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9"/>
  </p:notesMasterIdLst>
  <p:sldIdLst>
    <p:sldId id="256" r:id="rId2"/>
    <p:sldId id="257" r:id="rId3"/>
    <p:sldId id="261" r:id="rId4"/>
    <p:sldId id="258" r:id="rId5"/>
    <p:sldId id="262" r:id="rId6"/>
    <p:sldId id="270" r:id="rId7"/>
    <p:sldId id="263" r:id="rId8"/>
    <p:sldId id="264" r:id="rId9"/>
    <p:sldId id="298" r:id="rId10"/>
    <p:sldId id="266" r:id="rId11"/>
    <p:sldId id="267" r:id="rId12"/>
    <p:sldId id="299" r:id="rId13"/>
    <p:sldId id="260" r:id="rId14"/>
    <p:sldId id="280" r:id="rId15"/>
    <p:sldId id="269" r:id="rId16"/>
    <p:sldId id="265" r:id="rId17"/>
    <p:sldId id="259" r:id="rId18"/>
  </p:sldIdLst>
  <p:sldSz cx="9144000" cy="5143500" type="screen16x9"/>
  <p:notesSz cx="6858000" cy="9144000"/>
  <p:embeddedFontLst>
    <p:embeddedFont>
      <p:font typeface="DM Sans" panose="020B0604020202020204" pitchFamily="2" charset="0"/>
      <p:regular r:id="rId20"/>
      <p:bold r:id="rId21"/>
      <p:italic r:id="rId22"/>
      <p:boldItalic r:id="rId23"/>
    </p:embeddedFont>
    <p:embeddedFont>
      <p:font typeface="Grandstander" panose="020B0604020202020204" charset="0"/>
      <p:regular r:id="rId24"/>
      <p:bold r:id="rId25"/>
      <p:italic r:id="rId26"/>
      <p:boldItalic r:id="rId27"/>
    </p:embeddedFont>
    <p:embeddedFont>
      <p:font typeface="Lexend" panose="020B0604020202020204" charset="0"/>
      <p:regular r:id="rId28"/>
      <p:bold r:id="rId29"/>
    </p:embeddedFont>
    <p:embeddedFont>
      <p:font typeface="Montserrat" panose="020B0604020202020204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0D1F3FF-BB8A-46EC-BE27-B8D41A418687}">
  <a:tblStyle styleId="{50D1F3FF-BB8A-46EC-BE27-B8D41A4186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9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Google Shape;87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ec9722e163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ec9722e163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ec9722e163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ec9722e163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101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gec9722e163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3" name="Google Shape;1403;gec9722e163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20f4d7b453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20f4d7b453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2e478d9885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2e478d9885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1dfe0b786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1dfe0b786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ec9722e163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ec9722e163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20f4d7b453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20f4d7b453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g212f97afb56_1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1" name="Google Shape;2011;g212f97afb56_1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38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68625" y="1004075"/>
            <a:ext cx="3859800" cy="18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900"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8625" y="3184475"/>
            <a:ext cx="2738400" cy="5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5"/>
          <p:cNvGrpSpPr/>
          <p:nvPr/>
        </p:nvGrpSpPr>
        <p:grpSpPr>
          <a:xfrm>
            <a:off x="-3049490" y="-646847"/>
            <a:ext cx="15121676" cy="10406419"/>
            <a:chOff x="-3049490" y="-646847"/>
            <a:chExt cx="15121676" cy="10406419"/>
          </a:xfrm>
        </p:grpSpPr>
        <p:grpSp>
          <p:nvGrpSpPr>
            <p:cNvPr id="212" name="Google Shape;212;p15"/>
            <p:cNvGrpSpPr/>
            <p:nvPr/>
          </p:nvGrpSpPr>
          <p:grpSpPr>
            <a:xfrm>
              <a:off x="-3049490" y="-646847"/>
              <a:ext cx="3641401" cy="5910144"/>
              <a:chOff x="-3049490" y="-646847"/>
              <a:chExt cx="3641401" cy="5910144"/>
            </a:xfrm>
          </p:grpSpPr>
          <p:grpSp>
            <p:nvGrpSpPr>
              <p:cNvPr id="213" name="Google Shape;213;p15"/>
              <p:cNvGrpSpPr/>
              <p:nvPr/>
            </p:nvGrpSpPr>
            <p:grpSpPr>
              <a:xfrm>
                <a:off x="-3049490" y="-646847"/>
                <a:ext cx="3641401" cy="5910144"/>
                <a:chOff x="4568760" y="928080"/>
                <a:chExt cx="2354760" cy="3822120"/>
              </a:xfrm>
            </p:grpSpPr>
            <p:sp>
              <p:nvSpPr>
                <p:cNvPr id="214" name="Google Shape;214;p15"/>
                <p:cNvSpPr/>
                <p:nvPr/>
              </p:nvSpPr>
              <p:spPr>
                <a:xfrm>
                  <a:off x="4833360" y="928080"/>
                  <a:ext cx="2090160" cy="3822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10617" extrusionOk="0">
                      <a:moveTo>
                        <a:pt x="5802" y="2483"/>
                      </a:moveTo>
                      <a:cubicBezTo>
                        <a:pt x="5806" y="2564"/>
                        <a:pt x="5807" y="2637"/>
                        <a:pt x="5804" y="2705"/>
                      </a:cubicBezTo>
                      <a:cubicBezTo>
                        <a:pt x="5802" y="2780"/>
                        <a:pt x="5795" y="2854"/>
                        <a:pt x="5785" y="2928"/>
                      </a:cubicBezTo>
                      <a:cubicBezTo>
                        <a:pt x="5765" y="3080"/>
                        <a:pt x="5727" y="3229"/>
                        <a:pt x="5673" y="3372"/>
                      </a:cubicBezTo>
                      <a:cubicBezTo>
                        <a:pt x="5637" y="3469"/>
                        <a:pt x="5593" y="3562"/>
                        <a:pt x="5541" y="3652"/>
                      </a:cubicBezTo>
                      <a:cubicBezTo>
                        <a:pt x="5515" y="3697"/>
                        <a:pt x="5487" y="3741"/>
                        <a:pt x="5457" y="3785"/>
                      </a:cubicBezTo>
                      <a:cubicBezTo>
                        <a:pt x="5366" y="3914"/>
                        <a:pt x="5258" y="4031"/>
                        <a:pt x="5136" y="4132"/>
                      </a:cubicBezTo>
                      <a:cubicBezTo>
                        <a:pt x="5062" y="4193"/>
                        <a:pt x="4983" y="4248"/>
                        <a:pt x="4900" y="4296"/>
                      </a:cubicBezTo>
                      <a:cubicBezTo>
                        <a:pt x="4846" y="4328"/>
                        <a:pt x="4789" y="4356"/>
                        <a:pt x="4731" y="4382"/>
                      </a:cubicBezTo>
                      <a:cubicBezTo>
                        <a:pt x="4587" y="4445"/>
                        <a:pt x="4434" y="4489"/>
                        <a:pt x="4278" y="4512"/>
                      </a:cubicBezTo>
                      <a:cubicBezTo>
                        <a:pt x="4201" y="4524"/>
                        <a:pt x="4124" y="4530"/>
                        <a:pt x="4046" y="4532"/>
                      </a:cubicBezTo>
                      <a:cubicBezTo>
                        <a:pt x="4031" y="4533"/>
                        <a:pt x="4016" y="4533"/>
                        <a:pt x="4001" y="4533"/>
                      </a:cubicBezTo>
                      <a:cubicBezTo>
                        <a:pt x="3979" y="4533"/>
                        <a:pt x="3956" y="4533"/>
                        <a:pt x="3934" y="4532"/>
                      </a:cubicBezTo>
                      <a:lnTo>
                        <a:pt x="3931" y="4532"/>
                      </a:lnTo>
                      <a:lnTo>
                        <a:pt x="3874" y="4529"/>
                      </a:lnTo>
                      <a:cubicBezTo>
                        <a:pt x="3861" y="4529"/>
                        <a:pt x="3848" y="4527"/>
                        <a:pt x="3835" y="4526"/>
                      </a:cubicBezTo>
                      <a:lnTo>
                        <a:pt x="3817" y="4525"/>
                      </a:lnTo>
                      <a:cubicBezTo>
                        <a:pt x="3741" y="4518"/>
                        <a:pt x="3666" y="4507"/>
                        <a:pt x="3592" y="4492"/>
                      </a:cubicBezTo>
                      <a:cubicBezTo>
                        <a:pt x="3519" y="4478"/>
                        <a:pt x="3447" y="4460"/>
                        <a:pt x="3376" y="4438"/>
                      </a:cubicBezTo>
                      <a:lnTo>
                        <a:pt x="3349" y="4430"/>
                      </a:lnTo>
                      <a:lnTo>
                        <a:pt x="3271" y="4403"/>
                      </a:lnTo>
                      <a:lnTo>
                        <a:pt x="3245" y="4394"/>
                      </a:lnTo>
                      <a:cubicBezTo>
                        <a:pt x="3219" y="4384"/>
                        <a:pt x="3193" y="4375"/>
                        <a:pt x="3168" y="4364"/>
                      </a:cubicBezTo>
                      <a:lnTo>
                        <a:pt x="3151" y="4357"/>
                      </a:lnTo>
                      <a:cubicBezTo>
                        <a:pt x="3140" y="4353"/>
                        <a:pt x="3129" y="4348"/>
                        <a:pt x="3117" y="4343"/>
                      </a:cubicBezTo>
                      <a:lnTo>
                        <a:pt x="3068" y="4321"/>
                      </a:lnTo>
                      <a:cubicBezTo>
                        <a:pt x="3055" y="4316"/>
                        <a:pt x="3043" y="4310"/>
                        <a:pt x="3032" y="4305"/>
                      </a:cubicBezTo>
                      <a:lnTo>
                        <a:pt x="2978" y="4279"/>
                      </a:lnTo>
                      <a:lnTo>
                        <a:pt x="2915" y="4250"/>
                      </a:lnTo>
                      <a:lnTo>
                        <a:pt x="2847" y="4217"/>
                      </a:lnTo>
                      <a:lnTo>
                        <a:pt x="2803" y="4195"/>
                      </a:lnTo>
                      <a:cubicBezTo>
                        <a:pt x="2740" y="4164"/>
                        <a:pt x="2680" y="4133"/>
                        <a:pt x="2629" y="4107"/>
                      </a:cubicBezTo>
                      <a:cubicBezTo>
                        <a:pt x="2534" y="4057"/>
                        <a:pt x="2441" y="4006"/>
                        <a:pt x="2350" y="3957"/>
                      </a:cubicBezTo>
                      <a:lnTo>
                        <a:pt x="2296" y="3928"/>
                      </a:lnTo>
                      <a:cubicBezTo>
                        <a:pt x="2090" y="3817"/>
                        <a:pt x="1871" y="3700"/>
                        <a:pt x="1654" y="3602"/>
                      </a:cubicBezTo>
                      <a:cubicBezTo>
                        <a:pt x="1546" y="3553"/>
                        <a:pt x="1440" y="3510"/>
                        <a:pt x="1339" y="3475"/>
                      </a:cubicBezTo>
                      <a:lnTo>
                        <a:pt x="1324" y="3470"/>
                      </a:lnTo>
                      <a:cubicBezTo>
                        <a:pt x="1316" y="3467"/>
                        <a:pt x="1308" y="3464"/>
                        <a:pt x="1300" y="3462"/>
                      </a:cubicBezTo>
                      <a:lnTo>
                        <a:pt x="1261" y="3449"/>
                      </a:lnTo>
                      <a:cubicBezTo>
                        <a:pt x="1243" y="3443"/>
                        <a:pt x="1225" y="3438"/>
                        <a:pt x="1208" y="3433"/>
                      </a:cubicBezTo>
                      <a:lnTo>
                        <a:pt x="1183" y="3426"/>
                      </a:lnTo>
                      <a:cubicBezTo>
                        <a:pt x="1174" y="3423"/>
                        <a:pt x="1165" y="3421"/>
                        <a:pt x="1156" y="3419"/>
                      </a:cubicBezTo>
                      <a:lnTo>
                        <a:pt x="1144" y="3416"/>
                      </a:lnTo>
                      <a:lnTo>
                        <a:pt x="1105" y="3406"/>
                      </a:lnTo>
                      <a:lnTo>
                        <a:pt x="1058" y="3395"/>
                      </a:lnTo>
                      <a:cubicBezTo>
                        <a:pt x="1048" y="3393"/>
                        <a:pt x="1038" y="3391"/>
                        <a:pt x="1029" y="3389"/>
                      </a:cubicBezTo>
                      <a:lnTo>
                        <a:pt x="1009" y="3385"/>
                      </a:lnTo>
                      <a:cubicBezTo>
                        <a:pt x="990" y="3382"/>
                        <a:pt x="971" y="3378"/>
                        <a:pt x="953" y="3375"/>
                      </a:cubicBezTo>
                      <a:lnTo>
                        <a:pt x="915" y="3370"/>
                      </a:lnTo>
                      <a:lnTo>
                        <a:pt x="859" y="3363"/>
                      </a:lnTo>
                      <a:cubicBezTo>
                        <a:pt x="855" y="3363"/>
                        <a:pt x="851" y="3362"/>
                        <a:pt x="848" y="3362"/>
                      </a:cubicBezTo>
                      <a:lnTo>
                        <a:pt x="841" y="3362"/>
                      </a:lnTo>
                      <a:lnTo>
                        <a:pt x="800" y="3359"/>
                      </a:lnTo>
                      <a:lnTo>
                        <a:pt x="795" y="3359"/>
                      </a:lnTo>
                      <a:lnTo>
                        <a:pt x="771" y="3358"/>
                      </a:lnTo>
                      <a:cubicBezTo>
                        <a:pt x="764" y="3358"/>
                        <a:pt x="757" y="3358"/>
                        <a:pt x="749" y="3358"/>
                      </a:cubicBezTo>
                      <a:lnTo>
                        <a:pt x="741" y="3358"/>
                      </a:lnTo>
                      <a:cubicBezTo>
                        <a:pt x="658" y="3360"/>
                        <a:pt x="577" y="3376"/>
                        <a:pt x="500" y="3406"/>
                      </a:cubicBezTo>
                      <a:cubicBezTo>
                        <a:pt x="464" y="3419"/>
                        <a:pt x="429" y="3436"/>
                        <a:pt x="395" y="3456"/>
                      </a:cubicBezTo>
                      <a:cubicBezTo>
                        <a:pt x="283" y="3521"/>
                        <a:pt x="189" y="3614"/>
                        <a:pt x="124" y="3727"/>
                      </a:cubicBezTo>
                      <a:cubicBezTo>
                        <a:pt x="84" y="3796"/>
                        <a:pt x="55" y="3871"/>
                        <a:pt x="39" y="3950"/>
                      </a:cubicBezTo>
                      <a:cubicBezTo>
                        <a:pt x="38" y="3955"/>
                        <a:pt x="37" y="3961"/>
                        <a:pt x="36" y="3967"/>
                      </a:cubicBezTo>
                      <a:cubicBezTo>
                        <a:pt x="36" y="3971"/>
                        <a:pt x="35" y="3976"/>
                        <a:pt x="34" y="3981"/>
                      </a:cubicBezTo>
                      <a:lnTo>
                        <a:pt x="31" y="3998"/>
                      </a:lnTo>
                      <a:cubicBezTo>
                        <a:pt x="30" y="4004"/>
                        <a:pt x="29" y="4010"/>
                        <a:pt x="29" y="4017"/>
                      </a:cubicBezTo>
                      <a:lnTo>
                        <a:pt x="24" y="4055"/>
                      </a:lnTo>
                      <a:cubicBezTo>
                        <a:pt x="23" y="4063"/>
                        <a:pt x="22" y="4070"/>
                        <a:pt x="22" y="4078"/>
                      </a:cubicBezTo>
                      <a:cubicBezTo>
                        <a:pt x="21" y="4083"/>
                        <a:pt x="21" y="4088"/>
                        <a:pt x="20" y="4094"/>
                      </a:cubicBezTo>
                      <a:cubicBezTo>
                        <a:pt x="15" y="4149"/>
                        <a:pt x="13" y="4200"/>
                        <a:pt x="13" y="4247"/>
                      </a:cubicBezTo>
                      <a:cubicBezTo>
                        <a:pt x="13" y="4249"/>
                        <a:pt x="13" y="4250"/>
                        <a:pt x="13" y="4251"/>
                      </a:cubicBezTo>
                      <a:cubicBezTo>
                        <a:pt x="13" y="4456"/>
                        <a:pt x="48" y="4660"/>
                        <a:pt x="118" y="4853"/>
                      </a:cubicBezTo>
                      <a:cubicBezTo>
                        <a:pt x="155" y="4959"/>
                        <a:pt x="202" y="5060"/>
                        <a:pt x="258" y="5157"/>
                      </a:cubicBezTo>
                      <a:cubicBezTo>
                        <a:pt x="306" y="5240"/>
                        <a:pt x="360" y="5318"/>
                        <a:pt x="419" y="5393"/>
                      </a:cubicBezTo>
                      <a:lnTo>
                        <a:pt x="414" y="5397"/>
                      </a:lnTo>
                      <a:lnTo>
                        <a:pt x="419" y="5393"/>
                      </a:lnTo>
                      <a:cubicBezTo>
                        <a:pt x="448" y="5428"/>
                        <a:pt x="480" y="5465"/>
                        <a:pt x="522" y="5510"/>
                      </a:cubicBezTo>
                      <a:lnTo>
                        <a:pt x="564" y="5552"/>
                      </a:lnTo>
                      <a:lnTo>
                        <a:pt x="579" y="5568"/>
                      </a:lnTo>
                      <a:cubicBezTo>
                        <a:pt x="595" y="5583"/>
                        <a:pt x="612" y="5599"/>
                        <a:pt x="628" y="5615"/>
                      </a:cubicBezTo>
                      <a:lnTo>
                        <a:pt x="642" y="5629"/>
                      </a:lnTo>
                      <a:cubicBezTo>
                        <a:pt x="736" y="5718"/>
                        <a:pt x="833" y="5806"/>
                        <a:pt x="908" y="5872"/>
                      </a:cubicBezTo>
                      <a:cubicBezTo>
                        <a:pt x="940" y="5900"/>
                        <a:pt x="972" y="5929"/>
                        <a:pt x="1004" y="5957"/>
                      </a:cubicBezTo>
                      <a:cubicBezTo>
                        <a:pt x="1064" y="6011"/>
                        <a:pt x="1127" y="6066"/>
                        <a:pt x="1189" y="6122"/>
                      </a:cubicBezTo>
                      <a:lnTo>
                        <a:pt x="1252" y="6179"/>
                      </a:lnTo>
                      <a:lnTo>
                        <a:pt x="1312" y="6227"/>
                      </a:lnTo>
                      <a:lnTo>
                        <a:pt x="1358" y="6263"/>
                      </a:lnTo>
                      <a:cubicBezTo>
                        <a:pt x="1391" y="6289"/>
                        <a:pt x="1426" y="6316"/>
                        <a:pt x="1461" y="6344"/>
                      </a:cubicBezTo>
                      <a:cubicBezTo>
                        <a:pt x="1489" y="6367"/>
                        <a:pt x="1515" y="6388"/>
                        <a:pt x="1539" y="6408"/>
                      </a:cubicBezTo>
                      <a:lnTo>
                        <a:pt x="1599" y="6459"/>
                      </a:lnTo>
                      <a:cubicBezTo>
                        <a:pt x="1604" y="6463"/>
                        <a:pt x="1609" y="6468"/>
                        <a:pt x="1614" y="6472"/>
                      </a:cubicBezTo>
                      <a:lnTo>
                        <a:pt x="1621" y="6479"/>
                      </a:lnTo>
                      <a:cubicBezTo>
                        <a:pt x="1678" y="6531"/>
                        <a:pt x="1733" y="6586"/>
                        <a:pt x="1784" y="6645"/>
                      </a:cubicBezTo>
                      <a:cubicBezTo>
                        <a:pt x="1858" y="6731"/>
                        <a:pt x="1925" y="6825"/>
                        <a:pt x="1982" y="6923"/>
                      </a:cubicBezTo>
                      <a:cubicBezTo>
                        <a:pt x="2003" y="6961"/>
                        <a:pt x="2023" y="6999"/>
                        <a:pt x="2042" y="7038"/>
                      </a:cubicBezTo>
                      <a:cubicBezTo>
                        <a:pt x="2077" y="7109"/>
                        <a:pt x="2107" y="7182"/>
                        <a:pt x="2131" y="7258"/>
                      </a:cubicBezTo>
                      <a:lnTo>
                        <a:pt x="2149" y="7314"/>
                      </a:lnTo>
                      <a:lnTo>
                        <a:pt x="2164" y="7372"/>
                      </a:lnTo>
                      <a:cubicBezTo>
                        <a:pt x="2172" y="7403"/>
                        <a:pt x="2182" y="7445"/>
                        <a:pt x="2189" y="7488"/>
                      </a:cubicBezTo>
                      <a:cubicBezTo>
                        <a:pt x="2208" y="7592"/>
                        <a:pt x="2218" y="7699"/>
                        <a:pt x="2218" y="7805"/>
                      </a:cubicBezTo>
                      <a:cubicBezTo>
                        <a:pt x="2218" y="7856"/>
                        <a:pt x="2216" y="7907"/>
                        <a:pt x="2211" y="7958"/>
                      </a:cubicBezTo>
                      <a:cubicBezTo>
                        <a:pt x="2198" y="8110"/>
                        <a:pt x="2168" y="8260"/>
                        <a:pt x="2122" y="8405"/>
                      </a:cubicBezTo>
                      <a:cubicBezTo>
                        <a:pt x="2077" y="8543"/>
                        <a:pt x="2022" y="8677"/>
                        <a:pt x="1956" y="8806"/>
                      </a:cubicBezTo>
                      <a:cubicBezTo>
                        <a:pt x="1928" y="8860"/>
                        <a:pt x="1900" y="8913"/>
                        <a:pt x="1870" y="8965"/>
                      </a:cubicBezTo>
                      <a:cubicBezTo>
                        <a:pt x="1830" y="9033"/>
                        <a:pt x="1788" y="9100"/>
                        <a:pt x="1745" y="9166"/>
                      </a:cubicBezTo>
                      <a:cubicBezTo>
                        <a:pt x="1708" y="9221"/>
                        <a:pt x="1669" y="9277"/>
                        <a:pt x="1628" y="9333"/>
                      </a:cubicBezTo>
                      <a:cubicBezTo>
                        <a:pt x="1590" y="9385"/>
                        <a:pt x="1549" y="9439"/>
                        <a:pt x="1507" y="9492"/>
                      </a:cubicBezTo>
                      <a:cubicBezTo>
                        <a:pt x="1364" y="9673"/>
                        <a:pt x="1200" y="9860"/>
                        <a:pt x="991" y="10079"/>
                      </a:cubicBezTo>
                      <a:cubicBezTo>
                        <a:pt x="879" y="10197"/>
                        <a:pt x="765" y="10313"/>
                        <a:pt x="655" y="10425"/>
                      </a:cubicBezTo>
                      <a:cubicBezTo>
                        <a:pt x="592" y="10488"/>
                        <a:pt x="528" y="10553"/>
                        <a:pt x="466" y="10617"/>
                      </a:cubicBezTo>
                      <a:lnTo>
                        <a:pt x="456" y="10607"/>
                      </a:lnTo>
                      <a:cubicBezTo>
                        <a:pt x="518" y="10543"/>
                        <a:pt x="583" y="10478"/>
                        <a:pt x="645" y="10415"/>
                      </a:cubicBezTo>
                      <a:cubicBezTo>
                        <a:pt x="755" y="10303"/>
                        <a:pt x="869" y="10187"/>
                        <a:pt x="981" y="10070"/>
                      </a:cubicBezTo>
                      <a:cubicBezTo>
                        <a:pt x="1189" y="9850"/>
                        <a:pt x="1353" y="9664"/>
                        <a:pt x="1496" y="9483"/>
                      </a:cubicBezTo>
                      <a:cubicBezTo>
                        <a:pt x="1538" y="9430"/>
                        <a:pt x="1579" y="9376"/>
                        <a:pt x="1617" y="9324"/>
                      </a:cubicBezTo>
                      <a:cubicBezTo>
                        <a:pt x="1657" y="9269"/>
                        <a:pt x="1696" y="9213"/>
                        <a:pt x="1733" y="9158"/>
                      </a:cubicBezTo>
                      <a:cubicBezTo>
                        <a:pt x="1777" y="9092"/>
                        <a:pt x="1818" y="9025"/>
                        <a:pt x="1857" y="8957"/>
                      </a:cubicBezTo>
                      <a:cubicBezTo>
                        <a:pt x="1887" y="8906"/>
                        <a:pt x="1916" y="8853"/>
                        <a:pt x="1943" y="8800"/>
                      </a:cubicBezTo>
                      <a:cubicBezTo>
                        <a:pt x="2009" y="8671"/>
                        <a:pt x="2064" y="8538"/>
                        <a:pt x="2108" y="8400"/>
                      </a:cubicBezTo>
                      <a:cubicBezTo>
                        <a:pt x="2154" y="8256"/>
                        <a:pt x="2184" y="8107"/>
                        <a:pt x="2198" y="7957"/>
                      </a:cubicBezTo>
                      <a:cubicBezTo>
                        <a:pt x="2202" y="7906"/>
                        <a:pt x="2204" y="7856"/>
                        <a:pt x="2204" y="7805"/>
                      </a:cubicBezTo>
                      <a:cubicBezTo>
                        <a:pt x="2204" y="7699"/>
                        <a:pt x="2195" y="7594"/>
                        <a:pt x="2176" y="7490"/>
                      </a:cubicBezTo>
                      <a:cubicBezTo>
                        <a:pt x="2168" y="7447"/>
                        <a:pt x="2158" y="7406"/>
                        <a:pt x="2151" y="7375"/>
                      </a:cubicBezTo>
                      <a:lnTo>
                        <a:pt x="2135" y="7318"/>
                      </a:lnTo>
                      <a:lnTo>
                        <a:pt x="2118" y="7262"/>
                      </a:lnTo>
                      <a:cubicBezTo>
                        <a:pt x="2093" y="7187"/>
                        <a:pt x="2064" y="7114"/>
                        <a:pt x="2030" y="7043"/>
                      </a:cubicBezTo>
                      <a:cubicBezTo>
                        <a:pt x="2011" y="7005"/>
                        <a:pt x="1991" y="6967"/>
                        <a:pt x="1970" y="6930"/>
                      </a:cubicBezTo>
                      <a:cubicBezTo>
                        <a:pt x="1913" y="6832"/>
                        <a:pt x="1847" y="6740"/>
                        <a:pt x="1773" y="6654"/>
                      </a:cubicBezTo>
                      <a:cubicBezTo>
                        <a:pt x="1723" y="6596"/>
                        <a:pt x="1669" y="6540"/>
                        <a:pt x="1611" y="6489"/>
                      </a:cubicBezTo>
                      <a:lnTo>
                        <a:pt x="1604" y="6482"/>
                      </a:lnTo>
                      <a:cubicBezTo>
                        <a:pt x="1600" y="6478"/>
                        <a:pt x="1595" y="6474"/>
                        <a:pt x="1590" y="6470"/>
                      </a:cubicBezTo>
                      <a:lnTo>
                        <a:pt x="1570" y="6452"/>
                      </a:lnTo>
                      <a:lnTo>
                        <a:pt x="1531" y="6419"/>
                      </a:lnTo>
                      <a:cubicBezTo>
                        <a:pt x="1507" y="6399"/>
                        <a:pt x="1481" y="6378"/>
                        <a:pt x="1452" y="6355"/>
                      </a:cubicBezTo>
                      <a:cubicBezTo>
                        <a:pt x="1418" y="6327"/>
                        <a:pt x="1383" y="6300"/>
                        <a:pt x="1350" y="6274"/>
                      </a:cubicBezTo>
                      <a:lnTo>
                        <a:pt x="1304" y="6238"/>
                      </a:lnTo>
                      <a:lnTo>
                        <a:pt x="1243" y="6190"/>
                      </a:lnTo>
                      <a:lnTo>
                        <a:pt x="1180" y="6132"/>
                      </a:lnTo>
                      <a:cubicBezTo>
                        <a:pt x="1118" y="6076"/>
                        <a:pt x="1056" y="6021"/>
                        <a:pt x="995" y="5967"/>
                      </a:cubicBezTo>
                      <a:cubicBezTo>
                        <a:pt x="963" y="5939"/>
                        <a:pt x="931" y="5910"/>
                        <a:pt x="899" y="5882"/>
                      </a:cubicBezTo>
                      <a:cubicBezTo>
                        <a:pt x="824" y="5816"/>
                        <a:pt x="727" y="5728"/>
                        <a:pt x="633" y="5638"/>
                      </a:cubicBezTo>
                      <a:lnTo>
                        <a:pt x="618" y="5624"/>
                      </a:lnTo>
                      <a:cubicBezTo>
                        <a:pt x="602" y="5609"/>
                        <a:pt x="586" y="5593"/>
                        <a:pt x="570" y="5577"/>
                      </a:cubicBezTo>
                      <a:lnTo>
                        <a:pt x="540" y="5547"/>
                      </a:lnTo>
                      <a:lnTo>
                        <a:pt x="512" y="5519"/>
                      </a:lnTo>
                      <a:cubicBezTo>
                        <a:pt x="470" y="5475"/>
                        <a:pt x="438" y="5437"/>
                        <a:pt x="409" y="5401"/>
                      </a:cubicBezTo>
                      <a:cubicBezTo>
                        <a:pt x="349" y="5327"/>
                        <a:pt x="294" y="5247"/>
                        <a:pt x="246" y="5164"/>
                      </a:cubicBezTo>
                      <a:cubicBezTo>
                        <a:pt x="190" y="5067"/>
                        <a:pt x="143" y="4964"/>
                        <a:pt x="105" y="4858"/>
                      </a:cubicBezTo>
                      <a:cubicBezTo>
                        <a:pt x="35" y="4663"/>
                        <a:pt x="0" y="4458"/>
                        <a:pt x="0" y="4251"/>
                      </a:cubicBezTo>
                      <a:cubicBezTo>
                        <a:pt x="0" y="4250"/>
                        <a:pt x="0" y="4249"/>
                        <a:pt x="0" y="4247"/>
                      </a:cubicBezTo>
                      <a:cubicBezTo>
                        <a:pt x="0" y="4199"/>
                        <a:pt x="2" y="4148"/>
                        <a:pt x="7" y="4092"/>
                      </a:cubicBezTo>
                      <a:cubicBezTo>
                        <a:pt x="7" y="4087"/>
                        <a:pt x="8" y="4082"/>
                        <a:pt x="8" y="4077"/>
                      </a:cubicBezTo>
                      <a:cubicBezTo>
                        <a:pt x="9" y="4069"/>
                        <a:pt x="10" y="4061"/>
                        <a:pt x="11" y="4053"/>
                      </a:cubicBezTo>
                      <a:lnTo>
                        <a:pt x="15" y="4015"/>
                      </a:lnTo>
                      <a:cubicBezTo>
                        <a:pt x="16" y="4008"/>
                        <a:pt x="17" y="4002"/>
                        <a:pt x="18" y="3996"/>
                      </a:cubicBezTo>
                      <a:lnTo>
                        <a:pt x="21" y="3978"/>
                      </a:lnTo>
                      <a:cubicBezTo>
                        <a:pt x="22" y="3973"/>
                        <a:pt x="22" y="3969"/>
                        <a:pt x="23" y="3964"/>
                      </a:cubicBezTo>
                      <a:cubicBezTo>
                        <a:pt x="24" y="3958"/>
                        <a:pt x="25" y="3952"/>
                        <a:pt x="26" y="3946"/>
                      </a:cubicBezTo>
                      <a:cubicBezTo>
                        <a:pt x="43" y="3867"/>
                        <a:pt x="72" y="3790"/>
                        <a:pt x="112" y="3720"/>
                      </a:cubicBezTo>
                      <a:cubicBezTo>
                        <a:pt x="179" y="3605"/>
                        <a:pt x="274" y="3509"/>
                        <a:pt x="389" y="3443"/>
                      </a:cubicBezTo>
                      <a:cubicBezTo>
                        <a:pt x="423" y="3423"/>
                        <a:pt x="459" y="3406"/>
                        <a:pt x="496" y="3392"/>
                      </a:cubicBezTo>
                      <a:cubicBezTo>
                        <a:pt x="574" y="3362"/>
                        <a:pt x="657" y="3346"/>
                        <a:pt x="741" y="3344"/>
                      </a:cubicBezTo>
                      <a:lnTo>
                        <a:pt x="749" y="3344"/>
                      </a:lnTo>
                      <a:cubicBezTo>
                        <a:pt x="757" y="3344"/>
                        <a:pt x="765" y="3344"/>
                        <a:pt x="773" y="3344"/>
                      </a:cubicBezTo>
                      <a:lnTo>
                        <a:pt x="796" y="3345"/>
                      </a:lnTo>
                      <a:cubicBezTo>
                        <a:pt x="798" y="3345"/>
                        <a:pt x="800" y="3345"/>
                        <a:pt x="802" y="3345"/>
                      </a:cubicBezTo>
                      <a:lnTo>
                        <a:pt x="842" y="3348"/>
                      </a:lnTo>
                      <a:lnTo>
                        <a:pt x="849" y="3348"/>
                      </a:lnTo>
                      <a:cubicBezTo>
                        <a:pt x="853" y="3349"/>
                        <a:pt x="857" y="3349"/>
                        <a:pt x="861" y="3349"/>
                      </a:cubicBezTo>
                      <a:lnTo>
                        <a:pt x="917" y="3356"/>
                      </a:lnTo>
                      <a:lnTo>
                        <a:pt x="955" y="3362"/>
                      </a:lnTo>
                      <a:cubicBezTo>
                        <a:pt x="974" y="3364"/>
                        <a:pt x="993" y="3368"/>
                        <a:pt x="1012" y="3371"/>
                      </a:cubicBezTo>
                      <a:lnTo>
                        <a:pt x="1032" y="3375"/>
                      </a:lnTo>
                      <a:cubicBezTo>
                        <a:pt x="1042" y="3377"/>
                        <a:pt x="1052" y="3379"/>
                        <a:pt x="1062" y="3381"/>
                      </a:cubicBezTo>
                      <a:lnTo>
                        <a:pt x="1109" y="3392"/>
                      </a:lnTo>
                      <a:lnTo>
                        <a:pt x="1148" y="3402"/>
                      </a:lnTo>
                      <a:lnTo>
                        <a:pt x="1160" y="3405"/>
                      </a:lnTo>
                      <a:cubicBezTo>
                        <a:pt x="1169" y="3407"/>
                        <a:pt x="1178" y="3410"/>
                        <a:pt x="1187" y="3412"/>
                      </a:cubicBezTo>
                      <a:lnTo>
                        <a:pt x="1212" y="3419"/>
                      </a:lnTo>
                      <a:cubicBezTo>
                        <a:pt x="1230" y="3424"/>
                        <a:pt x="1248" y="3429"/>
                        <a:pt x="1266" y="3435"/>
                      </a:cubicBezTo>
                      <a:lnTo>
                        <a:pt x="1305" y="3448"/>
                      </a:lnTo>
                      <a:cubicBezTo>
                        <a:pt x="1313" y="3451"/>
                        <a:pt x="1321" y="3453"/>
                        <a:pt x="1329" y="3456"/>
                      </a:cubicBezTo>
                      <a:lnTo>
                        <a:pt x="1344" y="3461"/>
                      </a:lnTo>
                      <a:cubicBezTo>
                        <a:pt x="1445" y="3497"/>
                        <a:pt x="1552" y="3540"/>
                        <a:pt x="1661" y="3589"/>
                      </a:cubicBezTo>
                      <a:cubicBezTo>
                        <a:pt x="1878" y="3687"/>
                        <a:pt x="2097" y="3803"/>
                        <a:pt x="2303" y="3915"/>
                      </a:cubicBezTo>
                      <a:lnTo>
                        <a:pt x="2357" y="3944"/>
                      </a:lnTo>
                      <a:cubicBezTo>
                        <a:pt x="2448" y="3993"/>
                        <a:pt x="2542" y="4044"/>
                        <a:pt x="2636" y="4093"/>
                      </a:cubicBezTo>
                      <a:cubicBezTo>
                        <a:pt x="2687" y="4120"/>
                        <a:pt x="2747" y="4151"/>
                        <a:pt x="2810" y="4182"/>
                      </a:cubicBezTo>
                      <a:lnTo>
                        <a:pt x="2854" y="4204"/>
                      </a:lnTo>
                      <a:lnTo>
                        <a:pt x="2942" y="4246"/>
                      </a:lnTo>
                      <a:lnTo>
                        <a:pt x="2984" y="4265"/>
                      </a:lnTo>
                      <a:lnTo>
                        <a:pt x="2981" y="4272"/>
                      </a:lnTo>
                      <a:lnTo>
                        <a:pt x="2984" y="4265"/>
                      </a:lnTo>
                      <a:lnTo>
                        <a:pt x="3039" y="4291"/>
                      </a:lnTo>
                      <a:cubicBezTo>
                        <a:pt x="3050" y="4297"/>
                        <a:pt x="3061" y="4302"/>
                        <a:pt x="3074" y="4308"/>
                      </a:cubicBezTo>
                      <a:lnTo>
                        <a:pt x="3124" y="4330"/>
                      </a:lnTo>
                      <a:cubicBezTo>
                        <a:pt x="3135" y="4334"/>
                        <a:pt x="3146" y="4339"/>
                        <a:pt x="3157" y="4344"/>
                      </a:cubicBezTo>
                      <a:lnTo>
                        <a:pt x="3174" y="4351"/>
                      </a:lnTo>
                      <a:cubicBezTo>
                        <a:pt x="3199" y="4361"/>
                        <a:pt x="3225" y="4371"/>
                        <a:pt x="3250" y="4380"/>
                      </a:cubicBezTo>
                      <a:lnTo>
                        <a:pt x="3276" y="4390"/>
                      </a:lnTo>
                      <a:lnTo>
                        <a:pt x="3354" y="4416"/>
                      </a:lnTo>
                      <a:lnTo>
                        <a:pt x="3380" y="4424"/>
                      </a:lnTo>
                      <a:cubicBezTo>
                        <a:pt x="3451" y="4445"/>
                        <a:pt x="3523" y="4463"/>
                        <a:pt x="3596" y="4478"/>
                      </a:cubicBezTo>
                      <a:cubicBezTo>
                        <a:pt x="3669" y="4493"/>
                        <a:pt x="3744" y="4503"/>
                        <a:pt x="3818" y="4510"/>
                      </a:cubicBezTo>
                      <a:lnTo>
                        <a:pt x="3837" y="4512"/>
                      </a:lnTo>
                      <a:cubicBezTo>
                        <a:pt x="3849" y="4513"/>
                        <a:pt x="3862" y="4514"/>
                        <a:pt x="3875" y="4514"/>
                      </a:cubicBezTo>
                      <a:lnTo>
                        <a:pt x="3935" y="4517"/>
                      </a:lnTo>
                      <a:cubicBezTo>
                        <a:pt x="3972" y="4518"/>
                        <a:pt x="4010" y="4519"/>
                        <a:pt x="4047" y="4517"/>
                      </a:cubicBezTo>
                      <a:cubicBezTo>
                        <a:pt x="4124" y="4515"/>
                        <a:pt x="4201" y="4509"/>
                        <a:pt x="4277" y="4497"/>
                      </a:cubicBezTo>
                      <a:cubicBezTo>
                        <a:pt x="4432" y="4474"/>
                        <a:pt x="4583" y="4431"/>
                        <a:pt x="4727" y="4368"/>
                      </a:cubicBezTo>
                      <a:cubicBezTo>
                        <a:pt x="4784" y="4343"/>
                        <a:pt x="4840" y="4314"/>
                        <a:pt x="4894" y="4283"/>
                      </a:cubicBezTo>
                      <a:cubicBezTo>
                        <a:pt x="4976" y="4236"/>
                        <a:pt x="5055" y="4181"/>
                        <a:pt x="5128" y="4121"/>
                      </a:cubicBezTo>
                      <a:cubicBezTo>
                        <a:pt x="5249" y="4020"/>
                        <a:pt x="5356" y="3904"/>
                        <a:pt x="5446" y="3776"/>
                      </a:cubicBezTo>
                      <a:cubicBezTo>
                        <a:pt x="5476" y="3733"/>
                        <a:pt x="5504" y="3688"/>
                        <a:pt x="5530" y="3643"/>
                      </a:cubicBezTo>
                      <a:cubicBezTo>
                        <a:pt x="5581" y="3554"/>
                        <a:pt x="5625" y="3462"/>
                        <a:pt x="5661" y="3366"/>
                      </a:cubicBezTo>
                      <a:cubicBezTo>
                        <a:pt x="5714" y="3224"/>
                        <a:pt x="5751" y="3076"/>
                        <a:pt x="5772" y="2926"/>
                      </a:cubicBezTo>
                      <a:cubicBezTo>
                        <a:pt x="5782" y="2852"/>
                        <a:pt x="5788" y="2778"/>
                        <a:pt x="5791" y="2704"/>
                      </a:cubicBezTo>
                      <a:cubicBezTo>
                        <a:pt x="5793" y="2636"/>
                        <a:pt x="5792" y="2564"/>
                        <a:pt x="5788" y="2483"/>
                      </a:cubicBezTo>
                      <a:lnTo>
                        <a:pt x="5784" y="2429"/>
                      </a:lnTo>
                      <a:lnTo>
                        <a:pt x="5779" y="2374"/>
                      </a:lnTo>
                      <a:cubicBezTo>
                        <a:pt x="5777" y="2357"/>
                        <a:pt x="5775" y="2340"/>
                        <a:pt x="5773" y="2324"/>
                      </a:cubicBezTo>
                      <a:lnTo>
                        <a:pt x="5773" y="2320"/>
                      </a:lnTo>
                      <a:cubicBezTo>
                        <a:pt x="5772" y="2315"/>
                        <a:pt x="5771" y="2308"/>
                        <a:pt x="5770" y="2302"/>
                      </a:cubicBezTo>
                      <a:cubicBezTo>
                        <a:pt x="5769" y="2291"/>
                        <a:pt x="5767" y="2279"/>
                        <a:pt x="5766" y="2267"/>
                      </a:cubicBezTo>
                      <a:lnTo>
                        <a:pt x="5763" y="2251"/>
                      </a:lnTo>
                      <a:cubicBezTo>
                        <a:pt x="5758" y="2221"/>
                        <a:pt x="5754" y="2190"/>
                        <a:pt x="5748" y="2160"/>
                      </a:cubicBezTo>
                      <a:lnTo>
                        <a:pt x="5742" y="2134"/>
                      </a:lnTo>
                      <a:cubicBezTo>
                        <a:pt x="5741" y="2124"/>
                        <a:pt x="5739" y="2115"/>
                        <a:pt x="5737" y="2107"/>
                      </a:cubicBezTo>
                      <a:lnTo>
                        <a:pt x="5725" y="2053"/>
                      </a:lnTo>
                      <a:cubicBezTo>
                        <a:pt x="5723" y="2041"/>
                        <a:pt x="5719" y="2029"/>
                        <a:pt x="5716" y="2017"/>
                      </a:cubicBezTo>
                      <a:cubicBezTo>
                        <a:pt x="5715" y="2011"/>
                        <a:pt x="5713" y="2006"/>
                        <a:pt x="5712" y="2000"/>
                      </a:cubicBezTo>
                      <a:lnTo>
                        <a:pt x="5695" y="1939"/>
                      </a:lnTo>
                      <a:cubicBezTo>
                        <a:pt x="5686" y="1908"/>
                        <a:pt x="5677" y="1876"/>
                        <a:pt x="5667" y="1845"/>
                      </a:cubicBezTo>
                      <a:cubicBezTo>
                        <a:pt x="5647" y="1784"/>
                        <a:pt x="5624" y="1719"/>
                        <a:pt x="5595" y="1646"/>
                      </a:cubicBezTo>
                      <a:lnTo>
                        <a:pt x="5575" y="1598"/>
                      </a:lnTo>
                      <a:cubicBezTo>
                        <a:pt x="5570" y="1587"/>
                        <a:pt x="5565" y="1576"/>
                        <a:pt x="5561" y="1566"/>
                      </a:cubicBezTo>
                      <a:lnTo>
                        <a:pt x="5554" y="1550"/>
                      </a:lnTo>
                      <a:cubicBezTo>
                        <a:pt x="5544" y="1526"/>
                        <a:pt x="5533" y="1502"/>
                        <a:pt x="5522" y="1479"/>
                      </a:cubicBezTo>
                      <a:lnTo>
                        <a:pt x="5511" y="1455"/>
                      </a:lnTo>
                      <a:cubicBezTo>
                        <a:pt x="5474" y="1379"/>
                        <a:pt x="5445" y="1323"/>
                        <a:pt x="5416" y="1271"/>
                      </a:cubicBezTo>
                      <a:cubicBezTo>
                        <a:pt x="5406" y="1250"/>
                        <a:pt x="5394" y="1230"/>
                        <a:pt x="5383" y="1210"/>
                      </a:cubicBezTo>
                      <a:cubicBezTo>
                        <a:pt x="5377" y="1200"/>
                        <a:pt x="5372" y="1191"/>
                        <a:pt x="5366" y="1181"/>
                      </a:cubicBezTo>
                      <a:lnTo>
                        <a:pt x="5341" y="1137"/>
                      </a:lnTo>
                      <a:cubicBezTo>
                        <a:pt x="5332" y="1123"/>
                        <a:pt x="5323" y="1108"/>
                        <a:pt x="5314" y="1094"/>
                      </a:cubicBezTo>
                      <a:cubicBezTo>
                        <a:pt x="5278" y="1034"/>
                        <a:pt x="5241" y="977"/>
                        <a:pt x="5206" y="924"/>
                      </a:cubicBezTo>
                      <a:cubicBezTo>
                        <a:pt x="5133" y="816"/>
                        <a:pt x="5055" y="708"/>
                        <a:pt x="4975" y="602"/>
                      </a:cubicBezTo>
                      <a:cubicBezTo>
                        <a:pt x="4812" y="390"/>
                        <a:pt x="4641" y="188"/>
                        <a:pt x="4489" y="10"/>
                      </a:cubicBezTo>
                      <a:lnTo>
                        <a:pt x="4500" y="0"/>
                      </a:lnTo>
                      <a:cubicBezTo>
                        <a:pt x="4651" y="179"/>
                        <a:pt x="4823" y="381"/>
                        <a:pt x="4986" y="594"/>
                      </a:cubicBezTo>
                      <a:cubicBezTo>
                        <a:pt x="5066" y="700"/>
                        <a:pt x="5144" y="808"/>
                        <a:pt x="5217" y="916"/>
                      </a:cubicBezTo>
                      <a:cubicBezTo>
                        <a:pt x="5252" y="970"/>
                        <a:pt x="5290" y="1027"/>
                        <a:pt x="5326" y="1087"/>
                      </a:cubicBezTo>
                      <a:cubicBezTo>
                        <a:pt x="5335" y="1101"/>
                        <a:pt x="5344" y="1116"/>
                        <a:pt x="5352" y="1130"/>
                      </a:cubicBezTo>
                      <a:lnTo>
                        <a:pt x="5378" y="1174"/>
                      </a:lnTo>
                      <a:cubicBezTo>
                        <a:pt x="5384" y="1184"/>
                        <a:pt x="5389" y="1193"/>
                        <a:pt x="5395" y="1203"/>
                      </a:cubicBezTo>
                      <a:cubicBezTo>
                        <a:pt x="5406" y="1223"/>
                        <a:pt x="5418" y="1243"/>
                        <a:pt x="5429" y="1264"/>
                      </a:cubicBezTo>
                      <a:cubicBezTo>
                        <a:pt x="5457" y="1316"/>
                        <a:pt x="5487" y="1373"/>
                        <a:pt x="5523" y="1449"/>
                      </a:cubicBezTo>
                      <a:lnTo>
                        <a:pt x="5534" y="1473"/>
                      </a:lnTo>
                      <a:cubicBezTo>
                        <a:pt x="5545" y="1496"/>
                        <a:pt x="5556" y="1520"/>
                        <a:pt x="5567" y="1544"/>
                      </a:cubicBezTo>
                      <a:lnTo>
                        <a:pt x="5574" y="1560"/>
                      </a:lnTo>
                      <a:cubicBezTo>
                        <a:pt x="5578" y="1571"/>
                        <a:pt x="5583" y="1582"/>
                        <a:pt x="5587" y="1592"/>
                      </a:cubicBezTo>
                      <a:lnTo>
                        <a:pt x="5607" y="1641"/>
                      </a:lnTo>
                      <a:cubicBezTo>
                        <a:pt x="5636" y="1714"/>
                        <a:pt x="5660" y="1780"/>
                        <a:pt x="5680" y="1841"/>
                      </a:cubicBezTo>
                      <a:cubicBezTo>
                        <a:pt x="5690" y="1873"/>
                        <a:pt x="5699" y="1904"/>
                        <a:pt x="5708" y="1935"/>
                      </a:cubicBezTo>
                      <a:lnTo>
                        <a:pt x="5718" y="1970"/>
                      </a:lnTo>
                      <a:lnTo>
                        <a:pt x="5725" y="1996"/>
                      </a:lnTo>
                      <a:cubicBezTo>
                        <a:pt x="5727" y="2002"/>
                        <a:pt x="5728" y="2008"/>
                        <a:pt x="5730" y="2014"/>
                      </a:cubicBezTo>
                      <a:cubicBezTo>
                        <a:pt x="5733" y="2025"/>
                        <a:pt x="5736" y="2038"/>
                        <a:pt x="5739" y="2050"/>
                      </a:cubicBezTo>
                      <a:lnTo>
                        <a:pt x="5750" y="2104"/>
                      </a:lnTo>
                      <a:cubicBezTo>
                        <a:pt x="5752" y="2112"/>
                        <a:pt x="5754" y="2121"/>
                        <a:pt x="5756" y="2131"/>
                      </a:cubicBezTo>
                      <a:lnTo>
                        <a:pt x="5761" y="2158"/>
                      </a:lnTo>
                      <a:cubicBezTo>
                        <a:pt x="5767" y="2188"/>
                        <a:pt x="5772" y="2219"/>
                        <a:pt x="5777" y="2249"/>
                      </a:cubicBezTo>
                      <a:lnTo>
                        <a:pt x="5779" y="2265"/>
                      </a:lnTo>
                      <a:cubicBezTo>
                        <a:pt x="5781" y="2277"/>
                        <a:pt x="5783" y="2289"/>
                        <a:pt x="5784" y="2301"/>
                      </a:cubicBezTo>
                      <a:cubicBezTo>
                        <a:pt x="5785" y="2307"/>
                        <a:pt x="5786" y="2313"/>
                        <a:pt x="5786" y="2319"/>
                      </a:cubicBezTo>
                      <a:lnTo>
                        <a:pt x="5787" y="2322"/>
                      </a:lnTo>
                      <a:cubicBezTo>
                        <a:pt x="5789" y="2339"/>
                        <a:pt x="5791" y="2356"/>
                        <a:pt x="5793" y="2373"/>
                      </a:cubicBezTo>
                      <a:lnTo>
                        <a:pt x="5798" y="2428"/>
                      </a:lnTo>
                      <a:lnTo>
                        <a:pt x="5802" y="248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" name="Google Shape;215;p15"/>
                <p:cNvSpPr/>
                <p:nvPr/>
              </p:nvSpPr>
              <p:spPr>
                <a:xfrm>
                  <a:off x="4767480" y="970920"/>
                  <a:ext cx="2090160" cy="373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10368" extrusionOk="0">
                      <a:moveTo>
                        <a:pt x="1042" y="9832"/>
                      </a:moveTo>
                      <a:cubicBezTo>
                        <a:pt x="931" y="9949"/>
                        <a:pt x="818" y="10064"/>
                        <a:pt x="709" y="10174"/>
                      </a:cubicBezTo>
                      <a:cubicBezTo>
                        <a:pt x="646" y="10238"/>
                        <a:pt x="582" y="10303"/>
                        <a:pt x="519" y="10368"/>
                      </a:cubicBezTo>
                      <a:lnTo>
                        <a:pt x="509" y="10358"/>
                      </a:lnTo>
                      <a:cubicBezTo>
                        <a:pt x="572" y="10293"/>
                        <a:pt x="636" y="10228"/>
                        <a:pt x="699" y="10164"/>
                      </a:cubicBezTo>
                      <a:cubicBezTo>
                        <a:pt x="809" y="10053"/>
                        <a:pt x="922" y="9938"/>
                        <a:pt x="1033" y="9822"/>
                      </a:cubicBezTo>
                      <a:cubicBezTo>
                        <a:pt x="1237" y="9607"/>
                        <a:pt x="1397" y="9425"/>
                        <a:pt x="1536" y="9249"/>
                      </a:cubicBezTo>
                      <a:cubicBezTo>
                        <a:pt x="1577" y="9198"/>
                        <a:pt x="1616" y="9146"/>
                        <a:pt x="1653" y="9095"/>
                      </a:cubicBezTo>
                      <a:cubicBezTo>
                        <a:pt x="1692" y="9042"/>
                        <a:pt x="1729" y="8988"/>
                        <a:pt x="1764" y="8936"/>
                      </a:cubicBezTo>
                      <a:cubicBezTo>
                        <a:pt x="1806" y="8874"/>
                        <a:pt x="1845" y="8810"/>
                        <a:pt x="1883" y="8745"/>
                      </a:cubicBezTo>
                      <a:cubicBezTo>
                        <a:pt x="1911" y="8696"/>
                        <a:pt x="1938" y="8647"/>
                        <a:pt x="1964" y="8596"/>
                      </a:cubicBezTo>
                      <a:cubicBezTo>
                        <a:pt x="2025" y="8477"/>
                        <a:pt x="2077" y="8353"/>
                        <a:pt x="2118" y="8225"/>
                      </a:cubicBezTo>
                      <a:cubicBezTo>
                        <a:pt x="2159" y="8094"/>
                        <a:pt x="2187" y="7958"/>
                        <a:pt x="2199" y="7821"/>
                      </a:cubicBezTo>
                      <a:cubicBezTo>
                        <a:pt x="2203" y="7776"/>
                        <a:pt x="2205" y="7730"/>
                        <a:pt x="2205" y="7685"/>
                      </a:cubicBezTo>
                      <a:cubicBezTo>
                        <a:pt x="2205" y="7590"/>
                        <a:pt x="2196" y="7496"/>
                        <a:pt x="2179" y="7403"/>
                      </a:cubicBezTo>
                      <a:cubicBezTo>
                        <a:pt x="2167" y="7333"/>
                        <a:pt x="2150" y="7265"/>
                        <a:pt x="2128" y="7198"/>
                      </a:cubicBezTo>
                      <a:cubicBezTo>
                        <a:pt x="2106" y="7132"/>
                        <a:pt x="2080" y="7066"/>
                        <a:pt x="2049" y="7003"/>
                      </a:cubicBezTo>
                      <a:cubicBezTo>
                        <a:pt x="2032" y="6969"/>
                        <a:pt x="2015" y="6936"/>
                        <a:pt x="1996" y="6903"/>
                      </a:cubicBezTo>
                      <a:cubicBezTo>
                        <a:pt x="1945" y="6815"/>
                        <a:pt x="1885" y="6731"/>
                        <a:pt x="1819" y="6654"/>
                      </a:cubicBezTo>
                      <a:cubicBezTo>
                        <a:pt x="1773" y="6601"/>
                        <a:pt x="1724" y="6551"/>
                        <a:pt x="1672" y="6505"/>
                      </a:cubicBezTo>
                      <a:lnTo>
                        <a:pt x="1666" y="6499"/>
                      </a:lnTo>
                      <a:cubicBezTo>
                        <a:pt x="1662" y="6495"/>
                        <a:pt x="1657" y="6491"/>
                        <a:pt x="1653" y="6488"/>
                      </a:cubicBezTo>
                      <a:lnTo>
                        <a:pt x="1634" y="6471"/>
                      </a:lnTo>
                      <a:lnTo>
                        <a:pt x="1597" y="6439"/>
                      </a:lnTo>
                      <a:cubicBezTo>
                        <a:pt x="1574" y="6420"/>
                        <a:pt x="1549" y="6400"/>
                        <a:pt x="1522" y="6378"/>
                      </a:cubicBezTo>
                      <a:cubicBezTo>
                        <a:pt x="1488" y="6351"/>
                        <a:pt x="1454" y="6325"/>
                        <a:pt x="1422" y="6299"/>
                      </a:cubicBezTo>
                      <a:lnTo>
                        <a:pt x="1374" y="6262"/>
                      </a:lnTo>
                      <a:cubicBezTo>
                        <a:pt x="1350" y="6243"/>
                        <a:pt x="1324" y="6222"/>
                        <a:pt x="1307" y="6208"/>
                      </a:cubicBezTo>
                      <a:lnTo>
                        <a:pt x="1241" y="6148"/>
                      </a:lnTo>
                      <a:cubicBezTo>
                        <a:pt x="1180" y="6093"/>
                        <a:pt x="1118" y="6038"/>
                        <a:pt x="1058" y="5985"/>
                      </a:cubicBezTo>
                      <a:cubicBezTo>
                        <a:pt x="1025" y="5956"/>
                        <a:pt x="993" y="5928"/>
                        <a:pt x="961" y="5899"/>
                      </a:cubicBezTo>
                      <a:cubicBezTo>
                        <a:pt x="885" y="5832"/>
                        <a:pt x="786" y="5743"/>
                        <a:pt x="690" y="5651"/>
                      </a:cubicBezTo>
                      <a:lnTo>
                        <a:pt x="675" y="5637"/>
                      </a:lnTo>
                      <a:cubicBezTo>
                        <a:pt x="659" y="5621"/>
                        <a:pt x="642" y="5605"/>
                        <a:pt x="625" y="5588"/>
                      </a:cubicBezTo>
                      <a:lnTo>
                        <a:pt x="593" y="5557"/>
                      </a:lnTo>
                      <a:lnTo>
                        <a:pt x="563" y="5526"/>
                      </a:lnTo>
                      <a:cubicBezTo>
                        <a:pt x="518" y="5477"/>
                        <a:pt x="482" y="5436"/>
                        <a:pt x="450" y="5396"/>
                      </a:cubicBezTo>
                      <a:cubicBezTo>
                        <a:pt x="384" y="5314"/>
                        <a:pt x="324" y="5227"/>
                        <a:pt x="271" y="5136"/>
                      </a:cubicBezTo>
                      <a:cubicBezTo>
                        <a:pt x="209" y="5028"/>
                        <a:pt x="157" y="4916"/>
                        <a:pt x="116" y="4799"/>
                      </a:cubicBezTo>
                      <a:cubicBezTo>
                        <a:pt x="39" y="4585"/>
                        <a:pt x="0" y="4359"/>
                        <a:pt x="0" y="4131"/>
                      </a:cubicBezTo>
                      <a:cubicBezTo>
                        <a:pt x="0" y="4130"/>
                        <a:pt x="0" y="4128"/>
                        <a:pt x="0" y="4126"/>
                      </a:cubicBezTo>
                      <a:cubicBezTo>
                        <a:pt x="0" y="4073"/>
                        <a:pt x="2" y="4017"/>
                        <a:pt x="8" y="3955"/>
                      </a:cubicBezTo>
                      <a:cubicBezTo>
                        <a:pt x="8" y="3950"/>
                        <a:pt x="9" y="3945"/>
                        <a:pt x="9" y="3939"/>
                      </a:cubicBezTo>
                      <a:cubicBezTo>
                        <a:pt x="10" y="3931"/>
                        <a:pt x="11" y="3922"/>
                        <a:pt x="12" y="3913"/>
                      </a:cubicBezTo>
                      <a:lnTo>
                        <a:pt x="17" y="3870"/>
                      </a:lnTo>
                      <a:cubicBezTo>
                        <a:pt x="18" y="3863"/>
                        <a:pt x="19" y="3856"/>
                        <a:pt x="20" y="3849"/>
                      </a:cubicBezTo>
                      <a:lnTo>
                        <a:pt x="23" y="3829"/>
                      </a:lnTo>
                      <a:cubicBezTo>
                        <a:pt x="24" y="3823"/>
                        <a:pt x="25" y="3818"/>
                        <a:pt x="26" y="3813"/>
                      </a:cubicBezTo>
                      <a:cubicBezTo>
                        <a:pt x="28" y="3805"/>
                        <a:pt x="29" y="3798"/>
                        <a:pt x="30" y="3790"/>
                      </a:cubicBezTo>
                      <a:cubicBezTo>
                        <a:pt x="51" y="3691"/>
                        <a:pt x="87" y="3596"/>
                        <a:pt x="137" y="3508"/>
                      </a:cubicBezTo>
                      <a:cubicBezTo>
                        <a:pt x="220" y="3365"/>
                        <a:pt x="338" y="3246"/>
                        <a:pt x="481" y="3164"/>
                      </a:cubicBezTo>
                      <a:cubicBezTo>
                        <a:pt x="524" y="3139"/>
                        <a:pt x="568" y="3118"/>
                        <a:pt x="614" y="3101"/>
                      </a:cubicBezTo>
                      <a:cubicBezTo>
                        <a:pt x="712" y="3063"/>
                        <a:pt x="816" y="3043"/>
                        <a:pt x="920" y="3041"/>
                      </a:cubicBezTo>
                      <a:lnTo>
                        <a:pt x="930" y="3041"/>
                      </a:lnTo>
                      <a:cubicBezTo>
                        <a:pt x="939" y="3041"/>
                        <a:pt x="950" y="3040"/>
                        <a:pt x="960" y="3041"/>
                      </a:cubicBezTo>
                      <a:lnTo>
                        <a:pt x="989" y="3041"/>
                      </a:lnTo>
                      <a:cubicBezTo>
                        <a:pt x="991" y="3041"/>
                        <a:pt x="993" y="3042"/>
                        <a:pt x="996" y="3042"/>
                      </a:cubicBezTo>
                      <a:lnTo>
                        <a:pt x="1041" y="3045"/>
                      </a:lnTo>
                      <a:lnTo>
                        <a:pt x="1049" y="3046"/>
                      </a:lnTo>
                      <a:cubicBezTo>
                        <a:pt x="1054" y="3046"/>
                        <a:pt x="1058" y="3046"/>
                        <a:pt x="1063" y="3047"/>
                      </a:cubicBezTo>
                      <a:lnTo>
                        <a:pt x="1126" y="3054"/>
                      </a:lnTo>
                      <a:lnTo>
                        <a:pt x="1168" y="3060"/>
                      </a:lnTo>
                      <a:cubicBezTo>
                        <a:pt x="1189" y="3063"/>
                        <a:pt x="1211" y="3067"/>
                        <a:pt x="1232" y="3071"/>
                      </a:cubicBezTo>
                      <a:lnTo>
                        <a:pt x="1252" y="3075"/>
                      </a:lnTo>
                      <a:cubicBezTo>
                        <a:pt x="1263" y="3077"/>
                        <a:pt x="1275" y="3079"/>
                        <a:pt x="1285" y="3082"/>
                      </a:cubicBezTo>
                      <a:lnTo>
                        <a:pt x="1336" y="3093"/>
                      </a:lnTo>
                      <a:lnTo>
                        <a:pt x="1378" y="3104"/>
                      </a:lnTo>
                      <a:lnTo>
                        <a:pt x="1392" y="3108"/>
                      </a:lnTo>
                      <a:cubicBezTo>
                        <a:pt x="1401" y="3110"/>
                        <a:pt x="1411" y="3113"/>
                        <a:pt x="1421" y="3116"/>
                      </a:cubicBezTo>
                      <a:lnTo>
                        <a:pt x="1447" y="3123"/>
                      </a:lnTo>
                      <a:cubicBezTo>
                        <a:pt x="1466" y="3129"/>
                        <a:pt x="1485" y="3134"/>
                        <a:pt x="1505" y="3141"/>
                      </a:cubicBezTo>
                      <a:lnTo>
                        <a:pt x="1546" y="3154"/>
                      </a:lnTo>
                      <a:cubicBezTo>
                        <a:pt x="1555" y="3157"/>
                        <a:pt x="1564" y="3160"/>
                        <a:pt x="1573" y="3163"/>
                      </a:cubicBezTo>
                      <a:lnTo>
                        <a:pt x="1588" y="3168"/>
                      </a:lnTo>
                      <a:cubicBezTo>
                        <a:pt x="1695" y="3205"/>
                        <a:pt x="1806" y="3250"/>
                        <a:pt x="1920" y="3302"/>
                      </a:cubicBezTo>
                      <a:cubicBezTo>
                        <a:pt x="2143" y="3402"/>
                        <a:pt x="2366" y="3521"/>
                        <a:pt x="2575" y="3634"/>
                      </a:cubicBezTo>
                      <a:lnTo>
                        <a:pt x="2628" y="3663"/>
                      </a:lnTo>
                      <a:cubicBezTo>
                        <a:pt x="2719" y="3712"/>
                        <a:pt x="2812" y="3762"/>
                        <a:pt x="2906" y="3811"/>
                      </a:cubicBezTo>
                      <a:cubicBezTo>
                        <a:pt x="2956" y="3837"/>
                        <a:pt x="3015" y="3868"/>
                        <a:pt x="3076" y="3898"/>
                      </a:cubicBezTo>
                      <a:lnTo>
                        <a:pt x="3119" y="3919"/>
                      </a:lnTo>
                      <a:lnTo>
                        <a:pt x="3205" y="3961"/>
                      </a:lnTo>
                      <a:lnTo>
                        <a:pt x="3247" y="3980"/>
                      </a:lnTo>
                      <a:lnTo>
                        <a:pt x="3244" y="3986"/>
                      </a:lnTo>
                      <a:lnTo>
                        <a:pt x="3247" y="3980"/>
                      </a:lnTo>
                      <a:lnTo>
                        <a:pt x="3300" y="4005"/>
                      </a:lnTo>
                      <a:cubicBezTo>
                        <a:pt x="3311" y="4011"/>
                        <a:pt x="3322" y="4016"/>
                        <a:pt x="3334" y="4021"/>
                      </a:cubicBezTo>
                      <a:lnTo>
                        <a:pt x="3380" y="4042"/>
                      </a:lnTo>
                      <a:cubicBezTo>
                        <a:pt x="3390" y="4046"/>
                        <a:pt x="3400" y="4050"/>
                        <a:pt x="3411" y="4054"/>
                      </a:cubicBezTo>
                      <a:lnTo>
                        <a:pt x="3427" y="4061"/>
                      </a:lnTo>
                      <a:cubicBezTo>
                        <a:pt x="3449" y="4070"/>
                        <a:pt x="3472" y="4079"/>
                        <a:pt x="3495" y="4087"/>
                      </a:cubicBezTo>
                      <a:lnTo>
                        <a:pt x="3521" y="4097"/>
                      </a:lnTo>
                      <a:lnTo>
                        <a:pt x="3593" y="4121"/>
                      </a:lnTo>
                      <a:lnTo>
                        <a:pt x="3617" y="4128"/>
                      </a:lnTo>
                      <a:cubicBezTo>
                        <a:pt x="3682" y="4148"/>
                        <a:pt x="3748" y="4165"/>
                        <a:pt x="3815" y="4178"/>
                      </a:cubicBezTo>
                      <a:cubicBezTo>
                        <a:pt x="3882" y="4192"/>
                        <a:pt x="3950" y="4201"/>
                        <a:pt x="4019" y="4207"/>
                      </a:cubicBezTo>
                      <a:lnTo>
                        <a:pt x="4036" y="4209"/>
                      </a:lnTo>
                      <a:cubicBezTo>
                        <a:pt x="4047" y="4210"/>
                        <a:pt x="4059" y="4211"/>
                        <a:pt x="4070" y="4211"/>
                      </a:cubicBezTo>
                      <a:lnTo>
                        <a:pt x="4129" y="4214"/>
                      </a:lnTo>
                      <a:cubicBezTo>
                        <a:pt x="4160" y="4215"/>
                        <a:pt x="4193" y="4215"/>
                        <a:pt x="4225" y="4214"/>
                      </a:cubicBezTo>
                      <a:cubicBezTo>
                        <a:pt x="4295" y="4213"/>
                        <a:pt x="4364" y="4207"/>
                        <a:pt x="4433" y="4196"/>
                      </a:cubicBezTo>
                      <a:cubicBezTo>
                        <a:pt x="4572" y="4176"/>
                        <a:pt x="4707" y="4137"/>
                        <a:pt x="4836" y="4080"/>
                      </a:cubicBezTo>
                      <a:cubicBezTo>
                        <a:pt x="4887" y="4058"/>
                        <a:pt x="4937" y="4032"/>
                        <a:pt x="4985" y="4005"/>
                      </a:cubicBezTo>
                      <a:cubicBezTo>
                        <a:pt x="5059" y="3962"/>
                        <a:pt x="5129" y="3914"/>
                        <a:pt x="5194" y="3860"/>
                      </a:cubicBezTo>
                      <a:cubicBezTo>
                        <a:pt x="5302" y="3770"/>
                        <a:pt x="5398" y="3666"/>
                        <a:pt x="5479" y="3551"/>
                      </a:cubicBezTo>
                      <a:cubicBezTo>
                        <a:pt x="5506" y="3512"/>
                        <a:pt x="5531" y="3472"/>
                        <a:pt x="5554" y="3432"/>
                      </a:cubicBezTo>
                      <a:cubicBezTo>
                        <a:pt x="5600" y="3352"/>
                        <a:pt x="5640" y="3268"/>
                        <a:pt x="5672" y="3182"/>
                      </a:cubicBezTo>
                      <a:cubicBezTo>
                        <a:pt x="5721" y="3053"/>
                        <a:pt x="5754" y="2919"/>
                        <a:pt x="5773" y="2782"/>
                      </a:cubicBezTo>
                      <a:cubicBezTo>
                        <a:pt x="5782" y="2714"/>
                        <a:pt x="5788" y="2646"/>
                        <a:pt x="5790" y="2578"/>
                      </a:cubicBezTo>
                      <a:cubicBezTo>
                        <a:pt x="5793" y="2516"/>
                        <a:pt x="5792" y="2450"/>
                        <a:pt x="5788" y="2375"/>
                      </a:cubicBezTo>
                      <a:lnTo>
                        <a:pt x="5784" y="2324"/>
                      </a:lnTo>
                      <a:lnTo>
                        <a:pt x="5779" y="2274"/>
                      </a:lnTo>
                      <a:cubicBezTo>
                        <a:pt x="5778" y="2259"/>
                        <a:pt x="5776" y="2243"/>
                        <a:pt x="5774" y="2228"/>
                      </a:cubicBezTo>
                      <a:lnTo>
                        <a:pt x="5774" y="2224"/>
                      </a:lnTo>
                      <a:cubicBezTo>
                        <a:pt x="5773" y="2218"/>
                        <a:pt x="5772" y="2213"/>
                        <a:pt x="5771" y="2207"/>
                      </a:cubicBezTo>
                      <a:cubicBezTo>
                        <a:pt x="5770" y="2196"/>
                        <a:pt x="5769" y="2185"/>
                        <a:pt x="5767" y="2174"/>
                      </a:cubicBezTo>
                      <a:lnTo>
                        <a:pt x="5764" y="2157"/>
                      </a:lnTo>
                      <a:cubicBezTo>
                        <a:pt x="5760" y="2130"/>
                        <a:pt x="5756" y="2102"/>
                        <a:pt x="5750" y="2075"/>
                      </a:cubicBezTo>
                      <a:cubicBezTo>
                        <a:pt x="5749" y="2069"/>
                        <a:pt x="5748" y="2063"/>
                        <a:pt x="5747" y="2058"/>
                      </a:cubicBezTo>
                      <a:cubicBezTo>
                        <a:pt x="5745" y="2047"/>
                        <a:pt x="5743" y="2036"/>
                        <a:pt x="5741" y="2026"/>
                      </a:cubicBezTo>
                      <a:lnTo>
                        <a:pt x="5730" y="1976"/>
                      </a:lnTo>
                      <a:cubicBezTo>
                        <a:pt x="5727" y="1965"/>
                        <a:pt x="5724" y="1954"/>
                        <a:pt x="5722" y="1943"/>
                      </a:cubicBezTo>
                      <a:cubicBezTo>
                        <a:pt x="5720" y="1937"/>
                        <a:pt x="5719" y="1932"/>
                        <a:pt x="5717" y="1927"/>
                      </a:cubicBezTo>
                      <a:cubicBezTo>
                        <a:pt x="5716" y="1921"/>
                        <a:pt x="5714" y="1915"/>
                        <a:pt x="5713" y="1910"/>
                      </a:cubicBezTo>
                      <a:cubicBezTo>
                        <a:pt x="5710" y="1899"/>
                        <a:pt x="5707" y="1888"/>
                        <a:pt x="5704" y="1878"/>
                      </a:cubicBezTo>
                      <a:lnTo>
                        <a:pt x="5701" y="1868"/>
                      </a:lnTo>
                      <a:cubicBezTo>
                        <a:pt x="5693" y="1840"/>
                        <a:pt x="5685" y="1810"/>
                        <a:pt x="5675" y="1782"/>
                      </a:cubicBezTo>
                      <a:cubicBezTo>
                        <a:pt x="5657" y="1725"/>
                        <a:pt x="5635" y="1664"/>
                        <a:pt x="5608" y="1595"/>
                      </a:cubicBezTo>
                      <a:lnTo>
                        <a:pt x="5589" y="1549"/>
                      </a:lnTo>
                      <a:cubicBezTo>
                        <a:pt x="5585" y="1539"/>
                        <a:pt x="5580" y="1530"/>
                        <a:pt x="5576" y="1520"/>
                      </a:cubicBezTo>
                      <a:lnTo>
                        <a:pt x="5569" y="1504"/>
                      </a:lnTo>
                      <a:cubicBezTo>
                        <a:pt x="5560" y="1482"/>
                        <a:pt x="5549" y="1460"/>
                        <a:pt x="5539" y="1438"/>
                      </a:cubicBezTo>
                      <a:lnTo>
                        <a:pt x="5528" y="1414"/>
                      </a:lnTo>
                      <a:cubicBezTo>
                        <a:pt x="5505" y="1366"/>
                        <a:pt x="5474" y="1302"/>
                        <a:pt x="5439" y="1239"/>
                      </a:cubicBezTo>
                      <a:cubicBezTo>
                        <a:pt x="5428" y="1220"/>
                        <a:pt x="5417" y="1201"/>
                        <a:pt x="5407" y="1182"/>
                      </a:cubicBezTo>
                      <a:cubicBezTo>
                        <a:pt x="5401" y="1173"/>
                        <a:pt x="5396" y="1163"/>
                        <a:pt x="5391" y="1154"/>
                      </a:cubicBezTo>
                      <a:cubicBezTo>
                        <a:pt x="5385" y="1145"/>
                        <a:pt x="5380" y="1136"/>
                        <a:pt x="5374" y="1126"/>
                      </a:cubicBezTo>
                      <a:cubicBezTo>
                        <a:pt x="5363" y="1108"/>
                        <a:pt x="5352" y="1089"/>
                        <a:pt x="5341" y="1070"/>
                      </a:cubicBezTo>
                      <a:cubicBezTo>
                        <a:pt x="5306" y="1013"/>
                        <a:pt x="5270" y="958"/>
                        <a:pt x="5236" y="907"/>
                      </a:cubicBezTo>
                      <a:cubicBezTo>
                        <a:pt x="5165" y="802"/>
                        <a:pt x="5090" y="697"/>
                        <a:pt x="5012" y="594"/>
                      </a:cubicBezTo>
                      <a:cubicBezTo>
                        <a:pt x="4852" y="385"/>
                        <a:pt x="4683" y="186"/>
                        <a:pt x="4533" y="9"/>
                      </a:cubicBezTo>
                      <a:lnTo>
                        <a:pt x="4544" y="0"/>
                      </a:lnTo>
                      <a:cubicBezTo>
                        <a:pt x="4694" y="177"/>
                        <a:pt x="4864" y="377"/>
                        <a:pt x="5023" y="586"/>
                      </a:cubicBezTo>
                      <a:cubicBezTo>
                        <a:pt x="5102" y="689"/>
                        <a:pt x="5178" y="794"/>
                        <a:pt x="5248" y="899"/>
                      </a:cubicBezTo>
                      <a:cubicBezTo>
                        <a:pt x="5282" y="951"/>
                        <a:pt x="5319" y="1006"/>
                        <a:pt x="5353" y="1063"/>
                      </a:cubicBezTo>
                      <a:cubicBezTo>
                        <a:pt x="5364" y="1081"/>
                        <a:pt x="5376" y="1101"/>
                        <a:pt x="5386" y="1119"/>
                      </a:cubicBezTo>
                      <a:cubicBezTo>
                        <a:pt x="5392" y="1128"/>
                        <a:pt x="5398" y="1138"/>
                        <a:pt x="5403" y="1147"/>
                      </a:cubicBezTo>
                      <a:cubicBezTo>
                        <a:pt x="5408" y="1156"/>
                        <a:pt x="5414" y="1166"/>
                        <a:pt x="5419" y="1175"/>
                      </a:cubicBezTo>
                      <a:cubicBezTo>
                        <a:pt x="5430" y="1194"/>
                        <a:pt x="5441" y="1213"/>
                        <a:pt x="5451" y="1233"/>
                      </a:cubicBezTo>
                      <a:cubicBezTo>
                        <a:pt x="5486" y="1295"/>
                        <a:pt x="5517" y="1359"/>
                        <a:pt x="5541" y="1408"/>
                      </a:cubicBezTo>
                      <a:lnTo>
                        <a:pt x="5552" y="1432"/>
                      </a:lnTo>
                      <a:cubicBezTo>
                        <a:pt x="5562" y="1454"/>
                        <a:pt x="5573" y="1476"/>
                        <a:pt x="5582" y="1499"/>
                      </a:cubicBezTo>
                      <a:lnTo>
                        <a:pt x="5589" y="1514"/>
                      </a:lnTo>
                      <a:cubicBezTo>
                        <a:pt x="5593" y="1524"/>
                        <a:pt x="5598" y="1534"/>
                        <a:pt x="5602" y="1544"/>
                      </a:cubicBezTo>
                      <a:lnTo>
                        <a:pt x="5621" y="1590"/>
                      </a:lnTo>
                      <a:cubicBezTo>
                        <a:pt x="5648" y="1660"/>
                        <a:pt x="5670" y="1721"/>
                        <a:pt x="5689" y="1778"/>
                      </a:cubicBezTo>
                      <a:cubicBezTo>
                        <a:pt x="5698" y="1807"/>
                        <a:pt x="5707" y="1836"/>
                        <a:pt x="5715" y="1864"/>
                      </a:cubicBezTo>
                      <a:lnTo>
                        <a:pt x="5718" y="1874"/>
                      </a:lnTo>
                      <a:cubicBezTo>
                        <a:pt x="5721" y="1885"/>
                        <a:pt x="5724" y="1896"/>
                        <a:pt x="5727" y="1906"/>
                      </a:cubicBezTo>
                      <a:cubicBezTo>
                        <a:pt x="5728" y="1912"/>
                        <a:pt x="5730" y="1918"/>
                        <a:pt x="5731" y="1923"/>
                      </a:cubicBezTo>
                      <a:cubicBezTo>
                        <a:pt x="5732" y="1929"/>
                        <a:pt x="5734" y="1934"/>
                        <a:pt x="5735" y="1939"/>
                      </a:cubicBezTo>
                      <a:cubicBezTo>
                        <a:pt x="5738" y="1950"/>
                        <a:pt x="5741" y="1962"/>
                        <a:pt x="5744" y="1973"/>
                      </a:cubicBezTo>
                      <a:lnTo>
                        <a:pt x="5755" y="2023"/>
                      </a:lnTo>
                      <a:cubicBezTo>
                        <a:pt x="5757" y="2034"/>
                        <a:pt x="5759" y="2045"/>
                        <a:pt x="5761" y="2055"/>
                      </a:cubicBezTo>
                      <a:cubicBezTo>
                        <a:pt x="5762" y="2061"/>
                        <a:pt x="5763" y="2067"/>
                        <a:pt x="5764" y="2072"/>
                      </a:cubicBezTo>
                      <a:cubicBezTo>
                        <a:pt x="5770" y="2100"/>
                        <a:pt x="5774" y="2128"/>
                        <a:pt x="5778" y="2155"/>
                      </a:cubicBezTo>
                      <a:lnTo>
                        <a:pt x="5781" y="2172"/>
                      </a:lnTo>
                      <a:cubicBezTo>
                        <a:pt x="5783" y="2183"/>
                        <a:pt x="5784" y="2194"/>
                        <a:pt x="5785" y="2205"/>
                      </a:cubicBezTo>
                      <a:cubicBezTo>
                        <a:pt x="5786" y="2211"/>
                        <a:pt x="5787" y="2217"/>
                        <a:pt x="5788" y="2222"/>
                      </a:cubicBezTo>
                      <a:lnTo>
                        <a:pt x="5788" y="2227"/>
                      </a:lnTo>
                      <a:cubicBezTo>
                        <a:pt x="5790" y="2242"/>
                        <a:pt x="5792" y="2257"/>
                        <a:pt x="5793" y="2273"/>
                      </a:cubicBezTo>
                      <a:lnTo>
                        <a:pt x="5798" y="2324"/>
                      </a:lnTo>
                      <a:lnTo>
                        <a:pt x="5802" y="2374"/>
                      </a:lnTo>
                      <a:cubicBezTo>
                        <a:pt x="5806" y="2450"/>
                        <a:pt x="5807" y="2517"/>
                        <a:pt x="5804" y="2579"/>
                      </a:cubicBezTo>
                      <a:cubicBezTo>
                        <a:pt x="5802" y="2648"/>
                        <a:pt x="5796" y="2716"/>
                        <a:pt x="5787" y="2784"/>
                      </a:cubicBezTo>
                      <a:cubicBezTo>
                        <a:pt x="5768" y="2922"/>
                        <a:pt x="5734" y="3057"/>
                        <a:pt x="5686" y="3187"/>
                      </a:cubicBezTo>
                      <a:cubicBezTo>
                        <a:pt x="5653" y="3274"/>
                        <a:pt x="5613" y="3358"/>
                        <a:pt x="5567" y="3438"/>
                      </a:cubicBezTo>
                      <a:cubicBezTo>
                        <a:pt x="5543" y="3480"/>
                        <a:pt x="5517" y="3520"/>
                        <a:pt x="5490" y="3559"/>
                      </a:cubicBezTo>
                      <a:cubicBezTo>
                        <a:pt x="5409" y="3675"/>
                        <a:pt x="5312" y="3780"/>
                        <a:pt x="5203" y="3871"/>
                      </a:cubicBezTo>
                      <a:cubicBezTo>
                        <a:pt x="5137" y="3925"/>
                        <a:pt x="5066" y="3974"/>
                        <a:pt x="4992" y="4017"/>
                      </a:cubicBezTo>
                      <a:cubicBezTo>
                        <a:pt x="4943" y="4045"/>
                        <a:pt x="4893" y="4071"/>
                        <a:pt x="4841" y="4093"/>
                      </a:cubicBezTo>
                      <a:cubicBezTo>
                        <a:pt x="4712" y="4150"/>
                        <a:pt x="4575" y="4189"/>
                        <a:pt x="4435" y="4210"/>
                      </a:cubicBezTo>
                      <a:cubicBezTo>
                        <a:pt x="4366" y="4221"/>
                        <a:pt x="4296" y="4227"/>
                        <a:pt x="4226" y="4228"/>
                      </a:cubicBezTo>
                      <a:cubicBezTo>
                        <a:pt x="4212" y="4229"/>
                        <a:pt x="4199" y="4229"/>
                        <a:pt x="4185" y="4229"/>
                      </a:cubicBezTo>
                      <a:cubicBezTo>
                        <a:pt x="4166" y="4229"/>
                        <a:pt x="4147" y="4229"/>
                        <a:pt x="4128" y="4228"/>
                      </a:cubicBezTo>
                      <a:lnTo>
                        <a:pt x="4121" y="4228"/>
                      </a:lnTo>
                      <a:lnTo>
                        <a:pt x="4069" y="4226"/>
                      </a:lnTo>
                      <a:cubicBezTo>
                        <a:pt x="4057" y="4225"/>
                        <a:pt x="4046" y="4224"/>
                        <a:pt x="4035" y="4223"/>
                      </a:cubicBezTo>
                      <a:lnTo>
                        <a:pt x="4017" y="4222"/>
                      </a:lnTo>
                      <a:cubicBezTo>
                        <a:pt x="3948" y="4216"/>
                        <a:pt x="3880" y="4206"/>
                        <a:pt x="3812" y="4192"/>
                      </a:cubicBezTo>
                      <a:cubicBezTo>
                        <a:pt x="3745" y="4179"/>
                        <a:pt x="3678" y="4162"/>
                        <a:pt x="3613" y="4142"/>
                      </a:cubicBezTo>
                      <a:lnTo>
                        <a:pt x="3589" y="4135"/>
                      </a:lnTo>
                      <a:lnTo>
                        <a:pt x="3516" y="4111"/>
                      </a:lnTo>
                      <a:lnTo>
                        <a:pt x="3490" y="4101"/>
                      </a:lnTo>
                      <a:cubicBezTo>
                        <a:pt x="3467" y="4093"/>
                        <a:pt x="3444" y="4084"/>
                        <a:pt x="3421" y="4074"/>
                      </a:cubicBezTo>
                      <a:lnTo>
                        <a:pt x="3405" y="4068"/>
                      </a:lnTo>
                      <a:cubicBezTo>
                        <a:pt x="3395" y="4064"/>
                        <a:pt x="3384" y="4060"/>
                        <a:pt x="3374" y="4055"/>
                      </a:cubicBezTo>
                      <a:lnTo>
                        <a:pt x="3328" y="4035"/>
                      </a:lnTo>
                      <a:cubicBezTo>
                        <a:pt x="3316" y="4029"/>
                        <a:pt x="3304" y="4024"/>
                        <a:pt x="3293" y="4019"/>
                      </a:cubicBezTo>
                      <a:lnTo>
                        <a:pt x="3241" y="3993"/>
                      </a:lnTo>
                      <a:lnTo>
                        <a:pt x="3177" y="3964"/>
                      </a:lnTo>
                      <a:lnTo>
                        <a:pt x="3112" y="3933"/>
                      </a:lnTo>
                      <a:lnTo>
                        <a:pt x="3069" y="3911"/>
                      </a:lnTo>
                      <a:cubicBezTo>
                        <a:pt x="3008" y="3881"/>
                        <a:pt x="2949" y="3850"/>
                        <a:pt x="2899" y="3824"/>
                      </a:cubicBezTo>
                      <a:cubicBezTo>
                        <a:pt x="2805" y="3775"/>
                        <a:pt x="2712" y="3724"/>
                        <a:pt x="2621" y="3675"/>
                      </a:cubicBezTo>
                      <a:lnTo>
                        <a:pt x="2568" y="3647"/>
                      </a:lnTo>
                      <a:cubicBezTo>
                        <a:pt x="2359" y="3534"/>
                        <a:pt x="2136" y="3415"/>
                        <a:pt x="1914" y="3315"/>
                      </a:cubicBezTo>
                      <a:cubicBezTo>
                        <a:pt x="1801" y="3264"/>
                        <a:pt x="1689" y="3219"/>
                        <a:pt x="1583" y="3182"/>
                      </a:cubicBezTo>
                      <a:lnTo>
                        <a:pt x="1568" y="3177"/>
                      </a:lnTo>
                      <a:cubicBezTo>
                        <a:pt x="1559" y="3174"/>
                        <a:pt x="1551" y="3171"/>
                        <a:pt x="1542" y="3168"/>
                      </a:cubicBezTo>
                      <a:lnTo>
                        <a:pt x="1500" y="3155"/>
                      </a:lnTo>
                      <a:cubicBezTo>
                        <a:pt x="1481" y="3148"/>
                        <a:pt x="1461" y="3143"/>
                        <a:pt x="1443" y="3137"/>
                      </a:cubicBezTo>
                      <a:lnTo>
                        <a:pt x="1416" y="3130"/>
                      </a:lnTo>
                      <a:cubicBezTo>
                        <a:pt x="1407" y="3127"/>
                        <a:pt x="1397" y="3124"/>
                        <a:pt x="1388" y="3122"/>
                      </a:cubicBezTo>
                      <a:lnTo>
                        <a:pt x="1374" y="3118"/>
                      </a:lnTo>
                      <a:lnTo>
                        <a:pt x="1333" y="3108"/>
                      </a:lnTo>
                      <a:lnTo>
                        <a:pt x="1282" y="3096"/>
                      </a:lnTo>
                      <a:cubicBezTo>
                        <a:pt x="1271" y="3094"/>
                        <a:pt x="1260" y="3091"/>
                        <a:pt x="1249" y="3089"/>
                      </a:cubicBezTo>
                      <a:lnTo>
                        <a:pt x="1229" y="3085"/>
                      </a:lnTo>
                      <a:cubicBezTo>
                        <a:pt x="1208" y="3081"/>
                        <a:pt x="1186" y="3077"/>
                        <a:pt x="1165" y="3074"/>
                      </a:cubicBezTo>
                      <a:lnTo>
                        <a:pt x="1123" y="3068"/>
                      </a:lnTo>
                      <a:lnTo>
                        <a:pt x="1060" y="3061"/>
                      </a:lnTo>
                      <a:cubicBezTo>
                        <a:pt x="1056" y="3060"/>
                        <a:pt x="1052" y="3060"/>
                        <a:pt x="1047" y="3060"/>
                      </a:cubicBezTo>
                      <a:lnTo>
                        <a:pt x="1040" y="3059"/>
                      </a:lnTo>
                      <a:lnTo>
                        <a:pt x="994" y="3056"/>
                      </a:lnTo>
                      <a:cubicBezTo>
                        <a:pt x="992" y="3056"/>
                        <a:pt x="990" y="3056"/>
                        <a:pt x="988" y="3056"/>
                      </a:cubicBezTo>
                      <a:lnTo>
                        <a:pt x="959" y="3055"/>
                      </a:lnTo>
                      <a:cubicBezTo>
                        <a:pt x="949" y="3054"/>
                        <a:pt x="939" y="3055"/>
                        <a:pt x="929" y="3055"/>
                      </a:cubicBezTo>
                      <a:lnTo>
                        <a:pt x="920" y="3055"/>
                      </a:lnTo>
                      <a:cubicBezTo>
                        <a:pt x="817" y="3057"/>
                        <a:pt x="715" y="3077"/>
                        <a:pt x="619" y="3114"/>
                      </a:cubicBezTo>
                      <a:cubicBezTo>
                        <a:pt x="573" y="3131"/>
                        <a:pt x="530" y="3152"/>
                        <a:pt x="488" y="3176"/>
                      </a:cubicBezTo>
                      <a:cubicBezTo>
                        <a:pt x="347" y="3258"/>
                        <a:pt x="230" y="3375"/>
                        <a:pt x="149" y="3515"/>
                      </a:cubicBezTo>
                      <a:cubicBezTo>
                        <a:pt x="99" y="3602"/>
                        <a:pt x="63" y="3695"/>
                        <a:pt x="43" y="3793"/>
                      </a:cubicBezTo>
                      <a:cubicBezTo>
                        <a:pt x="42" y="3801"/>
                        <a:pt x="41" y="3808"/>
                        <a:pt x="39" y="3816"/>
                      </a:cubicBezTo>
                      <a:cubicBezTo>
                        <a:pt x="38" y="3821"/>
                        <a:pt x="38" y="3826"/>
                        <a:pt x="37" y="3831"/>
                      </a:cubicBezTo>
                      <a:lnTo>
                        <a:pt x="33" y="3851"/>
                      </a:lnTo>
                      <a:cubicBezTo>
                        <a:pt x="32" y="3858"/>
                        <a:pt x="31" y="3865"/>
                        <a:pt x="31" y="3872"/>
                      </a:cubicBezTo>
                      <a:lnTo>
                        <a:pt x="25" y="3915"/>
                      </a:lnTo>
                      <a:cubicBezTo>
                        <a:pt x="24" y="3923"/>
                        <a:pt x="24" y="3932"/>
                        <a:pt x="23" y="3941"/>
                      </a:cubicBezTo>
                      <a:cubicBezTo>
                        <a:pt x="22" y="3946"/>
                        <a:pt x="22" y="3952"/>
                        <a:pt x="21" y="3957"/>
                      </a:cubicBezTo>
                      <a:cubicBezTo>
                        <a:pt x="16" y="4018"/>
                        <a:pt x="13" y="4074"/>
                        <a:pt x="13" y="4127"/>
                      </a:cubicBezTo>
                      <a:cubicBezTo>
                        <a:pt x="13" y="4128"/>
                        <a:pt x="13" y="4130"/>
                        <a:pt x="13" y="4132"/>
                      </a:cubicBezTo>
                      <a:cubicBezTo>
                        <a:pt x="13" y="4358"/>
                        <a:pt x="52" y="4582"/>
                        <a:pt x="128" y="4795"/>
                      </a:cubicBezTo>
                      <a:cubicBezTo>
                        <a:pt x="170" y="4911"/>
                        <a:pt x="221" y="5023"/>
                        <a:pt x="283" y="5129"/>
                      </a:cubicBezTo>
                      <a:cubicBezTo>
                        <a:pt x="335" y="5220"/>
                        <a:pt x="394" y="5306"/>
                        <a:pt x="460" y="5388"/>
                      </a:cubicBezTo>
                      <a:lnTo>
                        <a:pt x="455" y="5392"/>
                      </a:lnTo>
                      <a:lnTo>
                        <a:pt x="460" y="5388"/>
                      </a:lnTo>
                      <a:cubicBezTo>
                        <a:pt x="492" y="5428"/>
                        <a:pt x="528" y="5468"/>
                        <a:pt x="573" y="5517"/>
                      </a:cubicBezTo>
                      <a:lnTo>
                        <a:pt x="618" y="5563"/>
                      </a:lnTo>
                      <a:lnTo>
                        <a:pt x="634" y="5578"/>
                      </a:lnTo>
                      <a:cubicBezTo>
                        <a:pt x="651" y="5595"/>
                        <a:pt x="668" y="5611"/>
                        <a:pt x="684" y="5627"/>
                      </a:cubicBezTo>
                      <a:lnTo>
                        <a:pt x="699" y="5641"/>
                      </a:lnTo>
                      <a:cubicBezTo>
                        <a:pt x="795" y="5733"/>
                        <a:pt x="894" y="5822"/>
                        <a:pt x="970" y="5889"/>
                      </a:cubicBezTo>
                      <a:cubicBezTo>
                        <a:pt x="1001" y="5917"/>
                        <a:pt x="1034" y="5946"/>
                        <a:pt x="1066" y="5975"/>
                      </a:cubicBezTo>
                      <a:cubicBezTo>
                        <a:pt x="1126" y="6028"/>
                        <a:pt x="1188" y="6083"/>
                        <a:pt x="1250" y="6138"/>
                      </a:cubicBezTo>
                      <a:lnTo>
                        <a:pt x="1316" y="6198"/>
                      </a:lnTo>
                      <a:cubicBezTo>
                        <a:pt x="1332" y="6212"/>
                        <a:pt x="1358" y="6233"/>
                        <a:pt x="1382" y="6251"/>
                      </a:cubicBezTo>
                      <a:lnTo>
                        <a:pt x="1430" y="6289"/>
                      </a:lnTo>
                      <a:cubicBezTo>
                        <a:pt x="1462" y="6314"/>
                        <a:pt x="1496" y="6341"/>
                        <a:pt x="1530" y="6367"/>
                      </a:cubicBezTo>
                      <a:cubicBezTo>
                        <a:pt x="1557" y="6390"/>
                        <a:pt x="1582" y="6410"/>
                        <a:pt x="1605" y="6429"/>
                      </a:cubicBezTo>
                      <a:lnTo>
                        <a:pt x="1662" y="6477"/>
                      </a:lnTo>
                      <a:cubicBezTo>
                        <a:pt x="1666" y="6481"/>
                        <a:pt x="1670" y="6485"/>
                        <a:pt x="1675" y="6489"/>
                      </a:cubicBezTo>
                      <a:lnTo>
                        <a:pt x="1681" y="6495"/>
                      </a:lnTo>
                      <a:cubicBezTo>
                        <a:pt x="1733" y="6542"/>
                        <a:pt x="1782" y="6592"/>
                        <a:pt x="1828" y="6645"/>
                      </a:cubicBezTo>
                      <a:cubicBezTo>
                        <a:pt x="1895" y="6723"/>
                        <a:pt x="1955" y="6806"/>
                        <a:pt x="2006" y="6895"/>
                      </a:cubicBezTo>
                      <a:cubicBezTo>
                        <a:pt x="2025" y="6929"/>
                        <a:pt x="2044" y="6963"/>
                        <a:pt x="2060" y="6997"/>
                      </a:cubicBezTo>
                      <a:cubicBezTo>
                        <a:pt x="2091" y="7061"/>
                        <a:pt x="2118" y="7127"/>
                        <a:pt x="2140" y="7194"/>
                      </a:cubicBezTo>
                      <a:cubicBezTo>
                        <a:pt x="2162" y="7262"/>
                        <a:pt x="2179" y="7331"/>
                        <a:pt x="2192" y="7400"/>
                      </a:cubicBezTo>
                      <a:cubicBezTo>
                        <a:pt x="2209" y="7494"/>
                        <a:pt x="2218" y="7590"/>
                        <a:pt x="2218" y="7685"/>
                      </a:cubicBezTo>
                      <a:cubicBezTo>
                        <a:pt x="2218" y="7731"/>
                        <a:pt x="2216" y="7777"/>
                        <a:pt x="2212" y="7822"/>
                      </a:cubicBezTo>
                      <a:cubicBezTo>
                        <a:pt x="2200" y="7961"/>
                        <a:pt x="2172" y="8097"/>
                        <a:pt x="2130" y="8229"/>
                      </a:cubicBezTo>
                      <a:cubicBezTo>
                        <a:pt x="2089" y="8358"/>
                        <a:pt x="2037" y="8483"/>
                        <a:pt x="1975" y="8603"/>
                      </a:cubicBezTo>
                      <a:cubicBezTo>
                        <a:pt x="1950" y="8653"/>
                        <a:pt x="1922" y="8703"/>
                        <a:pt x="1894" y="8752"/>
                      </a:cubicBezTo>
                      <a:cubicBezTo>
                        <a:pt x="1856" y="8817"/>
                        <a:pt x="1817" y="8881"/>
                        <a:pt x="1775" y="8944"/>
                      </a:cubicBezTo>
                      <a:cubicBezTo>
                        <a:pt x="1740" y="8997"/>
                        <a:pt x="1702" y="9050"/>
                        <a:pt x="1663" y="9104"/>
                      </a:cubicBezTo>
                      <a:cubicBezTo>
                        <a:pt x="1626" y="9154"/>
                        <a:pt x="1587" y="9206"/>
                        <a:pt x="1546" y="9258"/>
                      </a:cubicBezTo>
                      <a:cubicBezTo>
                        <a:pt x="1407" y="9434"/>
                        <a:pt x="1246" y="9617"/>
                        <a:pt x="1042" y="983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6" name="Google Shape;216;p15"/>
                <p:cNvSpPr/>
                <p:nvPr/>
              </p:nvSpPr>
              <p:spPr>
                <a:xfrm>
                  <a:off x="4701240" y="1013760"/>
                  <a:ext cx="2089800" cy="364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5" h="10122" extrusionOk="0">
                      <a:moveTo>
                        <a:pt x="1093" y="9587"/>
                      </a:moveTo>
                      <a:cubicBezTo>
                        <a:pt x="984" y="9701"/>
                        <a:pt x="871" y="9816"/>
                        <a:pt x="762" y="9926"/>
                      </a:cubicBezTo>
                      <a:cubicBezTo>
                        <a:pt x="699" y="9990"/>
                        <a:pt x="634" y="10056"/>
                        <a:pt x="570" y="10122"/>
                      </a:cubicBezTo>
                      <a:lnTo>
                        <a:pt x="560" y="10112"/>
                      </a:lnTo>
                      <a:cubicBezTo>
                        <a:pt x="624" y="10046"/>
                        <a:pt x="689" y="9980"/>
                        <a:pt x="752" y="9917"/>
                      </a:cubicBezTo>
                      <a:cubicBezTo>
                        <a:pt x="861" y="9806"/>
                        <a:pt x="974" y="9692"/>
                        <a:pt x="1082" y="9578"/>
                      </a:cubicBezTo>
                      <a:cubicBezTo>
                        <a:pt x="1283" y="9367"/>
                        <a:pt x="1439" y="9189"/>
                        <a:pt x="1575" y="9017"/>
                      </a:cubicBezTo>
                      <a:cubicBezTo>
                        <a:pt x="1747" y="8798"/>
                        <a:pt x="1881" y="8595"/>
                        <a:pt x="1983" y="8395"/>
                      </a:cubicBezTo>
                      <a:cubicBezTo>
                        <a:pt x="2040" y="8284"/>
                        <a:pt x="2087" y="8169"/>
                        <a:pt x="2125" y="8051"/>
                      </a:cubicBezTo>
                      <a:cubicBezTo>
                        <a:pt x="2163" y="7933"/>
                        <a:pt x="2188" y="7811"/>
                        <a:pt x="2199" y="7687"/>
                      </a:cubicBezTo>
                      <a:cubicBezTo>
                        <a:pt x="2202" y="7647"/>
                        <a:pt x="2204" y="7606"/>
                        <a:pt x="2204" y="7565"/>
                      </a:cubicBezTo>
                      <a:cubicBezTo>
                        <a:pt x="2204" y="7357"/>
                        <a:pt x="2157" y="7152"/>
                        <a:pt x="2066" y="6965"/>
                      </a:cubicBezTo>
                      <a:cubicBezTo>
                        <a:pt x="2051" y="6935"/>
                        <a:pt x="2035" y="6905"/>
                        <a:pt x="2019" y="6875"/>
                      </a:cubicBezTo>
                      <a:cubicBezTo>
                        <a:pt x="1973" y="6797"/>
                        <a:pt x="1921" y="6724"/>
                        <a:pt x="1862" y="6656"/>
                      </a:cubicBezTo>
                      <a:cubicBezTo>
                        <a:pt x="1822" y="6609"/>
                        <a:pt x="1778" y="6564"/>
                        <a:pt x="1732" y="6523"/>
                      </a:cubicBezTo>
                      <a:cubicBezTo>
                        <a:pt x="1686" y="6481"/>
                        <a:pt x="1636" y="6441"/>
                        <a:pt x="1590" y="6403"/>
                      </a:cubicBezTo>
                      <a:cubicBezTo>
                        <a:pt x="1557" y="6377"/>
                        <a:pt x="1523" y="6351"/>
                        <a:pt x="1491" y="6325"/>
                      </a:cubicBezTo>
                      <a:lnTo>
                        <a:pt x="1443" y="6288"/>
                      </a:lnTo>
                      <a:lnTo>
                        <a:pt x="1429" y="6276"/>
                      </a:lnTo>
                      <a:cubicBezTo>
                        <a:pt x="1409" y="6261"/>
                        <a:pt x="1389" y="6245"/>
                        <a:pt x="1370" y="6229"/>
                      </a:cubicBezTo>
                      <a:lnTo>
                        <a:pt x="1301" y="6166"/>
                      </a:lnTo>
                      <a:cubicBezTo>
                        <a:pt x="1241" y="6112"/>
                        <a:pt x="1179" y="6057"/>
                        <a:pt x="1119" y="6004"/>
                      </a:cubicBezTo>
                      <a:cubicBezTo>
                        <a:pt x="1087" y="5976"/>
                        <a:pt x="1054" y="5947"/>
                        <a:pt x="1022" y="5918"/>
                      </a:cubicBezTo>
                      <a:cubicBezTo>
                        <a:pt x="945" y="5850"/>
                        <a:pt x="845" y="5759"/>
                        <a:pt x="746" y="5666"/>
                      </a:cubicBezTo>
                      <a:cubicBezTo>
                        <a:pt x="706" y="5627"/>
                        <a:pt x="659" y="5581"/>
                        <a:pt x="614" y="5534"/>
                      </a:cubicBezTo>
                      <a:cubicBezTo>
                        <a:pt x="565" y="5482"/>
                        <a:pt x="525" y="5437"/>
                        <a:pt x="490" y="5393"/>
                      </a:cubicBezTo>
                      <a:cubicBezTo>
                        <a:pt x="418" y="5304"/>
                        <a:pt x="353" y="5209"/>
                        <a:pt x="296" y="5109"/>
                      </a:cubicBezTo>
                      <a:cubicBezTo>
                        <a:pt x="228" y="4992"/>
                        <a:pt x="171" y="4869"/>
                        <a:pt x="126" y="4742"/>
                      </a:cubicBezTo>
                      <a:cubicBezTo>
                        <a:pt x="43" y="4508"/>
                        <a:pt x="0" y="4261"/>
                        <a:pt x="0" y="4013"/>
                      </a:cubicBezTo>
                      <a:cubicBezTo>
                        <a:pt x="0" y="4011"/>
                        <a:pt x="0" y="4009"/>
                        <a:pt x="0" y="4007"/>
                      </a:cubicBezTo>
                      <a:cubicBezTo>
                        <a:pt x="0" y="3949"/>
                        <a:pt x="2" y="3888"/>
                        <a:pt x="8" y="3820"/>
                      </a:cubicBezTo>
                      <a:cubicBezTo>
                        <a:pt x="9" y="3815"/>
                        <a:pt x="9" y="3809"/>
                        <a:pt x="10" y="3804"/>
                      </a:cubicBezTo>
                      <a:cubicBezTo>
                        <a:pt x="11" y="3794"/>
                        <a:pt x="12" y="3784"/>
                        <a:pt x="13" y="3774"/>
                      </a:cubicBezTo>
                      <a:lnTo>
                        <a:pt x="19" y="3727"/>
                      </a:lnTo>
                      <a:cubicBezTo>
                        <a:pt x="22" y="3696"/>
                        <a:pt x="28" y="3665"/>
                        <a:pt x="34" y="3635"/>
                      </a:cubicBezTo>
                      <a:cubicBezTo>
                        <a:pt x="58" y="3516"/>
                        <a:pt x="101" y="3402"/>
                        <a:pt x="162" y="3297"/>
                      </a:cubicBezTo>
                      <a:cubicBezTo>
                        <a:pt x="260" y="3127"/>
                        <a:pt x="402" y="2985"/>
                        <a:pt x="573" y="2886"/>
                      </a:cubicBezTo>
                      <a:cubicBezTo>
                        <a:pt x="624" y="2857"/>
                        <a:pt x="677" y="2831"/>
                        <a:pt x="732" y="2810"/>
                      </a:cubicBezTo>
                      <a:cubicBezTo>
                        <a:pt x="849" y="2765"/>
                        <a:pt x="973" y="2741"/>
                        <a:pt x="1099" y="2738"/>
                      </a:cubicBezTo>
                      <a:cubicBezTo>
                        <a:pt x="1107" y="2738"/>
                        <a:pt x="1116" y="2738"/>
                        <a:pt x="1124" y="2738"/>
                      </a:cubicBezTo>
                      <a:cubicBezTo>
                        <a:pt x="1178" y="2738"/>
                        <a:pt x="1233" y="2741"/>
                        <a:pt x="1286" y="2748"/>
                      </a:cubicBezTo>
                      <a:lnTo>
                        <a:pt x="1333" y="2753"/>
                      </a:lnTo>
                      <a:lnTo>
                        <a:pt x="1379" y="2760"/>
                      </a:lnTo>
                      <a:cubicBezTo>
                        <a:pt x="1403" y="2763"/>
                        <a:pt x="1428" y="2768"/>
                        <a:pt x="1451" y="2772"/>
                      </a:cubicBezTo>
                      <a:lnTo>
                        <a:pt x="1471" y="2776"/>
                      </a:lnTo>
                      <a:cubicBezTo>
                        <a:pt x="1484" y="2778"/>
                        <a:pt x="1496" y="2781"/>
                        <a:pt x="1508" y="2784"/>
                      </a:cubicBezTo>
                      <a:lnTo>
                        <a:pt x="1563" y="2796"/>
                      </a:lnTo>
                      <a:lnTo>
                        <a:pt x="1608" y="2808"/>
                      </a:lnTo>
                      <a:lnTo>
                        <a:pt x="1622" y="2812"/>
                      </a:lnTo>
                      <a:cubicBezTo>
                        <a:pt x="1633" y="2814"/>
                        <a:pt x="1643" y="2817"/>
                        <a:pt x="1654" y="2820"/>
                      </a:cubicBezTo>
                      <a:lnTo>
                        <a:pt x="1680" y="2828"/>
                      </a:lnTo>
                      <a:cubicBezTo>
                        <a:pt x="1701" y="2834"/>
                        <a:pt x="1722" y="2840"/>
                        <a:pt x="1743" y="2847"/>
                      </a:cubicBezTo>
                      <a:lnTo>
                        <a:pt x="1788" y="2861"/>
                      </a:lnTo>
                      <a:cubicBezTo>
                        <a:pt x="1797" y="2864"/>
                        <a:pt x="1807" y="2867"/>
                        <a:pt x="1817" y="2871"/>
                      </a:cubicBezTo>
                      <a:lnTo>
                        <a:pt x="1832" y="2876"/>
                      </a:lnTo>
                      <a:cubicBezTo>
                        <a:pt x="1945" y="2915"/>
                        <a:pt x="2058" y="2961"/>
                        <a:pt x="2179" y="3015"/>
                      </a:cubicBezTo>
                      <a:cubicBezTo>
                        <a:pt x="2407" y="3118"/>
                        <a:pt x="2624" y="3234"/>
                        <a:pt x="2845" y="3354"/>
                      </a:cubicBezTo>
                      <a:lnTo>
                        <a:pt x="2927" y="3396"/>
                      </a:lnTo>
                      <a:cubicBezTo>
                        <a:pt x="3115" y="3499"/>
                        <a:pt x="3310" y="3604"/>
                        <a:pt x="3509" y="3694"/>
                      </a:cubicBezTo>
                      <a:lnTo>
                        <a:pt x="3506" y="3700"/>
                      </a:lnTo>
                      <a:lnTo>
                        <a:pt x="3509" y="3694"/>
                      </a:lnTo>
                      <a:cubicBezTo>
                        <a:pt x="3564" y="3721"/>
                        <a:pt x="3620" y="3748"/>
                        <a:pt x="3679" y="3771"/>
                      </a:cubicBezTo>
                      <a:cubicBezTo>
                        <a:pt x="3699" y="3780"/>
                        <a:pt x="3720" y="3787"/>
                        <a:pt x="3740" y="3795"/>
                      </a:cubicBezTo>
                      <a:lnTo>
                        <a:pt x="3766" y="3804"/>
                      </a:lnTo>
                      <a:lnTo>
                        <a:pt x="3832" y="3826"/>
                      </a:lnTo>
                      <a:lnTo>
                        <a:pt x="3854" y="3833"/>
                      </a:lnTo>
                      <a:cubicBezTo>
                        <a:pt x="3913" y="3851"/>
                        <a:pt x="3973" y="3866"/>
                        <a:pt x="4034" y="3878"/>
                      </a:cubicBezTo>
                      <a:cubicBezTo>
                        <a:pt x="4095" y="3891"/>
                        <a:pt x="4157" y="3900"/>
                        <a:pt x="4218" y="3905"/>
                      </a:cubicBezTo>
                      <a:lnTo>
                        <a:pt x="4235" y="3907"/>
                      </a:lnTo>
                      <a:cubicBezTo>
                        <a:pt x="4245" y="3907"/>
                        <a:pt x="4255" y="3908"/>
                        <a:pt x="4265" y="3909"/>
                      </a:cubicBezTo>
                      <a:lnTo>
                        <a:pt x="4322" y="3911"/>
                      </a:lnTo>
                      <a:cubicBezTo>
                        <a:pt x="4349" y="3912"/>
                        <a:pt x="4377" y="3912"/>
                        <a:pt x="4404" y="3911"/>
                      </a:cubicBezTo>
                      <a:cubicBezTo>
                        <a:pt x="4466" y="3910"/>
                        <a:pt x="4528" y="3904"/>
                        <a:pt x="4589" y="3895"/>
                      </a:cubicBezTo>
                      <a:cubicBezTo>
                        <a:pt x="4712" y="3877"/>
                        <a:pt x="4831" y="3843"/>
                        <a:pt x="4945" y="3793"/>
                      </a:cubicBezTo>
                      <a:cubicBezTo>
                        <a:pt x="4990" y="3773"/>
                        <a:pt x="5034" y="3751"/>
                        <a:pt x="5077" y="3726"/>
                      </a:cubicBezTo>
                      <a:cubicBezTo>
                        <a:pt x="5141" y="3689"/>
                        <a:pt x="5203" y="3646"/>
                        <a:pt x="5261" y="3599"/>
                      </a:cubicBezTo>
                      <a:cubicBezTo>
                        <a:pt x="5356" y="3519"/>
                        <a:pt x="5441" y="3428"/>
                        <a:pt x="5512" y="3326"/>
                      </a:cubicBezTo>
                      <a:cubicBezTo>
                        <a:pt x="5536" y="3292"/>
                        <a:pt x="5558" y="3257"/>
                        <a:pt x="5579" y="3221"/>
                      </a:cubicBezTo>
                      <a:cubicBezTo>
                        <a:pt x="5620" y="3150"/>
                        <a:pt x="5655" y="3075"/>
                        <a:pt x="5684" y="2998"/>
                      </a:cubicBezTo>
                      <a:cubicBezTo>
                        <a:pt x="5728" y="2882"/>
                        <a:pt x="5758" y="2761"/>
                        <a:pt x="5774" y="2638"/>
                      </a:cubicBezTo>
                      <a:cubicBezTo>
                        <a:pt x="5806" y="2402"/>
                        <a:pt x="5793" y="2154"/>
                        <a:pt x="5734" y="1899"/>
                      </a:cubicBezTo>
                      <a:cubicBezTo>
                        <a:pt x="5679" y="1671"/>
                        <a:pt x="5587" y="1439"/>
                        <a:pt x="5461" y="1208"/>
                      </a:cubicBezTo>
                      <a:cubicBezTo>
                        <a:pt x="5451" y="1190"/>
                        <a:pt x="5441" y="1172"/>
                        <a:pt x="5431" y="1154"/>
                      </a:cubicBezTo>
                      <a:cubicBezTo>
                        <a:pt x="5426" y="1145"/>
                        <a:pt x="5421" y="1136"/>
                        <a:pt x="5415" y="1127"/>
                      </a:cubicBezTo>
                      <a:cubicBezTo>
                        <a:pt x="5410" y="1118"/>
                        <a:pt x="5404" y="1109"/>
                        <a:pt x="5399" y="1099"/>
                      </a:cubicBezTo>
                      <a:cubicBezTo>
                        <a:pt x="5389" y="1082"/>
                        <a:pt x="5378" y="1064"/>
                        <a:pt x="5367" y="1047"/>
                      </a:cubicBezTo>
                      <a:cubicBezTo>
                        <a:pt x="5335" y="993"/>
                        <a:pt x="5300" y="940"/>
                        <a:pt x="5267" y="890"/>
                      </a:cubicBezTo>
                      <a:cubicBezTo>
                        <a:pt x="5199" y="788"/>
                        <a:pt x="5125" y="686"/>
                        <a:pt x="5049" y="587"/>
                      </a:cubicBezTo>
                      <a:cubicBezTo>
                        <a:pt x="4905" y="397"/>
                        <a:pt x="4756" y="220"/>
                        <a:pt x="4576" y="9"/>
                      </a:cubicBezTo>
                      <a:lnTo>
                        <a:pt x="4587" y="0"/>
                      </a:lnTo>
                      <a:cubicBezTo>
                        <a:pt x="4766" y="211"/>
                        <a:pt x="4915" y="388"/>
                        <a:pt x="5061" y="578"/>
                      </a:cubicBezTo>
                      <a:cubicBezTo>
                        <a:pt x="5137" y="678"/>
                        <a:pt x="5210" y="780"/>
                        <a:pt x="5279" y="882"/>
                      </a:cubicBezTo>
                      <a:cubicBezTo>
                        <a:pt x="5312" y="932"/>
                        <a:pt x="5347" y="986"/>
                        <a:pt x="5379" y="1040"/>
                      </a:cubicBezTo>
                      <a:cubicBezTo>
                        <a:pt x="5390" y="1057"/>
                        <a:pt x="5401" y="1075"/>
                        <a:pt x="5411" y="1092"/>
                      </a:cubicBezTo>
                      <a:cubicBezTo>
                        <a:pt x="5416" y="1102"/>
                        <a:pt x="5422" y="1111"/>
                        <a:pt x="5427" y="1120"/>
                      </a:cubicBezTo>
                      <a:cubicBezTo>
                        <a:pt x="5432" y="1129"/>
                        <a:pt x="5438" y="1138"/>
                        <a:pt x="5443" y="1147"/>
                      </a:cubicBezTo>
                      <a:cubicBezTo>
                        <a:pt x="5453" y="1165"/>
                        <a:pt x="5463" y="1183"/>
                        <a:pt x="5473" y="1202"/>
                      </a:cubicBezTo>
                      <a:cubicBezTo>
                        <a:pt x="5600" y="1433"/>
                        <a:pt x="5692" y="1667"/>
                        <a:pt x="5748" y="1896"/>
                      </a:cubicBezTo>
                      <a:cubicBezTo>
                        <a:pt x="5807" y="2152"/>
                        <a:pt x="5820" y="2403"/>
                        <a:pt x="5788" y="2640"/>
                      </a:cubicBezTo>
                      <a:cubicBezTo>
                        <a:pt x="5771" y="2764"/>
                        <a:pt x="5741" y="2886"/>
                        <a:pt x="5697" y="3003"/>
                      </a:cubicBezTo>
                      <a:cubicBezTo>
                        <a:pt x="5668" y="3081"/>
                        <a:pt x="5632" y="3156"/>
                        <a:pt x="5591" y="3228"/>
                      </a:cubicBezTo>
                      <a:cubicBezTo>
                        <a:pt x="5570" y="3265"/>
                        <a:pt x="5547" y="3300"/>
                        <a:pt x="5523" y="3335"/>
                      </a:cubicBezTo>
                      <a:cubicBezTo>
                        <a:pt x="5451" y="3437"/>
                        <a:pt x="5366" y="3530"/>
                        <a:pt x="5270" y="3610"/>
                      </a:cubicBezTo>
                      <a:cubicBezTo>
                        <a:pt x="5211" y="3658"/>
                        <a:pt x="5149" y="3701"/>
                        <a:pt x="5084" y="3739"/>
                      </a:cubicBezTo>
                      <a:cubicBezTo>
                        <a:pt x="5041" y="3764"/>
                        <a:pt x="4997" y="3786"/>
                        <a:pt x="4951" y="3806"/>
                      </a:cubicBezTo>
                      <a:cubicBezTo>
                        <a:pt x="4836" y="3856"/>
                        <a:pt x="4715" y="3891"/>
                        <a:pt x="4591" y="3910"/>
                      </a:cubicBezTo>
                      <a:cubicBezTo>
                        <a:pt x="4530" y="3919"/>
                        <a:pt x="4467" y="3924"/>
                        <a:pt x="4405" y="3926"/>
                      </a:cubicBezTo>
                      <a:cubicBezTo>
                        <a:pt x="4393" y="3926"/>
                        <a:pt x="4381" y="3926"/>
                        <a:pt x="4369" y="3926"/>
                      </a:cubicBezTo>
                      <a:cubicBezTo>
                        <a:pt x="4353" y="3926"/>
                        <a:pt x="4337" y="3926"/>
                        <a:pt x="4322" y="3926"/>
                      </a:cubicBezTo>
                      <a:lnTo>
                        <a:pt x="4311" y="3926"/>
                      </a:lnTo>
                      <a:lnTo>
                        <a:pt x="4264" y="3923"/>
                      </a:lnTo>
                      <a:cubicBezTo>
                        <a:pt x="4254" y="3923"/>
                        <a:pt x="4244" y="3922"/>
                        <a:pt x="4234" y="3921"/>
                      </a:cubicBezTo>
                      <a:lnTo>
                        <a:pt x="4217" y="3920"/>
                      </a:lnTo>
                      <a:cubicBezTo>
                        <a:pt x="4155" y="3914"/>
                        <a:pt x="4093" y="3905"/>
                        <a:pt x="4032" y="3893"/>
                      </a:cubicBezTo>
                      <a:cubicBezTo>
                        <a:pt x="3971" y="3881"/>
                        <a:pt x="3910" y="3865"/>
                        <a:pt x="3850" y="3847"/>
                      </a:cubicBezTo>
                      <a:lnTo>
                        <a:pt x="3828" y="3840"/>
                      </a:lnTo>
                      <a:lnTo>
                        <a:pt x="3761" y="3818"/>
                      </a:lnTo>
                      <a:lnTo>
                        <a:pt x="3736" y="3808"/>
                      </a:lnTo>
                      <a:cubicBezTo>
                        <a:pt x="3716" y="3801"/>
                        <a:pt x="3694" y="3793"/>
                        <a:pt x="3674" y="3784"/>
                      </a:cubicBezTo>
                      <a:cubicBezTo>
                        <a:pt x="3615" y="3761"/>
                        <a:pt x="3558" y="3734"/>
                        <a:pt x="3503" y="3708"/>
                      </a:cubicBezTo>
                      <a:cubicBezTo>
                        <a:pt x="3305" y="3617"/>
                        <a:pt x="3109" y="3511"/>
                        <a:pt x="2921" y="3409"/>
                      </a:cubicBezTo>
                      <a:lnTo>
                        <a:pt x="2839" y="3365"/>
                      </a:lnTo>
                      <a:cubicBezTo>
                        <a:pt x="2618" y="3246"/>
                        <a:pt x="2401" y="3130"/>
                        <a:pt x="2174" y="3028"/>
                      </a:cubicBezTo>
                      <a:cubicBezTo>
                        <a:pt x="2053" y="2973"/>
                        <a:pt x="1940" y="2928"/>
                        <a:pt x="1828" y="2889"/>
                      </a:cubicBezTo>
                      <a:lnTo>
                        <a:pt x="1812" y="2883"/>
                      </a:lnTo>
                      <a:cubicBezTo>
                        <a:pt x="1803" y="2880"/>
                        <a:pt x="1793" y="2877"/>
                        <a:pt x="1784" y="2874"/>
                      </a:cubicBezTo>
                      <a:lnTo>
                        <a:pt x="1739" y="2860"/>
                      </a:lnTo>
                      <a:cubicBezTo>
                        <a:pt x="1719" y="2853"/>
                        <a:pt x="1697" y="2847"/>
                        <a:pt x="1677" y="2841"/>
                      </a:cubicBezTo>
                      <a:lnTo>
                        <a:pt x="1650" y="2833"/>
                      </a:lnTo>
                      <a:cubicBezTo>
                        <a:pt x="1640" y="2830"/>
                        <a:pt x="1629" y="2827"/>
                        <a:pt x="1619" y="2825"/>
                      </a:cubicBezTo>
                      <a:lnTo>
                        <a:pt x="1605" y="2821"/>
                      </a:lnTo>
                      <a:lnTo>
                        <a:pt x="1560" y="2809"/>
                      </a:lnTo>
                      <a:lnTo>
                        <a:pt x="1505" y="2797"/>
                      </a:lnTo>
                      <a:cubicBezTo>
                        <a:pt x="1493" y="2794"/>
                        <a:pt x="1481" y="2792"/>
                        <a:pt x="1469" y="2790"/>
                      </a:cubicBezTo>
                      <a:lnTo>
                        <a:pt x="1449" y="2786"/>
                      </a:lnTo>
                      <a:cubicBezTo>
                        <a:pt x="1425" y="2781"/>
                        <a:pt x="1401" y="2777"/>
                        <a:pt x="1377" y="2773"/>
                      </a:cubicBezTo>
                      <a:lnTo>
                        <a:pt x="1331" y="2766"/>
                      </a:lnTo>
                      <a:lnTo>
                        <a:pt x="1285" y="2761"/>
                      </a:lnTo>
                      <a:cubicBezTo>
                        <a:pt x="1232" y="2755"/>
                        <a:pt x="1178" y="2752"/>
                        <a:pt x="1125" y="2752"/>
                      </a:cubicBezTo>
                      <a:cubicBezTo>
                        <a:pt x="1116" y="2752"/>
                        <a:pt x="1108" y="2752"/>
                        <a:pt x="1100" y="2752"/>
                      </a:cubicBezTo>
                      <a:cubicBezTo>
                        <a:pt x="976" y="2754"/>
                        <a:pt x="853" y="2779"/>
                        <a:pt x="737" y="2823"/>
                      </a:cubicBezTo>
                      <a:cubicBezTo>
                        <a:pt x="683" y="2844"/>
                        <a:pt x="630" y="2869"/>
                        <a:pt x="580" y="2898"/>
                      </a:cubicBezTo>
                      <a:cubicBezTo>
                        <a:pt x="411" y="2995"/>
                        <a:pt x="271" y="3135"/>
                        <a:pt x="174" y="3304"/>
                      </a:cubicBezTo>
                      <a:cubicBezTo>
                        <a:pt x="114" y="3407"/>
                        <a:pt x="71" y="3520"/>
                        <a:pt x="47" y="3637"/>
                      </a:cubicBezTo>
                      <a:cubicBezTo>
                        <a:pt x="42" y="3667"/>
                        <a:pt x="36" y="3698"/>
                        <a:pt x="32" y="3729"/>
                      </a:cubicBezTo>
                      <a:lnTo>
                        <a:pt x="27" y="3775"/>
                      </a:lnTo>
                      <a:cubicBezTo>
                        <a:pt x="26" y="3785"/>
                        <a:pt x="25" y="3795"/>
                        <a:pt x="24" y="3805"/>
                      </a:cubicBezTo>
                      <a:cubicBezTo>
                        <a:pt x="23" y="3810"/>
                        <a:pt x="23" y="3816"/>
                        <a:pt x="22" y="3821"/>
                      </a:cubicBezTo>
                      <a:cubicBezTo>
                        <a:pt x="16" y="3888"/>
                        <a:pt x="14" y="3949"/>
                        <a:pt x="14" y="4007"/>
                      </a:cubicBezTo>
                      <a:cubicBezTo>
                        <a:pt x="14" y="4009"/>
                        <a:pt x="14" y="4011"/>
                        <a:pt x="14" y="4012"/>
                      </a:cubicBezTo>
                      <a:cubicBezTo>
                        <a:pt x="14" y="4259"/>
                        <a:pt x="56" y="4505"/>
                        <a:pt x="139" y="4737"/>
                      </a:cubicBezTo>
                      <a:cubicBezTo>
                        <a:pt x="184" y="4864"/>
                        <a:pt x="241" y="4985"/>
                        <a:pt x="308" y="5102"/>
                      </a:cubicBezTo>
                      <a:cubicBezTo>
                        <a:pt x="365" y="5201"/>
                        <a:pt x="429" y="5295"/>
                        <a:pt x="501" y="5384"/>
                      </a:cubicBezTo>
                      <a:lnTo>
                        <a:pt x="496" y="5388"/>
                      </a:lnTo>
                      <a:lnTo>
                        <a:pt x="501" y="5384"/>
                      </a:lnTo>
                      <a:cubicBezTo>
                        <a:pt x="536" y="5428"/>
                        <a:pt x="575" y="5472"/>
                        <a:pt x="624" y="5524"/>
                      </a:cubicBezTo>
                      <a:cubicBezTo>
                        <a:pt x="669" y="5571"/>
                        <a:pt x="716" y="5616"/>
                        <a:pt x="756" y="5655"/>
                      </a:cubicBezTo>
                      <a:cubicBezTo>
                        <a:pt x="854" y="5749"/>
                        <a:pt x="955" y="5839"/>
                        <a:pt x="1032" y="5907"/>
                      </a:cubicBezTo>
                      <a:cubicBezTo>
                        <a:pt x="1064" y="5936"/>
                        <a:pt x="1096" y="5965"/>
                        <a:pt x="1129" y="5993"/>
                      </a:cubicBezTo>
                      <a:cubicBezTo>
                        <a:pt x="1189" y="6046"/>
                        <a:pt x="1250" y="6101"/>
                        <a:pt x="1311" y="6155"/>
                      </a:cubicBezTo>
                      <a:lnTo>
                        <a:pt x="1380" y="6218"/>
                      </a:lnTo>
                      <a:cubicBezTo>
                        <a:pt x="1399" y="6234"/>
                        <a:pt x="1419" y="6250"/>
                        <a:pt x="1438" y="6265"/>
                      </a:cubicBezTo>
                      <a:lnTo>
                        <a:pt x="1452" y="6276"/>
                      </a:lnTo>
                      <a:lnTo>
                        <a:pt x="1500" y="6314"/>
                      </a:lnTo>
                      <a:cubicBezTo>
                        <a:pt x="1533" y="6339"/>
                        <a:pt x="1566" y="6366"/>
                        <a:pt x="1599" y="6392"/>
                      </a:cubicBezTo>
                      <a:cubicBezTo>
                        <a:pt x="1646" y="6430"/>
                        <a:pt x="1696" y="6470"/>
                        <a:pt x="1742" y="6512"/>
                      </a:cubicBezTo>
                      <a:cubicBezTo>
                        <a:pt x="1789" y="6554"/>
                        <a:pt x="1833" y="6599"/>
                        <a:pt x="1874" y="6646"/>
                      </a:cubicBezTo>
                      <a:cubicBezTo>
                        <a:pt x="1933" y="6715"/>
                        <a:pt x="1986" y="6789"/>
                        <a:pt x="2031" y="6868"/>
                      </a:cubicBezTo>
                      <a:cubicBezTo>
                        <a:pt x="2049" y="6898"/>
                        <a:pt x="2065" y="6928"/>
                        <a:pt x="2080" y="6959"/>
                      </a:cubicBezTo>
                      <a:cubicBezTo>
                        <a:pt x="2171" y="7147"/>
                        <a:pt x="2219" y="7355"/>
                        <a:pt x="2219" y="7564"/>
                      </a:cubicBezTo>
                      <a:cubicBezTo>
                        <a:pt x="2219" y="7606"/>
                        <a:pt x="2217" y="7647"/>
                        <a:pt x="2213" y="7688"/>
                      </a:cubicBezTo>
                      <a:cubicBezTo>
                        <a:pt x="2202" y="7813"/>
                        <a:pt x="2177" y="7936"/>
                        <a:pt x="2139" y="8055"/>
                      </a:cubicBezTo>
                      <a:cubicBezTo>
                        <a:pt x="2101" y="8174"/>
                        <a:pt x="2053" y="8289"/>
                        <a:pt x="1996" y="8401"/>
                      </a:cubicBezTo>
                      <a:cubicBezTo>
                        <a:pt x="1893" y="8601"/>
                        <a:pt x="1759" y="8806"/>
                        <a:pt x="1586" y="9025"/>
                      </a:cubicBezTo>
                      <a:cubicBezTo>
                        <a:pt x="1450" y="9197"/>
                        <a:pt x="1294" y="9376"/>
                        <a:pt x="1093" y="958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" name="Google Shape;217;p15"/>
                <p:cNvSpPr/>
                <p:nvPr/>
              </p:nvSpPr>
              <p:spPr>
                <a:xfrm>
                  <a:off x="4635000" y="1056960"/>
                  <a:ext cx="2090160" cy="3554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9873" extrusionOk="0">
                      <a:moveTo>
                        <a:pt x="1144" y="9340"/>
                      </a:moveTo>
                      <a:cubicBezTo>
                        <a:pt x="1036" y="9453"/>
                        <a:pt x="924" y="9566"/>
                        <a:pt x="815" y="9677"/>
                      </a:cubicBezTo>
                      <a:cubicBezTo>
                        <a:pt x="752" y="9741"/>
                        <a:pt x="687" y="9807"/>
                        <a:pt x="622" y="9873"/>
                      </a:cubicBezTo>
                      <a:lnTo>
                        <a:pt x="612" y="9864"/>
                      </a:lnTo>
                      <a:cubicBezTo>
                        <a:pt x="677" y="9798"/>
                        <a:pt x="742" y="9731"/>
                        <a:pt x="805" y="9667"/>
                      </a:cubicBezTo>
                      <a:cubicBezTo>
                        <a:pt x="914" y="9557"/>
                        <a:pt x="1026" y="9444"/>
                        <a:pt x="1133" y="9331"/>
                      </a:cubicBezTo>
                      <a:cubicBezTo>
                        <a:pt x="1329" y="9125"/>
                        <a:pt x="1482" y="8951"/>
                        <a:pt x="1614" y="8783"/>
                      </a:cubicBezTo>
                      <a:cubicBezTo>
                        <a:pt x="1780" y="8574"/>
                        <a:pt x="1906" y="8381"/>
                        <a:pt x="2003" y="8192"/>
                      </a:cubicBezTo>
                      <a:cubicBezTo>
                        <a:pt x="2055" y="8090"/>
                        <a:pt x="2099" y="7984"/>
                        <a:pt x="2134" y="7876"/>
                      </a:cubicBezTo>
                      <a:cubicBezTo>
                        <a:pt x="2167" y="7771"/>
                        <a:pt x="2190" y="7662"/>
                        <a:pt x="2199" y="7552"/>
                      </a:cubicBezTo>
                      <a:cubicBezTo>
                        <a:pt x="2203" y="7517"/>
                        <a:pt x="2204" y="7482"/>
                        <a:pt x="2204" y="7447"/>
                      </a:cubicBezTo>
                      <a:cubicBezTo>
                        <a:pt x="2204" y="7374"/>
                        <a:pt x="2198" y="7302"/>
                        <a:pt x="2184" y="7230"/>
                      </a:cubicBezTo>
                      <a:cubicBezTo>
                        <a:pt x="2175" y="7177"/>
                        <a:pt x="2162" y="7125"/>
                        <a:pt x="2145" y="7074"/>
                      </a:cubicBezTo>
                      <a:cubicBezTo>
                        <a:pt x="2128" y="7023"/>
                        <a:pt x="2108" y="6973"/>
                        <a:pt x="2085" y="6925"/>
                      </a:cubicBezTo>
                      <a:cubicBezTo>
                        <a:pt x="2072" y="6899"/>
                        <a:pt x="2058" y="6873"/>
                        <a:pt x="2043" y="6847"/>
                      </a:cubicBezTo>
                      <a:cubicBezTo>
                        <a:pt x="2004" y="6779"/>
                        <a:pt x="1959" y="6715"/>
                        <a:pt x="1907" y="6656"/>
                      </a:cubicBezTo>
                      <a:cubicBezTo>
                        <a:pt x="1872" y="6615"/>
                        <a:pt x="1834" y="6576"/>
                        <a:pt x="1793" y="6539"/>
                      </a:cubicBezTo>
                      <a:lnTo>
                        <a:pt x="1788" y="6534"/>
                      </a:lnTo>
                      <a:cubicBezTo>
                        <a:pt x="1785" y="6531"/>
                        <a:pt x="1781" y="6529"/>
                        <a:pt x="1778" y="6526"/>
                      </a:cubicBezTo>
                      <a:lnTo>
                        <a:pt x="1762" y="6512"/>
                      </a:lnTo>
                      <a:lnTo>
                        <a:pt x="1728" y="6483"/>
                      </a:lnTo>
                      <a:cubicBezTo>
                        <a:pt x="1707" y="6466"/>
                        <a:pt x="1684" y="6447"/>
                        <a:pt x="1659" y="6427"/>
                      </a:cubicBezTo>
                      <a:cubicBezTo>
                        <a:pt x="1627" y="6401"/>
                        <a:pt x="1596" y="6377"/>
                        <a:pt x="1562" y="6350"/>
                      </a:cubicBezTo>
                      <a:lnTo>
                        <a:pt x="1513" y="6312"/>
                      </a:lnTo>
                      <a:lnTo>
                        <a:pt x="1445" y="6257"/>
                      </a:lnTo>
                      <a:lnTo>
                        <a:pt x="1441" y="6254"/>
                      </a:lnTo>
                      <a:cubicBezTo>
                        <a:pt x="1438" y="6252"/>
                        <a:pt x="1435" y="6250"/>
                        <a:pt x="1433" y="6248"/>
                      </a:cubicBezTo>
                      <a:lnTo>
                        <a:pt x="1362" y="6183"/>
                      </a:lnTo>
                      <a:cubicBezTo>
                        <a:pt x="1302" y="6129"/>
                        <a:pt x="1241" y="6075"/>
                        <a:pt x="1182" y="6023"/>
                      </a:cubicBezTo>
                      <a:cubicBezTo>
                        <a:pt x="1149" y="5994"/>
                        <a:pt x="1116" y="5965"/>
                        <a:pt x="1083" y="5935"/>
                      </a:cubicBezTo>
                      <a:cubicBezTo>
                        <a:pt x="1006" y="5866"/>
                        <a:pt x="903" y="5774"/>
                        <a:pt x="803" y="5679"/>
                      </a:cubicBezTo>
                      <a:lnTo>
                        <a:pt x="789" y="5665"/>
                      </a:lnTo>
                      <a:cubicBezTo>
                        <a:pt x="771" y="5647"/>
                        <a:pt x="752" y="5629"/>
                        <a:pt x="734" y="5611"/>
                      </a:cubicBezTo>
                      <a:lnTo>
                        <a:pt x="699" y="5577"/>
                      </a:lnTo>
                      <a:lnTo>
                        <a:pt x="664" y="5541"/>
                      </a:lnTo>
                      <a:cubicBezTo>
                        <a:pt x="612" y="5485"/>
                        <a:pt x="569" y="5435"/>
                        <a:pt x="531" y="5388"/>
                      </a:cubicBezTo>
                      <a:cubicBezTo>
                        <a:pt x="453" y="5291"/>
                        <a:pt x="382" y="5189"/>
                        <a:pt x="320" y="5081"/>
                      </a:cubicBezTo>
                      <a:cubicBezTo>
                        <a:pt x="247" y="4954"/>
                        <a:pt x="186" y="4821"/>
                        <a:pt x="137" y="4684"/>
                      </a:cubicBezTo>
                      <a:cubicBezTo>
                        <a:pt x="46" y="4430"/>
                        <a:pt x="0" y="4162"/>
                        <a:pt x="0" y="3893"/>
                      </a:cubicBezTo>
                      <a:cubicBezTo>
                        <a:pt x="0" y="3891"/>
                        <a:pt x="0" y="3889"/>
                        <a:pt x="0" y="3887"/>
                      </a:cubicBezTo>
                      <a:cubicBezTo>
                        <a:pt x="0" y="3823"/>
                        <a:pt x="3" y="3756"/>
                        <a:pt x="9" y="3684"/>
                      </a:cubicBezTo>
                      <a:cubicBezTo>
                        <a:pt x="10" y="3678"/>
                        <a:pt x="10" y="3673"/>
                        <a:pt x="11" y="3667"/>
                      </a:cubicBezTo>
                      <a:cubicBezTo>
                        <a:pt x="12" y="3656"/>
                        <a:pt x="13" y="3644"/>
                        <a:pt x="14" y="3633"/>
                      </a:cubicBezTo>
                      <a:lnTo>
                        <a:pt x="20" y="3583"/>
                      </a:lnTo>
                      <a:cubicBezTo>
                        <a:pt x="21" y="3574"/>
                        <a:pt x="22" y="3566"/>
                        <a:pt x="24" y="3557"/>
                      </a:cubicBezTo>
                      <a:lnTo>
                        <a:pt x="28" y="3532"/>
                      </a:lnTo>
                      <a:cubicBezTo>
                        <a:pt x="29" y="3526"/>
                        <a:pt x="30" y="3520"/>
                        <a:pt x="31" y="3515"/>
                      </a:cubicBezTo>
                      <a:cubicBezTo>
                        <a:pt x="33" y="3503"/>
                        <a:pt x="35" y="3490"/>
                        <a:pt x="38" y="3478"/>
                      </a:cubicBezTo>
                      <a:cubicBezTo>
                        <a:pt x="66" y="3339"/>
                        <a:pt x="116" y="3206"/>
                        <a:pt x="187" y="3084"/>
                      </a:cubicBezTo>
                      <a:cubicBezTo>
                        <a:pt x="302" y="2885"/>
                        <a:pt x="466" y="2720"/>
                        <a:pt x="665" y="2606"/>
                      </a:cubicBezTo>
                      <a:cubicBezTo>
                        <a:pt x="725" y="2571"/>
                        <a:pt x="786" y="2542"/>
                        <a:pt x="850" y="2517"/>
                      </a:cubicBezTo>
                      <a:cubicBezTo>
                        <a:pt x="987" y="2465"/>
                        <a:pt x="1132" y="2437"/>
                        <a:pt x="1278" y="2434"/>
                      </a:cubicBezTo>
                      <a:lnTo>
                        <a:pt x="1288" y="2434"/>
                      </a:lnTo>
                      <a:cubicBezTo>
                        <a:pt x="1303" y="2434"/>
                        <a:pt x="1318" y="2433"/>
                        <a:pt x="1333" y="2434"/>
                      </a:cubicBezTo>
                      <a:lnTo>
                        <a:pt x="1374" y="2435"/>
                      </a:lnTo>
                      <a:cubicBezTo>
                        <a:pt x="1377" y="2435"/>
                        <a:pt x="1380" y="2435"/>
                        <a:pt x="1383" y="2435"/>
                      </a:cubicBezTo>
                      <a:lnTo>
                        <a:pt x="1439" y="2439"/>
                      </a:lnTo>
                      <a:lnTo>
                        <a:pt x="1447" y="2440"/>
                      </a:lnTo>
                      <a:cubicBezTo>
                        <a:pt x="1453" y="2440"/>
                        <a:pt x="1459" y="2441"/>
                        <a:pt x="1464" y="2441"/>
                      </a:cubicBezTo>
                      <a:lnTo>
                        <a:pt x="1541" y="2450"/>
                      </a:lnTo>
                      <a:lnTo>
                        <a:pt x="1591" y="2458"/>
                      </a:lnTo>
                      <a:cubicBezTo>
                        <a:pt x="1618" y="2461"/>
                        <a:pt x="1645" y="2467"/>
                        <a:pt x="1671" y="2472"/>
                      </a:cubicBezTo>
                      <a:lnTo>
                        <a:pt x="1691" y="2475"/>
                      </a:lnTo>
                      <a:cubicBezTo>
                        <a:pt x="1705" y="2478"/>
                        <a:pt x="1718" y="2481"/>
                        <a:pt x="1731" y="2484"/>
                      </a:cubicBezTo>
                      <a:lnTo>
                        <a:pt x="1790" y="2497"/>
                      </a:lnTo>
                      <a:lnTo>
                        <a:pt x="1839" y="2509"/>
                      </a:lnTo>
                      <a:lnTo>
                        <a:pt x="1853" y="2513"/>
                      </a:lnTo>
                      <a:cubicBezTo>
                        <a:pt x="1864" y="2516"/>
                        <a:pt x="1876" y="2519"/>
                        <a:pt x="1887" y="2522"/>
                      </a:cubicBezTo>
                      <a:lnTo>
                        <a:pt x="1915" y="2530"/>
                      </a:lnTo>
                      <a:cubicBezTo>
                        <a:pt x="1937" y="2537"/>
                        <a:pt x="1960" y="2543"/>
                        <a:pt x="1982" y="2551"/>
                      </a:cubicBezTo>
                      <a:lnTo>
                        <a:pt x="2030" y="2566"/>
                      </a:lnTo>
                      <a:cubicBezTo>
                        <a:pt x="2040" y="2569"/>
                        <a:pt x="2050" y="2573"/>
                        <a:pt x="2060" y="2576"/>
                      </a:cubicBezTo>
                      <a:lnTo>
                        <a:pt x="2076" y="2582"/>
                      </a:lnTo>
                      <a:cubicBezTo>
                        <a:pt x="2194" y="2623"/>
                        <a:pt x="2313" y="2671"/>
                        <a:pt x="2438" y="2727"/>
                      </a:cubicBezTo>
                      <a:cubicBezTo>
                        <a:pt x="2672" y="2832"/>
                        <a:pt x="2893" y="2950"/>
                        <a:pt x="3117" y="3071"/>
                      </a:cubicBezTo>
                      <a:lnTo>
                        <a:pt x="3169" y="3099"/>
                      </a:lnTo>
                      <a:cubicBezTo>
                        <a:pt x="3259" y="3148"/>
                        <a:pt x="3353" y="3198"/>
                        <a:pt x="3444" y="3247"/>
                      </a:cubicBezTo>
                      <a:cubicBezTo>
                        <a:pt x="3492" y="3271"/>
                        <a:pt x="3548" y="3301"/>
                        <a:pt x="3606" y="3330"/>
                      </a:cubicBezTo>
                      <a:lnTo>
                        <a:pt x="3647" y="3350"/>
                      </a:lnTo>
                      <a:lnTo>
                        <a:pt x="3729" y="3389"/>
                      </a:lnTo>
                      <a:lnTo>
                        <a:pt x="3772" y="3409"/>
                      </a:lnTo>
                      <a:lnTo>
                        <a:pt x="3769" y="3415"/>
                      </a:lnTo>
                      <a:lnTo>
                        <a:pt x="3772" y="3409"/>
                      </a:lnTo>
                      <a:lnTo>
                        <a:pt x="3822" y="3433"/>
                      </a:lnTo>
                      <a:cubicBezTo>
                        <a:pt x="3833" y="3438"/>
                        <a:pt x="3843" y="3443"/>
                        <a:pt x="3853" y="3447"/>
                      </a:cubicBezTo>
                      <a:lnTo>
                        <a:pt x="3892" y="3465"/>
                      </a:lnTo>
                      <a:cubicBezTo>
                        <a:pt x="3901" y="3468"/>
                        <a:pt x="3909" y="3472"/>
                        <a:pt x="3917" y="3475"/>
                      </a:cubicBezTo>
                      <a:lnTo>
                        <a:pt x="3932" y="3481"/>
                      </a:lnTo>
                      <a:cubicBezTo>
                        <a:pt x="3950" y="3488"/>
                        <a:pt x="3968" y="3495"/>
                        <a:pt x="3986" y="3502"/>
                      </a:cubicBezTo>
                      <a:lnTo>
                        <a:pt x="4011" y="3511"/>
                      </a:lnTo>
                      <a:lnTo>
                        <a:pt x="4071" y="3531"/>
                      </a:lnTo>
                      <a:lnTo>
                        <a:pt x="4092" y="3537"/>
                      </a:lnTo>
                      <a:cubicBezTo>
                        <a:pt x="4145" y="3554"/>
                        <a:pt x="4200" y="3567"/>
                        <a:pt x="4254" y="3578"/>
                      </a:cubicBezTo>
                      <a:cubicBezTo>
                        <a:pt x="4309" y="3589"/>
                        <a:pt x="4364" y="3597"/>
                        <a:pt x="4419" y="3602"/>
                      </a:cubicBezTo>
                      <a:lnTo>
                        <a:pt x="4434" y="3603"/>
                      </a:lnTo>
                      <a:cubicBezTo>
                        <a:pt x="4443" y="3604"/>
                        <a:pt x="4451" y="3605"/>
                        <a:pt x="4460" y="3605"/>
                      </a:cubicBezTo>
                      <a:lnTo>
                        <a:pt x="4501" y="3607"/>
                      </a:lnTo>
                      <a:lnTo>
                        <a:pt x="4515" y="3607"/>
                      </a:lnTo>
                      <a:cubicBezTo>
                        <a:pt x="4537" y="3608"/>
                        <a:pt x="4561" y="3608"/>
                        <a:pt x="4583" y="3607"/>
                      </a:cubicBezTo>
                      <a:cubicBezTo>
                        <a:pt x="4638" y="3606"/>
                        <a:pt x="4692" y="3602"/>
                        <a:pt x="4746" y="3594"/>
                      </a:cubicBezTo>
                      <a:cubicBezTo>
                        <a:pt x="4852" y="3578"/>
                        <a:pt x="4957" y="3548"/>
                        <a:pt x="5055" y="3505"/>
                      </a:cubicBezTo>
                      <a:cubicBezTo>
                        <a:pt x="5094" y="3487"/>
                        <a:pt x="5132" y="3468"/>
                        <a:pt x="5169" y="3447"/>
                      </a:cubicBezTo>
                      <a:cubicBezTo>
                        <a:pt x="5225" y="3415"/>
                        <a:pt x="5278" y="3378"/>
                        <a:pt x="5328" y="3337"/>
                      </a:cubicBezTo>
                      <a:cubicBezTo>
                        <a:pt x="5410" y="3268"/>
                        <a:pt x="5483" y="3189"/>
                        <a:pt x="5545" y="3101"/>
                      </a:cubicBezTo>
                      <a:cubicBezTo>
                        <a:pt x="5566" y="3071"/>
                        <a:pt x="5585" y="3040"/>
                        <a:pt x="5603" y="3009"/>
                      </a:cubicBezTo>
                      <a:cubicBezTo>
                        <a:pt x="5640" y="2946"/>
                        <a:pt x="5670" y="2881"/>
                        <a:pt x="5696" y="2813"/>
                      </a:cubicBezTo>
                      <a:cubicBezTo>
                        <a:pt x="5735" y="2710"/>
                        <a:pt x="5761" y="2602"/>
                        <a:pt x="5776" y="2493"/>
                      </a:cubicBezTo>
                      <a:cubicBezTo>
                        <a:pt x="5784" y="2438"/>
                        <a:pt x="5788" y="2382"/>
                        <a:pt x="5790" y="2326"/>
                      </a:cubicBezTo>
                      <a:cubicBezTo>
                        <a:pt x="5792" y="2276"/>
                        <a:pt x="5791" y="2221"/>
                        <a:pt x="5788" y="2157"/>
                      </a:cubicBezTo>
                      <a:lnTo>
                        <a:pt x="5785" y="2115"/>
                      </a:lnTo>
                      <a:lnTo>
                        <a:pt x="5781" y="2073"/>
                      </a:lnTo>
                      <a:cubicBezTo>
                        <a:pt x="5780" y="2060"/>
                        <a:pt x="5778" y="2048"/>
                        <a:pt x="5777" y="2035"/>
                      </a:cubicBezTo>
                      <a:lnTo>
                        <a:pt x="5776" y="2030"/>
                      </a:lnTo>
                      <a:cubicBezTo>
                        <a:pt x="5775" y="2025"/>
                        <a:pt x="5775" y="2020"/>
                        <a:pt x="5774" y="2015"/>
                      </a:cubicBezTo>
                      <a:cubicBezTo>
                        <a:pt x="5773" y="2006"/>
                        <a:pt x="5772" y="1997"/>
                        <a:pt x="5771" y="1988"/>
                      </a:cubicBezTo>
                      <a:lnTo>
                        <a:pt x="5768" y="1970"/>
                      </a:lnTo>
                      <a:cubicBezTo>
                        <a:pt x="5764" y="1948"/>
                        <a:pt x="5761" y="1926"/>
                        <a:pt x="5756" y="1904"/>
                      </a:cubicBezTo>
                      <a:cubicBezTo>
                        <a:pt x="5755" y="1899"/>
                        <a:pt x="5754" y="1894"/>
                        <a:pt x="5753" y="1889"/>
                      </a:cubicBezTo>
                      <a:cubicBezTo>
                        <a:pt x="5752" y="1880"/>
                        <a:pt x="5750" y="1871"/>
                        <a:pt x="5748" y="1862"/>
                      </a:cubicBezTo>
                      <a:lnTo>
                        <a:pt x="5739" y="1821"/>
                      </a:lnTo>
                      <a:cubicBezTo>
                        <a:pt x="5737" y="1812"/>
                        <a:pt x="5735" y="1803"/>
                        <a:pt x="5732" y="1794"/>
                      </a:cubicBezTo>
                      <a:cubicBezTo>
                        <a:pt x="5731" y="1789"/>
                        <a:pt x="5730" y="1785"/>
                        <a:pt x="5728" y="1780"/>
                      </a:cubicBezTo>
                      <a:cubicBezTo>
                        <a:pt x="5727" y="1775"/>
                        <a:pt x="5726" y="1770"/>
                        <a:pt x="5725" y="1765"/>
                      </a:cubicBezTo>
                      <a:cubicBezTo>
                        <a:pt x="5723" y="1756"/>
                        <a:pt x="5720" y="1748"/>
                        <a:pt x="5718" y="1739"/>
                      </a:cubicBezTo>
                      <a:lnTo>
                        <a:pt x="5714" y="1726"/>
                      </a:lnTo>
                      <a:cubicBezTo>
                        <a:pt x="5707" y="1703"/>
                        <a:pt x="5700" y="1679"/>
                        <a:pt x="5693" y="1656"/>
                      </a:cubicBezTo>
                      <a:cubicBezTo>
                        <a:pt x="5677" y="1606"/>
                        <a:pt x="5658" y="1555"/>
                        <a:pt x="5634" y="1493"/>
                      </a:cubicBezTo>
                      <a:lnTo>
                        <a:pt x="5617" y="1453"/>
                      </a:lnTo>
                      <a:cubicBezTo>
                        <a:pt x="5614" y="1444"/>
                        <a:pt x="5610" y="1436"/>
                        <a:pt x="5606" y="1427"/>
                      </a:cubicBezTo>
                      <a:lnTo>
                        <a:pt x="5600" y="1412"/>
                      </a:lnTo>
                      <a:cubicBezTo>
                        <a:pt x="5592" y="1394"/>
                        <a:pt x="5583" y="1375"/>
                        <a:pt x="5575" y="1357"/>
                      </a:cubicBezTo>
                      <a:cubicBezTo>
                        <a:pt x="5571" y="1349"/>
                        <a:pt x="5567" y="1341"/>
                        <a:pt x="5564" y="1333"/>
                      </a:cubicBezTo>
                      <a:cubicBezTo>
                        <a:pt x="5541" y="1286"/>
                        <a:pt x="5514" y="1231"/>
                        <a:pt x="5483" y="1176"/>
                      </a:cubicBezTo>
                      <a:cubicBezTo>
                        <a:pt x="5475" y="1159"/>
                        <a:pt x="5465" y="1142"/>
                        <a:pt x="5456" y="1126"/>
                      </a:cubicBezTo>
                      <a:cubicBezTo>
                        <a:pt x="5450" y="1117"/>
                        <a:pt x="5446" y="1108"/>
                        <a:pt x="5440" y="1099"/>
                      </a:cubicBezTo>
                      <a:cubicBezTo>
                        <a:pt x="5435" y="1090"/>
                        <a:pt x="5430" y="1081"/>
                        <a:pt x="5425" y="1072"/>
                      </a:cubicBezTo>
                      <a:cubicBezTo>
                        <a:pt x="5415" y="1056"/>
                        <a:pt x="5405" y="1039"/>
                        <a:pt x="5395" y="1023"/>
                      </a:cubicBezTo>
                      <a:cubicBezTo>
                        <a:pt x="5364" y="972"/>
                        <a:pt x="5332" y="922"/>
                        <a:pt x="5299" y="872"/>
                      </a:cubicBezTo>
                      <a:cubicBezTo>
                        <a:pt x="5232" y="773"/>
                        <a:pt x="5161" y="675"/>
                        <a:pt x="5088" y="579"/>
                      </a:cubicBezTo>
                      <a:cubicBezTo>
                        <a:pt x="4945" y="392"/>
                        <a:pt x="4792" y="210"/>
                        <a:pt x="4621" y="9"/>
                      </a:cubicBezTo>
                      <a:lnTo>
                        <a:pt x="4631" y="0"/>
                      </a:lnTo>
                      <a:cubicBezTo>
                        <a:pt x="4803" y="201"/>
                        <a:pt x="4956" y="383"/>
                        <a:pt x="5099" y="570"/>
                      </a:cubicBezTo>
                      <a:cubicBezTo>
                        <a:pt x="5173" y="666"/>
                        <a:pt x="5244" y="765"/>
                        <a:pt x="5310" y="864"/>
                      </a:cubicBezTo>
                      <a:cubicBezTo>
                        <a:pt x="5344" y="915"/>
                        <a:pt x="5376" y="965"/>
                        <a:pt x="5407" y="1016"/>
                      </a:cubicBezTo>
                      <a:cubicBezTo>
                        <a:pt x="5417" y="1032"/>
                        <a:pt x="5427" y="1049"/>
                        <a:pt x="5437" y="1065"/>
                      </a:cubicBezTo>
                      <a:cubicBezTo>
                        <a:pt x="5442" y="1074"/>
                        <a:pt x="5447" y="1083"/>
                        <a:pt x="5452" y="1092"/>
                      </a:cubicBezTo>
                      <a:cubicBezTo>
                        <a:pt x="5458" y="1101"/>
                        <a:pt x="5463" y="1110"/>
                        <a:pt x="5468" y="1119"/>
                      </a:cubicBezTo>
                      <a:cubicBezTo>
                        <a:pt x="5477" y="1136"/>
                        <a:pt x="5487" y="1153"/>
                        <a:pt x="5496" y="1170"/>
                      </a:cubicBezTo>
                      <a:cubicBezTo>
                        <a:pt x="5526" y="1224"/>
                        <a:pt x="5554" y="1280"/>
                        <a:pt x="5577" y="1327"/>
                      </a:cubicBezTo>
                      <a:cubicBezTo>
                        <a:pt x="5581" y="1335"/>
                        <a:pt x="5584" y="1343"/>
                        <a:pt x="5588" y="1351"/>
                      </a:cubicBezTo>
                      <a:cubicBezTo>
                        <a:pt x="5596" y="1369"/>
                        <a:pt x="5605" y="1388"/>
                        <a:pt x="5613" y="1407"/>
                      </a:cubicBezTo>
                      <a:lnTo>
                        <a:pt x="5619" y="1422"/>
                      </a:lnTo>
                      <a:cubicBezTo>
                        <a:pt x="5623" y="1430"/>
                        <a:pt x="5627" y="1439"/>
                        <a:pt x="5630" y="1448"/>
                      </a:cubicBezTo>
                      <a:lnTo>
                        <a:pt x="5647" y="1488"/>
                      </a:lnTo>
                      <a:cubicBezTo>
                        <a:pt x="5671" y="1550"/>
                        <a:pt x="5691" y="1602"/>
                        <a:pt x="5706" y="1652"/>
                      </a:cubicBezTo>
                      <a:cubicBezTo>
                        <a:pt x="5714" y="1675"/>
                        <a:pt x="5721" y="1699"/>
                        <a:pt x="5728" y="1722"/>
                      </a:cubicBezTo>
                      <a:lnTo>
                        <a:pt x="5732" y="1735"/>
                      </a:lnTo>
                      <a:cubicBezTo>
                        <a:pt x="5734" y="1744"/>
                        <a:pt x="5736" y="1753"/>
                        <a:pt x="5739" y="1762"/>
                      </a:cubicBezTo>
                      <a:cubicBezTo>
                        <a:pt x="5740" y="1767"/>
                        <a:pt x="5741" y="1772"/>
                        <a:pt x="5743" y="1776"/>
                      </a:cubicBezTo>
                      <a:cubicBezTo>
                        <a:pt x="5744" y="1781"/>
                        <a:pt x="5745" y="1786"/>
                        <a:pt x="5746" y="1790"/>
                      </a:cubicBezTo>
                      <a:cubicBezTo>
                        <a:pt x="5749" y="1800"/>
                        <a:pt x="5751" y="1809"/>
                        <a:pt x="5753" y="1818"/>
                      </a:cubicBezTo>
                      <a:lnTo>
                        <a:pt x="5762" y="1860"/>
                      </a:lnTo>
                      <a:cubicBezTo>
                        <a:pt x="5764" y="1868"/>
                        <a:pt x="5766" y="1878"/>
                        <a:pt x="5768" y="1887"/>
                      </a:cubicBezTo>
                      <a:cubicBezTo>
                        <a:pt x="5769" y="1892"/>
                        <a:pt x="5770" y="1897"/>
                        <a:pt x="5771" y="1902"/>
                      </a:cubicBezTo>
                      <a:cubicBezTo>
                        <a:pt x="5775" y="1924"/>
                        <a:pt x="5779" y="1946"/>
                        <a:pt x="5782" y="1968"/>
                      </a:cubicBezTo>
                      <a:lnTo>
                        <a:pt x="5785" y="1987"/>
                      </a:lnTo>
                      <a:cubicBezTo>
                        <a:pt x="5786" y="1996"/>
                        <a:pt x="5788" y="2005"/>
                        <a:pt x="5789" y="2014"/>
                      </a:cubicBezTo>
                      <a:cubicBezTo>
                        <a:pt x="5789" y="2019"/>
                        <a:pt x="5790" y="2024"/>
                        <a:pt x="5791" y="2029"/>
                      </a:cubicBezTo>
                      <a:lnTo>
                        <a:pt x="5791" y="2034"/>
                      </a:lnTo>
                      <a:cubicBezTo>
                        <a:pt x="5793" y="2047"/>
                        <a:pt x="5795" y="2059"/>
                        <a:pt x="5796" y="2072"/>
                      </a:cubicBezTo>
                      <a:lnTo>
                        <a:pt x="5800" y="2114"/>
                      </a:lnTo>
                      <a:lnTo>
                        <a:pt x="5803" y="2157"/>
                      </a:lnTo>
                      <a:cubicBezTo>
                        <a:pt x="5806" y="2221"/>
                        <a:pt x="5807" y="2277"/>
                        <a:pt x="5805" y="2327"/>
                      </a:cubicBezTo>
                      <a:cubicBezTo>
                        <a:pt x="5803" y="2384"/>
                        <a:pt x="5798" y="2440"/>
                        <a:pt x="5790" y="2496"/>
                      </a:cubicBezTo>
                      <a:cubicBezTo>
                        <a:pt x="5776" y="2606"/>
                        <a:pt x="5748" y="2714"/>
                        <a:pt x="5709" y="2819"/>
                      </a:cubicBezTo>
                      <a:cubicBezTo>
                        <a:pt x="5684" y="2887"/>
                        <a:pt x="5652" y="2953"/>
                        <a:pt x="5616" y="3017"/>
                      </a:cubicBezTo>
                      <a:cubicBezTo>
                        <a:pt x="5598" y="3048"/>
                        <a:pt x="5578" y="3079"/>
                        <a:pt x="5557" y="3110"/>
                      </a:cubicBezTo>
                      <a:cubicBezTo>
                        <a:pt x="5495" y="3198"/>
                        <a:pt x="5421" y="3279"/>
                        <a:pt x="5338" y="3348"/>
                      </a:cubicBezTo>
                      <a:cubicBezTo>
                        <a:pt x="5287" y="3390"/>
                        <a:pt x="5234" y="3427"/>
                        <a:pt x="5177" y="3460"/>
                      </a:cubicBezTo>
                      <a:cubicBezTo>
                        <a:pt x="5140" y="3481"/>
                        <a:pt x="5102" y="3501"/>
                        <a:pt x="5062" y="3518"/>
                      </a:cubicBezTo>
                      <a:cubicBezTo>
                        <a:pt x="4962" y="3562"/>
                        <a:pt x="4857" y="3592"/>
                        <a:pt x="4749" y="3608"/>
                      </a:cubicBezTo>
                      <a:cubicBezTo>
                        <a:pt x="4695" y="3616"/>
                        <a:pt x="4640" y="3621"/>
                        <a:pt x="4585" y="3622"/>
                      </a:cubicBezTo>
                      <a:cubicBezTo>
                        <a:pt x="4575" y="3623"/>
                        <a:pt x="4564" y="3623"/>
                        <a:pt x="4554" y="3623"/>
                      </a:cubicBezTo>
                      <a:cubicBezTo>
                        <a:pt x="4541" y="3623"/>
                        <a:pt x="4528" y="3622"/>
                        <a:pt x="4516" y="3622"/>
                      </a:cubicBezTo>
                      <a:lnTo>
                        <a:pt x="4502" y="3622"/>
                      </a:lnTo>
                      <a:lnTo>
                        <a:pt x="4460" y="3620"/>
                      </a:lnTo>
                      <a:cubicBezTo>
                        <a:pt x="4451" y="3620"/>
                        <a:pt x="4442" y="3619"/>
                        <a:pt x="4434" y="3618"/>
                      </a:cubicBezTo>
                      <a:lnTo>
                        <a:pt x="4419" y="3617"/>
                      </a:lnTo>
                      <a:cubicBezTo>
                        <a:pt x="4363" y="3612"/>
                        <a:pt x="4307" y="3604"/>
                        <a:pt x="4253" y="3593"/>
                      </a:cubicBezTo>
                      <a:cubicBezTo>
                        <a:pt x="4197" y="3582"/>
                        <a:pt x="4142" y="3568"/>
                        <a:pt x="4088" y="3551"/>
                      </a:cubicBezTo>
                      <a:lnTo>
                        <a:pt x="4068" y="3545"/>
                      </a:lnTo>
                      <a:lnTo>
                        <a:pt x="4008" y="3525"/>
                      </a:lnTo>
                      <a:lnTo>
                        <a:pt x="3983" y="3516"/>
                      </a:lnTo>
                      <a:cubicBezTo>
                        <a:pt x="3964" y="3509"/>
                        <a:pt x="3946" y="3502"/>
                        <a:pt x="3927" y="3494"/>
                      </a:cubicBezTo>
                      <a:lnTo>
                        <a:pt x="3913" y="3488"/>
                      </a:lnTo>
                      <a:cubicBezTo>
                        <a:pt x="3905" y="3485"/>
                        <a:pt x="3896" y="3482"/>
                        <a:pt x="3888" y="3478"/>
                      </a:cubicBezTo>
                      <a:lnTo>
                        <a:pt x="3848" y="3461"/>
                      </a:lnTo>
                      <a:cubicBezTo>
                        <a:pt x="3838" y="3456"/>
                        <a:pt x="3828" y="3451"/>
                        <a:pt x="3817" y="3446"/>
                      </a:cubicBezTo>
                      <a:lnTo>
                        <a:pt x="3767" y="3422"/>
                      </a:lnTo>
                      <a:lnTo>
                        <a:pt x="3683" y="3383"/>
                      </a:lnTo>
                      <a:lnTo>
                        <a:pt x="3642" y="3363"/>
                      </a:lnTo>
                      <a:lnTo>
                        <a:pt x="3601" y="3343"/>
                      </a:lnTo>
                      <a:cubicBezTo>
                        <a:pt x="3543" y="3314"/>
                        <a:pt x="3486" y="3285"/>
                        <a:pt x="3438" y="3260"/>
                      </a:cubicBezTo>
                      <a:cubicBezTo>
                        <a:pt x="3347" y="3212"/>
                        <a:pt x="3254" y="3161"/>
                        <a:pt x="3163" y="3112"/>
                      </a:cubicBezTo>
                      <a:lnTo>
                        <a:pt x="3111" y="3084"/>
                      </a:lnTo>
                      <a:cubicBezTo>
                        <a:pt x="2887" y="2963"/>
                        <a:pt x="2667" y="2846"/>
                        <a:pt x="2434" y="2741"/>
                      </a:cubicBezTo>
                      <a:cubicBezTo>
                        <a:pt x="2309" y="2684"/>
                        <a:pt x="2191" y="2637"/>
                        <a:pt x="2073" y="2596"/>
                      </a:cubicBezTo>
                      <a:lnTo>
                        <a:pt x="2057" y="2590"/>
                      </a:lnTo>
                      <a:cubicBezTo>
                        <a:pt x="2046" y="2587"/>
                        <a:pt x="2036" y="2583"/>
                        <a:pt x="2026" y="2580"/>
                      </a:cubicBezTo>
                      <a:lnTo>
                        <a:pt x="1979" y="2565"/>
                      </a:lnTo>
                      <a:cubicBezTo>
                        <a:pt x="1957" y="2557"/>
                        <a:pt x="1934" y="2551"/>
                        <a:pt x="1912" y="2544"/>
                      </a:cubicBezTo>
                      <a:lnTo>
                        <a:pt x="1884" y="2536"/>
                      </a:lnTo>
                      <a:cubicBezTo>
                        <a:pt x="1873" y="2533"/>
                        <a:pt x="1861" y="2530"/>
                        <a:pt x="1850" y="2527"/>
                      </a:cubicBezTo>
                      <a:lnTo>
                        <a:pt x="1836" y="2524"/>
                      </a:lnTo>
                      <a:lnTo>
                        <a:pt x="1787" y="2511"/>
                      </a:lnTo>
                      <a:lnTo>
                        <a:pt x="1729" y="2498"/>
                      </a:lnTo>
                      <a:cubicBezTo>
                        <a:pt x="1716" y="2495"/>
                        <a:pt x="1703" y="2492"/>
                        <a:pt x="1690" y="2490"/>
                      </a:cubicBezTo>
                      <a:lnTo>
                        <a:pt x="1670" y="2486"/>
                      </a:lnTo>
                      <a:cubicBezTo>
                        <a:pt x="1644" y="2481"/>
                        <a:pt x="1617" y="2476"/>
                        <a:pt x="1590" y="2472"/>
                      </a:cubicBezTo>
                      <a:lnTo>
                        <a:pt x="1540" y="2464"/>
                      </a:lnTo>
                      <a:lnTo>
                        <a:pt x="1464" y="2456"/>
                      </a:lnTo>
                      <a:cubicBezTo>
                        <a:pt x="1458" y="2455"/>
                        <a:pt x="1453" y="2455"/>
                        <a:pt x="1447" y="2454"/>
                      </a:cubicBezTo>
                      <a:lnTo>
                        <a:pt x="1438" y="2454"/>
                      </a:lnTo>
                      <a:lnTo>
                        <a:pt x="1383" y="2450"/>
                      </a:lnTo>
                      <a:cubicBezTo>
                        <a:pt x="1380" y="2449"/>
                        <a:pt x="1377" y="2449"/>
                        <a:pt x="1374" y="2449"/>
                      </a:cubicBezTo>
                      <a:lnTo>
                        <a:pt x="1334" y="2448"/>
                      </a:lnTo>
                      <a:cubicBezTo>
                        <a:pt x="1319" y="2447"/>
                        <a:pt x="1304" y="2448"/>
                        <a:pt x="1289" y="2448"/>
                      </a:cubicBezTo>
                      <a:lnTo>
                        <a:pt x="1280" y="2448"/>
                      </a:lnTo>
                      <a:cubicBezTo>
                        <a:pt x="1135" y="2451"/>
                        <a:pt x="992" y="2479"/>
                        <a:pt x="856" y="2531"/>
                      </a:cubicBezTo>
                      <a:cubicBezTo>
                        <a:pt x="793" y="2556"/>
                        <a:pt x="731" y="2585"/>
                        <a:pt x="672" y="2619"/>
                      </a:cubicBezTo>
                      <a:cubicBezTo>
                        <a:pt x="476" y="2732"/>
                        <a:pt x="313" y="2896"/>
                        <a:pt x="199" y="3092"/>
                      </a:cubicBezTo>
                      <a:cubicBezTo>
                        <a:pt x="129" y="3213"/>
                        <a:pt x="80" y="3344"/>
                        <a:pt x="52" y="3480"/>
                      </a:cubicBezTo>
                      <a:cubicBezTo>
                        <a:pt x="49" y="3492"/>
                        <a:pt x="47" y="3505"/>
                        <a:pt x="45" y="3517"/>
                      </a:cubicBezTo>
                      <a:cubicBezTo>
                        <a:pt x="44" y="3523"/>
                        <a:pt x="43" y="3528"/>
                        <a:pt x="42" y="3534"/>
                      </a:cubicBezTo>
                      <a:lnTo>
                        <a:pt x="38" y="3559"/>
                      </a:lnTo>
                      <a:cubicBezTo>
                        <a:pt x="37" y="3568"/>
                        <a:pt x="36" y="3576"/>
                        <a:pt x="35" y="3584"/>
                      </a:cubicBezTo>
                      <a:lnTo>
                        <a:pt x="28" y="3635"/>
                      </a:lnTo>
                      <a:cubicBezTo>
                        <a:pt x="27" y="3646"/>
                        <a:pt x="26" y="3657"/>
                        <a:pt x="25" y="3668"/>
                      </a:cubicBezTo>
                      <a:cubicBezTo>
                        <a:pt x="24" y="3674"/>
                        <a:pt x="24" y="3679"/>
                        <a:pt x="23" y="3685"/>
                      </a:cubicBezTo>
                      <a:cubicBezTo>
                        <a:pt x="17" y="3757"/>
                        <a:pt x="14" y="3823"/>
                        <a:pt x="14" y="3887"/>
                      </a:cubicBezTo>
                      <a:cubicBezTo>
                        <a:pt x="14" y="3889"/>
                        <a:pt x="14" y="3891"/>
                        <a:pt x="14" y="3893"/>
                      </a:cubicBezTo>
                      <a:cubicBezTo>
                        <a:pt x="14" y="4161"/>
                        <a:pt x="60" y="4427"/>
                        <a:pt x="150" y="4679"/>
                      </a:cubicBezTo>
                      <a:cubicBezTo>
                        <a:pt x="199" y="4816"/>
                        <a:pt x="260" y="4948"/>
                        <a:pt x="333" y="5074"/>
                      </a:cubicBezTo>
                      <a:cubicBezTo>
                        <a:pt x="394" y="5181"/>
                        <a:pt x="464" y="5283"/>
                        <a:pt x="542" y="5379"/>
                      </a:cubicBezTo>
                      <a:cubicBezTo>
                        <a:pt x="579" y="5426"/>
                        <a:pt x="623" y="5475"/>
                        <a:pt x="674" y="5530"/>
                      </a:cubicBezTo>
                      <a:lnTo>
                        <a:pt x="727" y="5584"/>
                      </a:lnTo>
                      <a:lnTo>
                        <a:pt x="744" y="5601"/>
                      </a:lnTo>
                      <a:cubicBezTo>
                        <a:pt x="762" y="5619"/>
                        <a:pt x="781" y="5637"/>
                        <a:pt x="799" y="5654"/>
                      </a:cubicBezTo>
                      <a:lnTo>
                        <a:pt x="813" y="5668"/>
                      </a:lnTo>
                      <a:cubicBezTo>
                        <a:pt x="913" y="5764"/>
                        <a:pt x="1015" y="5855"/>
                        <a:pt x="1093" y="5924"/>
                      </a:cubicBezTo>
                      <a:cubicBezTo>
                        <a:pt x="1126" y="5953"/>
                        <a:pt x="1158" y="5982"/>
                        <a:pt x="1191" y="6011"/>
                      </a:cubicBezTo>
                      <a:cubicBezTo>
                        <a:pt x="1250" y="6064"/>
                        <a:pt x="1312" y="6119"/>
                        <a:pt x="1371" y="6172"/>
                      </a:cubicBezTo>
                      <a:lnTo>
                        <a:pt x="1443" y="6237"/>
                      </a:lnTo>
                      <a:cubicBezTo>
                        <a:pt x="1445" y="6239"/>
                        <a:pt x="1448" y="6241"/>
                        <a:pt x="1450" y="6243"/>
                      </a:cubicBezTo>
                      <a:lnTo>
                        <a:pt x="1454" y="6246"/>
                      </a:lnTo>
                      <a:lnTo>
                        <a:pt x="1485" y="6271"/>
                      </a:lnTo>
                      <a:lnTo>
                        <a:pt x="1522" y="6301"/>
                      </a:lnTo>
                      <a:lnTo>
                        <a:pt x="1571" y="6339"/>
                      </a:lnTo>
                      <a:cubicBezTo>
                        <a:pt x="1604" y="6365"/>
                        <a:pt x="1636" y="6390"/>
                        <a:pt x="1668" y="6416"/>
                      </a:cubicBezTo>
                      <a:cubicBezTo>
                        <a:pt x="1694" y="6436"/>
                        <a:pt x="1716" y="6455"/>
                        <a:pt x="1737" y="6472"/>
                      </a:cubicBezTo>
                      <a:lnTo>
                        <a:pt x="1787" y="6515"/>
                      </a:lnTo>
                      <a:cubicBezTo>
                        <a:pt x="1791" y="6518"/>
                        <a:pt x="1794" y="6521"/>
                        <a:pt x="1797" y="6524"/>
                      </a:cubicBezTo>
                      <a:lnTo>
                        <a:pt x="1803" y="6529"/>
                      </a:lnTo>
                      <a:cubicBezTo>
                        <a:pt x="1844" y="6566"/>
                        <a:pt x="1882" y="6605"/>
                        <a:pt x="1918" y="6647"/>
                      </a:cubicBezTo>
                      <a:cubicBezTo>
                        <a:pt x="1970" y="6707"/>
                        <a:pt x="2016" y="6772"/>
                        <a:pt x="2056" y="6841"/>
                      </a:cubicBezTo>
                      <a:cubicBezTo>
                        <a:pt x="2071" y="6866"/>
                        <a:pt x="2085" y="6892"/>
                        <a:pt x="2098" y="6919"/>
                      </a:cubicBezTo>
                      <a:cubicBezTo>
                        <a:pt x="2121" y="6968"/>
                        <a:pt x="2142" y="7018"/>
                        <a:pt x="2159" y="7070"/>
                      </a:cubicBezTo>
                      <a:cubicBezTo>
                        <a:pt x="2176" y="7121"/>
                        <a:pt x="2189" y="7174"/>
                        <a:pt x="2199" y="7227"/>
                      </a:cubicBezTo>
                      <a:cubicBezTo>
                        <a:pt x="2212" y="7300"/>
                        <a:pt x="2219" y="7374"/>
                        <a:pt x="2219" y="7448"/>
                      </a:cubicBezTo>
                      <a:cubicBezTo>
                        <a:pt x="2219" y="7483"/>
                        <a:pt x="2217" y="7518"/>
                        <a:pt x="2214" y="7552"/>
                      </a:cubicBezTo>
                      <a:cubicBezTo>
                        <a:pt x="2204" y="7663"/>
                        <a:pt x="2182" y="7773"/>
                        <a:pt x="2148" y="7879"/>
                      </a:cubicBezTo>
                      <a:cubicBezTo>
                        <a:pt x="2113" y="7989"/>
                        <a:pt x="2069" y="8095"/>
                        <a:pt x="2016" y="8197"/>
                      </a:cubicBezTo>
                      <a:cubicBezTo>
                        <a:pt x="1919" y="8387"/>
                        <a:pt x="1792" y="8582"/>
                        <a:pt x="1626" y="8791"/>
                      </a:cubicBezTo>
                      <a:cubicBezTo>
                        <a:pt x="1493" y="8959"/>
                        <a:pt x="1340" y="9133"/>
                        <a:pt x="1144" y="934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" name="Google Shape;218;p15"/>
                <p:cNvSpPr/>
                <p:nvPr/>
              </p:nvSpPr>
              <p:spPr>
                <a:xfrm>
                  <a:off x="4568760" y="1099440"/>
                  <a:ext cx="2090520" cy="3466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9628" extrusionOk="0">
                      <a:moveTo>
                        <a:pt x="1195" y="9096"/>
                      </a:moveTo>
                      <a:cubicBezTo>
                        <a:pt x="1089" y="9207"/>
                        <a:pt x="982" y="9315"/>
                        <a:pt x="869" y="9429"/>
                      </a:cubicBezTo>
                      <a:cubicBezTo>
                        <a:pt x="806" y="9494"/>
                        <a:pt x="740" y="9561"/>
                        <a:pt x="675" y="9628"/>
                      </a:cubicBezTo>
                      <a:lnTo>
                        <a:pt x="665" y="9618"/>
                      </a:lnTo>
                      <a:cubicBezTo>
                        <a:pt x="730" y="9551"/>
                        <a:pt x="796" y="9484"/>
                        <a:pt x="859" y="9420"/>
                      </a:cubicBezTo>
                      <a:cubicBezTo>
                        <a:pt x="972" y="9305"/>
                        <a:pt x="1078" y="9198"/>
                        <a:pt x="1184" y="9086"/>
                      </a:cubicBezTo>
                      <a:cubicBezTo>
                        <a:pt x="1376" y="8884"/>
                        <a:pt x="1526" y="8714"/>
                        <a:pt x="1654" y="8552"/>
                      </a:cubicBezTo>
                      <a:cubicBezTo>
                        <a:pt x="1811" y="8352"/>
                        <a:pt x="1932" y="8169"/>
                        <a:pt x="2023" y="7990"/>
                      </a:cubicBezTo>
                      <a:cubicBezTo>
                        <a:pt x="2071" y="7898"/>
                        <a:pt x="2111" y="7802"/>
                        <a:pt x="2143" y="7703"/>
                      </a:cubicBezTo>
                      <a:cubicBezTo>
                        <a:pt x="2172" y="7610"/>
                        <a:pt x="2192" y="7515"/>
                        <a:pt x="2200" y="7419"/>
                      </a:cubicBezTo>
                      <a:cubicBezTo>
                        <a:pt x="2203" y="7389"/>
                        <a:pt x="2204" y="7359"/>
                        <a:pt x="2204" y="7329"/>
                      </a:cubicBezTo>
                      <a:cubicBezTo>
                        <a:pt x="2204" y="7268"/>
                        <a:pt x="2199" y="7206"/>
                        <a:pt x="2188" y="7145"/>
                      </a:cubicBezTo>
                      <a:cubicBezTo>
                        <a:pt x="2184" y="7124"/>
                        <a:pt x="2179" y="7102"/>
                        <a:pt x="2173" y="7079"/>
                      </a:cubicBezTo>
                      <a:lnTo>
                        <a:pt x="2164" y="7046"/>
                      </a:lnTo>
                      <a:lnTo>
                        <a:pt x="2154" y="7013"/>
                      </a:lnTo>
                      <a:cubicBezTo>
                        <a:pt x="2140" y="6970"/>
                        <a:pt x="2123" y="6928"/>
                        <a:pt x="2104" y="6888"/>
                      </a:cubicBezTo>
                      <a:cubicBezTo>
                        <a:pt x="2093" y="6865"/>
                        <a:pt x="2081" y="6843"/>
                        <a:pt x="2068" y="6821"/>
                      </a:cubicBezTo>
                      <a:cubicBezTo>
                        <a:pt x="2035" y="6763"/>
                        <a:pt x="1996" y="6709"/>
                        <a:pt x="1952" y="6658"/>
                      </a:cubicBezTo>
                      <a:cubicBezTo>
                        <a:pt x="1922" y="6623"/>
                        <a:pt x="1889" y="6589"/>
                        <a:pt x="1854" y="6558"/>
                      </a:cubicBezTo>
                      <a:lnTo>
                        <a:pt x="1849" y="6553"/>
                      </a:lnTo>
                      <a:cubicBezTo>
                        <a:pt x="1847" y="6551"/>
                        <a:pt x="1844" y="6549"/>
                        <a:pt x="1841" y="6546"/>
                      </a:cubicBezTo>
                      <a:lnTo>
                        <a:pt x="1826" y="6533"/>
                      </a:lnTo>
                      <a:lnTo>
                        <a:pt x="1794" y="6506"/>
                      </a:lnTo>
                      <a:cubicBezTo>
                        <a:pt x="1775" y="6490"/>
                        <a:pt x="1753" y="6472"/>
                        <a:pt x="1728" y="6452"/>
                      </a:cubicBezTo>
                      <a:cubicBezTo>
                        <a:pt x="1698" y="6428"/>
                        <a:pt x="1666" y="6403"/>
                        <a:pt x="1633" y="6377"/>
                      </a:cubicBezTo>
                      <a:lnTo>
                        <a:pt x="1584" y="6338"/>
                      </a:lnTo>
                      <a:lnTo>
                        <a:pt x="1498" y="6269"/>
                      </a:lnTo>
                      <a:lnTo>
                        <a:pt x="1423" y="6201"/>
                      </a:lnTo>
                      <a:cubicBezTo>
                        <a:pt x="1364" y="6148"/>
                        <a:pt x="1306" y="6097"/>
                        <a:pt x="1244" y="6042"/>
                      </a:cubicBezTo>
                      <a:cubicBezTo>
                        <a:pt x="1211" y="6013"/>
                        <a:pt x="1179" y="5984"/>
                        <a:pt x="1146" y="5955"/>
                      </a:cubicBezTo>
                      <a:cubicBezTo>
                        <a:pt x="1062" y="5880"/>
                        <a:pt x="962" y="5790"/>
                        <a:pt x="861" y="5693"/>
                      </a:cubicBezTo>
                      <a:lnTo>
                        <a:pt x="847" y="5680"/>
                      </a:lnTo>
                      <a:cubicBezTo>
                        <a:pt x="828" y="5662"/>
                        <a:pt x="809" y="5643"/>
                        <a:pt x="790" y="5624"/>
                      </a:cubicBezTo>
                      <a:lnTo>
                        <a:pt x="753" y="5588"/>
                      </a:lnTo>
                      <a:lnTo>
                        <a:pt x="716" y="5549"/>
                      </a:lnTo>
                      <a:cubicBezTo>
                        <a:pt x="660" y="5490"/>
                        <a:pt x="613" y="5437"/>
                        <a:pt x="572" y="5385"/>
                      </a:cubicBezTo>
                      <a:cubicBezTo>
                        <a:pt x="488" y="5281"/>
                        <a:pt x="412" y="5171"/>
                        <a:pt x="345" y="5055"/>
                      </a:cubicBezTo>
                      <a:cubicBezTo>
                        <a:pt x="267" y="4918"/>
                        <a:pt x="201" y="4775"/>
                        <a:pt x="148" y="4627"/>
                      </a:cubicBezTo>
                      <a:cubicBezTo>
                        <a:pt x="50" y="4354"/>
                        <a:pt x="0" y="4066"/>
                        <a:pt x="0" y="3775"/>
                      </a:cubicBezTo>
                      <a:cubicBezTo>
                        <a:pt x="0" y="3773"/>
                        <a:pt x="0" y="3771"/>
                        <a:pt x="0" y="3768"/>
                      </a:cubicBezTo>
                      <a:cubicBezTo>
                        <a:pt x="0" y="3699"/>
                        <a:pt x="3" y="3627"/>
                        <a:pt x="10" y="3549"/>
                      </a:cubicBezTo>
                      <a:lnTo>
                        <a:pt x="12" y="3532"/>
                      </a:lnTo>
                      <a:cubicBezTo>
                        <a:pt x="13" y="3520"/>
                        <a:pt x="14" y="3507"/>
                        <a:pt x="16" y="3495"/>
                      </a:cubicBezTo>
                      <a:lnTo>
                        <a:pt x="23" y="3440"/>
                      </a:lnTo>
                      <a:cubicBezTo>
                        <a:pt x="24" y="3431"/>
                        <a:pt x="25" y="3422"/>
                        <a:pt x="26" y="3413"/>
                      </a:cubicBezTo>
                      <a:lnTo>
                        <a:pt x="28" y="3400"/>
                      </a:lnTo>
                      <a:lnTo>
                        <a:pt x="34" y="3368"/>
                      </a:lnTo>
                      <a:cubicBezTo>
                        <a:pt x="36" y="3353"/>
                        <a:pt x="39" y="3338"/>
                        <a:pt x="42" y="3323"/>
                      </a:cubicBezTo>
                      <a:cubicBezTo>
                        <a:pt x="74" y="3166"/>
                        <a:pt x="131" y="3015"/>
                        <a:pt x="212" y="2875"/>
                      </a:cubicBezTo>
                      <a:cubicBezTo>
                        <a:pt x="342" y="2649"/>
                        <a:pt x="531" y="2461"/>
                        <a:pt x="757" y="2330"/>
                      </a:cubicBezTo>
                      <a:cubicBezTo>
                        <a:pt x="825" y="2291"/>
                        <a:pt x="896" y="2257"/>
                        <a:pt x="970" y="2229"/>
                      </a:cubicBezTo>
                      <a:cubicBezTo>
                        <a:pt x="1126" y="2169"/>
                        <a:pt x="1291" y="2136"/>
                        <a:pt x="1458" y="2133"/>
                      </a:cubicBezTo>
                      <a:lnTo>
                        <a:pt x="1467" y="2133"/>
                      </a:lnTo>
                      <a:cubicBezTo>
                        <a:pt x="1485" y="2133"/>
                        <a:pt x="1503" y="2132"/>
                        <a:pt x="1521" y="2133"/>
                      </a:cubicBezTo>
                      <a:lnTo>
                        <a:pt x="1567" y="2134"/>
                      </a:lnTo>
                      <a:cubicBezTo>
                        <a:pt x="1571" y="2134"/>
                        <a:pt x="1574" y="2135"/>
                        <a:pt x="1577" y="2135"/>
                      </a:cubicBezTo>
                      <a:lnTo>
                        <a:pt x="1638" y="2139"/>
                      </a:lnTo>
                      <a:lnTo>
                        <a:pt x="1647" y="2140"/>
                      </a:lnTo>
                      <a:cubicBezTo>
                        <a:pt x="1654" y="2140"/>
                        <a:pt x="1660" y="2140"/>
                        <a:pt x="1666" y="2141"/>
                      </a:cubicBezTo>
                      <a:lnTo>
                        <a:pt x="1749" y="2151"/>
                      </a:lnTo>
                      <a:cubicBezTo>
                        <a:pt x="1762" y="2152"/>
                        <a:pt x="1775" y="2154"/>
                        <a:pt x="1788" y="2156"/>
                      </a:cubicBezTo>
                      <a:lnTo>
                        <a:pt x="1804" y="2159"/>
                      </a:lnTo>
                      <a:cubicBezTo>
                        <a:pt x="1834" y="2163"/>
                        <a:pt x="1864" y="2169"/>
                        <a:pt x="1892" y="2174"/>
                      </a:cubicBezTo>
                      <a:lnTo>
                        <a:pt x="1912" y="2178"/>
                      </a:lnTo>
                      <a:cubicBezTo>
                        <a:pt x="1926" y="2180"/>
                        <a:pt x="1941" y="2184"/>
                        <a:pt x="1955" y="2187"/>
                      </a:cubicBezTo>
                      <a:lnTo>
                        <a:pt x="2017" y="2201"/>
                      </a:lnTo>
                      <a:lnTo>
                        <a:pt x="2070" y="2214"/>
                      </a:lnTo>
                      <a:lnTo>
                        <a:pt x="2085" y="2218"/>
                      </a:lnTo>
                      <a:cubicBezTo>
                        <a:pt x="2097" y="2221"/>
                        <a:pt x="2109" y="2224"/>
                        <a:pt x="2121" y="2228"/>
                      </a:cubicBezTo>
                      <a:lnTo>
                        <a:pt x="2149" y="2236"/>
                      </a:lnTo>
                      <a:cubicBezTo>
                        <a:pt x="2173" y="2243"/>
                        <a:pt x="2198" y="2250"/>
                        <a:pt x="2222" y="2258"/>
                      </a:cubicBezTo>
                      <a:lnTo>
                        <a:pt x="2272" y="2274"/>
                      </a:lnTo>
                      <a:cubicBezTo>
                        <a:pt x="2283" y="2278"/>
                        <a:pt x="2293" y="2281"/>
                        <a:pt x="2304" y="2285"/>
                      </a:cubicBezTo>
                      <a:lnTo>
                        <a:pt x="2321" y="2291"/>
                      </a:lnTo>
                      <a:cubicBezTo>
                        <a:pt x="2444" y="2334"/>
                        <a:pt x="2567" y="2383"/>
                        <a:pt x="2698" y="2442"/>
                      </a:cubicBezTo>
                      <a:cubicBezTo>
                        <a:pt x="2937" y="2550"/>
                        <a:pt x="3161" y="2669"/>
                        <a:pt x="3388" y="2792"/>
                      </a:cubicBezTo>
                      <a:lnTo>
                        <a:pt x="3438" y="2819"/>
                      </a:lnTo>
                      <a:cubicBezTo>
                        <a:pt x="3533" y="2870"/>
                        <a:pt x="3623" y="2919"/>
                        <a:pt x="3713" y="2966"/>
                      </a:cubicBezTo>
                      <a:cubicBezTo>
                        <a:pt x="3761" y="2991"/>
                        <a:pt x="3816" y="3020"/>
                        <a:pt x="3872" y="3048"/>
                      </a:cubicBezTo>
                      <a:lnTo>
                        <a:pt x="3912" y="3067"/>
                      </a:lnTo>
                      <a:lnTo>
                        <a:pt x="3991" y="3105"/>
                      </a:lnTo>
                      <a:lnTo>
                        <a:pt x="4034" y="3125"/>
                      </a:lnTo>
                      <a:cubicBezTo>
                        <a:pt x="4040" y="3128"/>
                        <a:pt x="4044" y="3130"/>
                        <a:pt x="4048" y="3132"/>
                      </a:cubicBezTo>
                      <a:lnTo>
                        <a:pt x="4084" y="3149"/>
                      </a:lnTo>
                      <a:cubicBezTo>
                        <a:pt x="4094" y="3154"/>
                        <a:pt x="4104" y="3159"/>
                        <a:pt x="4113" y="3163"/>
                      </a:cubicBezTo>
                      <a:lnTo>
                        <a:pt x="4149" y="3178"/>
                      </a:lnTo>
                      <a:cubicBezTo>
                        <a:pt x="4156" y="3182"/>
                        <a:pt x="4163" y="3185"/>
                        <a:pt x="4171" y="3188"/>
                      </a:cubicBezTo>
                      <a:lnTo>
                        <a:pt x="4185" y="3193"/>
                      </a:lnTo>
                      <a:cubicBezTo>
                        <a:pt x="4201" y="3200"/>
                        <a:pt x="4217" y="3206"/>
                        <a:pt x="4233" y="3212"/>
                      </a:cubicBezTo>
                      <a:cubicBezTo>
                        <a:pt x="4241" y="3215"/>
                        <a:pt x="4249" y="3218"/>
                        <a:pt x="4257" y="3221"/>
                      </a:cubicBezTo>
                      <a:lnTo>
                        <a:pt x="4311" y="3239"/>
                      </a:lnTo>
                      <a:lnTo>
                        <a:pt x="4329" y="3244"/>
                      </a:lnTo>
                      <a:cubicBezTo>
                        <a:pt x="4377" y="3259"/>
                        <a:pt x="4425" y="3271"/>
                        <a:pt x="4474" y="3281"/>
                      </a:cubicBezTo>
                      <a:cubicBezTo>
                        <a:pt x="4522" y="3291"/>
                        <a:pt x="4571" y="3298"/>
                        <a:pt x="4620" y="3302"/>
                      </a:cubicBezTo>
                      <a:lnTo>
                        <a:pt x="4633" y="3303"/>
                      </a:lnTo>
                      <a:cubicBezTo>
                        <a:pt x="4641" y="3304"/>
                        <a:pt x="4649" y="3305"/>
                        <a:pt x="4655" y="3305"/>
                      </a:cubicBezTo>
                      <a:lnTo>
                        <a:pt x="4692" y="3307"/>
                      </a:lnTo>
                      <a:lnTo>
                        <a:pt x="4707" y="3307"/>
                      </a:lnTo>
                      <a:cubicBezTo>
                        <a:pt x="4725" y="3307"/>
                        <a:pt x="4744" y="3307"/>
                        <a:pt x="4763" y="3307"/>
                      </a:cubicBezTo>
                      <a:cubicBezTo>
                        <a:pt x="4810" y="3305"/>
                        <a:pt x="4856" y="3301"/>
                        <a:pt x="4903" y="3295"/>
                      </a:cubicBezTo>
                      <a:cubicBezTo>
                        <a:pt x="4993" y="3281"/>
                        <a:pt x="5082" y="3256"/>
                        <a:pt x="5166" y="3219"/>
                      </a:cubicBezTo>
                      <a:cubicBezTo>
                        <a:pt x="5198" y="3205"/>
                        <a:pt x="5230" y="3188"/>
                        <a:pt x="5261" y="3171"/>
                      </a:cubicBezTo>
                      <a:cubicBezTo>
                        <a:pt x="5308" y="3143"/>
                        <a:pt x="5353" y="3112"/>
                        <a:pt x="5395" y="3078"/>
                      </a:cubicBezTo>
                      <a:cubicBezTo>
                        <a:pt x="5465" y="3020"/>
                        <a:pt x="5527" y="2953"/>
                        <a:pt x="5579" y="2878"/>
                      </a:cubicBezTo>
                      <a:cubicBezTo>
                        <a:pt x="5597" y="2852"/>
                        <a:pt x="5614" y="2825"/>
                        <a:pt x="5630" y="2798"/>
                      </a:cubicBezTo>
                      <a:cubicBezTo>
                        <a:pt x="5661" y="2744"/>
                        <a:pt x="5688" y="2688"/>
                        <a:pt x="5709" y="2630"/>
                      </a:cubicBezTo>
                      <a:cubicBezTo>
                        <a:pt x="5726" y="2585"/>
                        <a:pt x="5740" y="2539"/>
                        <a:pt x="5752" y="2493"/>
                      </a:cubicBezTo>
                      <a:cubicBezTo>
                        <a:pt x="5764" y="2445"/>
                        <a:pt x="5773" y="2397"/>
                        <a:pt x="5779" y="2349"/>
                      </a:cubicBezTo>
                      <a:cubicBezTo>
                        <a:pt x="5786" y="2300"/>
                        <a:pt x="5790" y="2250"/>
                        <a:pt x="5792" y="2201"/>
                      </a:cubicBezTo>
                      <a:cubicBezTo>
                        <a:pt x="5794" y="2156"/>
                        <a:pt x="5793" y="2108"/>
                        <a:pt x="5790" y="2049"/>
                      </a:cubicBezTo>
                      <a:lnTo>
                        <a:pt x="5788" y="2011"/>
                      </a:lnTo>
                      <a:lnTo>
                        <a:pt x="5784" y="1973"/>
                      </a:lnTo>
                      <a:cubicBezTo>
                        <a:pt x="5783" y="1962"/>
                        <a:pt x="5782" y="1950"/>
                        <a:pt x="5780" y="1939"/>
                      </a:cubicBezTo>
                      <a:lnTo>
                        <a:pt x="5779" y="1935"/>
                      </a:lnTo>
                      <a:cubicBezTo>
                        <a:pt x="5779" y="1930"/>
                        <a:pt x="5778" y="1925"/>
                        <a:pt x="5778" y="1920"/>
                      </a:cubicBezTo>
                      <a:cubicBezTo>
                        <a:pt x="5777" y="1912"/>
                        <a:pt x="5776" y="1904"/>
                        <a:pt x="5774" y="1896"/>
                      </a:cubicBezTo>
                      <a:cubicBezTo>
                        <a:pt x="5773" y="1890"/>
                        <a:pt x="5772" y="1884"/>
                        <a:pt x="5771" y="1877"/>
                      </a:cubicBezTo>
                      <a:cubicBezTo>
                        <a:pt x="5768" y="1858"/>
                        <a:pt x="5765" y="1839"/>
                        <a:pt x="5761" y="1819"/>
                      </a:cubicBezTo>
                      <a:lnTo>
                        <a:pt x="5758" y="1800"/>
                      </a:lnTo>
                      <a:cubicBezTo>
                        <a:pt x="5757" y="1793"/>
                        <a:pt x="5755" y="1787"/>
                        <a:pt x="5754" y="1781"/>
                      </a:cubicBezTo>
                      <a:lnTo>
                        <a:pt x="5746" y="1744"/>
                      </a:lnTo>
                      <a:cubicBezTo>
                        <a:pt x="5744" y="1736"/>
                        <a:pt x="5742" y="1728"/>
                        <a:pt x="5740" y="1720"/>
                      </a:cubicBezTo>
                      <a:cubicBezTo>
                        <a:pt x="5739" y="1716"/>
                        <a:pt x="5738" y="1711"/>
                        <a:pt x="5737" y="1707"/>
                      </a:cubicBezTo>
                      <a:lnTo>
                        <a:pt x="5727" y="1670"/>
                      </a:lnTo>
                      <a:lnTo>
                        <a:pt x="5722" y="1656"/>
                      </a:lnTo>
                      <a:cubicBezTo>
                        <a:pt x="5716" y="1636"/>
                        <a:pt x="5710" y="1614"/>
                        <a:pt x="5703" y="1594"/>
                      </a:cubicBezTo>
                      <a:cubicBezTo>
                        <a:pt x="5689" y="1548"/>
                        <a:pt x="5672" y="1500"/>
                        <a:pt x="5649" y="1443"/>
                      </a:cubicBezTo>
                      <a:lnTo>
                        <a:pt x="5633" y="1405"/>
                      </a:lnTo>
                      <a:cubicBezTo>
                        <a:pt x="5630" y="1397"/>
                        <a:pt x="5627" y="1389"/>
                        <a:pt x="5623" y="1381"/>
                      </a:cubicBezTo>
                      <a:cubicBezTo>
                        <a:pt x="5621" y="1377"/>
                        <a:pt x="5619" y="1372"/>
                        <a:pt x="5617" y="1368"/>
                      </a:cubicBezTo>
                      <a:cubicBezTo>
                        <a:pt x="5610" y="1350"/>
                        <a:pt x="5602" y="1333"/>
                        <a:pt x="5594" y="1316"/>
                      </a:cubicBezTo>
                      <a:cubicBezTo>
                        <a:pt x="5590" y="1308"/>
                        <a:pt x="5587" y="1301"/>
                        <a:pt x="5583" y="1293"/>
                      </a:cubicBezTo>
                      <a:cubicBezTo>
                        <a:pt x="5560" y="1246"/>
                        <a:pt x="5536" y="1196"/>
                        <a:pt x="5508" y="1145"/>
                      </a:cubicBezTo>
                      <a:cubicBezTo>
                        <a:pt x="5499" y="1129"/>
                        <a:pt x="5490" y="1114"/>
                        <a:pt x="5481" y="1098"/>
                      </a:cubicBezTo>
                      <a:cubicBezTo>
                        <a:pt x="5476" y="1089"/>
                        <a:pt x="5471" y="1081"/>
                        <a:pt x="5466" y="1072"/>
                      </a:cubicBezTo>
                      <a:lnTo>
                        <a:pt x="5445" y="1036"/>
                      </a:lnTo>
                      <a:cubicBezTo>
                        <a:pt x="5438" y="1023"/>
                        <a:pt x="5431" y="1011"/>
                        <a:pt x="5423" y="999"/>
                      </a:cubicBezTo>
                      <a:cubicBezTo>
                        <a:pt x="5394" y="952"/>
                        <a:pt x="5363" y="904"/>
                        <a:pt x="5331" y="855"/>
                      </a:cubicBezTo>
                      <a:cubicBezTo>
                        <a:pt x="5267" y="760"/>
                        <a:pt x="5198" y="664"/>
                        <a:pt x="5127" y="571"/>
                      </a:cubicBezTo>
                      <a:cubicBezTo>
                        <a:pt x="4987" y="388"/>
                        <a:pt x="4835" y="208"/>
                        <a:pt x="4666" y="9"/>
                      </a:cubicBezTo>
                      <a:lnTo>
                        <a:pt x="4677" y="0"/>
                      </a:lnTo>
                      <a:cubicBezTo>
                        <a:pt x="4846" y="199"/>
                        <a:pt x="4998" y="379"/>
                        <a:pt x="5138" y="562"/>
                      </a:cubicBezTo>
                      <a:cubicBezTo>
                        <a:pt x="5209" y="656"/>
                        <a:pt x="5278" y="752"/>
                        <a:pt x="5343" y="847"/>
                      </a:cubicBezTo>
                      <a:cubicBezTo>
                        <a:pt x="5375" y="896"/>
                        <a:pt x="5406" y="944"/>
                        <a:pt x="5435" y="992"/>
                      </a:cubicBezTo>
                      <a:cubicBezTo>
                        <a:pt x="5443" y="1004"/>
                        <a:pt x="5450" y="1016"/>
                        <a:pt x="5457" y="1029"/>
                      </a:cubicBezTo>
                      <a:lnTo>
                        <a:pt x="5479" y="1065"/>
                      </a:lnTo>
                      <a:cubicBezTo>
                        <a:pt x="5484" y="1074"/>
                        <a:pt x="5488" y="1082"/>
                        <a:pt x="5493" y="1091"/>
                      </a:cubicBezTo>
                      <a:cubicBezTo>
                        <a:pt x="5502" y="1107"/>
                        <a:pt x="5511" y="1123"/>
                        <a:pt x="5520" y="1139"/>
                      </a:cubicBezTo>
                      <a:cubicBezTo>
                        <a:pt x="5548" y="1189"/>
                        <a:pt x="5573" y="1240"/>
                        <a:pt x="5596" y="1287"/>
                      </a:cubicBezTo>
                      <a:cubicBezTo>
                        <a:pt x="5599" y="1295"/>
                        <a:pt x="5603" y="1302"/>
                        <a:pt x="5606" y="1310"/>
                      </a:cubicBezTo>
                      <a:cubicBezTo>
                        <a:pt x="5614" y="1327"/>
                        <a:pt x="5623" y="1345"/>
                        <a:pt x="5630" y="1362"/>
                      </a:cubicBezTo>
                      <a:cubicBezTo>
                        <a:pt x="5632" y="1367"/>
                        <a:pt x="5634" y="1371"/>
                        <a:pt x="5636" y="1376"/>
                      </a:cubicBezTo>
                      <a:cubicBezTo>
                        <a:pt x="5639" y="1384"/>
                        <a:pt x="5643" y="1392"/>
                        <a:pt x="5646" y="1400"/>
                      </a:cubicBezTo>
                      <a:lnTo>
                        <a:pt x="5662" y="1437"/>
                      </a:lnTo>
                      <a:cubicBezTo>
                        <a:pt x="5685" y="1495"/>
                        <a:pt x="5702" y="1544"/>
                        <a:pt x="5717" y="1590"/>
                      </a:cubicBezTo>
                      <a:cubicBezTo>
                        <a:pt x="5723" y="1610"/>
                        <a:pt x="5730" y="1632"/>
                        <a:pt x="5736" y="1652"/>
                      </a:cubicBezTo>
                      <a:lnTo>
                        <a:pt x="5745" y="1685"/>
                      </a:lnTo>
                      <a:lnTo>
                        <a:pt x="5750" y="1704"/>
                      </a:lnTo>
                      <a:cubicBezTo>
                        <a:pt x="5751" y="1708"/>
                        <a:pt x="5752" y="1712"/>
                        <a:pt x="5753" y="1717"/>
                      </a:cubicBezTo>
                      <a:cubicBezTo>
                        <a:pt x="5756" y="1725"/>
                        <a:pt x="5758" y="1733"/>
                        <a:pt x="5760" y="1741"/>
                      </a:cubicBezTo>
                      <a:lnTo>
                        <a:pt x="5768" y="1778"/>
                      </a:lnTo>
                      <a:cubicBezTo>
                        <a:pt x="5769" y="1784"/>
                        <a:pt x="5770" y="1790"/>
                        <a:pt x="5772" y="1798"/>
                      </a:cubicBezTo>
                      <a:lnTo>
                        <a:pt x="5775" y="1817"/>
                      </a:lnTo>
                      <a:cubicBezTo>
                        <a:pt x="5779" y="1836"/>
                        <a:pt x="5782" y="1856"/>
                        <a:pt x="5785" y="1875"/>
                      </a:cubicBezTo>
                      <a:cubicBezTo>
                        <a:pt x="5786" y="1882"/>
                        <a:pt x="5787" y="1888"/>
                        <a:pt x="5788" y="1894"/>
                      </a:cubicBezTo>
                      <a:cubicBezTo>
                        <a:pt x="5790" y="1903"/>
                        <a:pt x="5791" y="1911"/>
                        <a:pt x="5792" y="1919"/>
                      </a:cubicBezTo>
                      <a:cubicBezTo>
                        <a:pt x="5792" y="1923"/>
                        <a:pt x="5793" y="1928"/>
                        <a:pt x="5794" y="1933"/>
                      </a:cubicBezTo>
                      <a:lnTo>
                        <a:pt x="5794" y="1938"/>
                      </a:lnTo>
                      <a:cubicBezTo>
                        <a:pt x="5796" y="1949"/>
                        <a:pt x="5797" y="1960"/>
                        <a:pt x="5798" y="1972"/>
                      </a:cubicBezTo>
                      <a:lnTo>
                        <a:pt x="5802" y="2010"/>
                      </a:lnTo>
                      <a:lnTo>
                        <a:pt x="5804" y="2048"/>
                      </a:lnTo>
                      <a:cubicBezTo>
                        <a:pt x="5807" y="2107"/>
                        <a:pt x="5808" y="2156"/>
                        <a:pt x="5806" y="2201"/>
                      </a:cubicBezTo>
                      <a:cubicBezTo>
                        <a:pt x="5805" y="2251"/>
                        <a:pt x="5800" y="2301"/>
                        <a:pt x="5793" y="2351"/>
                      </a:cubicBezTo>
                      <a:cubicBezTo>
                        <a:pt x="5787" y="2400"/>
                        <a:pt x="5777" y="2448"/>
                        <a:pt x="5765" y="2496"/>
                      </a:cubicBezTo>
                      <a:cubicBezTo>
                        <a:pt x="5754" y="2543"/>
                        <a:pt x="5739" y="2589"/>
                        <a:pt x="5722" y="2635"/>
                      </a:cubicBezTo>
                      <a:cubicBezTo>
                        <a:pt x="5700" y="2694"/>
                        <a:pt x="5673" y="2751"/>
                        <a:pt x="5642" y="2805"/>
                      </a:cubicBezTo>
                      <a:cubicBezTo>
                        <a:pt x="5626" y="2833"/>
                        <a:pt x="5609" y="2859"/>
                        <a:pt x="5591" y="2885"/>
                      </a:cubicBezTo>
                      <a:cubicBezTo>
                        <a:pt x="5538" y="2960"/>
                        <a:pt x="5476" y="3028"/>
                        <a:pt x="5405" y="3087"/>
                      </a:cubicBezTo>
                      <a:cubicBezTo>
                        <a:pt x="5362" y="3122"/>
                        <a:pt x="5317" y="3154"/>
                        <a:pt x="5269" y="3181"/>
                      </a:cubicBezTo>
                      <a:cubicBezTo>
                        <a:pt x="5238" y="3199"/>
                        <a:pt x="5205" y="3216"/>
                        <a:pt x="5172" y="3230"/>
                      </a:cubicBezTo>
                      <a:cubicBezTo>
                        <a:pt x="5087" y="3268"/>
                        <a:pt x="4998" y="3293"/>
                        <a:pt x="4906" y="3307"/>
                      </a:cubicBezTo>
                      <a:cubicBezTo>
                        <a:pt x="4859" y="3314"/>
                        <a:pt x="4812" y="3318"/>
                        <a:pt x="4764" y="3319"/>
                      </a:cubicBezTo>
                      <a:cubicBezTo>
                        <a:pt x="4756" y="3320"/>
                        <a:pt x="4747" y="3320"/>
                        <a:pt x="4738" y="3320"/>
                      </a:cubicBezTo>
                      <a:lnTo>
                        <a:pt x="4707" y="3320"/>
                      </a:lnTo>
                      <a:lnTo>
                        <a:pt x="4692" y="3320"/>
                      </a:lnTo>
                      <a:lnTo>
                        <a:pt x="4656" y="3318"/>
                      </a:lnTo>
                      <a:cubicBezTo>
                        <a:pt x="4648" y="3318"/>
                        <a:pt x="4641" y="3317"/>
                        <a:pt x="4633" y="3316"/>
                      </a:cubicBezTo>
                      <a:lnTo>
                        <a:pt x="4619" y="3315"/>
                      </a:lnTo>
                      <a:cubicBezTo>
                        <a:pt x="4570" y="3311"/>
                        <a:pt x="4521" y="3304"/>
                        <a:pt x="4473" y="3294"/>
                      </a:cubicBezTo>
                      <a:cubicBezTo>
                        <a:pt x="4423" y="3284"/>
                        <a:pt x="4374" y="3272"/>
                        <a:pt x="4326" y="3257"/>
                      </a:cubicBezTo>
                      <a:lnTo>
                        <a:pt x="4308" y="3252"/>
                      </a:lnTo>
                      <a:lnTo>
                        <a:pt x="4253" y="3233"/>
                      </a:lnTo>
                      <a:cubicBezTo>
                        <a:pt x="4245" y="3230"/>
                        <a:pt x="4237" y="3227"/>
                        <a:pt x="4229" y="3224"/>
                      </a:cubicBezTo>
                      <a:cubicBezTo>
                        <a:pt x="4213" y="3219"/>
                        <a:pt x="4196" y="3213"/>
                        <a:pt x="4180" y="3206"/>
                      </a:cubicBezTo>
                      <a:lnTo>
                        <a:pt x="4167" y="3200"/>
                      </a:lnTo>
                      <a:cubicBezTo>
                        <a:pt x="4159" y="3197"/>
                        <a:pt x="4152" y="3194"/>
                        <a:pt x="4144" y="3191"/>
                      </a:cubicBezTo>
                      <a:lnTo>
                        <a:pt x="4108" y="3175"/>
                      </a:lnTo>
                      <a:cubicBezTo>
                        <a:pt x="4100" y="3171"/>
                        <a:pt x="4089" y="3166"/>
                        <a:pt x="4079" y="3161"/>
                      </a:cubicBezTo>
                      <a:lnTo>
                        <a:pt x="4043" y="3144"/>
                      </a:lnTo>
                      <a:cubicBezTo>
                        <a:pt x="4039" y="3142"/>
                        <a:pt x="4034" y="3139"/>
                        <a:pt x="4029" y="3137"/>
                      </a:cubicBezTo>
                      <a:lnTo>
                        <a:pt x="4032" y="3131"/>
                      </a:lnTo>
                      <a:lnTo>
                        <a:pt x="4029" y="3137"/>
                      </a:lnTo>
                      <a:lnTo>
                        <a:pt x="3946" y="3098"/>
                      </a:lnTo>
                      <a:lnTo>
                        <a:pt x="3906" y="3079"/>
                      </a:lnTo>
                      <a:lnTo>
                        <a:pt x="3867" y="3060"/>
                      </a:lnTo>
                      <a:cubicBezTo>
                        <a:pt x="3810" y="3032"/>
                        <a:pt x="3755" y="3003"/>
                        <a:pt x="3708" y="2978"/>
                      </a:cubicBezTo>
                      <a:cubicBezTo>
                        <a:pt x="3617" y="2930"/>
                        <a:pt x="3527" y="2882"/>
                        <a:pt x="3432" y="2830"/>
                      </a:cubicBezTo>
                      <a:lnTo>
                        <a:pt x="3382" y="2804"/>
                      </a:lnTo>
                      <a:cubicBezTo>
                        <a:pt x="3155" y="2681"/>
                        <a:pt x="2931" y="2562"/>
                        <a:pt x="2693" y="2455"/>
                      </a:cubicBezTo>
                      <a:cubicBezTo>
                        <a:pt x="2563" y="2396"/>
                        <a:pt x="2440" y="2346"/>
                        <a:pt x="2317" y="2304"/>
                      </a:cubicBezTo>
                      <a:lnTo>
                        <a:pt x="2300" y="2298"/>
                      </a:lnTo>
                      <a:cubicBezTo>
                        <a:pt x="2289" y="2294"/>
                        <a:pt x="2279" y="2291"/>
                        <a:pt x="2268" y="2287"/>
                      </a:cubicBezTo>
                      <a:lnTo>
                        <a:pt x="2218" y="2271"/>
                      </a:lnTo>
                      <a:cubicBezTo>
                        <a:pt x="2195" y="2263"/>
                        <a:pt x="2170" y="2256"/>
                        <a:pt x="2146" y="2249"/>
                      </a:cubicBezTo>
                      <a:lnTo>
                        <a:pt x="2118" y="2241"/>
                      </a:lnTo>
                      <a:cubicBezTo>
                        <a:pt x="2106" y="2237"/>
                        <a:pt x="2094" y="2234"/>
                        <a:pt x="2082" y="2231"/>
                      </a:cubicBezTo>
                      <a:lnTo>
                        <a:pt x="2067" y="2227"/>
                      </a:lnTo>
                      <a:lnTo>
                        <a:pt x="2015" y="2214"/>
                      </a:lnTo>
                      <a:lnTo>
                        <a:pt x="1953" y="2200"/>
                      </a:lnTo>
                      <a:cubicBezTo>
                        <a:pt x="1939" y="2197"/>
                        <a:pt x="1924" y="2194"/>
                        <a:pt x="1910" y="2191"/>
                      </a:cubicBezTo>
                      <a:lnTo>
                        <a:pt x="1891" y="2188"/>
                      </a:lnTo>
                      <a:cubicBezTo>
                        <a:pt x="1862" y="2182"/>
                        <a:pt x="1832" y="2176"/>
                        <a:pt x="1803" y="2172"/>
                      </a:cubicBezTo>
                      <a:lnTo>
                        <a:pt x="1787" y="2170"/>
                      </a:lnTo>
                      <a:cubicBezTo>
                        <a:pt x="1774" y="2168"/>
                        <a:pt x="1761" y="2166"/>
                        <a:pt x="1748" y="2164"/>
                      </a:cubicBezTo>
                      <a:lnTo>
                        <a:pt x="1666" y="2155"/>
                      </a:lnTo>
                      <a:cubicBezTo>
                        <a:pt x="1660" y="2154"/>
                        <a:pt x="1653" y="2154"/>
                        <a:pt x="1647" y="2153"/>
                      </a:cubicBezTo>
                      <a:lnTo>
                        <a:pt x="1638" y="2152"/>
                      </a:lnTo>
                      <a:lnTo>
                        <a:pt x="1577" y="2148"/>
                      </a:lnTo>
                      <a:cubicBezTo>
                        <a:pt x="1574" y="2148"/>
                        <a:pt x="1571" y="2148"/>
                        <a:pt x="1568" y="2148"/>
                      </a:cubicBezTo>
                      <a:lnTo>
                        <a:pt x="1521" y="2146"/>
                      </a:lnTo>
                      <a:cubicBezTo>
                        <a:pt x="1504" y="2145"/>
                        <a:pt x="1486" y="2146"/>
                        <a:pt x="1468" y="2146"/>
                      </a:cubicBezTo>
                      <a:lnTo>
                        <a:pt x="1459" y="2146"/>
                      </a:lnTo>
                      <a:cubicBezTo>
                        <a:pt x="1294" y="2150"/>
                        <a:pt x="1130" y="2182"/>
                        <a:pt x="975" y="2241"/>
                      </a:cubicBezTo>
                      <a:cubicBezTo>
                        <a:pt x="902" y="2269"/>
                        <a:pt x="832" y="2303"/>
                        <a:pt x="765" y="2342"/>
                      </a:cubicBezTo>
                      <a:cubicBezTo>
                        <a:pt x="540" y="2471"/>
                        <a:pt x="354" y="2658"/>
                        <a:pt x="224" y="2882"/>
                      </a:cubicBezTo>
                      <a:cubicBezTo>
                        <a:pt x="145" y="3020"/>
                        <a:pt x="88" y="3170"/>
                        <a:pt x="56" y="3325"/>
                      </a:cubicBezTo>
                      <a:cubicBezTo>
                        <a:pt x="53" y="3340"/>
                        <a:pt x="50" y="3355"/>
                        <a:pt x="48" y="3370"/>
                      </a:cubicBezTo>
                      <a:lnTo>
                        <a:pt x="43" y="3401"/>
                      </a:lnTo>
                      <a:lnTo>
                        <a:pt x="41" y="3415"/>
                      </a:lnTo>
                      <a:cubicBezTo>
                        <a:pt x="39" y="3424"/>
                        <a:pt x="38" y="3433"/>
                        <a:pt x="37" y="3442"/>
                      </a:cubicBezTo>
                      <a:lnTo>
                        <a:pt x="30" y="3496"/>
                      </a:lnTo>
                      <a:cubicBezTo>
                        <a:pt x="29" y="3508"/>
                        <a:pt x="28" y="3521"/>
                        <a:pt x="26" y="3533"/>
                      </a:cubicBezTo>
                      <a:lnTo>
                        <a:pt x="25" y="3550"/>
                      </a:lnTo>
                      <a:cubicBezTo>
                        <a:pt x="18" y="3628"/>
                        <a:pt x="15" y="3699"/>
                        <a:pt x="15" y="3768"/>
                      </a:cubicBezTo>
                      <a:cubicBezTo>
                        <a:pt x="15" y="3770"/>
                        <a:pt x="15" y="3773"/>
                        <a:pt x="15" y="3775"/>
                      </a:cubicBezTo>
                      <a:cubicBezTo>
                        <a:pt x="15" y="4064"/>
                        <a:pt x="64" y="4350"/>
                        <a:pt x="161" y="4622"/>
                      </a:cubicBezTo>
                      <a:cubicBezTo>
                        <a:pt x="214" y="4770"/>
                        <a:pt x="279" y="4912"/>
                        <a:pt x="358" y="5047"/>
                      </a:cubicBezTo>
                      <a:cubicBezTo>
                        <a:pt x="424" y="5163"/>
                        <a:pt x="500" y="5273"/>
                        <a:pt x="583" y="5376"/>
                      </a:cubicBezTo>
                      <a:cubicBezTo>
                        <a:pt x="624" y="5427"/>
                        <a:pt x="671" y="5481"/>
                        <a:pt x="726" y="5539"/>
                      </a:cubicBezTo>
                      <a:lnTo>
                        <a:pt x="782" y="5596"/>
                      </a:lnTo>
                      <a:lnTo>
                        <a:pt x="799" y="5614"/>
                      </a:lnTo>
                      <a:cubicBezTo>
                        <a:pt x="818" y="5633"/>
                        <a:pt x="838" y="5651"/>
                        <a:pt x="856" y="5669"/>
                      </a:cubicBezTo>
                      <a:lnTo>
                        <a:pt x="870" y="5683"/>
                      </a:lnTo>
                      <a:cubicBezTo>
                        <a:pt x="971" y="5780"/>
                        <a:pt x="1071" y="5869"/>
                        <a:pt x="1155" y="5944"/>
                      </a:cubicBezTo>
                      <a:cubicBezTo>
                        <a:pt x="1188" y="5973"/>
                        <a:pt x="1221" y="6002"/>
                        <a:pt x="1253" y="6031"/>
                      </a:cubicBezTo>
                      <a:cubicBezTo>
                        <a:pt x="1315" y="6086"/>
                        <a:pt x="1374" y="6138"/>
                        <a:pt x="1432" y="6190"/>
                      </a:cubicBezTo>
                      <a:lnTo>
                        <a:pt x="1513" y="6263"/>
                      </a:lnTo>
                      <a:lnTo>
                        <a:pt x="1555" y="6297"/>
                      </a:lnTo>
                      <a:lnTo>
                        <a:pt x="1593" y="6327"/>
                      </a:lnTo>
                      <a:lnTo>
                        <a:pt x="1641" y="6365"/>
                      </a:lnTo>
                      <a:cubicBezTo>
                        <a:pt x="1675" y="6391"/>
                        <a:pt x="1706" y="6416"/>
                        <a:pt x="1737" y="6441"/>
                      </a:cubicBezTo>
                      <a:cubicBezTo>
                        <a:pt x="1762" y="6461"/>
                        <a:pt x="1783" y="6478"/>
                        <a:pt x="1803" y="6495"/>
                      </a:cubicBezTo>
                      <a:lnTo>
                        <a:pt x="1850" y="6535"/>
                      </a:lnTo>
                      <a:cubicBezTo>
                        <a:pt x="1853" y="6538"/>
                        <a:pt x="1856" y="6540"/>
                        <a:pt x="1859" y="6543"/>
                      </a:cubicBezTo>
                      <a:lnTo>
                        <a:pt x="1864" y="6547"/>
                      </a:lnTo>
                      <a:cubicBezTo>
                        <a:pt x="1899" y="6579"/>
                        <a:pt x="1932" y="6613"/>
                        <a:pt x="1963" y="6648"/>
                      </a:cubicBezTo>
                      <a:cubicBezTo>
                        <a:pt x="2008" y="6700"/>
                        <a:pt x="2047" y="6755"/>
                        <a:pt x="2081" y="6814"/>
                      </a:cubicBezTo>
                      <a:cubicBezTo>
                        <a:pt x="2094" y="6836"/>
                        <a:pt x="2106" y="6858"/>
                        <a:pt x="2117" y="6881"/>
                      </a:cubicBezTo>
                      <a:cubicBezTo>
                        <a:pt x="2137" y="6922"/>
                        <a:pt x="2154" y="6965"/>
                        <a:pt x="2168" y="7009"/>
                      </a:cubicBezTo>
                      <a:lnTo>
                        <a:pt x="2178" y="7041"/>
                      </a:lnTo>
                      <a:lnTo>
                        <a:pt x="2187" y="7075"/>
                      </a:lnTo>
                      <a:cubicBezTo>
                        <a:pt x="2193" y="7099"/>
                        <a:pt x="2198" y="7120"/>
                        <a:pt x="2202" y="7143"/>
                      </a:cubicBezTo>
                      <a:cubicBezTo>
                        <a:pt x="2213" y="7204"/>
                        <a:pt x="2219" y="7266"/>
                        <a:pt x="2219" y="7329"/>
                      </a:cubicBezTo>
                      <a:cubicBezTo>
                        <a:pt x="2219" y="7359"/>
                        <a:pt x="2217" y="7389"/>
                        <a:pt x="2215" y="7419"/>
                      </a:cubicBezTo>
                      <a:cubicBezTo>
                        <a:pt x="2206" y="7517"/>
                        <a:pt x="2186" y="7613"/>
                        <a:pt x="2156" y="7706"/>
                      </a:cubicBezTo>
                      <a:cubicBezTo>
                        <a:pt x="2124" y="7806"/>
                        <a:pt x="2084" y="7903"/>
                        <a:pt x="2036" y="7996"/>
                      </a:cubicBezTo>
                      <a:cubicBezTo>
                        <a:pt x="1945" y="8175"/>
                        <a:pt x="1824" y="8360"/>
                        <a:pt x="1665" y="8560"/>
                      </a:cubicBezTo>
                      <a:cubicBezTo>
                        <a:pt x="1537" y="8723"/>
                        <a:pt x="1387" y="8893"/>
                        <a:pt x="1195" y="909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9" name="Google Shape;219;p15"/>
              <p:cNvGrpSpPr/>
              <p:nvPr/>
            </p:nvGrpSpPr>
            <p:grpSpPr>
              <a:xfrm>
                <a:off x="105973" y="116390"/>
                <a:ext cx="485916" cy="328635"/>
                <a:chOff x="5856840" y="1756800"/>
                <a:chExt cx="269280" cy="182160"/>
              </a:xfrm>
            </p:grpSpPr>
            <p:sp>
              <p:nvSpPr>
                <p:cNvPr id="220" name="Google Shape;220;p15"/>
                <p:cNvSpPr/>
                <p:nvPr/>
              </p:nvSpPr>
              <p:spPr>
                <a:xfrm>
                  <a:off x="5897520" y="1756800"/>
                  <a:ext cx="225720" cy="158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439" extrusionOk="0">
                      <a:moveTo>
                        <a:pt x="612" y="439"/>
                      </a:moveTo>
                      <a:lnTo>
                        <a:pt x="612" y="439"/>
                      </a:lnTo>
                      <a:lnTo>
                        <a:pt x="612" y="439"/>
                      </a:lnTo>
                      <a:cubicBezTo>
                        <a:pt x="609" y="439"/>
                        <a:pt x="607" y="438"/>
                        <a:pt x="604" y="437"/>
                      </a:cubicBezTo>
                      <a:cubicBezTo>
                        <a:pt x="602" y="436"/>
                        <a:pt x="600" y="434"/>
                        <a:pt x="599" y="432"/>
                      </a:cubicBezTo>
                      <a:cubicBezTo>
                        <a:pt x="598" y="429"/>
                        <a:pt x="597" y="427"/>
                        <a:pt x="597" y="424"/>
                      </a:cubicBezTo>
                      <a:lnTo>
                        <a:pt x="597" y="30"/>
                      </a:lnTo>
                      <a:lnTo>
                        <a:pt x="30" y="30"/>
                      </a:lnTo>
                      <a:lnTo>
                        <a:pt x="30" y="424"/>
                      </a:lnTo>
                      <a:lnTo>
                        <a:pt x="30" y="424"/>
                      </a:lnTo>
                      <a:cubicBezTo>
                        <a:pt x="30" y="427"/>
                        <a:pt x="29" y="429"/>
                        <a:pt x="28" y="432"/>
                      </a:cubicBezTo>
                      <a:cubicBezTo>
                        <a:pt x="27" y="434"/>
                        <a:pt x="25" y="436"/>
                        <a:pt x="22" y="437"/>
                      </a:cubicBezTo>
                      <a:cubicBezTo>
                        <a:pt x="20" y="438"/>
                        <a:pt x="18" y="439"/>
                        <a:pt x="15" y="439"/>
                      </a:cubicBezTo>
                      <a:cubicBezTo>
                        <a:pt x="12" y="439"/>
                        <a:pt x="10" y="438"/>
                        <a:pt x="7" y="437"/>
                      </a:cubicBezTo>
                      <a:cubicBezTo>
                        <a:pt x="5" y="436"/>
                        <a:pt x="3" y="434"/>
                        <a:pt x="2" y="432"/>
                      </a:cubicBezTo>
                      <a:cubicBezTo>
                        <a:pt x="1" y="429"/>
                        <a:pt x="0" y="427"/>
                        <a:pt x="0" y="424"/>
                      </a:cubicBezTo>
                      <a:lnTo>
                        <a:pt x="0" y="0"/>
                      </a:lnTo>
                      <a:lnTo>
                        <a:pt x="627" y="0"/>
                      </a:lnTo>
                      <a:lnTo>
                        <a:pt x="627" y="424"/>
                      </a:lnTo>
                      <a:lnTo>
                        <a:pt x="627" y="424"/>
                      </a:lnTo>
                      <a:lnTo>
                        <a:pt x="627" y="424"/>
                      </a:lnTo>
                      <a:cubicBezTo>
                        <a:pt x="627" y="427"/>
                        <a:pt x="626" y="429"/>
                        <a:pt x="625" y="432"/>
                      </a:cubicBezTo>
                      <a:cubicBezTo>
                        <a:pt x="624" y="434"/>
                        <a:pt x="623" y="436"/>
                        <a:pt x="620" y="437"/>
                      </a:cubicBezTo>
                      <a:cubicBezTo>
                        <a:pt x="618" y="438"/>
                        <a:pt x="615" y="439"/>
                        <a:pt x="612" y="4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221;p15"/>
                <p:cNvSpPr/>
                <p:nvPr/>
              </p:nvSpPr>
              <p:spPr>
                <a:xfrm>
                  <a:off x="5856840" y="1879920"/>
                  <a:ext cx="55080" cy="59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64" extrusionOk="0">
                      <a:moveTo>
                        <a:pt x="153" y="82"/>
                      </a:moveTo>
                      <a:cubicBezTo>
                        <a:pt x="153" y="96"/>
                        <a:pt x="150" y="111"/>
                        <a:pt x="143" y="123"/>
                      </a:cubicBezTo>
                      <a:cubicBezTo>
                        <a:pt x="137" y="135"/>
                        <a:pt x="127" y="146"/>
                        <a:pt x="115" y="153"/>
                      </a:cubicBezTo>
                      <a:cubicBezTo>
                        <a:pt x="104" y="160"/>
                        <a:pt x="90" y="164"/>
                        <a:pt x="76" y="164"/>
                      </a:cubicBezTo>
                      <a:cubicBezTo>
                        <a:pt x="63" y="164"/>
                        <a:pt x="50" y="160"/>
                        <a:pt x="38" y="153"/>
                      </a:cubicBezTo>
                      <a:cubicBezTo>
                        <a:pt x="26" y="146"/>
                        <a:pt x="17" y="135"/>
                        <a:pt x="10" y="123"/>
                      </a:cubicBezTo>
                      <a:cubicBezTo>
                        <a:pt x="3" y="111"/>
                        <a:pt x="0" y="96"/>
                        <a:pt x="0" y="82"/>
                      </a:cubicBezTo>
                      <a:cubicBezTo>
                        <a:pt x="0" y="68"/>
                        <a:pt x="3" y="54"/>
                        <a:pt x="10" y="41"/>
                      </a:cubicBezTo>
                      <a:cubicBezTo>
                        <a:pt x="17" y="29"/>
                        <a:pt x="26" y="18"/>
                        <a:pt x="38" y="11"/>
                      </a:cubicBezTo>
                      <a:cubicBezTo>
                        <a:pt x="50" y="4"/>
                        <a:pt x="63" y="0"/>
                        <a:pt x="76" y="0"/>
                      </a:cubicBezTo>
                      <a:cubicBezTo>
                        <a:pt x="90" y="0"/>
                        <a:pt x="104" y="4"/>
                        <a:pt x="115" y="11"/>
                      </a:cubicBezTo>
                      <a:cubicBezTo>
                        <a:pt x="127" y="18"/>
                        <a:pt x="136" y="29"/>
                        <a:pt x="143" y="41"/>
                      </a:cubicBezTo>
                      <a:cubicBezTo>
                        <a:pt x="149" y="54"/>
                        <a:pt x="153" y="68"/>
                        <a:pt x="153" y="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14025" rIns="90000" bIns="140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222;p15"/>
                <p:cNvSpPr/>
                <p:nvPr/>
              </p:nvSpPr>
              <p:spPr>
                <a:xfrm>
                  <a:off x="6071040" y="1879920"/>
                  <a:ext cx="55080" cy="59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64" extrusionOk="0">
                      <a:moveTo>
                        <a:pt x="153" y="82"/>
                      </a:moveTo>
                      <a:cubicBezTo>
                        <a:pt x="153" y="96"/>
                        <a:pt x="150" y="111"/>
                        <a:pt x="143" y="123"/>
                      </a:cubicBezTo>
                      <a:cubicBezTo>
                        <a:pt x="136" y="135"/>
                        <a:pt x="127" y="146"/>
                        <a:pt x="115" y="153"/>
                      </a:cubicBezTo>
                      <a:cubicBezTo>
                        <a:pt x="103" y="160"/>
                        <a:pt x="91" y="164"/>
                        <a:pt x="77" y="164"/>
                      </a:cubicBezTo>
                      <a:cubicBezTo>
                        <a:pt x="64" y="164"/>
                        <a:pt x="51" y="160"/>
                        <a:pt x="39" y="153"/>
                      </a:cubicBezTo>
                      <a:cubicBezTo>
                        <a:pt x="28" y="146"/>
                        <a:pt x="17" y="135"/>
                        <a:pt x="10" y="123"/>
                      </a:cubicBezTo>
                      <a:cubicBezTo>
                        <a:pt x="4" y="111"/>
                        <a:pt x="0" y="96"/>
                        <a:pt x="0" y="82"/>
                      </a:cubicBezTo>
                      <a:cubicBezTo>
                        <a:pt x="0" y="68"/>
                        <a:pt x="4" y="54"/>
                        <a:pt x="10" y="41"/>
                      </a:cubicBezTo>
                      <a:cubicBezTo>
                        <a:pt x="17" y="29"/>
                        <a:pt x="28" y="18"/>
                        <a:pt x="39" y="11"/>
                      </a:cubicBezTo>
                      <a:cubicBezTo>
                        <a:pt x="51" y="4"/>
                        <a:pt x="63" y="0"/>
                        <a:pt x="77" y="0"/>
                      </a:cubicBezTo>
                      <a:cubicBezTo>
                        <a:pt x="90" y="0"/>
                        <a:pt x="103" y="4"/>
                        <a:pt x="115" y="11"/>
                      </a:cubicBezTo>
                      <a:cubicBezTo>
                        <a:pt x="127" y="18"/>
                        <a:pt x="136" y="29"/>
                        <a:pt x="143" y="41"/>
                      </a:cubicBezTo>
                      <a:cubicBezTo>
                        <a:pt x="150" y="54"/>
                        <a:pt x="153" y="68"/>
                        <a:pt x="153" y="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14025" rIns="90000" bIns="140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223;p15"/>
                <p:cNvSpPr/>
                <p:nvPr/>
              </p:nvSpPr>
              <p:spPr>
                <a:xfrm>
                  <a:off x="5964120" y="1879920"/>
                  <a:ext cx="55080" cy="59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64" extrusionOk="0">
                      <a:moveTo>
                        <a:pt x="153" y="82"/>
                      </a:moveTo>
                      <a:cubicBezTo>
                        <a:pt x="153" y="96"/>
                        <a:pt x="150" y="111"/>
                        <a:pt x="143" y="123"/>
                      </a:cubicBezTo>
                      <a:cubicBezTo>
                        <a:pt x="137" y="135"/>
                        <a:pt x="127" y="146"/>
                        <a:pt x="115" y="153"/>
                      </a:cubicBezTo>
                      <a:cubicBezTo>
                        <a:pt x="104" y="160"/>
                        <a:pt x="90" y="164"/>
                        <a:pt x="76" y="164"/>
                      </a:cubicBezTo>
                      <a:cubicBezTo>
                        <a:pt x="63" y="164"/>
                        <a:pt x="50" y="160"/>
                        <a:pt x="38" y="153"/>
                      </a:cubicBezTo>
                      <a:cubicBezTo>
                        <a:pt x="26" y="146"/>
                        <a:pt x="17" y="135"/>
                        <a:pt x="10" y="123"/>
                      </a:cubicBezTo>
                      <a:cubicBezTo>
                        <a:pt x="3" y="111"/>
                        <a:pt x="0" y="96"/>
                        <a:pt x="0" y="82"/>
                      </a:cubicBezTo>
                      <a:cubicBezTo>
                        <a:pt x="0" y="68"/>
                        <a:pt x="3" y="54"/>
                        <a:pt x="10" y="41"/>
                      </a:cubicBezTo>
                      <a:cubicBezTo>
                        <a:pt x="17" y="29"/>
                        <a:pt x="26" y="18"/>
                        <a:pt x="38" y="11"/>
                      </a:cubicBezTo>
                      <a:cubicBezTo>
                        <a:pt x="50" y="4"/>
                        <a:pt x="63" y="0"/>
                        <a:pt x="76" y="0"/>
                      </a:cubicBezTo>
                      <a:cubicBezTo>
                        <a:pt x="90" y="0"/>
                        <a:pt x="104" y="4"/>
                        <a:pt x="115" y="11"/>
                      </a:cubicBezTo>
                      <a:cubicBezTo>
                        <a:pt x="127" y="18"/>
                        <a:pt x="136" y="29"/>
                        <a:pt x="143" y="41"/>
                      </a:cubicBezTo>
                      <a:cubicBezTo>
                        <a:pt x="149" y="54"/>
                        <a:pt x="153" y="68"/>
                        <a:pt x="153" y="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14025" rIns="90000" bIns="140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15"/>
                <p:cNvSpPr/>
                <p:nvPr/>
              </p:nvSpPr>
              <p:spPr>
                <a:xfrm>
                  <a:off x="6005160" y="1758960"/>
                  <a:ext cx="10440" cy="150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18" extrusionOk="0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29" y="418"/>
                      </a:lnTo>
                      <a:lnTo>
                        <a:pt x="0" y="4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" name="Google Shape;225;p15"/>
                <p:cNvSpPr/>
                <p:nvPr/>
              </p:nvSpPr>
              <p:spPr>
                <a:xfrm>
                  <a:off x="5897520" y="1789200"/>
                  <a:ext cx="22572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30" extrusionOk="0">
                      <a:moveTo>
                        <a:pt x="612" y="30"/>
                      </a:move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15" y="30"/>
                      </a:lnTo>
                      <a:cubicBezTo>
                        <a:pt x="12" y="30"/>
                        <a:pt x="10" y="29"/>
                        <a:pt x="7" y="28"/>
                      </a:cubicBezTo>
                      <a:cubicBezTo>
                        <a:pt x="5" y="26"/>
                        <a:pt x="3" y="24"/>
                        <a:pt x="2" y="22"/>
                      </a:cubicBezTo>
                      <a:cubicBezTo>
                        <a:pt x="1" y="19"/>
                        <a:pt x="0" y="17"/>
                        <a:pt x="0" y="15"/>
                      </a:cubicBezTo>
                      <a:cubicBezTo>
                        <a:pt x="0" y="12"/>
                        <a:pt x="1" y="9"/>
                        <a:pt x="2" y="7"/>
                      </a:cubicBezTo>
                      <a:cubicBezTo>
                        <a:pt x="3" y="4"/>
                        <a:pt x="5" y="3"/>
                        <a:pt x="7" y="2"/>
                      </a:cubicBezTo>
                      <a:cubicBezTo>
                        <a:pt x="10" y="1"/>
                        <a:pt x="12" y="0"/>
                        <a:pt x="15" y="0"/>
                      </a:cubicBezTo>
                      <a:lnTo>
                        <a:pt x="15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cubicBezTo>
                        <a:pt x="615" y="0"/>
                        <a:pt x="617" y="1"/>
                        <a:pt x="619" y="2"/>
                      </a:cubicBezTo>
                      <a:cubicBezTo>
                        <a:pt x="622" y="3"/>
                        <a:pt x="624" y="4"/>
                        <a:pt x="625" y="7"/>
                      </a:cubicBezTo>
                      <a:cubicBezTo>
                        <a:pt x="626" y="9"/>
                        <a:pt x="627" y="12"/>
                        <a:pt x="627" y="15"/>
                      </a:cubicBezTo>
                      <a:cubicBezTo>
                        <a:pt x="627" y="17"/>
                        <a:pt x="626" y="19"/>
                        <a:pt x="625" y="22"/>
                      </a:cubicBezTo>
                      <a:cubicBezTo>
                        <a:pt x="624" y="24"/>
                        <a:pt x="622" y="26"/>
                        <a:pt x="619" y="28"/>
                      </a:cubicBezTo>
                      <a:cubicBezTo>
                        <a:pt x="617" y="29"/>
                        <a:pt x="615" y="30"/>
                        <a:pt x="612" y="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6" name="Google Shape;226;p15"/>
            <p:cNvGrpSpPr/>
            <p:nvPr/>
          </p:nvGrpSpPr>
          <p:grpSpPr>
            <a:xfrm>
              <a:off x="8430785" y="3849428"/>
              <a:ext cx="3641401" cy="5910144"/>
              <a:chOff x="8430785" y="3849428"/>
              <a:chExt cx="3641401" cy="5910144"/>
            </a:xfrm>
          </p:grpSpPr>
          <p:grpSp>
            <p:nvGrpSpPr>
              <p:cNvPr id="227" name="Google Shape;227;p15"/>
              <p:cNvGrpSpPr/>
              <p:nvPr/>
            </p:nvGrpSpPr>
            <p:grpSpPr>
              <a:xfrm flipH="1">
                <a:off x="8430785" y="3849428"/>
                <a:ext cx="3641401" cy="5910144"/>
                <a:chOff x="4568760" y="928080"/>
                <a:chExt cx="2354760" cy="3822120"/>
              </a:xfrm>
            </p:grpSpPr>
            <p:sp>
              <p:nvSpPr>
                <p:cNvPr id="228" name="Google Shape;228;p15"/>
                <p:cNvSpPr/>
                <p:nvPr/>
              </p:nvSpPr>
              <p:spPr>
                <a:xfrm>
                  <a:off x="4833360" y="928080"/>
                  <a:ext cx="2090160" cy="3822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10617" extrusionOk="0">
                      <a:moveTo>
                        <a:pt x="5802" y="2483"/>
                      </a:moveTo>
                      <a:cubicBezTo>
                        <a:pt x="5806" y="2564"/>
                        <a:pt x="5807" y="2637"/>
                        <a:pt x="5804" y="2705"/>
                      </a:cubicBezTo>
                      <a:cubicBezTo>
                        <a:pt x="5802" y="2780"/>
                        <a:pt x="5795" y="2854"/>
                        <a:pt x="5785" y="2928"/>
                      </a:cubicBezTo>
                      <a:cubicBezTo>
                        <a:pt x="5765" y="3080"/>
                        <a:pt x="5727" y="3229"/>
                        <a:pt x="5673" y="3372"/>
                      </a:cubicBezTo>
                      <a:cubicBezTo>
                        <a:pt x="5637" y="3469"/>
                        <a:pt x="5593" y="3562"/>
                        <a:pt x="5541" y="3652"/>
                      </a:cubicBezTo>
                      <a:cubicBezTo>
                        <a:pt x="5515" y="3697"/>
                        <a:pt x="5487" y="3741"/>
                        <a:pt x="5457" y="3785"/>
                      </a:cubicBezTo>
                      <a:cubicBezTo>
                        <a:pt x="5366" y="3914"/>
                        <a:pt x="5258" y="4031"/>
                        <a:pt x="5136" y="4132"/>
                      </a:cubicBezTo>
                      <a:cubicBezTo>
                        <a:pt x="5062" y="4193"/>
                        <a:pt x="4983" y="4248"/>
                        <a:pt x="4900" y="4296"/>
                      </a:cubicBezTo>
                      <a:cubicBezTo>
                        <a:pt x="4846" y="4328"/>
                        <a:pt x="4789" y="4356"/>
                        <a:pt x="4731" y="4382"/>
                      </a:cubicBezTo>
                      <a:cubicBezTo>
                        <a:pt x="4587" y="4445"/>
                        <a:pt x="4434" y="4489"/>
                        <a:pt x="4278" y="4512"/>
                      </a:cubicBezTo>
                      <a:cubicBezTo>
                        <a:pt x="4201" y="4524"/>
                        <a:pt x="4124" y="4530"/>
                        <a:pt x="4046" y="4532"/>
                      </a:cubicBezTo>
                      <a:cubicBezTo>
                        <a:pt x="4031" y="4533"/>
                        <a:pt x="4016" y="4533"/>
                        <a:pt x="4001" y="4533"/>
                      </a:cubicBezTo>
                      <a:cubicBezTo>
                        <a:pt x="3979" y="4533"/>
                        <a:pt x="3956" y="4533"/>
                        <a:pt x="3934" y="4532"/>
                      </a:cubicBezTo>
                      <a:lnTo>
                        <a:pt x="3931" y="4532"/>
                      </a:lnTo>
                      <a:lnTo>
                        <a:pt x="3874" y="4529"/>
                      </a:lnTo>
                      <a:cubicBezTo>
                        <a:pt x="3861" y="4529"/>
                        <a:pt x="3848" y="4527"/>
                        <a:pt x="3835" y="4526"/>
                      </a:cubicBezTo>
                      <a:lnTo>
                        <a:pt x="3817" y="4525"/>
                      </a:lnTo>
                      <a:cubicBezTo>
                        <a:pt x="3741" y="4518"/>
                        <a:pt x="3666" y="4507"/>
                        <a:pt x="3592" y="4492"/>
                      </a:cubicBezTo>
                      <a:cubicBezTo>
                        <a:pt x="3519" y="4478"/>
                        <a:pt x="3447" y="4460"/>
                        <a:pt x="3376" y="4438"/>
                      </a:cubicBezTo>
                      <a:lnTo>
                        <a:pt x="3349" y="4430"/>
                      </a:lnTo>
                      <a:lnTo>
                        <a:pt x="3271" y="4403"/>
                      </a:lnTo>
                      <a:lnTo>
                        <a:pt x="3245" y="4394"/>
                      </a:lnTo>
                      <a:cubicBezTo>
                        <a:pt x="3219" y="4384"/>
                        <a:pt x="3193" y="4375"/>
                        <a:pt x="3168" y="4364"/>
                      </a:cubicBezTo>
                      <a:lnTo>
                        <a:pt x="3151" y="4357"/>
                      </a:lnTo>
                      <a:cubicBezTo>
                        <a:pt x="3140" y="4353"/>
                        <a:pt x="3129" y="4348"/>
                        <a:pt x="3117" y="4343"/>
                      </a:cubicBezTo>
                      <a:lnTo>
                        <a:pt x="3068" y="4321"/>
                      </a:lnTo>
                      <a:cubicBezTo>
                        <a:pt x="3055" y="4316"/>
                        <a:pt x="3043" y="4310"/>
                        <a:pt x="3032" y="4305"/>
                      </a:cubicBezTo>
                      <a:lnTo>
                        <a:pt x="2978" y="4279"/>
                      </a:lnTo>
                      <a:lnTo>
                        <a:pt x="2915" y="4250"/>
                      </a:lnTo>
                      <a:lnTo>
                        <a:pt x="2847" y="4217"/>
                      </a:lnTo>
                      <a:lnTo>
                        <a:pt x="2803" y="4195"/>
                      </a:lnTo>
                      <a:cubicBezTo>
                        <a:pt x="2740" y="4164"/>
                        <a:pt x="2680" y="4133"/>
                        <a:pt x="2629" y="4107"/>
                      </a:cubicBezTo>
                      <a:cubicBezTo>
                        <a:pt x="2534" y="4057"/>
                        <a:pt x="2441" y="4006"/>
                        <a:pt x="2350" y="3957"/>
                      </a:cubicBezTo>
                      <a:lnTo>
                        <a:pt x="2296" y="3928"/>
                      </a:lnTo>
                      <a:cubicBezTo>
                        <a:pt x="2090" y="3817"/>
                        <a:pt x="1871" y="3700"/>
                        <a:pt x="1654" y="3602"/>
                      </a:cubicBezTo>
                      <a:cubicBezTo>
                        <a:pt x="1546" y="3553"/>
                        <a:pt x="1440" y="3510"/>
                        <a:pt x="1339" y="3475"/>
                      </a:cubicBezTo>
                      <a:lnTo>
                        <a:pt x="1324" y="3470"/>
                      </a:lnTo>
                      <a:cubicBezTo>
                        <a:pt x="1316" y="3467"/>
                        <a:pt x="1308" y="3464"/>
                        <a:pt x="1300" y="3462"/>
                      </a:cubicBezTo>
                      <a:lnTo>
                        <a:pt x="1261" y="3449"/>
                      </a:lnTo>
                      <a:cubicBezTo>
                        <a:pt x="1243" y="3443"/>
                        <a:pt x="1225" y="3438"/>
                        <a:pt x="1208" y="3433"/>
                      </a:cubicBezTo>
                      <a:lnTo>
                        <a:pt x="1183" y="3426"/>
                      </a:lnTo>
                      <a:cubicBezTo>
                        <a:pt x="1174" y="3423"/>
                        <a:pt x="1165" y="3421"/>
                        <a:pt x="1156" y="3419"/>
                      </a:cubicBezTo>
                      <a:lnTo>
                        <a:pt x="1144" y="3416"/>
                      </a:lnTo>
                      <a:lnTo>
                        <a:pt x="1105" y="3406"/>
                      </a:lnTo>
                      <a:lnTo>
                        <a:pt x="1058" y="3395"/>
                      </a:lnTo>
                      <a:cubicBezTo>
                        <a:pt x="1048" y="3393"/>
                        <a:pt x="1038" y="3391"/>
                        <a:pt x="1029" y="3389"/>
                      </a:cubicBezTo>
                      <a:lnTo>
                        <a:pt x="1009" y="3385"/>
                      </a:lnTo>
                      <a:cubicBezTo>
                        <a:pt x="990" y="3382"/>
                        <a:pt x="971" y="3378"/>
                        <a:pt x="953" y="3375"/>
                      </a:cubicBezTo>
                      <a:lnTo>
                        <a:pt x="915" y="3370"/>
                      </a:lnTo>
                      <a:lnTo>
                        <a:pt x="859" y="3363"/>
                      </a:lnTo>
                      <a:cubicBezTo>
                        <a:pt x="855" y="3363"/>
                        <a:pt x="851" y="3362"/>
                        <a:pt x="848" y="3362"/>
                      </a:cubicBezTo>
                      <a:lnTo>
                        <a:pt x="841" y="3362"/>
                      </a:lnTo>
                      <a:lnTo>
                        <a:pt x="800" y="3359"/>
                      </a:lnTo>
                      <a:lnTo>
                        <a:pt x="795" y="3359"/>
                      </a:lnTo>
                      <a:lnTo>
                        <a:pt x="771" y="3358"/>
                      </a:lnTo>
                      <a:cubicBezTo>
                        <a:pt x="764" y="3358"/>
                        <a:pt x="757" y="3358"/>
                        <a:pt x="749" y="3358"/>
                      </a:cubicBezTo>
                      <a:lnTo>
                        <a:pt x="741" y="3358"/>
                      </a:lnTo>
                      <a:cubicBezTo>
                        <a:pt x="658" y="3360"/>
                        <a:pt x="577" y="3376"/>
                        <a:pt x="500" y="3406"/>
                      </a:cubicBezTo>
                      <a:cubicBezTo>
                        <a:pt x="464" y="3419"/>
                        <a:pt x="429" y="3436"/>
                        <a:pt x="395" y="3456"/>
                      </a:cubicBezTo>
                      <a:cubicBezTo>
                        <a:pt x="283" y="3521"/>
                        <a:pt x="189" y="3614"/>
                        <a:pt x="124" y="3727"/>
                      </a:cubicBezTo>
                      <a:cubicBezTo>
                        <a:pt x="84" y="3796"/>
                        <a:pt x="55" y="3871"/>
                        <a:pt x="39" y="3950"/>
                      </a:cubicBezTo>
                      <a:cubicBezTo>
                        <a:pt x="38" y="3955"/>
                        <a:pt x="37" y="3961"/>
                        <a:pt x="36" y="3967"/>
                      </a:cubicBezTo>
                      <a:cubicBezTo>
                        <a:pt x="36" y="3971"/>
                        <a:pt x="35" y="3976"/>
                        <a:pt x="34" y="3981"/>
                      </a:cubicBezTo>
                      <a:lnTo>
                        <a:pt x="31" y="3998"/>
                      </a:lnTo>
                      <a:cubicBezTo>
                        <a:pt x="30" y="4004"/>
                        <a:pt x="29" y="4010"/>
                        <a:pt x="29" y="4017"/>
                      </a:cubicBezTo>
                      <a:lnTo>
                        <a:pt x="24" y="4055"/>
                      </a:lnTo>
                      <a:cubicBezTo>
                        <a:pt x="23" y="4063"/>
                        <a:pt x="22" y="4070"/>
                        <a:pt x="22" y="4078"/>
                      </a:cubicBezTo>
                      <a:cubicBezTo>
                        <a:pt x="21" y="4083"/>
                        <a:pt x="21" y="4088"/>
                        <a:pt x="20" y="4094"/>
                      </a:cubicBezTo>
                      <a:cubicBezTo>
                        <a:pt x="15" y="4149"/>
                        <a:pt x="13" y="4200"/>
                        <a:pt x="13" y="4247"/>
                      </a:cubicBezTo>
                      <a:cubicBezTo>
                        <a:pt x="13" y="4249"/>
                        <a:pt x="13" y="4250"/>
                        <a:pt x="13" y="4251"/>
                      </a:cubicBezTo>
                      <a:cubicBezTo>
                        <a:pt x="13" y="4456"/>
                        <a:pt x="48" y="4660"/>
                        <a:pt x="118" y="4853"/>
                      </a:cubicBezTo>
                      <a:cubicBezTo>
                        <a:pt x="155" y="4959"/>
                        <a:pt x="202" y="5060"/>
                        <a:pt x="258" y="5157"/>
                      </a:cubicBezTo>
                      <a:cubicBezTo>
                        <a:pt x="306" y="5240"/>
                        <a:pt x="360" y="5318"/>
                        <a:pt x="419" y="5393"/>
                      </a:cubicBezTo>
                      <a:lnTo>
                        <a:pt x="414" y="5397"/>
                      </a:lnTo>
                      <a:lnTo>
                        <a:pt x="419" y="5393"/>
                      </a:lnTo>
                      <a:cubicBezTo>
                        <a:pt x="448" y="5428"/>
                        <a:pt x="480" y="5465"/>
                        <a:pt x="522" y="5510"/>
                      </a:cubicBezTo>
                      <a:lnTo>
                        <a:pt x="564" y="5552"/>
                      </a:lnTo>
                      <a:lnTo>
                        <a:pt x="579" y="5568"/>
                      </a:lnTo>
                      <a:cubicBezTo>
                        <a:pt x="595" y="5583"/>
                        <a:pt x="612" y="5599"/>
                        <a:pt x="628" y="5615"/>
                      </a:cubicBezTo>
                      <a:lnTo>
                        <a:pt x="642" y="5629"/>
                      </a:lnTo>
                      <a:cubicBezTo>
                        <a:pt x="736" y="5718"/>
                        <a:pt x="833" y="5806"/>
                        <a:pt x="908" y="5872"/>
                      </a:cubicBezTo>
                      <a:cubicBezTo>
                        <a:pt x="940" y="5900"/>
                        <a:pt x="972" y="5929"/>
                        <a:pt x="1004" y="5957"/>
                      </a:cubicBezTo>
                      <a:cubicBezTo>
                        <a:pt x="1064" y="6011"/>
                        <a:pt x="1127" y="6066"/>
                        <a:pt x="1189" y="6122"/>
                      </a:cubicBezTo>
                      <a:lnTo>
                        <a:pt x="1252" y="6179"/>
                      </a:lnTo>
                      <a:lnTo>
                        <a:pt x="1312" y="6227"/>
                      </a:lnTo>
                      <a:lnTo>
                        <a:pt x="1358" y="6263"/>
                      </a:lnTo>
                      <a:cubicBezTo>
                        <a:pt x="1391" y="6289"/>
                        <a:pt x="1426" y="6316"/>
                        <a:pt x="1461" y="6344"/>
                      </a:cubicBezTo>
                      <a:cubicBezTo>
                        <a:pt x="1489" y="6367"/>
                        <a:pt x="1515" y="6388"/>
                        <a:pt x="1539" y="6408"/>
                      </a:cubicBezTo>
                      <a:lnTo>
                        <a:pt x="1599" y="6459"/>
                      </a:lnTo>
                      <a:cubicBezTo>
                        <a:pt x="1604" y="6463"/>
                        <a:pt x="1609" y="6468"/>
                        <a:pt x="1614" y="6472"/>
                      </a:cubicBezTo>
                      <a:lnTo>
                        <a:pt x="1621" y="6479"/>
                      </a:lnTo>
                      <a:cubicBezTo>
                        <a:pt x="1678" y="6531"/>
                        <a:pt x="1733" y="6586"/>
                        <a:pt x="1784" y="6645"/>
                      </a:cubicBezTo>
                      <a:cubicBezTo>
                        <a:pt x="1858" y="6731"/>
                        <a:pt x="1925" y="6825"/>
                        <a:pt x="1982" y="6923"/>
                      </a:cubicBezTo>
                      <a:cubicBezTo>
                        <a:pt x="2003" y="6961"/>
                        <a:pt x="2023" y="6999"/>
                        <a:pt x="2042" y="7038"/>
                      </a:cubicBezTo>
                      <a:cubicBezTo>
                        <a:pt x="2077" y="7109"/>
                        <a:pt x="2107" y="7182"/>
                        <a:pt x="2131" y="7258"/>
                      </a:cubicBezTo>
                      <a:lnTo>
                        <a:pt x="2149" y="7314"/>
                      </a:lnTo>
                      <a:lnTo>
                        <a:pt x="2164" y="7372"/>
                      </a:lnTo>
                      <a:cubicBezTo>
                        <a:pt x="2172" y="7403"/>
                        <a:pt x="2182" y="7445"/>
                        <a:pt x="2189" y="7488"/>
                      </a:cubicBezTo>
                      <a:cubicBezTo>
                        <a:pt x="2208" y="7592"/>
                        <a:pt x="2218" y="7699"/>
                        <a:pt x="2218" y="7805"/>
                      </a:cubicBezTo>
                      <a:cubicBezTo>
                        <a:pt x="2218" y="7856"/>
                        <a:pt x="2216" y="7907"/>
                        <a:pt x="2211" y="7958"/>
                      </a:cubicBezTo>
                      <a:cubicBezTo>
                        <a:pt x="2198" y="8110"/>
                        <a:pt x="2168" y="8260"/>
                        <a:pt x="2122" y="8405"/>
                      </a:cubicBezTo>
                      <a:cubicBezTo>
                        <a:pt x="2077" y="8543"/>
                        <a:pt x="2022" y="8677"/>
                        <a:pt x="1956" y="8806"/>
                      </a:cubicBezTo>
                      <a:cubicBezTo>
                        <a:pt x="1928" y="8860"/>
                        <a:pt x="1900" y="8913"/>
                        <a:pt x="1870" y="8965"/>
                      </a:cubicBezTo>
                      <a:cubicBezTo>
                        <a:pt x="1830" y="9033"/>
                        <a:pt x="1788" y="9100"/>
                        <a:pt x="1745" y="9166"/>
                      </a:cubicBezTo>
                      <a:cubicBezTo>
                        <a:pt x="1708" y="9221"/>
                        <a:pt x="1669" y="9277"/>
                        <a:pt x="1628" y="9333"/>
                      </a:cubicBezTo>
                      <a:cubicBezTo>
                        <a:pt x="1590" y="9385"/>
                        <a:pt x="1549" y="9439"/>
                        <a:pt x="1507" y="9492"/>
                      </a:cubicBezTo>
                      <a:cubicBezTo>
                        <a:pt x="1364" y="9673"/>
                        <a:pt x="1200" y="9860"/>
                        <a:pt x="991" y="10079"/>
                      </a:cubicBezTo>
                      <a:cubicBezTo>
                        <a:pt x="879" y="10197"/>
                        <a:pt x="765" y="10313"/>
                        <a:pt x="655" y="10425"/>
                      </a:cubicBezTo>
                      <a:cubicBezTo>
                        <a:pt x="592" y="10488"/>
                        <a:pt x="528" y="10553"/>
                        <a:pt x="466" y="10617"/>
                      </a:cubicBezTo>
                      <a:lnTo>
                        <a:pt x="456" y="10607"/>
                      </a:lnTo>
                      <a:cubicBezTo>
                        <a:pt x="518" y="10543"/>
                        <a:pt x="583" y="10478"/>
                        <a:pt x="645" y="10415"/>
                      </a:cubicBezTo>
                      <a:cubicBezTo>
                        <a:pt x="755" y="10303"/>
                        <a:pt x="869" y="10187"/>
                        <a:pt x="981" y="10070"/>
                      </a:cubicBezTo>
                      <a:cubicBezTo>
                        <a:pt x="1189" y="9850"/>
                        <a:pt x="1353" y="9664"/>
                        <a:pt x="1496" y="9483"/>
                      </a:cubicBezTo>
                      <a:cubicBezTo>
                        <a:pt x="1538" y="9430"/>
                        <a:pt x="1579" y="9376"/>
                        <a:pt x="1617" y="9324"/>
                      </a:cubicBezTo>
                      <a:cubicBezTo>
                        <a:pt x="1657" y="9269"/>
                        <a:pt x="1696" y="9213"/>
                        <a:pt x="1733" y="9158"/>
                      </a:cubicBezTo>
                      <a:cubicBezTo>
                        <a:pt x="1777" y="9092"/>
                        <a:pt x="1818" y="9025"/>
                        <a:pt x="1857" y="8957"/>
                      </a:cubicBezTo>
                      <a:cubicBezTo>
                        <a:pt x="1887" y="8906"/>
                        <a:pt x="1916" y="8853"/>
                        <a:pt x="1943" y="8800"/>
                      </a:cubicBezTo>
                      <a:cubicBezTo>
                        <a:pt x="2009" y="8671"/>
                        <a:pt x="2064" y="8538"/>
                        <a:pt x="2108" y="8400"/>
                      </a:cubicBezTo>
                      <a:cubicBezTo>
                        <a:pt x="2154" y="8256"/>
                        <a:pt x="2184" y="8107"/>
                        <a:pt x="2198" y="7957"/>
                      </a:cubicBezTo>
                      <a:cubicBezTo>
                        <a:pt x="2202" y="7906"/>
                        <a:pt x="2204" y="7856"/>
                        <a:pt x="2204" y="7805"/>
                      </a:cubicBezTo>
                      <a:cubicBezTo>
                        <a:pt x="2204" y="7699"/>
                        <a:pt x="2195" y="7594"/>
                        <a:pt x="2176" y="7490"/>
                      </a:cubicBezTo>
                      <a:cubicBezTo>
                        <a:pt x="2168" y="7447"/>
                        <a:pt x="2158" y="7406"/>
                        <a:pt x="2151" y="7375"/>
                      </a:cubicBezTo>
                      <a:lnTo>
                        <a:pt x="2135" y="7318"/>
                      </a:lnTo>
                      <a:lnTo>
                        <a:pt x="2118" y="7262"/>
                      </a:lnTo>
                      <a:cubicBezTo>
                        <a:pt x="2093" y="7187"/>
                        <a:pt x="2064" y="7114"/>
                        <a:pt x="2030" y="7043"/>
                      </a:cubicBezTo>
                      <a:cubicBezTo>
                        <a:pt x="2011" y="7005"/>
                        <a:pt x="1991" y="6967"/>
                        <a:pt x="1970" y="6930"/>
                      </a:cubicBezTo>
                      <a:cubicBezTo>
                        <a:pt x="1913" y="6832"/>
                        <a:pt x="1847" y="6740"/>
                        <a:pt x="1773" y="6654"/>
                      </a:cubicBezTo>
                      <a:cubicBezTo>
                        <a:pt x="1723" y="6596"/>
                        <a:pt x="1669" y="6540"/>
                        <a:pt x="1611" y="6489"/>
                      </a:cubicBezTo>
                      <a:lnTo>
                        <a:pt x="1604" y="6482"/>
                      </a:lnTo>
                      <a:cubicBezTo>
                        <a:pt x="1600" y="6478"/>
                        <a:pt x="1595" y="6474"/>
                        <a:pt x="1590" y="6470"/>
                      </a:cubicBezTo>
                      <a:lnTo>
                        <a:pt x="1570" y="6452"/>
                      </a:lnTo>
                      <a:lnTo>
                        <a:pt x="1531" y="6419"/>
                      </a:lnTo>
                      <a:cubicBezTo>
                        <a:pt x="1507" y="6399"/>
                        <a:pt x="1481" y="6378"/>
                        <a:pt x="1452" y="6355"/>
                      </a:cubicBezTo>
                      <a:cubicBezTo>
                        <a:pt x="1418" y="6327"/>
                        <a:pt x="1383" y="6300"/>
                        <a:pt x="1350" y="6274"/>
                      </a:cubicBezTo>
                      <a:lnTo>
                        <a:pt x="1304" y="6238"/>
                      </a:lnTo>
                      <a:lnTo>
                        <a:pt x="1243" y="6190"/>
                      </a:lnTo>
                      <a:lnTo>
                        <a:pt x="1180" y="6132"/>
                      </a:lnTo>
                      <a:cubicBezTo>
                        <a:pt x="1118" y="6076"/>
                        <a:pt x="1056" y="6021"/>
                        <a:pt x="995" y="5967"/>
                      </a:cubicBezTo>
                      <a:cubicBezTo>
                        <a:pt x="963" y="5939"/>
                        <a:pt x="931" y="5910"/>
                        <a:pt x="899" y="5882"/>
                      </a:cubicBezTo>
                      <a:cubicBezTo>
                        <a:pt x="824" y="5816"/>
                        <a:pt x="727" y="5728"/>
                        <a:pt x="633" y="5638"/>
                      </a:cubicBezTo>
                      <a:lnTo>
                        <a:pt x="618" y="5624"/>
                      </a:lnTo>
                      <a:cubicBezTo>
                        <a:pt x="602" y="5609"/>
                        <a:pt x="586" y="5593"/>
                        <a:pt x="570" y="5577"/>
                      </a:cubicBezTo>
                      <a:lnTo>
                        <a:pt x="540" y="5547"/>
                      </a:lnTo>
                      <a:lnTo>
                        <a:pt x="512" y="5519"/>
                      </a:lnTo>
                      <a:cubicBezTo>
                        <a:pt x="470" y="5475"/>
                        <a:pt x="438" y="5437"/>
                        <a:pt x="409" y="5401"/>
                      </a:cubicBezTo>
                      <a:cubicBezTo>
                        <a:pt x="349" y="5327"/>
                        <a:pt x="294" y="5247"/>
                        <a:pt x="246" y="5164"/>
                      </a:cubicBezTo>
                      <a:cubicBezTo>
                        <a:pt x="190" y="5067"/>
                        <a:pt x="143" y="4964"/>
                        <a:pt x="105" y="4858"/>
                      </a:cubicBezTo>
                      <a:cubicBezTo>
                        <a:pt x="35" y="4663"/>
                        <a:pt x="0" y="4458"/>
                        <a:pt x="0" y="4251"/>
                      </a:cubicBezTo>
                      <a:cubicBezTo>
                        <a:pt x="0" y="4250"/>
                        <a:pt x="0" y="4249"/>
                        <a:pt x="0" y="4247"/>
                      </a:cubicBezTo>
                      <a:cubicBezTo>
                        <a:pt x="0" y="4199"/>
                        <a:pt x="2" y="4148"/>
                        <a:pt x="7" y="4092"/>
                      </a:cubicBezTo>
                      <a:cubicBezTo>
                        <a:pt x="7" y="4087"/>
                        <a:pt x="8" y="4082"/>
                        <a:pt x="8" y="4077"/>
                      </a:cubicBezTo>
                      <a:cubicBezTo>
                        <a:pt x="9" y="4069"/>
                        <a:pt x="10" y="4061"/>
                        <a:pt x="11" y="4053"/>
                      </a:cubicBezTo>
                      <a:lnTo>
                        <a:pt x="15" y="4015"/>
                      </a:lnTo>
                      <a:cubicBezTo>
                        <a:pt x="16" y="4008"/>
                        <a:pt x="17" y="4002"/>
                        <a:pt x="18" y="3996"/>
                      </a:cubicBezTo>
                      <a:lnTo>
                        <a:pt x="21" y="3978"/>
                      </a:lnTo>
                      <a:cubicBezTo>
                        <a:pt x="22" y="3973"/>
                        <a:pt x="22" y="3969"/>
                        <a:pt x="23" y="3964"/>
                      </a:cubicBezTo>
                      <a:cubicBezTo>
                        <a:pt x="24" y="3958"/>
                        <a:pt x="25" y="3952"/>
                        <a:pt x="26" y="3946"/>
                      </a:cubicBezTo>
                      <a:cubicBezTo>
                        <a:pt x="43" y="3867"/>
                        <a:pt x="72" y="3790"/>
                        <a:pt x="112" y="3720"/>
                      </a:cubicBezTo>
                      <a:cubicBezTo>
                        <a:pt x="179" y="3605"/>
                        <a:pt x="274" y="3509"/>
                        <a:pt x="389" y="3443"/>
                      </a:cubicBezTo>
                      <a:cubicBezTo>
                        <a:pt x="423" y="3423"/>
                        <a:pt x="459" y="3406"/>
                        <a:pt x="496" y="3392"/>
                      </a:cubicBezTo>
                      <a:cubicBezTo>
                        <a:pt x="574" y="3362"/>
                        <a:pt x="657" y="3346"/>
                        <a:pt x="741" y="3344"/>
                      </a:cubicBezTo>
                      <a:lnTo>
                        <a:pt x="749" y="3344"/>
                      </a:lnTo>
                      <a:cubicBezTo>
                        <a:pt x="757" y="3344"/>
                        <a:pt x="765" y="3344"/>
                        <a:pt x="773" y="3344"/>
                      </a:cubicBezTo>
                      <a:lnTo>
                        <a:pt x="796" y="3345"/>
                      </a:lnTo>
                      <a:cubicBezTo>
                        <a:pt x="798" y="3345"/>
                        <a:pt x="800" y="3345"/>
                        <a:pt x="802" y="3345"/>
                      </a:cubicBezTo>
                      <a:lnTo>
                        <a:pt x="842" y="3348"/>
                      </a:lnTo>
                      <a:lnTo>
                        <a:pt x="849" y="3348"/>
                      </a:lnTo>
                      <a:cubicBezTo>
                        <a:pt x="853" y="3349"/>
                        <a:pt x="857" y="3349"/>
                        <a:pt x="861" y="3349"/>
                      </a:cubicBezTo>
                      <a:lnTo>
                        <a:pt x="917" y="3356"/>
                      </a:lnTo>
                      <a:lnTo>
                        <a:pt x="955" y="3362"/>
                      </a:lnTo>
                      <a:cubicBezTo>
                        <a:pt x="974" y="3364"/>
                        <a:pt x="993" y="3368"/>
                        <a:pt x="1012" y="3371"/>
                      </a:cubicBezTo>
                      <a:lnTo>
                        <a:pt x="1032" y="3375"/>
                      </a:lnTo>
                      <a:cubicBezTo>
                        <a:pt x="1042" y="3377"/>
                        <a:pt x="1052" y="3379"/>
                        <a:pt x="1062" y="3381"/>
                      </a:cubicBezTo>
                      <a:lnTo>
                        <a:pt x="1109" y="3392"/>
                      </a:lnTo>
                      <a:lnTo>
                        <a:pt x="1148" y="3402"/>
                      </a:lnTo>
                      <a:lnTo>
                        <a:pt x="1160" y="3405"/>
                      </a:lnTo>
                      <a:cubicBezTo>
                        <a:pt x="1169" y="3407"/>
                        <a:pt x="1178" y="3410"/>
                        <a:pt x="1187" y="3412"/>
                      </a:cubicBezTo>
                      <a:lnTo>
                        <a:pt x="1212" y="3419"/>
                      </a:lnTo>
                      <a:cubicBezTo>
                        <a:pt x="1230" y="3424"/>
                        <a:pt x="1248" y="3429"/>
                        <a:pt x="1266" y="3435"/>
                      </a:cubicBezTo>
                      <a:lnTo>
                        <a:pt x="1305" y="3448"/>
                      </a:lnTo>
                      <a:cubicBezTo>
                        <a:pt x="1313" y="3451"/>
                        <a:pt x="1321" y="3453"/>
                        <a:pt x="1329" y="3456"/>
                      </a:cubicBezTo>
                      <a:lnTo>
                        <a:pt x="1344" y="3461"/>
                      </a:lnTo>
                      <a:cubicBezTo>
                        <a:pt x="1445" y="3497"/>
                        <a:pt x="1552" y="3540"/>
                        <a:pt x="1661" y="3589"/>
                      </a:cubicBezTo>
                      <a:cubicBezTo>
                        <a:pt x="1878" y="3687"/>
                        <a:pt x="2097" y="3803"/>
                        <a:pt x="2303" y="3915"/>
                      </a:cubicBezTo>
                      <a:lnTo>
                        <a:pt x="2357" y="3944"/>
                      </a:lnTo>
                      <a:cubicBezTo>
                        <a:pt x="2448" y="3993"/>
                        <a:pt x="2542" y="4044"/>
                        <a:pt x="2636" y="4093"/>
                      </a:cubicBezTo>
                      <a:cubicBezTo>
                        <a:pt x="2687" y="4120"/>
                        <a:pt x="2747" y="4151"/>
                        <a:pt x="2810" y="4182"/>
                      </a:cubicBezTo>
                      <a:lnTo>
                        <a:pt x="2854" y="4204"/>
                      </a:lnTo>
                      <a:lnTo>
                        <a:pt x="2942" y="4246"/>
                      </a:lnTo>
                      <a:lnTo>
                        <a:pt x="2984" y="4265"/>
                      </a:lnTo>
                      <a:lnTo>
                        <a:pt x="2981" y="4272"/>
                      </a:lnTo>
                      <a:lnTo>
                        <a:pt x="2984" y="4265"/>
                      </a:lnTo>
                      <a:lnTo>
                        <a:pt x="3039" y="4291"/>
                      </a:lnTo>
                      <a:cubicBezTo>
                        <a:pt x="3050" y="4297"/>
                        <a:pt x="3061" y="4302"/>
                        <a:pt x="3074" y="4308"/>
                      </a:cubicBezTo>
                      <a:lnTo>
                        <a:pt x="3124" y="4330"/>
                      </a:lnTo>
                      <a:cubicBezTo>
                        <a:pt x="3135" y="4334"/>
                        <a:pt x="3146" y="4339"/>
                        <a:pt x="3157" y="4344"/>
                      </a:cubicBezTo>
                      <a:lnTo>
                        <a:pt x="3174" y="4351"/>
                      </a:lnTo>
                      <a:cubicBezTo>
                        <a:pt x="3199" y="4361"/>
                        <a:pt x="3225" y="4371"/>
                        <a:pt x="3250" y="4380"/>
                      </a:cubicBezTo>
                      <a:lnTo>
                        <a:pt x="3276" y="4390"/>
                      </a:lnTo>
                      <a:lnTo>
                        <a:pt x="3354" y="4416"/>
                      </a:lnTo>
                      <a:lnTo>
                        <a:pt x="3380" y="4424"/>
                      </a:lnTo>
                      <a:cubicBezTo>
                        <a:pt x="3451" y="4445"/>
                        <a:pt x="3523" y="4463"/>
                        <a:pt x="3596" y="4478"/>
                      </a:cubicBezTo>
                      <a:cubicBezTo>
                        <a:pt x="3669" y="4493"/>
                        <a:pt x="3744" y="4503"/>
                        <a:pt x="3818" y="4510"/>
                      </a:cubicBezTo>
                      <a:lnTo>
                        <a:pt x="3837" y="4512"/>
                      </a:lnTo>
                      <a:cubicBezTo>
                        <a:pt x="3849" y="4513"/>
                        <a:pt x="3862" y="4514"/>
                        <a:pt x="3875" y="4514"/>
                      </a:cubicBezTo>
                      <a:lnTo>
                        <a:pt x="3935" y="4517"/>
                      </a:lnTo>
                      <a:cubicBezTo>
                        <a:pt x="3972" y="4518"/>
                        <a:pt x="4010" y="4519"/>
                        <a:pt x="4047" y="4517"/>
                      </a:cubicBezTo>
                      <a:cubicBezTo>
                        <a:pt x="4124" y="4515"/>
                        <a:pt x="4201" y="4509"/>
                        <a:pt x="4277" y="4497"/>
                      </a:cubicBezTo>
                      <a:cubicBezTo>
                        <a:pt x="4432" y="4474"/>
                        <a:pt x="4583" y="4431"/>
                        <a:pt x="4727" y="4368"/>
                      </a:cubicBezTo>
                      <a:cubicBezTo>
                        <a:pt x="4784" y="4343"/>
                        <a:pt x="4840" y="4314"/>
                        <a:pt x="4894" y="4283"/>
                      </a:cubicBezTo>
                      <a:cubicBezTo>
                        <a:pt x="4976" y="4236"/>
                        <a:pt x="5055" y="4181"/>
                        <a:pt x="5128" y="4121"/>
                      </a:cubicBezTo>
                      <a:cubicBezTo>
                        <a:pt x="5249" y="4020"/>
                        <a:pt x="5356" y="3904"/>
                        <a:pt x="5446" y="3776"/>
                      </a:cubicBezTo>
                      <a:cubicBezTo>
                        <a:pt x="5476" y="3733"/>
                        <a:pt x="5504" y="3688"/>
                        <a:pt x="5530" y="3643"/>
                      </a:cubicBezTo>
                      <a:cubicBezTo>
                        <a:pt x="5581" y="3554"/>
                        <a:pt x="5625" y="3462"/>
                        <a:pt x="5661" y="3366"/>
                      </a:cubicBezTo>
                      <a:cubicBezTo>
                        <a:pt x="5714" y="3224"/>
                        <a:pt x="5751" y="3076"/>
                        <a:pt x="5772" y="2926"/>
                      </a:cubicBezTo>
                      <a:cubicBezTo>
                        <a:pt x="5782" y="2852"/>
                        <a:pt x="5788" y="2778"/>
                        <a:pt x="5791" y="2704"/>
                      </a:cubicBezTo>
                      <a:cubicBezTo>
                        <a:pt x="5793" y="2636"/>
                        <a:pt x="5792" y="2564"/>
                        <a:pt x="5788" y="2483"/>
                      </a:cubicBezTo>
                      <a:lnTo>
                        <a:pt x="5784" y="2429"/>
                      </a:lnTo>
                      <a:lnTo>
                        <a:pt x="5779" y="2374"/>
                      </a:lnTo>
                      <a:cubicBezTo>
                        <a:pt x="5777" y="2357"/>
                        <a:pt x="5775" y="2340"/>
                        <a:pt x="5773" y="2324"/>
                      </a:cubicBezTo>
                      <a:lnTo>
                        <a:pt x="5773" y="2320"/>
                      </a:lnTo>
                      <a:cubicBezTo>
                        <a:pt x="5772" y="2315"/>
                        <a:pt x="5771" y="2308"/>
                        <a:pt x="5770" y="2302"/>
                      </a:cubicBezTo>
                      <a:cubicBezTo>
                        <a:pt x="5769" y="2291"/>
                        <a:pt x="5767" y="2279"/>
                        <a:pt x="5766" y="2267"/>
                      </a:cubicBezTo>
                      <a:lnTo>
                        <a:pt x="5763" y="2251"/>
                      </a:lnTo>
                      <a:cubicBezTo>
                        <a:pt x="5758" y="2221"/>
                        <a:pt x="5754" y="2190"/>
                        <a:pt x="5748" y="2160"/>
                      </a:cubicBezTo>
                      <a:lnTo>
                        <a:pt x="5742" y="2134"/>
                      </a:lnTo>
                      <a:cubicBezTo>
                        <a:pt x="5741" y="2124"/>
                        <a:pt x="5739" y="2115"/>
                        <a:pt x="5737" y="2107"/>
                      </a:cubicBezTo>
                      <a:lnTo>
                        <a:pt x="5725" y="2053"/>
                      </a:lnTo>
                      <a:cubicBezTo>
                        <a:pt x="5723" y="2041"/>
                        <a:pt x="5719" y="2029"/>
                        <a:pt x="5716" y="2017"/>
                      </a:cubicBezTo>
                      <a:cubicBezTo>
                        <a:pt x="5715" y="2011"/>
                        <a:pt x="5713" y="2006"/>
                        <a:pt x="5712" y="2000"/>
                      </a:cubicBezTo>
                      <a:lnTo>
                        <a:pt x="5695" y="1939"/>
                      </a:lnTo>
                      <a:cubicBezTo>
                        <a:pt x="5686" y="1908"/>
                        <a:pt x="5677" y="1876"/>
                        <a:pt x="5667" y="1845"/>
                      </a:cubicBezTo>
                      <a:cubicBezTo>
                        <a:pt x="5647" y="1784"/>
                        <a:pt x="5624" y="1719"/>
                        <a:pt x="5595" y="1646"/>
                      </a:cubicBezTo>
                      <a:lnTo>
                        <a:pt x="5575" y="1598"/>
                      </a:lnTo>
                      <a:cubicBezTo>
                        <a:pt x="5570" y="1587"/>
                        <a:pt x="5565" y="1576"/>
                        <a:pt x="5561" y="1566"/>
                      </a:cubicBezTo>
                      <a:lnTo>
                        <a:pt x="5554" y="1550"/>
                      </a:lnTo>
                      <a:cubicBezTo>
                        <a:pt x="5544" y="1526"/>
                        <a:pt x="5533" y="1502"/>
                        <a:pt x="5522" y="1479"/>
                      </a:cubicBezTo>
                      <a:lnTo>
                        <a:pt x="5511" y="1455"/>
                      </a:lnTo>
                      <a:cubicBezTo>
                        <a:pt x="5474" y="1379"/>
                        <a:pt x="5445" y="1323"/>
                        <a:pt x="5416" y="1271"/>
                      </a:cubicBezTo>
                      <a:cubicBezTo>
                        <a:pt x="5406" y="1250"/>
                        <a:pt x="5394" y="1230"/>
                        <a:pt x="5383" y="1210"/>
                      </a:cubicBezTo>
                      <a:cubicBezTo>
                        <a:pt x="5377" y="1200"/>
                        <a:pt x="5372" y="1191"/>
                        <a:pt x="5366" y="1181"/>
                      </a:cubicBezTo>
                      <a:lnTo>
                        <a:pt x="5341" y="1137"/>
                      </a:lnTo>
                      <a:cubicBezTo>
                        <a:pt x="5332" y="1123"/>
                        <a:pt x="5323" y="1108"/>
                        <a:pt x="5314" y="1094"/>
                      </a:cubicBezTo>
                      <a:cubicBezTo>
                        <a:pt x="5278" y="1034"/>
                        <a:pt x="5241" y="977"/>
                        <a:pt x="5206" y="924"/>
                      </a:cubicBezTo>
                      <a:cubicBezTo>
                        <a:pt x="5133" y="816"/>
                        <a:pt x="5055" y="708"/>
                        <a:pt x="4975" y="602"/>
                      </a:cubicBezTo>
                      <a:cubicBezTo>
                        <a:pt x="4812" y="390"/>
                        <a:pt x="4641" y="188"/>
                        <a:pt x="4489" y="10"/>
                      </a:cubicBezTo>
                      <a:lnTo>
                        <a:pt x="4500" y="0"/>
                      </a:lnTo>
                      <a:cubicBezTo>
                        <a:pt x="4651" y="179"/>
                        <a:pt x="4823" y="381"/>
                        <a:pt x="4986" y="594"/>
                      </a:cubicBezTo>
                      <a:cubicBezTo>
                        <a:pt x="5066" y="700"/>
                        <a:pt x="5144" y="808"/>
                        <a:pt x="5217" y="916"/>
                      </a:cubicBezTo>
                      <a:cubicBezTo>
                        <a:pt x="5252" y="970"/>
                        <a:pt x="5290" y="1027"/>
                        <a:pt x="5326" y="1087"/>
                      </a:cubicBezTo>
                      <a:cubicBezTo>
                        <a:pt x="5335" y="1101"/>
                        <a:pt x="5344" y="1116"/>
                        <a:pt x="5352" y="1130"/>
                      </a:cubicBezTo>
                      <a:lnTo>
                        <a:pt x="5378" y="1174"/>
                      </a:lnTo>
                      <a:cubicBezTo>
                        <a:pt x="5384" y="1184"/>
                        <a:pt x="5389" y="1193"/>
                        <a:pt x="5395" y="1203"/>
                      </a:cubicBezTo>
                      <a:cubicBezTo>
                        <a:pt x="5406" y="1223"/>
                        <a:pt x="5418" y="1243"/>
                        <a:pt x="5429" y="1264"/>
                      </a:cubicBezTo>
                      <a:cubicBezTo>
                        <a:pt x="5457" y="1316"/>
                        <a:pt x="5487" y="1373"/>
                        <a:pt x="5523" y="1449"/>
                      </a:cubicBezTo>
                      <a:lnTo>
                        <a:pt x="5534" y="1473"/>
                      </a:lnTo>
                      <a:cubicBezTo>
                        <a:pt x="5545" y="1496"/>
                        <a:pt x="5556" y="1520"/>
                        <a:pt x="5567" y="1544"/>
                      </a:cubicBezTo>
                      <a:lnTo>
                        <a:pt x="5574" y="1560"/>
                      </a:lnTo>
                      <a:cubicBezTo>
                        <a:pt x="5578" y="1571"/>
                        <a:pt x="5583" y="1582"/>
                        <a:pt x="5587" y="1592"/>
                      </a:cubicBezTo>
                      <a:lnTo>
                        <a:pt x="5607" y="1641"/>
                      </a:lnTo>
                      <a:cubicBezTo>
                        <a:pt x="5636" y="1714"/>
                        <a:pt x="5660" y="1780"/>
                        <a:pt x="5680" y="1841"/>
                      </a:cubicBezTo>
                      <a:cubicBezTo>
                        <a:pt x="5690" y="1873"/>
                        <a:pt x="5699" y="1904"/>
                        <a:pt x="5708" y="1935"/>
                      </a:cubicBezTo>
                      <a:lnTo>
                        <a:pt x="5718" y="1970"/>
                      </a:lnTo>
                      <a:lnTo>
                        <a:pt x="5725" y="1996"/>
                      </a:lnTo>
                      <a:cubicBezTo>
                        <a:pt x="5727" y="2002"/>
                        <a:pt x="5728" y="2008"/>
                        <a:pt x="5730" y="2014"/>
                      </a:cubicBezTo>
                      <a:cubicBezTo>
                        <a:pt x="5733" y="2025"/>
                        <a:pt x="5736" y="2038"/>
                        <a:pt x="5739" y="2050"/>
                      </a:cubicBezTo>
                      <a:lnTo>
                        <a:pt x="5750" y="2104"/>
                      </a:lnTo>
                      <a:cubicBezTo>
                        <a:pt x="5752" y="2112"/>
                        <a:pt x="5754" y="2121"/>
                        <a:pt x="5756" y="2131"/>
                      </a:cubicBezTo>
                      <a:lnTo>
                        <a:pt x="5761" y="2158"/>
                      </a:lnTo>
                      <a:cubicBezTo>
                        <a:pt x="5767" y="2188"/>
                        <a:pt x="5772" y="2219"/>
                        <a:pt x="5777" y="2249"/>
                      </a:cubicBezTo>
                      <a:lnTo>
                        <a:pt x="5779" y="2265"/>
                      </a:lnTo>
                      <a:cubicBezTo>
                        <a:pt x="5781" y="2277"/>
                        <a:pt x="5783" y="2289"/>
                        <a:pt x="5784" y="2301"/>
                      </a:cubicBezTo>
                      <a:cubicBezTo>
                        <a:pt x="5785" y="2307"/>
                        <a:pt x="5786" y="2313"/>
                        <a:pt x="5786" y="2319"/>
                      </a:cubicBezTo>
                      <a:lnTo>
                        <a:pt x="5787" y="2322"/>
                      </a:lnTo>
                      <a:cubicBezTo>
                        <a:pt x="5789" y="2339"/>
                        <a:pt x="5791" y="2356"/>
                        <a:pt x="5793" y="2373"/>
                      </a:cubicBezTo>
                      <a:lnTo>
                        <a:pt x="5798" y="2428"/>
                      </a:lnTo>
                      <a:lnTo>
                        <a:pt x="5802" y="248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9" name="Google Shape;229;p15"/>
                <p:cNvSpPr/>
                <p:nvPr/>
              </p:nvSpPr>
              <p:spPr>
                <a:xfrm>
                  <a:off x="4767480" y="970920"/>
                  <a:ext cx="2090160" cy="373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10368" extrusionOk="0">
                      <a:moveTo>
                        <a:pt x="1042" y="9832"/>
                      </a:moveTo>
                      <a:cubicBezTo>
                        <a:pt x="931" y="9949"/>
                        <a:pt x="818" y="10064"/>
                        <a:pt x="709" y="10174"/>
                      </a:cubicBezTo>
                      <a:cubicBezTo>
                        <a:pt x="646" y="10238"/>
                        <a:pt x="582" y="10303"/>
                        <a:pt x="519" y="10368"/>
                      </a:cubicBezTo>
                      <a:lnTo>
                        <a:pt x="509" y="10358"/>
                      </a:lnTo>
                      <a:cubicBezTo>
                        <a:pt x="572" y="10293"/>
                        <a:pt x="636" y="10228"/>
                        <a:pt x="699" y="10164"/>
                      </a:cubicBezTo>
                      <a:cubicBezTo>
                        <a:pt x="809" y="10053"/>
                        <a:pt x="922" y="9938"/>
                        <a:pt x="1033" y="9822"/>
                      </a:cubicBezTo>
                      <a:cubicBezTo>
                        <a:pt x="1237" y="9607"/>
                        <a:pt x="1397" y="9425"/>
                        <a:pt x="1536" y="9249"/>
                      </a:cubicBezTo>
                      <a:cubicBezTo>
                        <a:pt x="1577" y="9198"/>
                        <a:pt x="1616" y="9146"/>
                        <a:pt x="1653" y="9095"/>
                      </a:cubicBezTo>
                      <a:cubicBezTo>
                        <a:pt x="1692" y="9042"/>
                        <a:pt x="1729" y="8988"/>
                        <a:pt x="1764" y="8936"/>
                      </a:cubicBezTo>
                      <a:cubicBezTo>
                        <a:pt x="1806" y="8874"/>
                        <a:pt x="1845" y="8810"/>
                        <a:pt x="1883" y="8745"/>
                      </a:cubicBezTo>
                      <a:cubicBezTo>
                        <a:pt x="1911" y="8696"/>
                        <a:pt x="1938" y="8647"/>
                        <a:pt x="1964" y="8596"/>
                      </a:cubicBezTo>
                      <a:cubicBezTo>
                        <a:pt x="2025" y="8477"/>
                        <a:pt x="2077" y="8353"/>
                        <a:pt x="2118" y="8225"/>
                      </a:cubicBezTo>
                      <a:cubicBezTo>
                        <a:pt x="2159" y="8094"/>
                        <a:pt x="2187" y="7958"/>
                        <a:pt x="2199" y="7821"/>
                      </a:cubicBezTo>
                      <a:cubicBezTo>
                        <a:pt x="2203" y="7776"/>
                        <a:pt x="2205" y="7730"/>
                        <a:pt x="2205" y="7685"/>
                      </a:cubicBezTo>
                      <a:cubicBezTo>
                        <a:pt x="2205" y="7590"/>
                        <a:pt x="2196" y="7496"/>
                        <a:pt x="2179" y="7403"/>
                      </a:cubicBezTo>
                      <a:cubicBezTo>
                        <a:pt x="2167" y="7333"/>
                        <a:pt x="2150" y="7265"/>
                        <a:pt x="2128" y="7198"/>
                      </a:cubicBezTo>
                      <a:cubicBezTo>
                        <a:pt x="2106" y="7132"/>
                        <a:pt x="2080" y="7066"/>
                        <a:pt x="2049" y="7003"/>
                      </a:cubicBezTo>
                      <a:cubicBezTo>
                        <a:pt x="2032" y="6969"/>
                        <a:pt x="2015" y="6936"/>
                        <a:pt x="1996" y="6903"/>
                      </a:cubicBezTo>
                      <a:cubicBezTo>
                        <a:pt x="1945" y="6815"/>
                        <a:pt x="1885" y="6731"/>
                        <a:pt x="1819" y="6654"/>
                      </a:cubicBezTo>
                      <a:cubicBezTo>
                        <a:pt x="1773" y="6601"/>
                        <a:pt x="1724" y="6551"/>
                        <a:pt x="1672" y="6505"/>
                      </a:cubicBezTo>
                      <a:lnTo>
                        <a:pt x="1666" y="6499"/>
                      </a:lnTo>
                      <a:cubicBezTo>
                        <a:pt x="1662" y="6495"/>
                        <a:pt x="1657" y="6491"/>
                        <a:pt x="1653" y="6488"/>
                      </a:cubicBezTo>
                      <a:lnTo>
                        <a:pt x="1634" y="6471"/>
                      </a:lnTo>
                      <a:lnTo>
                        <a:pt x="1597" y="6439"/>
                      </a:lnTo>
                      <a:cubicBezTo>
                        <a:pt x="1574" y="6420"/>
                        <a:pt x="1549" y="6400"/>
                        <a:pt x="1522" y="6378"/>
                      </a:cubicBezTo>
                      <a:cubicBezTo>
                        <a:pt x="1488" y="6351"/>
                        <a:pt x="1454" y="6325"/>
                        <a:pt x="1422" y="6299"/>
                      </a:cubicBezTo>
                      <a:lnTo>
                        <a:pt x="1374" y="6262"/>
                      </a:lnTo>
                      <a:cubicBezTo>
                        <a:pt x="1350" y="6243"/>
                        <a:pt x="1324" y="6222"/>
                        <a:pt x="1307" y="6208"/>
                      </a:cubicBezTo>
                      <a:lnTo>
                        <a:pt x="1241" y="6148"/>
                      </a:lnTo>
                      <a:cubicBezTo>
                        <a:pt x="1180" y="6093"/>
                        <a:pt x="1118" y="6038"/>
                        <a:pt x="1058" y="5985"/>
                      </a:cubicBezTo>
                      <a:cubicBezTo>
                        <a:pt x="1025" y="5956"/>
                        <a:pt x="993" y="5928"/>
                        <a:pt x="961" y="5899"/>
                      </a:cubicBezTo>
                      <a:cubicBezTo>
                        <a:pt x="885" y="5832"/>
                        <a:pt x="786" y="5743"/>
                        <a:pt x="690" y="5651"/>
                      </a:cubicBezTo>
                      <a:lnTo>
                        <a:pt x="675" y="5637"/>
                      </a:lnTo>
                      <a:cubicBezTo>
                        <a:pt x="659" y="5621"/>
                        <a:pt x="642" y="5605"/>
                        <a:pt x="625" y="5588"/>
                      </a:cubicBezTo>
                      <a:lnTo>
                        <a:pt x="593" y="5557"/>
                      </a:lnTo>
                      <a:lnTo>
                        <a:pt x="563" y="5526"/>
                      </a:lnTo>
                      <a:cubicBezTo>
                        <a:pt x="518" y="5477"/>
                        <a:pt x="482" y="5436"/>
                        <a:pt x="450" y="5396"/>
                      </a:cubicBezTo>
                      <a:cubicBezTo>
                        <a:pt x="384" y="5314"/>
                        <a:pt x="324" y="5227"/>
                        <a:pt x="271" y="5136"/>
                      </a:cubicBezTo>
                      <a:cubicBezTo>
                        <a:pt x="209" y="5028"/>
                        <a:pt x="157" y="4916"/>
                        <a:pt x="116" y="4799"/>
                      </a:cubicBezTo>
                      <a:cubicBezTo>
                        <a:pt x="39" y="4585"/>
                        <a:pt x="0" y="4359"/>
                        <a:pt x="0" y="4131"/>
                      </a:cubicBezTo>
                      <a:cubicBezTo>
                        <a:pt x="0" y="4130"/>
                        <a:pt x="0" y="4128"/>
                        <a:pt x="0" y="4126"/>
                      </a:cubicBezTo>
                      <a:cubicBezTo>
                        <a:pt x="0" y="4073"/>
                        <a:pt x="2" y="4017"/>
                        <a:pt x="8" y="3955"/>
                      </a:cubicBezTo>
                      <a:cubicBezTo>
                        <a:pt x="8" y="3950"/>
                        <a:pt x="9" y="3945"/>
                        <a:pt x="9" y="3939"/>
                      </a:cubicBezTo>
                      <a:cubicBezTo>
                        <a:pt x="10" y="3931"/>
                        <a:pt x="11" y="3922"/>
                        <a:pt x="12" y="3913"/>
                      </a:cubicBezTo>
                      <a:lnTo>
                        <a:pt x="17" y="3870"/>
                      </a:lnTo>
                      <a:cubicBezTo>
                        <a:pt x="18" y="3863"/>
                        <a:pt x="19" y="3856"/>
                        <a:pt x="20" y="3849"/>
                      </a:cubicBezTo>
                      <a:lnTo>
                        <a:pt x="23" y="3829"/>
                      </a:lnTo>
                      <a:cubicBezTo>
                        <a:pt x="24" y="3823"/>
                        <a:pt x="25" y="3818"/>
                        <a:pt x="26" y="3813"/>
                      </a:cubicBezTo>
                      <a:cubicBezTo>
                        <a:pt x="28" y="3805"/>
                        <a:pt x="29" y="3798"/>
                        <a:pt x="30" y="3790"/>
                      </a:cubicBezTo>
                      <a:cubicBezTo>
                        <a:pt x="51" y="3691"/>
                        <a:pt x="87" y="3596"/>
                        <a:pt x="137" y="3508"/>
                      </a:cubicBezTo>
                      <a:cubicBezTo>
                        <a:pt x="220" y="3365"/>
                        <a:pt x="338" y="3246"/>
                        <a:pt x="481" y="3164"/>
                      </a:cubicBezTo>
                      <a:cubicBezTo>
                        <a:pt x="524" y="3139"/>
                        <a:pt x="568" y="3118"/>
                        <a:pt x="614" y="3101"/>
                      </a:cubicBezTo>
                      <a:cubicBezTo>
                        <a:pt x="712" y="3063"/>
                        <a:pt x="816" y="3043"/>
                        <a:pt x="920" y="3041"/>
                      </a:cubicBezTo>
                      <a:lnTo>
                        <a:pt x="930" y="3041"/>
                      </a:lnTo>
                      <a:cubicBezTo>
                        <a:pt x="939" y="3041"/>
                        <a:pt x="950" y="3040"/>
                        <a:pt x="960" y="3041"/>
                      </a:cubicBezTo>
                      <a:lnTo>
                        <a:pt x="989" y="3041"/>
                      </a:lnTo>
                      <a:cubicBezTo>
                        <a:pt x="991" y="3041"/>
                        <a:pt x="993" y="3042"/>
                        <a:pt x="996" y="3042"/>
                      </a:cubicBezTo>
                      <a:lnTo>
                        <a:pt x="1041" y="3045"/>
                      </a:lnTo>
                      <a:lnTo>
                        <a:pt x="1049" y="3046"/>
                      </a:lnTo>
                      <a:cubicBezTo>
                        <a:pt x="1054" y="3046"/>
                        <a:pt x="1058" y="3046"/>
                        <a:pt x="1063" y="3047"/>
                      </a:cubicBezTo>
                      <a:lnTo>
                        <a:pt x="1126" y="3054"/>
                      </a:lnTo>
                      <a:lnTo>
                        <a:pt x="1168" y="3060"/>
                      </a:lnTo>
                      <a:cubicBezTo>
                        <a:pt x="1189" y="3063"/>
                        <a:pt x="1211" y="3067"/>
                        <a:pt x="1232" y="3071"/>
                      </a:cubicBezTo>
                      <a:lnTo>
                        <a:pt x="1252" y="3075"/>
                      </a:lnTo>
                      <a:cubicBezTo>
                        <a:pt x="1263" y="3077"/>
                        <a:pt x="1275" y="3079"/>
                        <a:pt x="1285" y="3082"/>
                      </a:cubicBezTo>
                      <a:lnTo>
                        <a:pt x="1336" y="3093"/>
                      </a:lnTo>
                      <a:lnTo>
                        <a:pt x="1378" y="3104"/>
                      </a:lnTo>
                      <a:lnTo>
                        <a:pt x="1392" y="3108"/>
                      </a:lnTo>
                      <a:cubicBezTo>
                        <a:pt x="1401" y="3110"/>
                        <a:pt x="1411" y="3113"/>
                        <a:pt x="1421" y="3116"/>
                      </a:cubicBezTo>
                      <a:lnTo>
                        <a:pt x="1447" y="3123"/>
                      </a:lnTo>
                      <a:cubicBezTo>
                        <a:pt x="1466" y="3129"/>
                        <a:pt x="1485" y="3134"/>
                        <a:pt x="1505" y="3141"/>
                      </a:cubicBezTo>
                      <a:lnTo>
                        <a:pt x="1546" y="3154"/>
                      </a:lnTo>
                      <a:cubicBezTo>
                        <a:pt x="1555" y="3157"/>
                        <a:pt x="1564" y="3160"/>
                        <a:pt x="1573" y="3163"/>
                      </a:cubicBezTo>
                      <a:lnTo>
                        <a:pt x="1588" y="3168"/>
                      </a:lnTo>
                      <a:cubicBezTo>
                        <a:pt x="1695" y="3205"/>
                        <a:pt x="1806" y="3250"/>
                        <a:pt x="1920" y="3302"/>
                      </a:cubicBezTo>
                      <a:cubicBezTo>
                        <a:pt x="2143" y="3402"/>
                        <a:pt x="2366" y="3521"/>
                        <a:pt x="2575" y="3634"/>
                      </a:cubicBezTo>
                      <a:lnTo>
                        <a:pt x="2628" y="3663"/>
                      </a:lnTo>
                      <a:cubicBezTo>
                        <a:pt x="2719" y="3712"/>
                        <a:pt x="2812" y="3762"/>
                        <a:pt x="2906" y="3811"/>
                      </a:cubicBezTo>
                      <a:cubicBezTo>
                        <a:pt x="2956" y="3837"/>
                        <a:pt x="3015" y="3868"/>
                        <a:pt x="3076" y="3898"/>
                      </a:cubicBezTo>
                      <a:lnTo>
                        <a:pt x="3119" y="3919"/>
                      </a:lnTo>
                      <a:lnTo>
                        <a:pt x="3205" y="3961"/>
                      </a:lnTo>
                      <a:lnTo>
                        <a:pt x="3247" y="3980"/>
                      </a:lnTo>
                      <a:lnTo>
                        <a:pt x="3244" y="3986"/>
                      </a:lnTo>
                      <a:lnTo>
                        <a:pt x="3247" y="3980"/>
                      </a:lnTo>
                      <a:lnTo>
                        <a:pt x="3300" y="4005"/>
                      </a:lnTo>
                      <a:cubicBezTo>
                        <a:pt x="3311" y="4011"/>
                        <a:pt x="3322" y="4016"/>
                        <a:pt x="3334" y="4021"/>
                      </a:cubicBezTo>
                      <a:lnTo>
                        <a:pt x="3380" y="4042"/>
                      </a:lnTo>
                      <a:cubicBezTo>
                        <a:pt x="3390" y="4046"/>
                        <a:pt x="3400" y="4050"/>
                        <a:pt x="3411" y="4054"/>
                      </a:cubicBezTo>
                      <a:lnTo>
                        <a:pt x="3427" y="4061"/>
                      </a:lnTo>
                      <a:cubicBezTo>
                        <a:pt x="3449" y="4070"/>
                        <a:pt x="3472" y="4079"/>
                        <a:pt x="3495" y="4087"/>
                      </a:cubicBezTo>
                      <a:lnTo>
                        <a:pt x="3521" y="4097"/>
                      </a:lnTo>
                      <a:lnTo>
                        <a:pt x="3593" y="4121"/>
                      </a:lnTo>
                      <a:lnTo>
                        <a:pt x="3617" y="4128"/>
                      </a:lnTo>
                      <a:cubicBezTo>
                        <a:pt x="3682" y="4148"/>
                        <a:pt x="3748" y="4165"/>
                        <a:pt x="3815" y="4178"/>
                      </a:cubicBezTo>
                      <a:cubicBezTo>
                        <a:pt x="3882" y="4192"/>
                        <a:pt x="3950" y="4201"/>
                        <a:pt x="4019" y="4207"/>
                      </a:cubicBezTo>
                      <a:lnTo>
                        <a:pt x="4036" y="4209"/>
                      </a:lnTo>
                      <a:cubicBezTo>
                        <a:pt x="4047" y="4210"/>
                        <a:pt x="4059" y="4211"/>
                        <a:pt x="4070" y="4211"/>
                      </a:cubicBezTo>
                      <a:lnTo>
                        <a:pt x="4129" y="4214"/>
                      </a:lnTo>
                      <a:cubicBezTo>
                        <a:pt x="4160" y="4215"/>
                        <a:pt x="4193" y="4215"/>
                        <a:pt x="4225" y="4214"/>
                      </a:cubicBezTo>
                      <a:cubicBezTo>
                        <a:pt x="4295" y="4213"/>
                        <a:pt x="4364" y="4207"/>
                        <a:pt x="4433" y="4196"/>
                      </a:cubicBezTo>
                      <a:cubicBezTo>
                        <a:pt x="4572" y="4176"/>
                        <a:pt x="4707" y="4137"/>
                        <a:pt x="4836" y="4080"/>
                      </a:cubicBezTo>
                      <a:cubicBezTo>
                        <a:pt x="4887" y="4058"/>
                        <a:pt x="4937" y="4032"/>
                        <a:pt x="4985" y="4005"/>
                      </a:cubicBezTo>
                      <a:cubicBezTo>
                        <a:pt x="5059" y="3962"/>
                        <a:pt x="5129" y="3914"/>
                        <a:pt x="5194" y="3860"/>
                      </a:cubicBezTo>
                      <a:cubicBezTo>
                        <a:pt x="5302" y="3770"/>
                        <a:pt x="5398" y="3666"/>
                        <a:pt x="5479" y="3551"/>
                      </a:cubicBezTo>
                      <a:cubicBezTo>
                        <a:pt x="5506" y="3512"/>
                        <a:pt x="5531" y="3472"/>
                        <a:pt x="5554" y="3432"/>
                      </a:cubicBezTo>
                      <a:cubicBezTo>
                        <a:pt x="5600" y="3352"/>
                        <a:pt x="5640" y="3268"/>
                        <a:pt x="5672" y="3182"/>
                      </a:cubicBezTo>
                      <a:cubicBezTo>
                        <a:pt x="5721" y="3053"/>
                        <a:pt x="5754" y="2919"/>
                        <a:pt x="5773" y="2782"/>
                      </a:cubicBezTo>
                      <a:cubicBezTo>
                        <a:pt x="5782" y="2714"/>
                        <a:pt x="5788" y="2646"/>
                        <a:pt x="5790" y="2578"/>
                      </a:cubicBezTo>
                      <a:cubicBezTo>
                        <a:pt x="5793" y="2516"/>
                        <a:pt x="5792" y="2450"/>
                        <a:pt x="5788" y="2375"/>
                      </a:cubicBezTo>
                      <a:lnTo>
                        <a:pt x="5784" y="2324"/>
                      </a:lnTo>
                      <a:lnTo>
                        <a:pt x="5779" y="2274"/>
                      </a:lnTo>
                      <a:cubicBezTo>
                        <a:pt x="5778" y="2259"/>
                        <a:pt x="5776" y="2243"/>
                        <a:pt x="5774" y="2228"/>
                      </a:cubicBezTo>
                      <a:lnTo>
                        <a:pt x="5774" y="2224"/>
                      </a:lnTo>
                      <a:cubicBezTo>
                        <a:pt x="5773" y="2218"/>
                        <a:pt x="5772" y="2213"/>
                        <a:pt x="5771" y="2207"/>
                      </a:cubicBezTo>
                      <a:cubicBezTo>
                        <a:pt x="5770" y="2196"/>
                        <a:pt x="5769" y="2185"/>
                        <a:pt x="5767" y="2174"/>
                      </a:cubicBezTo>
                      <a:lnTo>
                        <a:pt x="5764" y="2157"/>
                      </a:lnTo>
                      <a:cubicBezTo>
                        <a:pt x="5760" y="2130"/>
                        <a:pt x="5756" y="2102"/>
                        <a:pt x="5750" y="2075"/>
                      </a:cubicBezTo>
                      <a:cubicBezTo>
                        <a:pt x="5749" y="2069"/>
                        <a:pt x="5748" y="2063"/>
                        <a:pt x="5747" y="2058"/>
                      </a:cubicBezTo>
                      <a:cubicBezTo>
                        <a:pt x="5745" y="2047"/>
                        <a:pt x="5743" y="2036"/>
                        <a:pt x="5741" y="2026"/>
                      </a:cubicBezTo>
                      <a:lnTo>
                        <a:pt x="5730" y="1976"/>
                      </a:lnTo>
                      <a:cubicBezTo>
                        <a:pt x="5727" y="1965"/>
                        <a:pt x="5724" y="1954"/>
                        <a:pt x="5722" y="1943"/>
                      </a:cubicBezTo>
                      <a:cubicBezTo>
                        <a:pt x="5720" y="1937"/>
                        <a:pt x="5719" y="1932"/>
                        <a:pt x="5717" y="1927"/>
                      </a:cubicBezTo>
                      <a:cubicBezTo>
                        <a:pt x="5716" y="1921"/>
                        <a:pt x="5714" y="1915"/>
                        <a:pt x="5713" y="1910"/>
                      </a:cubicBezTo>
                      <a:cubicBezTo>
                        <a:pt x="5710" y="1899"/>
                        <a:pt x="5707" y="1888"/>
                        <a:pt x="5704" y="1878"/>
                      </a:cubicBezTo>
                      <a:lnTo>
                        <a:pt x="5701" y="1868"/>
                      </a:lnTo>
                      <a:cubicBezTo>
                        <a:pt x="5693" y="1840"/>
                        <a:pt x="5685" y="1810"/>
                        <a:pt x="5675" y="1782"/>
                      </a:cubicBezTo>
                      <a:cubicBezTo>
                        <a:pt x="5657" y="1725"/>
                        <a:pt x="5635" y="1664"/>
                        <a:pt x="5608" y="1595"/>
                      </a:cubicBezTo>
                      <a:lnTo>
                        <a:pt x="5589" y="1549"/>
                      </a:lnTo>
                      <a:cubicBezTo>
                        <a:pt x="5585" y="1539"/>
                        <a:pt x="5580" y="1530"/>
                        <a:pt x="5576" y="1520"/>
                      </a:cubicBezTo>
                      <a:lnTo>
                        <a:pt x="5569" y="1504"/>
                      </a:lnTo>
                      <a:cubicBezTo>
                        <a:pt x="5560" y="1482"/>
                        <a:pt x="5549" y="1460"/>
                        <a:pt x="5539" y="1438"/>
                      </a:cubicBezTo>
                      <a:lnTo>
                        <a:pt x="5528" y="1414"/>
                      </a:lnTo>
                      <a:cubicBezTo>
                        <a:pt x="5505" y="1366"/>
                        <a:pt x="5474" y="1302"/>
                        <a:pt x="5439" y="1239"/>
                      </a:cubicBezTo>
                      <a:cubicBezTo>
                        <a:pt x="5428" y="1220"/>
                        <a:pt x="5417" y="1201"/>
                        <a:pt x="5407" y="1182"/>
                      </a:cubicBezTo>
                      <a:cubicBezTo>
                        <a:pt x="5401" y="1173"/>
                        <a:pt x="5396" y="1163"/>
                        <a:pt x="5391" y="1154"/>
                      </a:cubicBezTo>
                      <a:cubicBezTo>
                        <a:pt x="5385" y="1145"/>
                        <a:pt x="5380" y="1136"/>
                        <a:pt x="5374" y="1126"/>
                      </a:cubicBezTo>
                      <a:cubicBezTo>
                        <a:pt x="5363" y="1108"/>
                        <a:pt x="5352" y="1089"/>
                        <a:pt x="5341" y="1070"/>
                      </a:cubicBezTo>
                      <a:cubicBezTo>
                        <a:pt x="5306" y="1013"/>
                        <a:pt x="5270" y="958"/>
                        <a:pt x="5236" y="907"/>
                      </a:cubicBezTo>
                      <a:cubicBezTo>
                        <a:pt x="5165" y="802"/>
                        <a:pt x="5090" y="697"/>
                        <a:pt x="5012" y="594"/>
                      </a:cubicBezTo>
                      <a:cubicBezTo>
                        <a:pt x="4852" y="385"/>
                        <a:pt x="4683" y="186"/>
                        <a:pt x="4533" y="9"/>
                      </a:cubicBezTo>
                      <a:lnTo>
                        <a:pt x="4544" y="0"/>
                      </a:lnTo>
                      <a:cubicBezTo>
                        <a:pt x="4694" y="177"/>
                        <a:pt x="4864" y="377"/>
                        <a:pt x="5023" y="586"/>
                      </a:cubicBezTo>
                      <a:cubicBezTo>
                        <a:pt x="5102" y="689"/>
                        <a:pt x="5178" y="794"/>
                        <a:pt x="5248" y="899"/>
                      </a:cubicBezTo>
                      <a:cubicBezTo>
                        <a:pt x="5282" y="951"/>
                        <a:pt x="5319" y="1006"/>
                        <a:pt x="5353" y="1063"/>
                      </a:cubicBezTo>
                      <a:cubicBezTo>
                        <a:pt x="5364" y="1081"/>
                        <a:pt x="5376" y="1101"/>
                        <a:pt x="5386" y="1119"/>
                      </a:cubicBezTo>
                      <a:cubicBezTo>
                        <a:pt x="5392" y="1128"/>
                        <a:pt x="5398" y="1138"/>
                        <a:pt x="5403" y="1147"/>
                      </a:cubicBezTo>
                      <a:cubicBezTo>
                        <a:pt x="5408" y="1156"/>
                        <a:pt x="5414" y="1166"/>
                        <a:pt x="5419" y="1175"/>
                      </a:cubicBezTo>
                      <a:cubicBezTo>
                        <a:pt x="5430" y="1194"/>
                        <a:pt x="5441" y="1213"/>
                        <a:pt x="5451" y="1233"/>
                      </a:cubicBezTo>
                      <a:cubicBezTo>
                        <a:pt x="5486" y="1295"/>
                        <a:pt x="5517" y="1359"/>
                        <a:pt x="5541" y="1408"/>
                      </a:cubicBezTo>
                      <a:lnTo>
                        <a:pt x="5552" y="1432"/>
                      </a:lnTo>
                      <a:cubicBezTo>
                        <a:pt x="5562" y="1454"/>
                        <a:pt x="5573" y="1476"/>
                        <a:pt x="5582" y="1499"/>
                      </a:cubicBezTo>
                      <a:lnTo>
                        <a:pt x="5589" y="1514"/>
                      </a:lnTo>
                      <a:cubicBezTo>
                        <a:pt x="5593" y="1524"/>
                        <a:pt x="5598" y="1534"/>
                        <a:pt x="5602" y="1544"/>
                      </a:cubicBezTo>
                      <a:lnTo>
                        <a:pt x="5621" y="1590"/>
                      </a:lnTo>
                      <a:cubicBezTo>
                        <a:pt x="5648" y="1660"/>
                        <a:pt x="5670" y="1721"/>
                        <a:pt x="5689" y="1778"/>
                      </a:cubicBezTo>
                      <a:cubicBezTo>
                        <a:pt x="5698" y="1807"/>
                        <a:pt x="5707" y="1836"/>
                        <a:pt x="5715" y="1864"/>
                      </a:cubicBezTo>
                      <a:lnTo>
                        <a:pt x="5718" y="1874"/>
                      </a:lnTo>
                      <a:cubicBezTo>
                        <a:pt x="5721" y="1885"/>
                        <a:pt x="5724" y="1896"/>
                        <a:pt x="5727" y="1906"/>
                      </a:cubicBezTo>
                      <a:cubicBezTo>
                        <a:pt x="5728" y="1912"/>
                        <a:pt x="5730" y="1918"/>
                        <a:pt x="5731" y="1923"/>
                      </a:cubicBezTo>
                      <a:cubicBezTo>
                        <a:pt x="5732" y="1929"/>
                        <a:pt x="5734" y="1934"/>
                        <a:pt x="5735" y="1939"/>
                      </a:cubicBezTo>
                      <a:cubicBezTo>
                        <a:pt x="5738" y="1950"/>
                        <a:pt x="5741" y="1962"/>
                        <a:pt x="5744" y="1973"/>
                      </a:cubicBezTo>
                      <a:lnTo>
                        <a:pt x="5755" y="2023"/>
                      </a:lnTo>
                      <a:cubicBezTo>
                        <a:pt x="5757" y="2034"/>
                        <a:pt x="5759" y="2045"/>
                        <a:pt x="5761" y="2055"/>
                      </a:cubicBezTo>
                      <a:cubicBezTo>
                        <a:pt x="5762" y="2061"/>
                        <a:pt x="5763" y="2067"/>
                        <a:pt x="5764" y="2072"/>
                      </a:cubicBezTo>
                      <a:cubicBezTo>
                        <a:pt x="5770" y="2100"/>
                        <a:pt x="5774" y="2128"/>
                        <a:pt x="5778" y="2155"/>
                      </a:cubicBezTo>
                      <a:lnTo>
                        <a:pt x="5781" y="2172"/>
                      </a:lnTo>
                      <a:cubicBezTo>
                        <a:pt x="5783" y="2183"/>
                        <a:pt x="5784" y="2194"/>
                        <a:pt x="5785" y="2205"/>
                      </a:cubicBezTo>
                      <a:cubicBezTo>
                        <a:pt x="5786" y="2211"/>
                        <a:pt x="5787" y="2217"/>
                        <a:pt x="5788" y="2222"/>
                      </a:cubicBezTo>
                      <a:lnTo>
                        <a:pt x="5788" y="2227"/>
                      </a:lnTo>
                      <a:cubicBezTo>
                        <a:pt x="5790" y="2242"/>
                        <a:pt x="5792" y="2257"/>
                        <a:pt x="5793" y="2273"/>
                      </a:cubicBezTo>
                      <a:lnTo>
                        <a:pt x="5798" y="2324"/>
                      </a:lnTo>
                      <a:lnTo>
                        <a:pt x="5802" y="2374"/>
                      </a:lnTo>
                      <a:cubicBezTo>
                        <a:pt x="5806" y="2450"/>
                        <a:pt x="5807" y="2517"/>
                        <a:pt x="5804" y="2579"/>
                      </a:cubicBezTo>
                      <a:cubicBezTo>
                        <a:pt x="5802" y="2648"/>
                        <a:pt x="5796" y="2716"/>
                        <a:pt x="5787" y="2784"/>
                      </a:cubicBezTo>
                      <a:cubicBezTo>
                        <a:pt x="5768" y="2922"/>
                        <a:pt x="5734" y="3057"/>
                        <a:pt x="5686" y="3187"/>
                      </a:cubicBezTo>
                      <a:cubicBezTo>
                        <a:pt x="5653" y="3274"/>
                        <a:pt x="5613" y="3358"/>
                        <a:pt x="5567" y="3438"/>
                      </a:cubicBezTo>
                      <a:cubicBezTo>
                        <a:pt x="5543" y="3480"/>
                        <a:pt x="5517" y="3520"/>
                        <a:pt x="5490" y="3559"/>
                      </a:cubicBezTo>
                      <a:cubicBezTo>
                        <a:pt x="5409" y="3675"/>
                        <a:pt x="5312" y="3780"/>
                        <a:pt x="5203" y="3871"/>
                      </a:cubicBezTo>
                      <a:cubicBezTo>
                        <a:pt x="5137" y="3925"/>
                        <a:pt x="5066" y="3974"/>
                        <a:pt x="4992" y="4017"/>
                      </a:cubicBezTo>
                      <a:cubicBezTo>
                        <a:pt x="4943" y="4045"/>
                        <a:pt x="4893" y="4071"/>
                        <a:pt x="4841" y="4093"/>
                      </a:cubicBezTo>
                      <a:cubicBezTo>
                        <a:pt x="4712" y="4150"/>
                        <a:pt x="4575" y="4189"/>
                        <a:pt x="4435" y="4210"/>
                      </a:cubicBezTo>
                      <a:cubicBezTo>
                        <a:pt x="4366" y="4221"/>
                        <a:pt x="4296" y="4227"/>
                        <a:pt x="4226" y="4228"/>
                      </a:cubicBezTo>
                      <a:cubicBezTo>
                        <a:pt x="4212" y="4229"/>
                        <a:pt x="4199" y="4229"/>
                        <a:pt x="4185" y="4229"/>
                      </a:cubicBezTo>
                      <a:cubicBezTo>
                        <a:pt x="4166" y="4229"/>
                        <a:pt x="4147" y="4229"/>
                        <a:pt x="4128" y="4228"/>
                      </a:cubicBezTo>
                      <a:lnTo>
                        <a:pt x="4121" y="4228"/>
                      </a:lnTo>
                      <a:lnTo>
                        <a:pt x="4069" y="4226"/>
                      </a:lnTo>
                      <a:cubicBezTo>
                        <a:pt x="4057" y="4225"/>
                        <a:pt x="4046" y="4224"/>
                        <a:pt x="4035" y="4223"/>
                      </a:cubicBezTo>
                      <a:lnTo>
                        <a:pt x="4017" y="4222"/>
                      </a:lnTo>
                      <a:cubicBezTo>
                        <a:pt x="3948" y="4216"/>
                        <a:pt x="3880" y="4206"/>
                        <a:pt x="3812" y="4192"/>
                      </a:cubicBezTo>
                      <a:cubicBezTo>
                        <a:pt x="3745" y="4179"/>
                        <a:pt x="3678" y="4162"/>
                        <a:pt x="3613" y="4142"/>
                      </a:cubicBezTo>
                      <a:lnTo>
                        <a:pt x="3589" y="4135"/>
                      </a:lnTo>
                      <a:lnTo>
                        <a:pt x="3516" y="4111"/>
                      </a:lnTo>
                      <a:lnTo>
                        <a:pt x="3490" y="4101"/>
                      </a:lnTo>
                      <a:cubicBezTo>
                        <a:pt x="3467" y="4093"/>
                        <a:pt x="3444" y="4084"/>
                        <a:pt x="3421" y="4074"/>
                      </a:cubicBezTo>
                      <a:lnTo>
                        <a:pt x="3405" y="4068"/>
                      </a:lnTo>
                      <a:cubicBezTo>
                        <a:pt x="3395" y="4064"/>
                        <a:pt x="3384" y="4060"/>
                        <a:pt x="3374" y="4055"/>
                      </a:cubicBezTo>
                      <a:lnTo>
                        <a:pt x="3328" y="4035"/>
                      </a:lnTo>
                      <a:cubicBezTo>
                        <a:pt x="3316" y="4029"/>
                        <a:pt x="3304" y="4024"/>
                        <a:pt x="3293" y="4019"/>
                      </a:cubicBezTo>
                      <a:lnTo>
                        <a:pt x="3241" y="3993"/>
                      </a:lnTo>
                      <a:lnTo>
                        <a:pt x="3177" y="3964"/>
                      </a:lnTo>
                      <a:lnTo>
                        <a:pt x="3112" y="3933"/>
                      </a:lnTo>
                      <a:lnTo>
                        <a:pt x="3069" y="3911"/>
                      </a:lnTo>
                      <a:cubicBezTo>
                        <a:pt x="3008" y="3881"/>
                        <a:pt x="2949" y="3850"/>
                        <a:pt x="2899" y="3824"/>
                      </a:cubicBezTo>
                      <a:cubicBezTo>
                        <a:pt x="2805" y="3775"/>
                        <a:pt x="2712" y="3724"/>
                        <a:pt x="2621" y="3675"/>
                      </a:cubicBezTo>
                      <a:lnTo>
                        <a:pt x="2568" y="3647"/>
                      </a:lnTo>
                      <a:cubicBezTo>
                        <a:pt x="2359" y="3534"/>
                        <a:pt x="2136" y="3415"/>
                        <a:pt x="1914" y="3315"/>
                      </a:cubicBezTo>
                      <a:cubicBezTo>
                        <a:pt x="1801" y="3264"/>
                        <a:pt x="1689" y="3219"/>
                        <a:pt x="1583" y="3182"/>
                      </a:cubicBezTo>
                      <a:lnTo>
                        <a:pt x="1568" y="3177"/>
                      </a:lnTo>
                      <a:cubicBezTo>
                        <a:pt x="1559" y="3174"/>
                        <a:pt x="1551" y="3171"/>
                        <a:pt x="1542" y="3168"/>
                      </a:cubicBezTo>
                      <a:lnTo>
                        <a:pt x="1500" y="3155"/>
                      </a:lnTo>
                      <a:cubicBezTo>
                        <a:pt x="1481" y="3148"/>
                        <a:pt x="1461" y="3143"/>
                        <a:pt x="1443" y="3137"/>
                      </a:cubicBezTo>
                      <a:lnTo>
                        <a:pt x="1416" y="3130"/>
                      </a:lnTo>
                      <a:cubicBezTo>
                        <a:pt x="1407" y="3127"/>
                        <a:pt x="1397" y="3124"/>
                        <a:pt x="1388" y="3122"/>
                      </a:cubicBezTo>
                      <a:lnTo>
                        <a:pt x="1374" y="3118"/>
                      </a:lnTo>
                      <a:lnTo>
                        <a:pt x="1333" y="3108"/>
                      </a:lnTo>
                      <a:lnTo>
                        <a:pt x="1282" y="3096"/>
                      </a:lnTo>
                      <a:cubicBezTo>
                        <a:pt x="1271" y="3094"/>
                        <a:pt x="1260" y="3091"/>
                        <a:pt x="1249" y="3089"/>
                      </a:cubicBezTo>
                      <a:lnTo>
                        <a:pt x="1229" y="3085"/>
                      </a:lnTo>
                      <a:cubicBezTo>
                        <a:pt x="1208" y="3081"/>
                        <a:pt x="1186" y="3077"/>
                        <a:pt x="1165" y="3074"/>
                      </a:cubicBezTo>
                      <a:lnTo>
                        <a:pt x="1123" y="3068"/>
                      </a:lnTo>
                      <a:lnTo>
                        <a:pt x="1060" y="3061"/>
                      </a:lnTo>
                      <a:cubicBezTo>
                        <a:pt x="1056" y="3060"/>
                        <a:pt x="1052" y="3060"/>
                        <a:pt x="1047" y="3060"/>
                      </a:cubicBezTo>
                      <a:lnTo>
                        <a:pt x="1040" y="3059"/>
                      </a:lnTo>
                      <a:lnTo>
                        <a:pt x="994" y="3056"/>
                      </a:lnTo>
                      <a:cubicBezTo>
                        <a:pt x="992" y="3056"/>
                        <a:pt x="990" y="3056"/>
                        <a:pt x="988" y="3056"/>
                      </a:cubicBezTo>
                      <a:lnTo>
                        <a:pt x="959" y="3055"/>
                      </a:lnTo>
                      <a:cubicBezTo>
                        <a:pt x="949" y="3054"/>
                        <a:pt x="939" y="3055"/>
                        <a:pt x="929" y="3055"/>
                      </a:cubicBezTo>
                      <a:lnTo>
                        <a:pt x="920" y="3055"/>
                      </a:lnTo>
                      <a:cubicBezTo>
                        <a:pt x="817" y="3057"/>
                        <a:pt x="715" y="3077"/>
                        <a:pt x="619" y="3114"/>
                      </a:cubicBezTo>
                      <a:cubicBezTo>
                        <a:pt x="573" y="3131"/>
                        <a:pt x="530" y="3152"/>
                        <a:pt x="488" y="3176"/>
                      </a:cubicBezTo>
                      <a:cubicBezTo>
                        <a:pt x="347" y="3258"/>
                        <a:pt x="230" y="3375"/>
                        <a:pt x="149" y="3515"/>
                      </a:cubicBezTo>
                      <a:cubicBezTo>
                        <a:pt x="99" y="3602"/>
                        <a:pt x="63" y="3695"/>
                        <a:pt x="43" y="3793"/>
                      </a:cubicBezTo>
                      <a:cubicBezTo>
                        <a:pt x="42" y="3801"/>
                        <a:pt x="41" y="3808"/>
                        <a:pt x="39" y="3816"/>
                      </a:cubicBezTo>
                      <a:cubicBezTo>
                        <a:pt x="38" y="3821"/>
                        <a:pt x="38" y="3826"/>
                        <a:pt x="37" y="3831"/>
                      </a:cubicBezTo>
                      <a:lnTo>
                        <a:pt x="33" y="3851"/>
                      </a:lnTo>
                      <a:cubicBezTo>
                        <a:pt x="32" y="3858"/>
                        <a:pt x="31" y="3865"/>
                        <a:pt x="31" y="3872"/>
                      </a:cubicBezTo>
                      <a:lnTo>
                        <a:pt x="25" y="3915"/>
                      </a:lnTo>
                      <a:cubicBezTo>
                        <a:pt x="24" y="3923"/>
                        <a:pt x="24" y="3932"/>
                        <a:pt x="23" y="3941"/>
                      </a:cubicBezTo>
                      <a:cubicBezTo>
                        <a:pt x="22" y="3946"/>
                        <a:pt x="22" y="3952"/>
                        <a:pt x="21" y="3957"/>
                      </a:cubicBezTo>
                      <a:cubicBezTo>
                        <a:pt x="16" y="4018"/>
                        <a:pt x="13" y="4074"/>
                        <a:pt x="13" y="4127"/>
                      </a:cubicBezTo>
                      <a:cubicBezTo>
                        <a:pt x="13" y="4128"/>
                        <a:pt x="13" y="4130"/>
                        <a:pt x="13" y="4132"/>
                      </a:cubicBezTo>
                      <a:cubicBezTo>
                        <a:pt x="13" y="4358"/>
                        <a:pt x="52" y="4582"/>
                        <a:pt x="128" y="4795"/>
                      </a:cubicBezTo>
                      <a:cubicBezTo>
                        <a:pt x="170" y="4911"/>
                        <a:pt x="221" y="5023"/>
                        <a:pt x="283" y="5129"/>
                      </a:cubicBezTo>
                      <a:cubicBezTo>
                        <a:pt x="335" y="5220"/>
                        <a:pt x="394" y="5306"/>
                        <a:pt x="460" y="5388"/>
                      </a:cubicBezTo>
                      <a:lnTo>
                        <a:pt x="455" y="5392"/>
                      </a:lnTo>
                      <a:lnTo>
                        <a:pt x="460" y="5388"/>
                      </a:lnTo>
                      <a:cubicBezTo>
                        <a:pt x="492" y="5428"/>
                        <a:pt x="528" y="5468"/>
                        <a:pt x="573" y="5517"/>
                      </a:cubicBezTo>
                      <a:lnTo>
                        <a:pt x="618" y="5563"/>
                      </a:lnTo>
                      <a:lnTo>
                        <a:pt x="634" y="5578"/>
                      </a:lnTo>
                      <a:cubicBezTo>
                        <a:pt x="651" y="5595"/>
                        <a:pt x="668" y="5611"/>
                        <a:pt x="684" y="5627"/>
                      </a:cubicBezTo>
                      <a:lnTo>
                        <a:pt x="699" y="5641"/>
                      </a:lnTo>
                      <a:cubicBezTo>
                        <a:pt x="795" y="5733"/>
                        <a:pt x="894" y="5822"/>
                        <a:pt x="970" y="5889"/>
                      </a:cubicBezTo>
                      <a:cubicBezTo>
                        <a:pt x="1001" y="5917"/>
                        <a:pt x="1034" y="5946"/>
                        <a:pt x="1066" y="5975"/>
                      </a:cubicBezTo>
                      <a:cubicBezTo>
                        <a:pt x="1126" y="6028"/>
                        <a:pt x="1188" y="6083"/>
                        <a:pt x="1250" y="6138"/>
                      </a:cubicBezTo>
                      <a:lnTo>
                        <a:pt x="1316" y="6198"/>
                      </a:lnTo>
                      <a:cubicBezTo>
                        <a:pt x="1332" y="6212"/>
                        <a:pt x="1358" y="6233"/>
                        <a:pt x="1382" y="6251"/>
                      </a:cubicBezTo>
                      <a:lnTo>
                        <a:pt x="1430" y="6289"/>
                      </a:lnTo>
                      <a:cubicBezTo>
                        <a:pt x="1462" y="6314"/>
                        <a:pt x="1496" y="6341"/>
                        <a:pt x="1530" y="6367"/>
                      </a:cubicBezTo>
                      <a:cubicBezTo>
                        <a:pt x="1557" y="6390"/>
                        <a:pt x="1582" y="6410"/>
                        <a:pt x="1605" y="6429"/>
                      </a:cubicBezTo>
                      <a:lnTo>
                        <a:pt x="1662" y="6477"/>
                      </a:lnTo>
                      <a:cubicBezTo>
                        <a:pt x="1666" y="6481"/>
                        <a:pt x="1670" y="6485"/>
                        <a:pt x="1675" y="6489"/>
                      </a:cubicBezTo>
                      <a:lnTo>
                        <a:pt x="1681" y="6495"/>
                      </a:lnTo>
                      <a:cubicBezTo>
                        <a:pt x="1733" y="6542"/>
                        <a:pt x="1782" y="6592"/>
                        <a:pt x="1828" y="6645"/>
                      </a:cubicBezTo>
                      <a:cubicBezTo>
                        <a:pt x="1895" y="6723"/>
                        <a:pt x="1955" y="6806"/>
                        <a:pt x="2006" y="6895"/>
                      </a:cubicBezTo>
                      <a:cubicBezTo>
                        <a:pt x="2025" y="6929"/>
                        <a:pt x="2044" y="6963"/>
                        <a:pt x="2060" y="6997"/>
                      </a:cubicBezTo>
                      <a:cubicBezTo>
                        <a:pt x="2091" y="7061"/>
                        <a:pt x="2118" y="7127"/>
                        <a:pt x="2140" y="7194"/>
                      </a:cubicBezTo>
                      <a:cubicBezTo>
                        <a:pt x="2162" y="7262"/>
                        <a:pt x="2179" y="7331"/>
                        <a:pt x="2192" y="7400"/>
                      </a:cubicBezTo>
                      <a:cubicBezTo>
                        <a:pt x="2209" y="7494"/>
                        <a:pt x="2218" y="7590"/>
                        <a:pt x="2218" y="7685"/>
                      </a:cubicBezTo>
                      <a:cubicBezTo>
                        <a:pt x="2218" y="7731"/>
                        <a:pt x="2216" y="7777"/>
                        <a:pt x="2212" y="7822"/>
                      </a:cubicBezTo>
                      <a:cubicBezTo>
                        <a:pt x="2200" y="7961"/>
                        <a:pt x="2172" y="8097"/>
                        <a:pt x="2130" y="8229"/>
                      </a:cubicBezTo>
                      <a:cubicBezTo>
                        <a:pt x="2089" y="8358"/>
                        <a:pt x="2037" y="8483"/>
                        <a:pt x="1975" y="8603"/>
                      </a:cubicBezTo>
                      <a:cubicBezTo>
                        <a:pt x="1950" y="8653"/>
                        <a:pt x="1922" y="8703"/>
                        <a:pt x="1894" y="8752"/>
                      </a:cubicBezTo>
                      <a:cubicBezTo>
                        <a:pt x="1856" y="8817"/>
                        <a:pt x="1817" y="8881"/>
                        <a:pt x="1775" y="8944"/>
                      </a:cubicBezTo>
                      <a:cubicBezTo>
                        <a:pt x="1740" y="8997"/>
                        <a:pt x="1702" y="9050"/>
                        <a:pt x="1663" y="9104"/>
                      </a:cubicBezTo>
                      <a:cubicBezTo>
                        <a:pt x="1626" y="9154"/>
                        <a:pt x="1587" y="9206"/>
                        <a:pt x="1546" y="9258"/>
                      </a:cubicBezTo>
                      <a:cubicBezTo>
                        <a:pt x="1407" y="9434"/>
                        <a:pt x="1246" y="9617"/>
                        <a:pt x="1042" y="983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" name="Google Shape;230;p15"/>
                <p:cNvSpPr/>
                <p:nvPr/>
              </p:nvSpPr>
              <p:spPr>
                <a:xfrm>
                  <a:off x="4701240" y="1013760"/>
                  <a:ext cx="2089800" cy="364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5" h="10122" extrusionOk="0">
                      <a:moveTo>
                        <a:pt x="1093" y="9587"/>
                      </a:moveTo>
                      <a:cubicBezTo>
                        <a:pt x="984" y="9701"/>
                        <a:pt x="871" y="9816"/>
                        <a:pt x="762" y="9926"/>
                      </a:cubicBezTo>
                      <a:cubicBezTo>
                        <a:pt x="699" y="9990"/>
                        <a:pt x="634" y="10056"/>
                        <a:pt x="570" y="10122"/>
                      </a:cubicBezTo>
                      <a:lnTo>
                        <a:pt x="560" y="10112"/>
                      </a:lnTo>
                      <a:cubicBezTo>
                        <a:pt x="624" y="10046"/>
                        <a:pt x="689" y="9980"/>
                        <a:pt x="752" y="9917"/>
                      </a:cubicBezTo>
                      <a:cubicBezTo>
                        <a:pt x="861" y="9806"/>
                        <a:pt x="974" y="9692"/>
                        <a:pt x="1082" y="9578"/>
                      </a:cubicBezTo>
                      <a:cubicBezTo>
                        <a:pt x="1283" y="9367"/>
                        <a:pt x="1439" y="9189"/>
                        <a:pt x="1575" y="9017"/>
                      </a:cubicBezTo>
                      <a:cubicBezTo>
                        <a:pt x="1747" y="8798"/>
                        <a:pt x="1881" y="8595"/>
                        <a:pt x="1983" y="8395"/>
                      </a:cubicBezTo>
                      <a:cubicBezTo>
                        <a:pt x="2040" y="8284"/>
                        <a:pt x="2087" y="8169"/>
                        <a:pt x="2125" y="8051"/>
                      </a:cubicBezTo>
                      <a:cubicBezTo>
                        <a:pt x="2163" y="7933"/>
                        <a:pt x="2188" y="7811"/>
                        <a:pt x="2199" y="7687"/>
                      </a:cubicBezTo>
                      <a:cubicBezTo>
                        <a:pt x="2202" y="7647"/>
                        <a:pt x="2204" y="7606"/>
                        <a:pt x="2204" y="7565"/>
                      </a:cubicBezTo>
                      <a:cubicBezTo>
                        <a:pt x="2204" y="7357"/>
                        <a:pt x="2157" y="7152"/>
                        <a:pt x="2066" y="6965"/>
                      </a:cubicBezTo>
                      <a:cubicBezTo>
                        <a:pt x="2051" y="6935"/>
                        <a:pt x="2035" y="6905"/>
                        <a:pt x="2019" y="6875"/>
                      </a:cubicBezTo>
                      <a:cubicBezTo>
                        <a:pt x="1973" y="6797"/>
                        <a:pt x="1921" y="6724"/>
                        <a:pt x="1862" y="6656"/>
                      </a:cubicBezTo>
                      <a:cubicBezTo>
                        <a:pt x="1822" y="6609"/>
                        <a:pt x="1778" y="6564"/>
                        <a:pt x="1732" y="6523"/>
                      </a:cubicBezTo>
                      <a:cubicBezTo>
                        <a:pt x="1686" y="6481"/>
                        <a:pt x="1636" y="6441"/>
                        <a:pt x="1590" y="6403"/>
                      </a:cubicBezTo>
                      <a:cubicBezTo>
                        <a:pt x="1557" y="6377"/>
                        <a:pt x="1523" y="6351"/>
                        <a:pt x="1491" y="6325"/>
                      </a:cubicBezTo>
                      <a:lnTo>
                        <a:pt x="1443" y="6288"/>
                      </a:lnTo>
                      <a:lnTo>
                        <a:pt x="1429" y="6276"/>
                      </a:lnTo>
                      <a:cubicBezTo>
                        <a:pt x="1409" y="6261"/>
                        <a:pt x="1389" y="6245"/>
                        <a:pt x="1370" y="6229"/>
                      </a:cubicBezTo>
                      <a:lnTo>
                        <a:pt x="1301" y="6166"/>
                      </a:lnTo>
                      <a:cubicBezTo>
                        <a:pt x="1241" y="6112"/>
                        <a:pt x="1179" y="6057"/>
                        <a:pt x="1119" y="6004"/>
                      </a:cubicBezTo>
                      <a:cubicBezTo>
                        <a:pt x="1087" y="5976"/>
                        <a:pt x="1054" y="5947"/>
                        <a:pt x="1022" y="5918"/>
                      </a:cubicBezTo>
                      <a:cubicBezTo>
                        <a:pt x="945" y="5850"/>
                        <a:pt x="845" y="5759"/>
                        <a:pt x="746" y="5666"/>
                      </a:cubicBezTo>
                      <a:cubicBezTo>
                        <a:pt x="706" y="5627"/>
                        <a:pt x="659" y="5581"/>
                        <a:pt x="614" y="5534"/>
                      </a:cubicBezTo>
                      <a:cubicBezTo>
                        <a:pt x="565" y="5482"/>
                        <a:pt x="525" y="5437"/>
                        <a:pt x="490" y="5393"/>
                      </a:cubicBezTo>
                      <a:cubicBezTo>
                        <a:pt x="418" y="5304"/>
                        <a:pt x="353" y="5209"/>
                        <a:pt x="296" y="5109"/>
                      </a:cubicBezTo>
                      <a:cubicBezTo>
                        <a:pt x="228" y="4992"/>
                        <a:pt x="171" y="4869"/>
                        <a:pt x="126" y="4742"/>
                      </a:cubicBezTo>
                      <a:cubicBezTo>
                        <a:pt x="43" y="4508"/>
                        <a:pt x="0" y="4261"/>
                        <a:pt x="0" y="4013"/>
                      </a:cubicBezTo>
                      <a:cubicBezTo>
                        <a:pt x="0" y="4011"/>
                        <a:pt x="0" y="4009"/>
                        <a:pt x="0" y="4007"/>
                      </a:cubicBezTo>
                      <a:cubicBezTo>
                        <a:pt x="0" y="3949"/>
                        <a:pt x="2" y="3888"/>
                        <a:pt x="8" y="3820"/>
                      </a:cubicBezTo>
                      <a:cubicBezTo>
                        <a:pt x="9" y="3815"/>
                        <a:pt x="9" y="3809"/>
                        <a:pt x="10" y="3804"/>
                      </a:cubicBezTo>
                      <a:cubicBezTo>
                        <a:pt x="11" y="3794"/>
                        <a:pt x="12" y="3784"/>
                        <a:pt x="13" y="3774"/>
                      </a:cubicBezTo>
                      <a:lnTo>
                        <a:pt x="19" y="3727"/>
                      </a:lnTo>
                      <a:cubicBezTo>
                        <a:pt x="22" y="3696"/>
                        <a:pt x="28" y="3665"/>
                        <a:pt x="34" y="3635"/>
                      </a:cubicBezTo>
                      <a:cubicBezTo>
                        <a:pt x="58" y="3516"/>
                        <a:pt x="101" y="3402"/>
                        <a:pt x="162" y="3297"/>
                      </a:cubicBezTo>
                      <a:cubicBezTo>
                        <a:pt x="260" y="3127"/>
                        <a:pt x="402" y="2985"/>
                        <a:pt x="573" y="2886"/>
                      </a:cubicBezTo>
                      <a:cubicBezTo>
                        <a:pt x="624" y="2857"/>
                        <a:pt x="677" y="2831"/>
                        <a:pt x="732" y="2810"/>
                      </a:cubicBezTo>
                      <a:cubicBezTo>
                        <a:pt x="849" y="2765"/>
                        <a:pt x="973" y="2741"/>
                        <a:pt x="1099" y="2738"/>
                      </a:cubicBezTo>
                      <a:cubicBezTo>
                        <a:pt x="1107" y="2738"/>
                        <a:pt x="1116" y="2738"/>
                        <a:pt x="1124" y="2738"/>
                      </a:cubicBezTo>
                      <a:cubicBezTo>
                        <a:pt x="1178" y="2738"/>
                        <a:pt x="1233" y="2741"/>
                        <a:pt x="1286" y="2748"/>
                      </a:cubicBezTo>
                      <a:lnTo>
                        <a:pt x="1333" y="2753"/>
                      </a:lnTo>
                      <a:lnTo>
                        <a:pt x="1379" y="2760"/>
                      </a:lnTo>
                      <a:cubicBezTo>
                        <a:pt x="1403" y="2763"/>
                        <a:pt x="1428" y="2768"/>
                        <a:pt x="1451" y="2772"/>
                      </a:cubicBezTo>
                      <a:lnTo>
                        <a:pt x="1471" y="2776"/>
                      </a:lnTo>
                      <a:cubicBezTo>
                        <a:pt x="1484" y="2778"/>
                        <a:pt x="1496" y="2781"/>
                        <a:pt x="1508" y="2784"/>
                      </a:cubicBezTo>
                      <a:lnTo>
                        <a:pt x="1563" y="2796"/>
                      </a:lnTo>
                      <a:lnTo>
                        <a:pt x="1608" y="2808"/>
                      </a:lnTo>
                      <a:lnTo>
                        <a:pt x="1622" y="2812"/>
                      </a:lnTo>
                      <a:cubicBezTo>
                        <a:pt x="1633" y="2814"/>
                        <a:pt x="1643" y="2817"/>
                        <a:pt x="1654" y="2820"/>
                      </a:cubicBezTo>
                      <a:lnTo>
                        <a:pt x="1680" y="2828"/>
                      </a:lnTo>
                      <a:cubicBezTo>
                        <a:pt x="1701" y="2834"/>
                        <a:pt x="1722" y="2840"/>
                        <a:pt x="1743" y="2847"/>
                      </a:cubicBezTo>
                      <a:lnTo>
                        <a:pt x="1788" y="2861"/>
                      </a:lnTo>
                      <a:cubicBezTo>
                        <a:pt x="1797" y="2864"/>
                        <a:pt x="1807" y="2867"/>
                        <a:pt x="1817" y="2871"/>
                      </a:cubicBezTo>
                      <a:lnTo>
                        <a:pt x="1832" y="2876"/>
                      </a:lnTo>
                      <a:cubicBezTo>
                        <a:pt x="1945" y="2915"/>
                        <a:pt x="2058" y="2961"/>
                        <a:pt x="2179" y="3015"/>
                      </a:cubicBezTo>
                      <a:cubicBezTo>
                        <a:pt x="2407" y="3118"/>
                        <a:pt x="2624" y="3234"/>
                        <a:pt x="2845" y="3354"/>
                      </a:cubicBezTo>
                      <a:lnTo>
                        <a:pt x="2927" y="3396"/>
                      </a:lnTo>
                      <a:cubicBezTo>
                        <a:pt x="3115" y="3499"/>
                        <a:pt x="3310" y="3604"/>
                        <a:pt x="3509" y="3694"/>
                      </a:cubicBezTo>
                      <a:lnTo>
                        <a:pt x="3506" y="3700"/>
                      </a:lnTo>
                      <a:lnTo>
                        <a:pt x="3509" y="3694"/>
                      </a:lnTo>
                      <a:cubicBezTo>
                        <a:pt x="3564" y="3721"/>
                        <a:pt x="3620" y="3748"/>
                        <a:pt x="3679" y="3771"/>
                      </a:cubicBezTo>
                      <a:cubicBezTo>
                        <a:pt x="3699" y="3780"/>
                        <a:pt x="3720" y="3787"/>
                        <a:pt x="3740" y="3795"/>
                      </a:cubicBezTo>
                      <a:lnTo>
                        <a:pt x="3766" y="3804"/>
                      </a:lnTo>
                      <a:lnTo>
                        <a:pt x="3832" y="3826"/>
                      </a:lnTo>
                      <a:lnTo>
                        <a:pt x="3854" y="3833"/>
                      </a:lnTo>
                      <a:cubicBezTo>
                        <a:pt x="3913" y="3851"/>
                        <a:pt x="3973" y="3866"/>
                        <a:pt x="4034" y="3878"/>
                      </a:cubicBezTo>
                      <a:cubicBezTo>
                        <a:pt x="4095" y="3891"/>
                        <a:pt x="4157" y="3900"/>
                        <a:pt x="4218" y="3905"/>
                      </a:cubicBezTo>
                      <a:lnTo>
                        <a:pt x="4235" y="3907"/>
                      </a:lnTo>
                      <a:cubicBezTo>
                        <a:pt x="4245" y="3907"/>
                        <a:pt x="4255" y="3908"/>
                        <a:pt x="4265" y="3909"/>
                      </a:cubicBezTo>
                      <a:lnTo>
                        <a:pt x="4322" y="3911"/>
                      </a:lnTo>
                      <a:cubicBezTo>
                        <a:pt x="4349" y="3912"/>
                        <a:pt x="4377" y="3912"/>
                        <a:pt x="4404" y="3911"/>
                      </a:cubicBezTo>
                      <a:cubicBezTo>
                        <a:pt x="4466" y="3910"/>
                        <a:pt x="4528" y="3904"/>
                        <a:pt x="4589" y="3895"/>
                      </a:cubicBezTo>
                      <a:cubicBezTo>
                        <a:pt x="4712" y="3877"/>
                        <a:pt x="4831" y="3843"/>
                        <a:pt x="4945" y="3793"/>
                      </a:cubicBezTo>
                      <a:cubicBezTo>
                        <a:pt x="4990" y="3773"/>
                        <a:pt x="5034" y="3751"/>
                        <a:pt x="5077" y="3726"/>
                      </a:cubicBezTo>
                      <a:cubicBezTo>
                        <a:pt x="5141" y="3689"/>
                        <a:pt x="5203" y="3646"/>
                        <a:pt x="5261" y="3599"/>
                      </a:cubicBezTo>
                      <a:cubicBezTo>
                        <a:pt x="5356" y="3519"/>
                        <a:pt x="5441" y="3428"/>
                        <a:pt x="5512" y="3326"/>
                      </a:cubicBezTo>
                      <a:cubicBezTo>
                        <a:pt x="5536" y="3292"/>
                        <a:pt x="5558" y="3257"/>
                        <a:pt x="5579" y="3221"/>
                      </a:cubicBezTo>
                      <a:cubicBezTo>
                        <a:pt x="5620" y="3150"/>
                        <a:pt x="5655" y="3075"/>
                        <a:pt x="5684" y="2998"/>
                      </a:cubicBezTo>
                      <a:cubicBezTo>
                        <a:pt x="5728" y="2882"/>
                        <a:pt x="5758" y="2761"/>
                        <a:pt x="5774" y="2638"/>
                      </a:cubicBezTo>
                      <a:cubicBezTo>
                        <a:pt x="5806" y="2402"/>
                        <a:pt x="5793" y="2154"/>
                        <a:pt x="5734" y="1899"/>
                      </a:cubicBezTo>
                      <a:cubicBezTo>
                        <a:pt x="5679" y="1671"/>
                        <a:pt x="5587" y="1439"/>
                        <a:pt x="5461" y="1208"/>
                      </a:cubicBezTo>
                      <a:cubicBezTo>
                        <a:pt x="5451" y="1190"/>
                        <a:pt x="5441" y="1172"/>
                        <a:pt x="5431" y="1154"/>
                      </a:cubicBezTo>
                      <a:cubicBezTo>
                        <a:pt x="5426" y="1145"/>
                        <a:pt x="5421" y="1136"/>
                        <a:pt x="5415" y="1127"/>
                      </a:cubicBezTo>
                      <a:cubicBezTo>
                        <a:pt x="5410" y="1118"/>
                        <a:pt x="5404" y="1109"/>
                        <a:pt x="5399" y="1099"/>
                      </a:cubicBezTo>
                      <a:cubicBezTo>
                        <a:pt x="5389" y="1082"/>
                        <a:pt x="5378" y="1064"/>
                        <a:pt x="5367" y="1047"/>
                      </a:cubicBezTo>
                      <a:cubicBezTo>
                        <a:pt x="5335" y="993"/>
                        <a:pt x="5300" y="940"/>
                        <a:pt x="5267" y="890"/>
                      </a:cubicBezTo>
                      <a:cubicBezTo>
                        <a:pt x="5199" y="788"/>
                        <a:pt x="5125" y="686"/>
                        <a:pt x="5049" y="587"/>
                      </a:cubicBezTo>
                      <a:cubicBezTo>
                        <a:pt x="4905" y="397"/>
                        <a:pt x="4756" y="220"/>
                        <a:pt x="4576" y="9"/>
                      </a:cubicBezTo>
                      <a:lnTo>
                        <a:pt x="4587" y="0"/>
                      </a:lnTo>
                      <a:cubicBezTo>
                        <a:pt x="4766" y="211"/>
                        <a:pt x="4915" y="388"/>
                        <a:pt x="5061" y="578"/>
                      </a:cubicBezTo>
                      <a:cubicBezTo>
                        <a:pt x="5137" y="678"/>
                        <a:pt x="5210" y="780"/>
                        <a:pt x="5279" y="882"/>
                      </a:cubicBezTo>
                      <a:cubicBezTo>
                        <a:pt x="5312" y="932"/>
                        <a:pt x="5347" y="986"/>
                        <a:pt x="5379" y="1040"/>
                      </a:cubicBezTo>
                      <a:cubicBezTo>
                        <a:pt x="5390" y="1057"/>
                        <a:pt x="5401" y="1075"/>
                        <a:pt x="5411" y="1092"/>
                      </a:cubicBezTo>
                      <a:cubicBezTo>
                        <a:pt x="5416" y="1102"/>
                        <a:pt x="5422" y="1111"/>
                        <a:pt x="5427" y="1120"/>
                      </a:cubicBezTo>
                      <a:cubicBezTo>
                        <a:pt x="5432" y="1129"/>
                        <a:pt x="5438" y="1138"/>
                        <a:pt x="5443" y="1147"/>
                      </a:cubicBezTo>
                      <a:cubicBezTo>
                        <a:pt x="5453" y="1165"/>
                        <a:pt x="5463" y="1183"/>
                        <a:pt x="5473" y="1202"/>
                      </a:cubicBezTo>
                      <a:cubicBezTo>
                        <a:pt x="5600" y="1433"/>
                        <a:pt x="5692" y="1667"/>
                        <a:pt x="5748" y="1896"/>
                      </a:cubicBezTo>
                      <a:cubicBezTo>
                        <a:pt x="5807" y="2152"/>
                        <a:pt x="5820" y="2403"/>
                        <a:pt x="5788" y="2640"/>
                      </a:cubicBezTo>
                      <a:cubicBezTo>
                        <a:pt x="5771" y="2764"/>
                        <a:pt x="5741" y="2886"/>
                        <a:pt x="5697" y="3003"/>
                      </a:cubicBezTo>
                      <a:cubicBezTo>
                        <a:pt x="5668" y="3081"/>
                        <a:pt x="5632" y="3156"/>
                        <a:pt x="5591" y="3228"/>
                      </a:cubicBezTo>
                      <a:cubicBezTo>
                        <a:pt x="5570" y="3265"/>
                        <a:pt x="5547" y="3300"/>
                        <a:pt x="5523" y="3335"/>
                      </a:cubicBezTo>
                      <a:cubicBezTo>
                        <a:pt x="5451" y="3437"/>
                        <a:pt x="5366" y="3530"/>
                        <a:pt x="5270" y="3610"/>
                      </a:cubicBezTo>
                      <a:cubicBezTo>
                        <a:pt x="5211" y="3658"/>
                        <a:pt x="5149" y="3701"/>
                        <a:pt x="5084" y="3739"/>
                      </a:cubicBezTo>
                      <a:cubicBezTo>
                        <a:pt x="5041" y="3764"/>
                        <a:pt x="4997" y="3786"/>
                        <a:pt x="4951" y="3806"/>
                      </a:cubicBezTo>
                      <a:cubicBezTo>
                        <a:pt x="4836" y="3856"/>
                        <a:pt x="4715" y="3891"/>
                        <a:pt x="4591" y="3910"/>
                      </a:cubicBezTo>
                      <a:cubicBezTo>
                        <a:pt x="4530" y="3919"/>
                        <a:pt x="4467" y="3924"/>
                        <a:pt x="4405" y="3926"/>
                      </a:cubicBezTo>
                      <a:cubicBezTo>
                        <a:pt x="4393" y="3926"/>
                        <a:pt x="4381" y="3926"/>
                        <a:pt x="4369" y="3926"/>
                      </a:cubicBezTo>
                      <a:cubicBezTo>
                        <a:pt x="4353" y="3926"/>
                        <a:pt x="4337" y="3926"/>
                        <a:pt x="4322" y="3926"/>
                      </a:cubicBezTo>
                      <a:lnTo>
                        <a:pt x="4311" y="3926"/>
                      </a:lnTo>
                      <a:lnTo>
                        <a:pt x="4264" y="3923"/>
                      </a:lnTo>
                      <a:cubicBezTo>
                        <a:pt x="4254" y="3923"/>
                        <a:pt x="4244" y="3922"/>
                        <a:pt x="4234" y="3921"/>
                      </a:cubicBezTo>
                      <a:lnTo>
                        <a:pt x="4217" y="3920"/>
                      </a:lnTo>
                      <a:cubicBezTo>
                        <a:pt x="4155" y="3914"/>
                        <a:pt x="4093" y="3905"/>
                        <a:pt x="4032" y="3893"/>
                      </a:cubicBezTo>
                      <a:cubicBezTo>
                        <a:pt x="3971" y="3881"/>
                        <a:pt x="3910" y="3865"/>
                        <a:pt x="3850" y="3847"/>
                      </a:cubicBezTo>
                      <a:lnTo>
                        <a:pt x="3828" y="3840"/>
                      </a:lnTo>
                      <a:lnTo>
                        <a:pt x="3761" y="3818"/>
                      </a:lnTo>
                      <a:lnTo>
                        <a:pt x="3736" y="3808"/>
                      </a:lnTo>
                      <a:cubicBezTo>
                        <a:pt x="3716" y="3801"/>
                        <a:pt x="3694" y="3793"/>
                        <a:pt x="3674" y="3784"/>
                      </a:cubicBezTo>
                      <a:cubicBezTo>
                        <a:pt x="3615" y="3761"/>
                        <a:pt x="3558" y="3734"/>
                        <a:pt x="3503" y="3708"/>
                      </a:cubicBezTo>
                      <a:cubicBezTo>
                        <a:pt x="3305" y="3617"/>
                        <a:pt x="3109" y="3511"/>
                        <a:pt x="2921" y="3409"/>
                      </a:cubicBezTo>
                      <a:lnTo>
                        <a:pt x="2839" y="3365"/>
                      </a:lnTo>
                      <a:cubicBezTo>
                        <a:pt x="2618" y="3246"/>
                        <a:pt x="2401" y="3130"/>
                        <a:pt x="2174" y="3028"/>
                      </a:cubicBezTo>
                      <a:cubicBezTo>
                        <a:pt x="2053" y="2973"/>
                        <a:pt x="1940" y="2928"/>
                        <a:pt x="1828" y="2889"/>
                      </a:cubicBezTo>
                      <a:lnTo>
                        <a:pt x="1812" y="2883"/>
                      </a:lnTo>
                      <a:cubicBezTo>
                        <a:pt x="1803" y="2880"/>
                        <a:pt x="1793" y="2877"/>
                        <a:pt x="1784" y="2874"/>
                      </a:cubicBezTo>
                      <a:lnTo>
                        <a:pt x="1739" y="2860"/>
                      </a:lnTo>
                      <a:cubicBezTo>
                        <a:pt x="1719" y="2853"/>
                        <a:pt x="1697" y="2847"/>
                        <a:pt x="1677" y="2841"/>
                      </a:cubicBezTo>
                      <a:lnTo>
                        <a:pt x="1650" y="2833"/>
                      </a:lnTo>
                      <a:cubicBezTo>
                        <a:pt x="1640" y="2830"/>
                        <a:pt x="1629" y="2827"/>
                        <a:pt x="1619" y="2825"/>
                      </a:cubicBezTo>
                      <a:lnTo>
                        <a:pt x="1605" y="2821"/>
                      </a:lnTo>
                      <a:lnTo>
                        <a:pt x="1560" y="2809"/>
                      </a:lnTo>
                      <a:lnTo>
                        <a:pt x="1505" y="2797"/>
                      </a:lnTo>
                      <a:cubicBezTo>
                        <a:pt x="1493" y="2794"/>
                        <a:pt x="1481" y="2792"/>
                        <a:pt x="1469" y="2790"/>
                      </a:cubicBezTo>
                      <a:lnTo>
                        <a:pt x="1449" y="2786"/>
                      </a:lnTo>
                      <a:cubicBezTo>
                        <a:pt x="1425" y="2781"/>
                        <a:pt x="1401" y="2777"/>
                        <a:pt x="1377" y="2773"/>
                      </a:cubicBezTo>
                      <a:lnTo>
                        <a:pt x="1331" y="2766"/>
                      </a:lnTo>
                      <a:lnTo>
                        <a:pt x="1285" y="2761"/>
                      </a:lnTo>
                      <a:cubicBezTo>
                        <a:pt x="1232" y="2755"/>
                        <a:pt x="1178" y="2752"/>
                        <a:pt x="1125" y="2752"/>
                      </a:cubicBezTo>
                      <a:cubicBezTo>
                        <a:pt x="1116" y="2752"/>
                        <a:pt x="1108" y="2752"/>
                        <a:pt x="1100" y="2752"/>
                      </a:cubicBezTo>
                      <a:cubicBezTo>
                        <a:pt x="976" y="2754"/>
                        <a:pt x="853" y="2779"/>
                        <a:pt x="737" y="2823"/>
                      </a:cubicBezTo>
                      <a:cubicBezTo>
                        <a:pt x="683" y="2844"/>
                        <a:pt x="630" y="2869"/>
                        <a:pt x="580" y="2898"/>
                      </a:cubicBezTo>
                      <a:cubicBezTo>
                        <a:pt x="411" y="2995"/>
                        <a:pt x="271" y="3135"/>
                        <a:pt x="174" y="3304"/>
                      </a:cubicBezTo>
                      <a:cubicBezTo>
                        <a:pt x="114" y="3407"/>
                        <a:pt x="71" y="3520"/>
                        <a:pt x="47" y="3637"/>
                      </a:cubicBezTo>
                      <a:cubicBezTo>
                        <a:pt x="42" y="3667"/>
                        <a:pt x="36" y="3698"/>
                        <a:pt x="32" y="3729"/>
                      </a:cubicBezTo>
                      <a:lnTo>
                        <a:pt x="27" y="3775"/>
                      </a:lnTo>
                      <a:cubicBezTo>
                        <a:pt x="26" y="3785"/>
                        <a:pt x="25" y="3795"/>
                        <a:pt x="24" y="3805"/>
                      </a:cubicBezTo>
                      <a:cubicBezTo>
                        <a:pt x="23" y="3810"/>
                        <a:pt x="23" y="3816"/>
                        <a:pt x="22" y="3821"/>
                      </a:cubicBezTo>
                      <a:cubicBezTo>
                        <a:pt x="16" y="3888"/>
                        <a:pt x="14" y="3949"/>
                        <a:pt x="14" y="4007"/>
                      </a:cubicBezTo>
                      <a:cubicBezTo>
                        <a:pt x="14" y="4009"/>
                        <a:pt x="14" y="4011"/>
                        <a:pt x="14" y="4012"/>
                      </a:cubicBezTo>
                      <a:cubicBezTo>
                        <a:pt x="14" y="4259"/>
                        <a:pt x="56" y="4505"/>
                        <a:pt x="139" y="4737"/>
                      </a:cubicBezTo>
                      <a:cubicBezTo>
                        <a:pt x="184" y="4864"/>
                        <a:pt x="241" y="4985"/>
                        <a:pt x="308" y="5102"/>
                      </a:cubicBezTo>
                      <a:cubicBezTo>
                        <a:pt x="365" y="5201"/>
                        <a:pt x="429" y="5295"/>
                        <a:pt x="501" y="5384"/>
                      </a:cubicBezTo>
                      <a:lnTo>
                        <a:pt x="496" y="5388"/>
                      </a:lnTo>
                      <a:lnTo>
                        <a:pt x="501" y="5384"/>
                      </a:lnTo>
                      <a:cubicBezTo>
                        <a:pt x="536" y="5428"/>
                        <a:pt x="575" y="5472"/>
                        <a:pt x="624" y="5524"/>
                      </a:cubicBezTo>
                      <a:cubicBezTo>
                        <a:pt x="669" y="5571"/>
                        <a:pt x="716" y="5616"/>
                        <a:pt x="756" y="5655"/>
                      </a:cubicBezTo>
                      <a:cubicBezTo>
                        <a:pt x="854" y="5749"/>
                        <a:pt x="955" y="5839"/>
                        <a:pt x="1032" y="5907"/>
                      </a:cubicBezTo>
                      <a:cubicBezTo>
                        <a:pt x="1064" y="5936"/>
                        <a:pt x="1096" y="5965"/>
                        <a:pt x="1129" y="5993"/>
                      </a:cubicBezTo>
                      <a:cubicBezTo>
                        <a:pt x="1189" y="6046"/>
                        <a:pt x="1250" y="6101"/>
                        <a:pt x="1311" y="6155"/>
                      </a:cubicBezTo>
                      <a:lnTo>
                        <a:pt x="1380" y="6218"/>
                      </a:lnTo>
                      <a:cubicBezTo>
                        <a:pt x="1399" y="6234"/>
                        <a:pt x="1419" y="6250"/>
                        <a:pt x="1438" y="6265"/>
                      </a:cubicBezTo>
                      <a:lnTo>
                        <a:pt x="1452" y="6276"/>
                      </a:lnTo>
                      <a:lnTo>
                        <a:pt x="1500" y="6314"/>
                      </a:lnTo>
                      <a:cubicBezTo>
                        <a:pt x="1533" y="6339"/>
                        <a:pt x="1566" y="6366"/>
                        <a:pt x="1599" y="6392"/>
                      </a:cubicBezTo>
                      <a:cubicBezTo>
                        <a:pt x="1646" y="6430"/>
                        <a:pt x="1696" y="6470"/>
                        <a:pt x="1742" y="6512"/>
                      </a:cubicBezTo>
                      <a:cubicBezTo>
                        <a:pt x="1789" y="6554"/>
                        <a:pt x="1833" y="6599"/>
                        <a:pt x="1874" y="6646"/>
                      </a:cubicBezTo>
                      <a:cubicBezTo>
                        <a:pt x="1933" y="6715"/>
                        <a:pt x="1986" y="6789"/>
                        <a:pt x="2031" y="6868"/>
                      </a:cubicBezTo>
                      <a:cubicBezTo>
                        <a:pt x="2049" y="6898"/>
                        <a:pt x="2065" y="6928"/>
                        <a:pt x="2080" y="6959"/>
                      </a:cubicBezTo>
                      <a:cubicBezTo>
                        <a:pt x="2171" y="7147"/>
                        <a:pt x="2219" y="7355"/>
                        <a:pt x="2219" y="7564"/>
                      </a:cubicBezTo>
                      <a:cubicBezTo>
                        <a:pt x="2219" y="7606"/>
                        <a:pt x="2217" y="7647"/>
                        <a:pt x="2213" y="7688"/>
                      </a:cubicBezTo>
                      <a:cubicBezTo>
                        <a:pt x="2202" y="7813"/>
                        <a:pt x="2177" y="7936"/>
                        <a:pt x="2139" y="8055"/>
                      </a:cubicBezTo>
                      <a:cubicBezTo>
                        <a:pt x="2101" y="8174"/>
                        <a:pt x="2053" y="8289"/>
                        <a:pt x="1996" y="8401"/>
                      </a:cubicBezTo>
                      <a:cubicBezTo>
                        <a:pt x="1893" y="8601"/>
                        <a:pt x="1759" y="8806"/>
                        <a:pt x="1586" y="9025"/>
                      </a:cubicBezTo>
                      <a:cubicBezTo>
                        <a:pt x="1450" y="9197"/>
                        <a:pt x="1294" y="9376"/>
                        <a:pt x="1093" y="958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" name="Google Shape;231;p15"/>
                <p:cNvSpPr/>
                <p:nvPr/>
              </p:nvSpPr>
              <p:spPr>
                <a:xfrm>
                  <a:off x="4635000" y="1056960"/>
                  <a:ext cx="2090160" cy="3554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9873" extrusionOk="0">
                      <a:moveTo>
                        <a:pt x="1144" y="9340"/>
                      </a:moveTo>
                      <a:cubicBezTo>
                        <a:pt x="1036" y="9453"/>
                        <a:pt x="924" y="9566"/>
                        <a:pt x="815" y="9677"/>
                      </a:cubicBezTo>
                      <a:cubicBezTo>
                        <a:pt x="752" y="9741"/>
                        <a:pt x="687" y="9807"/>
                        <a:pt x="622" y="9873"/>
                      </a:cubicBezTo>
                      <a:lnTo>
                        <a:pt x="612" y="9864"/>
                      </a:lnTo>
                      <a:cubicBezTo>
                        <a:pt x="677" y="9798"/>
                        <a:pt x="742" y="9731"/>
                        <a:pt x="805" y="9667"/>
                      </a:cubicBezTo>
                      <a:cubicBezTo>
                        <a:pt x="914" y="9557"/>
                        <a:pt x="1026" y="9444"/>
                        <a:pt x="1133" y="9331"/>
                      </a:cubicBezTo>
                      <a:cubicBezTo>
                        <a:pt x="1329" y="9125"/>
                        <a:pt x="1482" y="8951"/>
                        <a:pt x="1614" y="8783"/>
                      </a:cubicBezTo>
                      <a:cubicBezTo>
                        <a:pt x="1780" y="8574"/>
                        <a:pt x="1906" y="8381"/>
                        <a:pt x="2003" y="8192"/>
                      </a:cubicBezTo>
                      <a:cubicBezTo>
                        <a:pt x="2055" y="8090"/>
                        <a:pt x="2099" y="7984"/>
                        <a:pt x="2134" y="7876"/>
                      </a:cubicBezTo>
                      <a:cubicBezTo>
                        <a:pt x="2167" y="7771"/>
                        <a:pt x="2190" y="7662"/>
                        <a:pt x="2199" y="7552"/>
                      </a:cubicBezTo>
                      <a:cubicBezTo>
                        <a:pt x="2203" y="7517"/>
                        <a:pt x="2204" y="7482"/>
                        <a:pt x="2204" y="7447"/>
                      </a:cubicBezTo>
                      <a:cubicBezTo>
                        <a:pt x="2204" y="7374"/>
                        <a:pt x="2198" y="7302"/>
                        <a:pt x="2184" y="7230"/>
                      </a:cubicBezTo>
                      <a:cubicBezTo>
                        <a:pt x="2175" y="7177"/>
                        <a:pt x="2162" y="7125"/>
                        <a:pt x="2145" y="7074"/>
                      </a:cubicBezTo>
                      <a:cubicBezTo>
                        <a:pt x="2128" y="7023"/>
                        <a:pt x="2108" y="6973"/>
                        <a:pt x="2085" y="6925"/>
                      </a:cubicBezTo>
                      <a:cubicBezTo>
                        <a:pt x="2072" y="6899"/>
                        <a:pt x="2058" y="6873"/>
                        <a:pt x="2043" y="6847"/>
                      </a:cubicBezTo>
                      <a:cubicBezTo>
                        <a:pt x="2004" y="6779"/>
                        <a:pt x="1959" y="6715"/>
                        <a:pt x="1907" y="6656"/>
                      </a:cubicBezTo>
                      <a:cubicBezTo>
                        <a:pt x="1872" y="6615"/>
                        <a:pt x="1834" y="6576"/>
                        <a:pt x="1793" y="6539"/>
                      </a:cubicBezTo>
                      <a:lnTo>
                        <a:pt x="1788" y="6534"/>
                      </a:lnTo>
                      <a:cubicBezTo>
                        <a:pt x="1785" y="6531"/>
                        <a:pt x="1781" y="6529"/>
                        <a:pt x="1778" y="6526"/>
                      </a:cubicBezTo>
                      <a:lnTo>
                        <a:pt x="1762" y="6512"/>
                      </a:lnTo>
                      <a:lnTo>
                        <a:pt x="1728" y="6483"/>
                      </a:lnTo>
                      <a:cubicBezTo>
                        <a:pt x="1707" y="6466"/>
                        <a:pt x="1684" y="6447"/>
                        <a:pt x="1659" y="6427"/>
                      </a:cubicBezTo>
                      <a:cubicBezTo>
                        <a:pt x="1627" y="6401"/>
                        <a:pt x="1596" y="6377"/>
                        <a:pt x="1562" y="6350"/>
                      </a:cubicBezTo>
                      <a:lnTo>
                        <a:pt x="1513" y="6312"/>
                      </a:lnTo>
                      <a:lnTo>
                        <a:pt x="1445" y="6257"/>
                      </a:lnTo>
                      <a:lnTo>
                        <a:pt x="1441" y="6254"/>
                      </a:lnTo>
                      <a:cubicBezTo>
                        <a:pt x="1438" y="6252"/>
                        <a:pt x="1435" y="6250"/>
                        <a:pt x="1433" y="6248"/>
                      </a:cubicBezTo>
                      <a:lnTo>
                        <a:pt x="1362" y="6183"/>
                      </a:lnTo>
                      <a:cubicBezTo>
                        <a:pt x="1302" y="6129"/>
                        <a:pt x="1241" y="6075"/>
                        <a:pt x="1182" y="6023"/>
                      </a:cubicBezTo>
                      <a:cubicBezTo>
                        <a:pt x="1149" y="5994"/>
                        <a:pt x="1116" y="5965"/>
                        <a:pt x="1083" y="5935"/>
                      </a:cubicBezTo>
                      <a:cubicBezTo>
                        <a:pt x="1006" y="5866"/>
                        <a:pt x="903" y="5774"/>
                        <a:pt x="803" y="5679"/>
                      </a:cubicBezTo>
                      <a:lnTo>
                        <a:pt x="789" y="5665"/>
                      </a:lnTo>
                      <a:cubicBezTo>
                        <a:pt x="771" y="5647"/>
                        <a:pt x="752" y="5629"/>
                        <a:pt x="734" y="5611"/>
                      </a:cubicBezTo>
                      <a:lnTo>
                        <a:pt x="699" y="5577"/>
                      </a:lnTo>
                      <a:lnTo>
                        <a:pt x="664" y="5541"/>
                      </a:lnTo>
                      <a:cubicBezTo>
                        <a:pt x="612" y="5485"/>
                        <a:pt x="569" y="5435"/>
                        <a:pt x="531" y="5388"/>
                      </a:cubicBezTo>
                      <a:cubicBezTo>
                        <a:pt x="453" y="5291"/>
                        <a:pt x="382" y="5189"/>
                        <a:pt x="320" y="5081"/>
                      </a:cubicBezTo>
                      <a:cubicBezTo>
                        <a:pt x="247" y="4954"/>
                        <a:pt x="186" y="4821"/>
                        <a:pt x="137" y="4684"/>
                      </a:cubicBezTo>
                      <a:cubicBezTo>
                        <a:pt x="46" y="4430"/>
                        <a:pt x="0" y="4162"/>
                        <a:pt x="0" y="3893"/>
                      </a:cubicBezTo>
                      <a:cubicBezTo>
                        <a:pt x="0" y="3891"/>
                        <a:pt x="0" y="3889"/>
                        <a:pt x="0" y="3887"/>
                      </a:cubicBezTo>
                      <a:cubicBezTo>
                        <a:pt x="0" y="3823"/>
                        <a:pt x="3" y="3756"/>
                        <a:pt x="9" y="3684"/>
                      </a:cubicBezTo>
                      <a:cubicBezTo>
                        <a:pt x="10" y="3678"/>
                        <a:pt x="10" y="3673"/>
                        <a:pt x="11" y="3667"/>
                      </a:cubicBezTo>
                      <a:cubicBezTo>
                        <a:pt x="12" y="3656"/>
                        <a:pt x="13" y="3644"/>
                        <a:pt x="14" y="3633"/>
                      </a:cubicBezTo>
                      <a:lnTo>
                        <a:pt x="20" y="3583"/>
                      </a:lnTo>
                      <a:cubicBezTo>
                        <a:pt x="21" y="3574"/>
                        <a:pt x="22" y="3566"/>
                        <a:pt x="24" y="3557"/>
                      </a:cubicBezTo>
                      <a:lnTo>
                        <a:pt x="28" y="3532"/>
                      </a:lnTo>
                      <a:cubicBezTo>
                        <a:pt x="29" y="3526"/>
                        <a:pt x="30" y="3520"/>
                        <a:pt x="31" y="3515"/>
                      </a:cubicBezTo>
                      <a:cubicBezTo>
                        <a:pt x="33" y="3503"/>
                        <a:pt x="35" y="3490"/>
                        <a:pt x="38" y="3478"/>
                      </a:cubicBezTo>
                      <a:cubicBezTo>
                        <a:pt x="66" y="3339"/>
                        <a:pt x="116" y="3206"/>
                        <a:pt x="187" y="3084"/>
                      </a:cubicBezTo>
                      <a:cubicBezTo>
                        <a:pt x="302" y="2885"/>
                        <a:pt x="466" y="2720"/>
                        <a:pt x="665" y="2606"/>
                      </a:cubicBezTo>
                      <a:cubicBezTo>
                        <a:pt x="725" y="2571"/>
                        <a:pt x="786" y="2542"/>
                        <a:pt x="850" y="2517"/>
                      </a:cubicBezTo>
                      <a:cubicBezTo>
                        <a:pt x="987" y="2465"/>
                        <a:pt x="1132" y="2437"/>
                        <a:pt x="1278" y="2434"/>
                      </a:cubicBezTo>
                      <a:lnTo>
                        <a:pt x="1288" y="2434"/>
                      </a:lnTo>
                      <a:cubicBezTo>
                        <a:pt x="1303" y="2434"/>
                        <a:pt x="1318" y="2433"/>
                        <a:pt x="1333" y="2434"/>
                      </a:cubicBezTo>
                      <a:lnTo>
                        <a:pt x="1374" y="2435"/>
                      </a:lnTo>
                      <a:cubicBezTo>
                        <a:pt x="1377" y="2435"/>
                        <a:pt x="1380" y="2435"/>
                        <a:pt x="1383" y="2435"/>
                      </a:cubicBezTo>
                      <a:lnTo>
                        <a:pt x="1439" y="2439"/>
                      </a:lnTo>
                      <a:lnTo>
                        <a:pt x="1447" y="2440"/>
                      </a:lnTo>
                      <a:cubicBezTo>
                        <a:pt x="1453" y="2440"/>
                        <a:pt x="1459" y="2441"/>
                        <a:pt x="1464" y="2441"/>
                      </a:cubicBezTo>
                      <a:lnTo>
                        <a:pt x="1541" y="2450"/>
                      </a:lnTo>
                      <a:lnTo>
                        <a:pt x="1591" y="2458"/>
                      </a:lnTo>
                      <a:cubicBezTo>
                        <a:pt x="1618" y="2461"/>
                        <a:pt x="1645" y="2467"/>
                        <a:pt x="1671" y="2472"/>
                      </a:cubicBezTo>
                      <a:lnTo>
                        <a:pt x="1691" y="2475"/>
                      </a:lnTo>
                      <a:cubicBezTo>
                        <a:pt x="1705" y="2478"/>
                        <a:pt x="1718" y="2481"/>
                        <a:pt x="1731" y="2484"/>
                      </a:cubicBezTo>
                      <a:lnTo>
                        <a:pt x="1790" y="2497"/>
                      </a:lnTo>
                      <a:lnTo>
                        <a:pt x="1839" y="2509"/>
                      </a:lnTo>
                      <a:lnTo>
                        <a:pt x="1853" y="2513"/>
                      </a:lnTo>
                      <a:cubicBezTo>
                        <a:pt x="1864" y="2516"/>
                        <a:pt x="1876" y="2519"/>
                        <a:pt x="1887" y="2522"/>
                      </a:cubicBezTo>
                      <a:lnTo>
                        <a:pt x="1915" y="2530"/>
                      </a:lnTo>
                      <a:cubicBezTo>
                        <a:pt x="1937" y="2537"/>
                        <a:pt x="1960" y="2543"/>
                        <a:pt x="1982" y="2551"/>
                      </a:cubicBezTo>
                      <a:lnTo>
                        <a:pt x="2030" y="2566"/>
                      </a:lnTo>
                      <a:cubicBezTo>
                        <a:pt x="2040" y="2569"/>
                        <a:pt x="2050" y="2573"/>
                        <a:pt x="2060" y="2576"/>
                      </a:cubicBezTo>
                      <a:lnTo>
                        <a:pt x="2076" y="2582"/>
                      </a:lnTo>
                      <a:cubicBezTo>
                        <a:pt x="2194" y="2623"/>
                        <a:pt x="2313" y="2671"/>
                        <a:pt x="2438" y="2727"/>
                      </a:cubicBezTo>
                      <a:cubicBezTo>
                        <a:pt x="2672" y="2832"/>
                        <a:pt x="2893" y="2950"/>
                        <a:pt x="3117" y="3071"/>
                      </a:cubicBezTo>
                      <a:lnTo>
                        <a:pt x="3169" y="3099"/>
                      </a:lnTo>
                      <a:cubicBezTo>
                        <a:pt x="3259" y="3148"/>
                        <a:pt x="3353" y="3198"/>
                        <a:pt x="3444" y="3247"/>
                      </a:cubicBezTo>
                      <a:cubicBezTo>
                        <a:pt x="3492" y="3271"/>
                        <a:pt x="3548" y="3301"/>
                        <a:pt x="3606" y="3330"/>
                      </a:cubicBezTo>
                      <a:lnTo>
                        <a:pt x="3647" y="3350"/>
                      </a:lnTo>
                      <a:lnTo>
                        <a:pt x="3729" y="3389"/>
                      </a:lnTo>
                      <a:lnTo>
                        <a:pt x="3772" y="3409"/>
                      </a:lnTo>
                      <a:lnTo>
                        <a:pt x="3769" y="3415"/>
                      </a:lnTo>
                      <a:lnTo>
                        <a:pt x="3772" y="3409"/>
                      </a:lnTo>
                      <a:lnTo>
                        <a:pt x="3822" y="3433"/>
                      </a:lnTo>
                      <a:cubicBezTo>
                        <a:pt x="3833" y="3438"/>
                        <a:pt x="3843" y="3443"/>
                        <a:pt x="3853" y="3447"/>
                      </a:cubicBezTo>
                      <a:lnTo>
                        <a:pt x="3892" y="3465"/>
                      </a:lnTo>
                      <a:cubicBezTo>
                        <a:pt x="3901" y="3468"/>
                        <a:pt x="3909" y="3472"/>
                        <a:pt x="3917" y="3475"/>
                      </a:cubicBezTo>
                      <a:lnTo>
                        <a:pt x="3932" y="3481"/>
                      </a:lnTo>
                      <a:cubicBezTo>
                        <a:pt x="3950" y="3488"/>
                        <a:pt x="3968" y="3495"/>
                        <a:pt x="3986" y="3502"/>
                      </a:cubicBezTo>
                      <a:lnTo>
                        <a:pt x="4011" y="3511"/>
                      </a:lnTo>
                      <a:lnTo>
                        <a:pt x="4071" y="3531"/>
                      </a:lnTo>
                      <a:lnTo>
                        <a:pt x="4092" y="3537"/>
                      </a:lnTo>
                      <a:cubicBezTo>
                        <a:pt x="4145" y="3554"/>
                        <a:pt x="4200" y="3567"/>
                        <a:pt x="4254" y="3578"/>
                      </a:cubicBezTo>
                      <a:cubicBezTo>
                        <a:pt x="4309" y="3589"/>
                        <a:pt x="4364" y="3597"/>
                        <a:pt x="4419" y="3602"/>
                      </a:cubicBezTo>
                      <a:lnTo>
                        <a:pt x="4434" y="3603"/>
                      </a:lnTo>
                      <a:cubicBezTo>
                        <a:pt x="4443" y="3604"/>
                        <a:pt x="4451" y="3605"/>
                        <a:pt x="4460" y="3605"/>
                      </a:cubicBezTo>
                      <a:lnTo>
                        <a:pt x="4501" y="3607"/>
                      </a:lnTo>
                      <a:lnTo>
                        <a:pt x="4515" y="3607"/>
                      </a:lnTo>
                      <a:cubicBezTo>
                        <a:pt x="4537" y="3608"/>
                        <a:pt x="4561" y="3608"/>
                        <a:pt x="4583" y="3607"/>
                      </a:cubicBezTo>
                      <a:cubicBezTo>
                        <a:pt x="4638" y="3606"/>
                        <a:pt x="4692" y="3602"/>
                        <a:pt x="4746" y="3594"/>
                      </a:cubicBezTo>
                      <a:cubicBezTo>
                        <a:pt x="4852" y="3578"/>
                        <a:pt x="4957" y="3548"/>
                        <a:pt x="5055" y="3505"/>
                      </a:cubicBezTo>
                      <a:cubicBezTo>
                        <a:pt x="5094" y="3487"/>
                        <a:pt x="5132" y="3468"/>
                        <a:pt x="5169" y="3447"/>
                      </a:cubicBezTo>
                      <a:cubicBezTo>
                        <a:pt x="5225" y="3415"/>
                        <a:pt x="5278" y="3378"/>
                        <a:pt x="5328" y="3337"/>
                      </a:cubicBezTo>
                      <a:cubicBezTo>
                        <a:pt x="5410" y="3268"/>
                        <a:pt x="5483" y="3189"/>
                        <a:pt x="5545" y="3101"/>
                      </a:cubicBezTo>
                      <a:cubicBezTo>
                        <a:pt x="5566" y="3071"/>
                        <a:pt x="5585" y="3040"/>
                        <a:pt x="5603" y="3009"/>
                      </a:cubicBezTo>
                      <a:cubicBezTo>
                        <a:pt x="5640" y="2946"/>
                        <a:pt x="5670" y="2881"/>
                        <a:pt x="5696" y="2813"/>
                      </a:cubicBezTo>
                      <a:cubicBezTo>
                        <a:pt x="5735" y="2710"/>
                        <a:pt x="5761" y="2602"/>
                        <a:pt x="5776" y="2493"/>
                      </a:cubicBezTo>
                      <a:cubicBezTo>
                        <a:pt x="5784" y="2438"/>
                        <a:pt x="5788" y="2382"/>
                        <a:pt x="5790" y="2326"/>
                      </a:cubicBezTo>
                      <a:cubicBezTo>
                        <a:pt x="5792" y="2276"/>
                        <a:pt x="5791" y="2221"/>
                        <a:pt x="5788" y="2157"/>
                      </a:cubicBezTo>
                      <a:lnTo>
                        <a:pt x="5785" y="2115"/>
                      </a:lnTo>
                      <a:lnTo>
                        <a:pt x="5781" y="2073"/>
                      </a:lnTo>
                      <a:cubicBezTo>
                        <a:pt x="5780" y="2060"/>
                        <a:pt x="5778" y="2048"/>
                        <a:pt x="5777" y="2035"/>
                      </a:cubicBezTo>
                      <a:lnTo>
                        <a:pt x="5776" y="2030"/>
                      </a:lnTo>
                      <a:cubicBezTo>
                        <a:pt x="5775" y="2025"/>
                        <a:pt x="5775" y="2020"/>
                        <a:pt x="5774" y="2015"/>
                      </a:cubicBezTo>
                      <a:cubicBezTo>
                        <a:pt x="5773" y="2006"/>
                        <a:pt x="5772" y="1997"/>
                        <a:pt x="5771" y="1988"/>
                      </a:cubicBezTo>
                      <a:lnTo>
                        <a:pt x="5768" y="1970"/>
                      </a:lnTo>
                      <a:cubicBezTo>
                        <a:pt x="5764" y="1948"/>
                        <a:pt x="5761" y="1926"/>
                        <a:pt x="5756" y="1904"/>
                      </a:cubicBezTo>
                      <a:cubicBezTo>
                        <a:pt x="5755" y="1899"/>
                        <a:pt x="5754" y="1894"/>
                        <a:pt x="5753" y="1889"/>
                      </a:cubicBezTo>
                      <a:cubicBezTo>
                        <a:pt x="5752" y="1880"/>
                        <a:pt x="5750" y="1871"/>
                        <a:pt x="5748" y="1862"/>
                      </a:cubicBezTo>
                      <a:lnTo>
                        <a:pt x="5739" y="1821"/>
                      </a:lnTo>
                      <a:cubicBezTo>
                        <a:pt x="5737" y="1812"/>
                        <a:pt x="5735" y="1803"/>
                        <a:pt x="5732" y="1794"/>
                      </a:cubicBezTo>
                      <a:cubicBezTo>
                        <a:pt x="5731" y="1789"/>
                        <a:pt x="5730" y="1785"/>
                        <a:pt x="5728" y="1780"/>
                      </a:cubicBezTo>
                      <a:cubicBezTo>
                        <a:pt x="5727" y="1775"/>
                        <a:pt x="5726" y="1770"/>
                        <a:pt x="5725" y="1765"/>
                      </a:cubicBezTo>
                      <a:cubicBezTo>
                        <a:pt x="5723" y="1756"/>
                        <a:pt x="5720" y="1748"/>
                        <a:pt x="5718" y="1739"/>
                      </a:cubicBezTo>
                      <a:lnTo>
                        <a:pt x="5714" y="1726"/>
                      </a:lnTo>
                      <a:cubicBezTo>
                        <a:pt x="5707" y="1703"/>
                        <a:pt x="5700" y="1679"/>
                        <a:pt x="5693" y="1656"/>
                      </a:cubicBezTo>
                      <a:cubicBezTo>
                        <a:pt x="5677" y="1606"/>
                        <a:pt x="5658" y="1555"/>
                        <a:pt x="5634" y="1493"/>
                      </a:cubicBezTo>
                      <a:lnTo>
                        <a:pt x="5617" y="1453"/>
                      </a:lnTo>
                      <a:cubicBezTo>
                        <a:pt x="5614" y="1444"/>
                        <a:pt x="5610" y="1436"/>
                        <a:pt x="5606" y="1427"/>
                      </a:cubicBezTo>
                      <a:lnTo>
                        <a:pt x="5600" y="1412"/>
                      </a:lnTo>
                      <a:cubicBezTo>
                        <a:pt x="5592" y="1394"/>
                        <a:pt x="5583" y="1375"/>
                        <a:pt x="5575" y="1357"/>
                      </a:cubicBezTo>
                      <a:cubicBezTo>
                        <a:pt x="5571" y="1349"/>
                        <a:pt x="5567" y="1341"/>
                        <a:pt x="5564" y="1333"/>
                      </a:cubicBezTo>
                      <a:cubicBezTo>
                        <a:pt x="5541" y="1286"/>
                        <a:pt x="5514" y="1231"/>
                        <a:pt x="5483" y="1176"/>
                      </a:cubicBezTo>
                      <a:cubicBezTo>
                        <a:pt x="5475" y="1159"/>
                        <a:pt x="5465" y="1142"/>
                        <a:pt x="5456" y="1126"/>
                      </a:cubicBezTo>
                      <a:cubicBezTo>
                        <a:pt x="5450" y="1117"/>
                        <a:pt x="5446" y="1108"/>
                        <a:pt x="5440" y="1099"/>
                      </a:cubicBezTo>
                      <a:cubicBezTo>
                        <a:pt x="5435" y="1090"/>
                        <a:pt x="5430" y="1081"/>
                        <a:pt x="5425" y="1072"/>
                      </a:cubicBezTo>
                      <a:cubicBezTo>
                        <a:pt x="5415" y="1056"/>
                        <a:pt x="5405" y="1039"/>
                        <a:pt x="5395" y="1023"/>
                      </a:cubicBezTo>
                      <a:cubicBezTo>
                        <a:pt x="5364" y="972"/>
                        <a:pt x="5332" y="922"/>
                        <a:pt x="5299" y="872"/>
                      </a:cubicBezTo>
                      <a:cubicBezTo>
                        <a:pt x="5232" y="773"/>
                        <a:pt x="5161" y="675"/>
                        <a:pt x="5088" y="579"/>
                      </a:cubicBezTo>
                      <a:cubicBezTo>
                        <a:pt x="4945" y="392"/>
                        <a:pt x="4792" y="210"/>
                        <a:pt x="4621" y="9"/>
                      </a:cubicBezTo>
                      <a:lnTo>
                        <a:pt x="4631" y="0"/>
                      </a:lnTo>
                      <a:cubicBezTo>
                        <a:pt x="4803" y="201"/>
                        <a:pt x="4956" y="383"/>
                        <a:pt x="5099" y="570"/>
                      </a:cubicBezTo>
                      <a:cubicBezTo>
                        <a:pt x="5173" y="666"/>
                        <a:pt x="5244" y="765"/>
                        <a:pt x="5310" y="864"/>
                      </a:cubicBezTo>
                      <a:cubicBezTo>
                        <a:pt x="5344" y="915"/>
                        <a:pt x="5376" y="965"/>
                        <a:pt x="5407" y="1016"/>
                      </a:cubicBezTo>
                      <a:cubicBezTo>
                        <a:pt x="5417" y="1032"/>
                        <a:pt x="5427" y="1049"/>
                        <a:pt x="5437" y="1065"/>
                      </a:cubicBezTo>
                      <a:cubicBezTo>
                        <a:pt x="5442" y="1074"/>
                        <a:pt x="5447" y="1083"/>
                        <a:pt x="5452" y="1092"/>
                      </a:cubicBezTo>
                      <a:cubicBezTo>
                        <a:pt x="5458" y="1101"/>
                        <a:pt x="5463" y="1110"/>
                        <a:pt x="5468" y="1119"/>
                      </a:cubicBezTo>
                      <a:cubicBezTo>
                        <a:pt x="5477" y="1136"/>
                        <a:pt x="5487" y="1153"/>
                        <a:pt x="5496" y="1170"/>
                      </a:cubicBezTo>
                      <a:cubicBezTo>
                        <a:pt x="5526" y="1224"/>
                        <a:pt x="5554" y="1280"/>
                        <a:pt x="5577" y="1327"/>
                      </a:cubicBezTo>
                      <a:cubicBezTo>
                        <a:pt x="5581" y="1335"/>
                        <a:pt x="5584" y="1343"/>
                        <a:pt x="5588" y="1351"/>
                      </a:cubicBezTo>
                      <a:cubicBezTo>
                        <a:pt x="5596" y="1369"/>
                        <a:pt x="5605" y="1388"/>
                        <a:pt x="5613" y="1407"/>
                      </a:cubicBezTo>
                      <a:lnTo>
                        <a:pt x="5619" y="1422"/>
                      </a:lnTo>
                      <a:cubicBezTo>
                        <a:pt x="5623" y="1430"/>
                        <a:pt x="5627" y="1439"/>
                        <a:pt x="5630" y="1448"/>
                      </a:cubicBezTo>
                      <a:lnTo>
                        <a:pt x="5647" y="1488"/>
                      </a:lnTo>
                      <a:cubicBezTo>
                        <a:pt x="5671" y="1550"/>
                        <a:pt x="5691" y="1602"/>
                        <a:pt x="5706" y="1652"/>
                      </a:cubicBezTo>
                      <a:cubicBezTo>
                        <a:pt x="5714" y="1675"/>
                        <a:pt x="5721" y="1699"/>
                        <a:pt x="5728" y="1722"/>
                      </a:cubicBezTo>
                      <a:lnTo>
                        <a:pt x="5732" y="1735"/>
                      </a:lnTo>
                      <a:cubicBezTo>
                        <a:pt x="5734" y="1744"/>
                        <a:pt x="5736" y="1753"/>
                        <a:pt x="5739" y="1762"/>
                      </a:cubicBezTo>
                      <a:cubicBezTo>
                        <a:pt x="5740" y="1767"/>
                        <a:pt x="5741" y="1772"/>
                        <a:pt x="5743" y="1776"/>
                      </a:cubicBezTo>
                      <a:cubicBezTo>
                        <a:pt x="5744" y="1781"/>
                        <a:pt x="5745" y="1786"/>
                        <a:pt x="5746" y="1790"/>
                      </a:cubicBezTo>
                      <a:cubicBezTo>
                        <a:pt x="5749" y="1800"/>
                        <a:pt x="5751" y="1809"/>
                        <a:pt x="5753" y="1818"/>
                      </a:cubicBezTo>
                      <a:lnTo>
                        <a:pt x="5762" y="1860"/>
                      </a:lnTo>
                      <a:cubicBezTo>
                        <a:pt x="5764" y="1868"/>
                        <a:pt x="5766" y="1878"/>
                        <a:pt x="5768" y="1887"/>
                      </a:cubicBezTo>
                      <a:cubicBezTo>
                        <a:pt x="5769" y="1892"/>
                        <a:pt x="5770" y="1897"/>
                        <a:pt x="5771" y="1902"/>
                      </a:cubicBezTo>
                      <a:cubicBezTo>
                        <a:pt x="5775" y="1924"/>
                        <a:pt x="5779" y="1946"/>
                        <a:pt x="5782" y="1968"/>
                      </a:cubicBezTo>
                      <a:lnTo>
                        <a:pt x="5785" y="1987"/>
                      </a:lnTo>
                      <a:cubicBezTo>
                        <a:pt x="5786" y="1996"/>
                        <a:pt x="5788" y="2005"/>
                        <a:pt x="5789" y="2014"/>
                      </a:cubicBezTo>
                      <a:cubicBezTo>
                        <a:pt x="5789" y="2019"/>
                        <a:pt x="5790" y="2024"/>
                        <a:pt x="5791" y="2029"/>
                      </a:cubicBezTo>
                      <a:lnTo>
                        <a:pt x="5791" y="2034"/>
                      </a:lnTo>
                      <a:cubicBezTo>
                        <a:pt x="5793" y="2047"/>
                        <a:pt x="5795" y="2059"/>
                        <a:pt x="5796" y="2072"/>
                      </a:cubicBezTo>
                      <a:lnTo>
                        <a:pt x="5800" y="2114"/>
                      </a:lnTo>
                      <a:lnTo>
                        <a:pt x="5803" y="2157"/>
                      </a:lnTo>
                      <a:cubicBezTo>
                        <a:pt x="5806" y="2221"/>
                        <a:pt x="5807" y="2277"/>
                        <a:pt x="5805" y="2327"/>
                      </a:cubicBezTo>
                      <a:cubicBezTo>
                        <a:pt x="5803" y="2384"/>
                        <a:pt x="5798" y="2440"/>
                        <a:pt x="5790" y="2496"/>
                      </a:cubicBezTo>
                      <a:cubicBezTo>
                        <a:pt x="5776" y="2606"/>
                        <a:pt x="5748" y="2714"/>
                        <a:pt x="5709" y="2819"/>
                      </a:cubicBezTo>
                      <a:cubicBezTo>
                        <a:pt x="5684" y="2887"/>
                        <a:pt x="5652" y="2953"/>
                        <a:pt x="5616" y="3017"/>
                      </a:cubicBezTo>
                      <a:cubicBezTo>
                        <a:pt x="5598" y="3048"/>
                        <a:pt x="5578" y="3079"/>
                        <a:pt x="5557" y="3110"/>
                      </a:cubicBezTo>
                      <a:cubicBezTo>
                        <a:pt x="5495" y="3198"/>
                        <a:pt x="5421" y="3279"/>
                        <a:pt x="5338" y="3348"/>
                      </a:cubicBezTo>
                      <a:cubicBezTo>
                        <a:pt x="5287" y="3390"/>
                        <a:pt x="5234" y="3427"/>
                        <a:pt x="5177" y="3460"/>
                      </a:cubicBezTo>
                      <a:cubicBezTo>
                        <a:pt x="5140" y="3481"/>
                        <a:pt x="5102" y="3501"/>
                        <a:pt x="5062" y="3518"/>
                      </a:cubicBezTo>
                      <a:cubicBezTo>
                        <a:pt x="4962" y="3562"/>
                        <a:pt x="4857" y="3592"/>
                        <a:pt x="4749" y="3608"/>
                      </a:cubicBezTo>
                      <a:cubicBezTo>
                        <a:pt x="4695" y="3616"/>
                        <a:pt x="4640" y="3621"/>
                        <a:pt x="4585" y="3622"/>
                      </a:cubicBezTo>
                      <a:cubicBezTo>
                        <a:pt x="4575" y="3623"/>
                        <a:pt x="4564" y="3623"/>
                        <a:pt x="4554" y="3623"/>
                      </a:cubicBezTo>
                      <a:cubicBezTo>
                        <a:pt x="4541" y="3623"/>
                        <a:pt x="4528" y="3622"/>
                        <a:pt x="4516" y="3622"/>
                      </a:cubicBezTo>
                      <a:lnTo>
                        <a:pt x="4502" y="3622"/>
                      </a:lnTo>
                      <a:lnTo>
                        <a:pt x="4460" y="3620"/>
                      </a:lnTo>
                      <a:cubicBezTo>
                        <a:pt x="4451" y="3620"/>
                        <a:pt x="4442" y="3619"/>
                        <a:pt x="4434" y="3618"/>
                      </a:cubicBezTo>
                      <a:lnTo>
                        <a:pt x="4419" y="3617"/>
                      </a:lnTo>
                      <a:cubicBezTo>
                        <a:pt x="4363" y="3612"/>
                        <a:pt x="4307" y="3604"/>
                        <a:pt x="4253" y="3593"/>
                      </a:cubicBezTo>
                      <a:cubicBezTo>
                        <a:pt x="4197" y="3582"/>
                        <a:pt x="4142" y="3568"/>
                        <a:pt x="4088" y="3551"/>
                      </a:cubicBezTo>
                      <a:lnTo>
                        <a:pt x="4068" y="3545"/>
                      </a:lnTo>
                      <a:lnTo>
                        <a:pt x="4008" y="3525"/>
                      </a:lnTo>
                      <a:lnTo>
                        <a:pt x="3983" y="3516"/>
                      </a:lnTo>
                      <a:cubicBezTo>
                        <a:pt x="3964" y="3509"/>
                        <a:pt x="3946" y="3502"/>
                        <a:pt x="3927" y="3494"/>
                      </a:cubicBezTo>
                      <a:lnTo>
                        <a:pt x="3913" y="3488"/>
                      </a:lnTo>
                      <a:cubicBezTo>
                        <a:pt x="3905" y="3485"/>
                        <a:pt x="3896" y="3482"/>
                        <a:pt x="3888" y="3478"/>
                      </a:cubicBezTo>
                      <a:lnTo>
                        <a:pt x="3848" y="3461"/>
                      </a:lnTo>
                      <a:cubicBezTo>
                        <a:pt x="3838" y="3456"/>
                        <a:pt x="3828" y="3451"/>
                        <a:pt x="3817" y="3446"/>
                      </a:cubicBezTo>
                      <a:lnTo>
                        <a:pt x="3767" y="3422"/>
                      </a:lnTo>
                      <a:lnTo>
                        <a:pt x="3683" y="3383"/>
                      </a:lnTo>
                      <a:lnTo>
                        <a:pt x="3642" y="3363"/>
                      </a:lnTo>
                      <a:lnTo>
                        <a:pt x="3601" y="3343"/>
                      </a:lnTo>
                      <a:cubicBezTo>
                        <a:pt x="3543" y="3314"/>
                        <a:pt x="3486" y="3285"/>
                        <a:pt x="3438" y="3260"/>
                      </a:cubicBezTo>
                      <a:cubicBezTo>
                        <a:pt x="3347" y="3212"/>
                        <a:pt x="3254" y="3161"/>
                        <a:pt x="3163" y="3112"/>
                      </a:cubicBezTo>
                      <a:lnTo>
                        <a:pt x="3111" y="3084"/>
                      </a:lnTo>
                      <a:cubicBezTo>
                        <a:pt x="2887" y="2963"/>
                        <a:pt x="2667" y="2846"/>
                        <a:pt x="2434" y="2741"/>
                      </a:cubicBezTo>
                      <a:cubicBezTo>
                        <a:pt x="2309" y="2684"/>
                        <a:pt x="2191" y="2637"/>
                        <a:pt x="2073" y="2596"/>
                      </a:cubicBezTo>
                      <a:lnTo>
                        <a:pt x="2057" y="2590"/>
                      </a:lnTo>
                      <a:cubicBezTo>
                        <a:pt x="2046" y="2587"/>
                        <a:pt x="2036" y="2583"/>
                        <a:pt x="2026" y="2580"/>
                      </a:cubicBezTo>
                      <a:lnTo>
                        <a:pt x="1979" y="2565"/>
                      </a:lnTo>
                      <a:cubicBezTo>
                        <a:pt x="1957" y="2557"/>
                        <a:pt x="1934" y="2551"/>
                        <a:pt x="1912" y="2544"/>
                      </a:cubicBezTo>
                      <a:lnTo>
                        <a:pt x="1884" y="2536"/>
                      </a:lnTo>
                      <a:cubicBezTo>
                        <a:pt x="1873" y="2533"/>
                        <a:pt x="1861" y="2530"/>
                        <a:pt x="1850" y="2527"/>
                      </a:cubicBezTo>
                      <a:lnTo>
                        <a:pt x="1836" y="2524"/>
                      </a:lnTo>
                      <a:lnTo>
                        <a:pt x="1787" y="2511"/>
                      </a:lnTo>
                      <a:lnTo>
                        <a:pt x="1729" y="2498"/>
                      </a:lnTo>
                      <a:cubicBezTo>
                        <a:pt x="1716" y="2495"/>
                        <a:pt x="1703" y="2492"/>
                        <a:pt x="1690" y="2490"/>
                      </a:cubicBezTo>
                      <a:lnTo>
                        <a:pt x="1670" y="2486"/>
                      </a:lnTo>
                      <a:cubicBezTo>
                        <a:pt x="1644" y="2481"/>
                        <a:pt x="1617" y="2476"/>
                        <a:pt x="1590" y="2472"/>
                      </a:cubicBezTo>
                      <a:lnTo>
                        <a:pt x="1540" y="2464"/>
                      </a:lnTo>
                      <a:lnTo>
                        <a:pt x="1464" y="2456"/>
                      </a:lnTo>
                      <a:cubicBezTo>
                        <a:pt x="1458" y="2455"/>
                        <a:pt x="1453" y="2455"/>
                        <a:pt x="1447" y="2454"/>
                      </a:cubicBezTo>
                      <a:lnTo>
                        <a:pt x="1438" y="2454"/>
                      </a:lnTo>
                      <a:lnTo>
                        <a:pt x="1383" y="2450"/>
                      </a:lnTo>
                      <a:cubicBezTo>
                        <a:pt x="1380" y="2449"/>
                        <a:pt x="1377" y="2449"/>
                        <a:pt x="1374" y="2449"/>
                      </a:cubicBezTo>
                      <a:lnTo>
                        <a:pt x="1334" y="2448"/>
                      </a:lnTo>
                      <a:cubicBezTo>
                        <a:pt x="1319" y="2447"/>
                        <a:pt x="1304" y="2448"/>
                        <a:pt x="1289" y="2448"/>
                      </a:cubicBezTo>
                      <a:lnTo>
                        <a:pt x="1280" y="2448"/>
                      </a:lnTo>
                      <a:cubicBezTo>
                        <a:pt x="1135" y="2451"/>
                        <a:pt x="992" y="2479"/>
                        <a:pt x="856" y="2531"/>
                      </a:cubicBezTo>
                      <a:cubicBezTo>
                        <a:pt x="793" y="2556"/>
                        <a:pt x="731" y="2585"/>
                        <a:pt x="672" y="2619"/>
                      </a:cubicBezTo>
                      <a:cubicBezTo>
                        <a:pt x="476" y="2732"/>
                        <a:pt x="313" y="2896"/>
                        <a:pt x="199" y="3092"/>
                      </a:cubicBezTo>
                      <a:cubicBezTo>
                        <a:pt x="129" y="3213"/>
                        <a:pt x="80" y="3344"/>
                        <a:pt x="52" y="3480"/>
                      </a:cubicBezTo>
                      <a:cubicBezTo>
                        <a:pt x="49" y="3492"/>
                        <a:pt x="47" y="3505"/>
                        <a:pt x="45" y="3517"/>
                      </a:cubicBezTo>
                      <a:cubicBezTo>
                        <a:pt x="44" y="3523"/>
                        <a:pt x="43" y="3528"/>
                        <a:pt x="42" y="3534"/>
                      </a:cubicBezTo>
                      <a:lnTo>
                        <a:pt x="38" y="3559"/>
                      </a:lnTo>
                      <a:cubicBezTo>
                        <a:pt x="37" y="3568"/>
                        <a:pt x="36" y="3576"/>
                        <a:pt x="35" y="3584"/>
                      </a:cubicBezTo>
                      <a:lnTo>
                        <a:pt x="28" y="3635"/>
                      </a:lnTo>
                      <a:cubicBezTo>
                        <a:pt x="27" y="3646"/>
                        <a:pt x="26" y="3657"/>
                        <a:pt x="25" y="3668"/>
                      </a:cubicBezTo>
                      <a:cubicBezTo>
                        <a:pt x="24" y="3674"/>
                        <a:pt x="24" y="3679"/>
                        <a:pt x="23" y="3685"/>
                      </a:cubicBezTo>
                      <a:cubicBezTo>
                        <a:pt x="17" y="3757"/>
                        <a:pt x="14" y="3823"/>
                        <a:pt x="14" y="3887"/>
                      </a:cubicBezTo>
                      <a:cubicBezTo>
                        <a:pt x="14" y="3889"/>
                        <a:pt x="14" y="3891"/>
                        <a:pt x="14" y="3893"/>
                      </a:cubicBezTo>
                      <a:cubicBezTo>
                        <a:pt x="14" y="4161"/>
                        <a:pt x="60" y="4427"/>
                        <a:pt x="150" y="4679"/>
                      </a:cubicBezTo>
                      <a:cubicBezTo>
                        <a:pt x="199" y="4816"/>
                        <a:pt x="260" y="4948"/>
                        <a:pt x="333" y="5074"/>
                      </a:cubicBezTo>
                      <a:cubicBezTo>
                        <a:pt x="394" y="5181"/>
                        <a:pt x="464" y="5283"/>
                        <a:pt x="542" y="5379"/>
                      </a:cubicBezTo>
                      <a:cubicBezTo>
                        <a:pt x="579" y="5426"/>
                        <a:pt x="623" y="5475"/>
                        <a:pt x="674" y="5530"/>
                      </a:cubicBezTo>
                      <a:lnTo>
                        <a:pt x="727" y="5584"/>
                      </a:lnTo>
                      <a:lnTo>
                        <a:pt x="744" y="5601"/>
                      </a:lnTo>
                      <a:cubicBezTo>
                        <a:pt x="762" y="5619"/>
                        <a:pt x="781" y="5637"/>
                        <a:pt x="799" y="5654"/>
                      </a:cubicBezTo>
                      <a:lnTo>
                        <a:pt x="813" y="5668"/>
                      </a:lnTo>
                      <a:cubicBezTo>
                        <a:pt x="913" y="5764"/>
                        <a:pt x="1015" y="5855"/>
                        <a:pt x="1093" y="5924"/>
                      </a:cubicBezTo>
                      <a:cubicBezTo>
                        <a:pt x="1126" y="5953"/>
                        <a:pt x="1158" y="5982"/>
                        <a:pt x="1191" y="6011"/>
                      </a:cubicBezTo>
                      <a:cubicBezTo>
                        <a:pt x="1250" y="6064"/>
                        <a:pt x="1312" y="6119"/>
                        <a:pt x="1371" y="6172"/>
                      </a:cubicBezTo>
                      <a:lnTo>
                        <a:pt x="1443" y="6237"/>
                      </a:lnTo>
                      <a:cubicBezTo>
                        <a:pt x="1445" y="6239"/>
                        <a:pt x="1448" y="6241"/>
                        <a:pt x="1450" y="6243"/>
                      </a:cubicBezTo>
                      <a:lnTo>
                        <a:pt x="1454" y="6246"/>
                      </a:lnTo>
                      <a:lnTo>
                        <a:pt x="1485" y="6271"/>
                      </a:lnTo>
                      <a:lnTo>
                        <a:pt x="1522" y="6301"/>
                      </a:lnTo>
                      <a:lnTo>
                        <a:pt x="1571" y="6339"/>
                      </a:lnTo>
                      <a:cubicBezTo>
                        <a:pt x="1604" y="6365"/>
                        <a:pt x="1636" y="6390"/>
                        <a:pt x="1668" y="6416"/>
                      </a:cubicBezTo>
                      <a:cubicBezTo>
                        <a:pt x="1694" y="6436"/>
                        <a:pt x="1716" y="6455"/>
                        <a:pt x="1737" y="6472"/>
                      </a:cubicBezTo>
                      <a:lnTo>
                        <a:pt x="1787" y="6515"/>
                      </a:lnTo>
                      <a:cubicBezTo>
                        <a:pt x="1791" y="6518"/>
                        <a:pt x="1794" y="6521"/>
                        <a:pt x="1797" y="6524"/>
                      </a:cubicBezTo>
                      <a:lnTo>
                        <a:pt x="1803" y="6529"/>
                      </a:lnTo>
                      <a:cubicBezTo>
                        <a:pt x="1844" y="6566"/>
                        <a:pt x="1882" y="6605"/>
                        <a:pt x="1918" y="6647"/>
                      </a:cubicBezTo>
                      <a:cubicBezTo>
                        <a:pt x="1970" y="6707"/>
                        <a:pt x="2016" y="6772"/>
                        <a:pt x="2056" y="6841"/>
                      </a:cubicBezTo>
                      <a:cubicBezTo>
                        <a:pt x="2071" y="6866"/>
                        <a:pt x="2085" y="6892"/>
                        <a:pt x="2098" y="6919"/>
                      </a:cubicBezTo>
                      <a:cubicBezTo>
                        <a:pt x="2121" y="6968"/>
                        <a:pt x="2142" y="7018"/>
                        <a:pt x="2159" y="7070"/>
                      </a:cubicBezTo>
                      <a:cubicBezTo>
                        <a:pt x="2176" y="7121"/>
                        <a:pt x="2189" y="7174"/>
                        <a:pt x="2199" y="7227"/>
                      </a:cubicBezTo>
                      <a:cubicBezTo>
                        <a:pt x="2212" y="7300"/>
                        <a:pt x="2219" y="7374"/>
                        <a:pt x="2219" y="7448"/>
                      </a:cubicBezTo>
                      <a:cubicBezTo>
                        <a:pt x="2219" y="7483"/>
                        <a:pt x="2217" y="7518"/>
                        <a:pt x="2214" y="7552"/>
                      </a:cubicBezTo>
                      <a:cubicBezTo>
                        <a:pt x="2204" y="7663"/>
                        <a:pt x="2182" y="7773"/>
                        <a:pt x="2148" y="7879"/>
                      </a:cubicBezTo>
                      <a:cubicBezTo>
                        <a:pt x="2113" y="7989"/>
                        <a:pt x="2069" y="8095"/>
                        <a:pt x="2016" y="8197"/>
                      </a:cubicBezTo>
                      <a:cubicBezTo>
                        <a:pt x="1919" y="8387"/>
                        <a:pt x="1792" y="8582"/>
                        <a:pt x="1626" y="8791"/>
                      </a:cubicBezTo>
                      <a:cubicBezTo>
                        <a:pt x="1493" y="8959"/>
                        <a:pt x="1340" y="9133"/>
                        <a:pt x="1144" y="934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15"/>
                <p:cNvSpPr/>
                <p:nvPr/>
              </p:nvSpPr>
              <p:spPr>
                <a:xfrm>
                  <a:off x="4568760" y="1099440"/>
                  <a:ext cx="2090520" cy="3466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9628" extrusionOk="0">
                      <a:moveTo>
                        <a:pt x="1195" y="9096"/>
                      </a:moveTo>
                      <a:cubicBezTo>
                        <a:pt x="1089" y="9207"/>
                        <a:pt x="982" y="9315"/>
                        <a:pt x="869" y="9429"/>
                      </a:cubicBezTo>
                      <a:cubicBezTo>
                        <a:pt x="806" y="9494"/>
                        <a:pt x="740" y="9561"/>
                        <a:pt x="675" y="9628"/>
                      </a:cubicBezTo>
                      <a:lnTo>
                        <a:pt x="665" y="9618"/>
                      </a:lnTo>
                      <a:cubicBezTo>
                        <a:pt x="730" y="9551"/>
                        <a:pt x="796" y="9484"/>
                        <a:pt x="859" y="9420"/>
                      </a:cubicBezTo>
                      <a:cubicBezTo>
                        <a:pt x="972" y="9305"/>
                        <a:pt x="1078" y="9198"/>
                        <a:pt x="1184" y="9086"/>
                      </a:cubicBezTo>
                      <a:cubicBezTo>
                        <a:pt x="1376" y="8884"/>
                        <a:pt x="1526" y="8714"/>
                        <a:pt x="1654" y="8552"/>
                      </a:cubicBezTo>
                      <a:cubicBezTo>
                        <a:pt x="1811" y="8352"/>
                        <a:pt x="1932" y="8169"/>
                        <a:pt x="2023" y="7990"/>
                      </a:cubicBezTo>
                      <a:cubicBezTo>
                        <a:pt x="2071" y="7898"/>
                        <a:pt x="2111" y="7802"/>
                        <a:pt x="2143" y="7703"/>
                      </a:cubicBezTo>
                      <a:cubicBezTo>
                        <a:pt x="2172" y="7610"/>
                        <a:pt x="2192" y="7515"/>
                        <a:pt x="2200" y="7419"/>
                      </a:cubicBezTo>
                      <a:cubicBezTo>
                        <a:pt x="2203" y="7389"/>
                        <a:pt x="2204" y="7359"/>
                        <a:pt x="2204" y="7329"/>
                      </a:cubicBezTo>
                      <a:cubicBezTo>
                        <a:pt x="2204" y="7268"/>
                        <a:pt x="2199" y="7206"/>
                        <a:pt x="2188" y="7145"/>
                      </a:cubicBezTo>
                      <a:cubicBezTo>
                        <a:pt x="2184" y="7124"/>
                        <a:pt x="2179" y="7102"/>
                        <a:pt x="2173" y="7079"/>
                      </a:cubicBezTo>
                      <a:lnTo>
                        <a:pt x="2164" y="7046"/>
                      </a:lnTo>
                      <a:lnTo>
                        <a:pt x="2154" y="7013"/>
                      </a:lnTo>
                      <a:cubicBezTo>
                        <a:pt x="2140" y="6970"/>
                        <a:pt x="2123" y="6928"/>
                        <a:pt x="2104" y="6888"/>
                      </a:cubicBezTo>
                      <a:cubicBezTo>
                        <a:pt x="2093" y="6865"/>
                        <a:pt x="2081" y="6843"/>
                        <a:pt x="2068" y="6821"/>
                      </a:cubicBezTo>
                      <a:cubicBezTo>
                        <a:pt x="2035" y="6763"/>
                        <a:pt x="1996" y="6709"/>
                        <a:pt x="1952" y="6658"/>
                      </a:cubicBezTo>
                      <a:cubicBezTo>
                        <a:pt x="1922" y="6623"/>
                        <a:pt x="1889" y="6589"/>
                        <a:pt x="1854" y="6558"/>
                      </a:cubicBezTo>
                      <a:lnTo>
                        <a:pt x="1849" y="6553"/>
                      </a:lnTo>
                      <a:cubicBezTo>
                        <a:pt x="1847" y="6551"/>
                        <a:pt x="1844" y="6549"/>
                        <a:pt x="1841" y="6546"/>
                      </a:cubicBezTo>
                      <a:lnTo>
                        <a:pt x="1826" y="6533"/>
                      </a:lnTo>
                      <a:lnTo>
                        <a:pt x="1794" y="6506"/>
                      </a:lnTo>
                      <a:cubicBezTo>
                        <a:pt x="1775" y="6490"/>
                        <a:pt x="1753" y="6472"/>
                        <a:pt x="1728" y="6452"/>
                      </a:cubicBezTo>
                      <a:cubicBezTo>
                        <a:pt x="1698" y="6428"/>
                        <a:pt x="1666" y="6403"/>
                        <a:pt x="1633" y="6377"/>
                      </a:cubicBezTo>
                      <a:lnTo>
                        <a:pt x="1584" y="6338"/>
                      </a:lnTo>
                      <a:lnTo>
                        <a:pt x="1498" y="6269"/>
                      </a:lnTo>
                      <a:lnTo>
                        <a:pt x="1423" y="6201"/>
                      </a:lnTo>
                      <a:cubicBezTo>
                        <a:pt x="1364" y="6148"/>
                        <a:pt x="1306" y="6097"/>
                        <a:pt x="1244" y="6042"/>
                      </a:cubicBezTo>
                      <a:cubicBezTo>
                        <a:pt x="1211" y="6013"/>
                        <a:pt x="1179" y="5984"/>
                        <a:pt x="1146" y="5955"/>
                      </a:cubicBezTo>
                      <a:cubicBezTo>
                        <a:pt x="1062" y="5880"/>
                        <a:pt x="962" y="5790"/>
                        <a:pt x="861" y="5693"/>
                      </a:cubicBezTo>
                      <a:lnTo>
                        <a:pt x="847" y="5680"/>
                      </a:lnTo>
                      <a:cubicBezTo>
                        <a:pt x="828" y="5662"/>
                        <a:pt x="809" y="5643"/>
                        <a:pt x="790" y="5624"/>
                      </a:cubicBezTo>
                      <a:lnTo>
                        <a:pt x="753" y="5588"/>
                      </a:lnTo>
                      <a:lnTo>
                        <a:pt x="716" y="5549"/>
                      </a:lnTo>
                      <a:cubicBezTo>
                        <a:pt x="660" y="5490"/>
                        <a:pt x="613" y="5437"/>
                        <a:pt x="572" y="5385"/>
                      </a:cubicBezTo>
                      <a:cubicBezTo>
                        <a:pt x="488" y="5281"/>
                        <a:pt x="412" y="5171"/>
                        <a:pt x="345" y="5055"/>
                      </a:cubicBezTo>
                      <a:cubicBezTo>
                        <a:pt x="267" y="4918"/>
                        <a:pt x="201" y="4775"/>
                        <a:pt x="148" y="4627"/>
                      </a:cubicBezTo>
                      <a:cubicBezTo>
                        <a:pt x="50" y="4354"/>
                        <a:pt x="0" y="4066"/>
                        <a:pt x="0" y="3775"/>
                      </a:cubicBezTo>
                      <a:cubicBezTo>
                        <a:pt x="0" y="3773"/>
                        <a:pt x="0" y="3771"/>
                        <a:pt x="0" y="3768"/>
                      </a:cubicBezTo>
                      <a:cubicBezTo>
                        <a:pt x="0" y="3699"/>
                        <a:pt x="3" y="3627"/>
                        <a:pt x="10" y="3549"/>
                      </a:cubicBezTo>
                      <a:lnTo>
                        <a:pt x="12" y="3532"/>
                      </a:lnTo>
                      <a:cubicBezTo>
                        <a:pt x="13" y="3520"/>
                        <a:pt x="14" y="3507"/>
                        <a:pt x="16" y="3495"/>
                      </a:cubicBezTo>
                      <a:lnTo>
                        <a:pt x="23" y="3440"/>
                      </a:lnTo>
                      <a:cubicBezTo>
                        <a:pt x="24" y="3431"/>
                        <a:pt x="25" y="3422"/>
                        <a:pt x="26" y="3413"/>
                      </a:cubicBezTo>
                      <a:lnTo>
                        <a:pt x="28" y="3400"/>
                      </a:lnTo>
                      <a:lnTo>
                        <a:pt x="34" y="3368"/>
                      </a:lnTo>
                      <a:cubicBezTo>
                        <a:pt x="36" y="3353"/>
                        <a:pt x="39" y="3338"/>
                        <a:pt x="42" y="3323"/>
                      </a:cubicBezTo>
                      <a:cubicBezTo>
                        <a:pt x="74" y="3166"/>
                        <a:pt x="131" y="3015"/>
                        <a:pt x="212" y="2875"/>
                      </a:cubicBezTo>
                      <a:cubicBezTo>
                        <a:pt x="342" y="2649"/>
                        <a:pt x="531" y="2461"/>
                        <a:pt x="757" y="2330"/>
                      </a:cubicBezTo>
                      <a:cubicBezTo>
                        <a:pt x="825" y="2291"/>
                        <a:pt x="896" y="2257"/>
                        <a:pt x="970" y="2229"/>
                      </a:cubicBezTo>
                      <a:cubicBezTo>
                        <a:pt x="1126" y="2169"/>
                        <a:pt x="1291" y="2136"/>
                        <a:pt x="1458" y="2133"/>
                      </a:cubicBezTo>
                      <a:lnTo>
                        <a:pt x="1467" y="2133"/>
                      </a:lnTo>
                      <a:cubicBezTo>
                        <a:pt x="1485" y="2133"/>
                        <a:pt x="1503" y="2132"/>
                        <a:pt x="1521" y="2133"/>
                      </a:cubicBezTo>
                      <a:lnTo>
                        <a:pt x="1567" y="2134"/>
                      </a:lnTo>
                      <a:cubicBezTo>
                        <a:pt x="1571" y="2134"/>
                        <a:pt x="1574" y="2135"/>
                        <a:pt x="1577" y="2135"/>
                      </a:cubicBezTo>
                      <a:lnTo>
                        <a:pt x="1638" y="2139"/>
                      </a:lnTo>
                      <a:lnTo>
                        <a:pt x="1647" y="2140"/>
                      </a:lnTo>
                      <a:cubicBezTo>
                        <a:pt x="1654" y="2140"/>
                        <a:pt x="1660" y="2140"/>
                        <a:pt x="1666" y="2141"/>
                      </a:cubicBezTo>
                      <a:lnTo>
                        <a:pt x="1749" y="2151"/>
                      </a:lnTo>
                      <a:cubicBezTo>
                        <a:pt x="1762" y="2152"/>
                        <a:pt x="1775" y="2154"/>
                        <a:pt x="1788" y="2156"/>
                      </a:cubicBezTo>
                      <a:lnTo>
                        <a:pt x="1804" y="2159"/>
                      </a:lnTo>
                      <a:cubicBezTo>
                        <a:pt x="1834" y="2163"/>
                        <a:pt x="1864" y="2169"/>
                        <a:pt x="1892" y="2174"/>
                      </a:cubicBezTo>
                      <a:lnTo>
                        <a:pt x="1912" y="2178"/>
                      </a:lnTo>
                      <a:cubicBezTo>
                        <a:pt x="1926" y="2180"/>
                        <a:pt x="1941" y="2184"/>
                        <a:pt x="1955" y="2187"/>
                      </a:cubicBezTo>
                      <a:lnTo>
                        <a:pt x="2017" y="2201"/>
                      </a:lnTo>
                      <a:lnTo>
                        <a:pt x="2070" y="2214"/>
                      </a:lnTo>
                      <a:lnTo>
                        <a:pt x="2085" y="2218"/>
                      </a:lnTo>
                      <a:cubicBezTo>
                        <a:pt x="2097" y="2221"/>
                        <a:pt x="2109" y="2224"/>
                        <a:pt x="2121" y="2228"/>
                      </a:cubicBezTo>
                      <a:lnTo>
                        <a:pt x="2149" y="2236"/>
                      </a:lnTo>
                      <a:cubicBezTo>
                        <a:pt x="2173" y="2243"/>
                        <a:pt x="2198" y="2250"/>
                        <a:pt x="2222" y="2258"/>
                      </a:cubicBezTo>
                      <a:lnTo>
                        <a:pt x="2272" y="2274"/>
                      </a:lnTo>
                      <a:cubicBezTo>
                        <a:pt x="2283" y="2278"/>
                        <a:pt x="2293" y="2281"/>
                        <a:pt x="2304" y="2285"/>
                      </a:cubicBezTo>
                      <a:lnTo>
                        <a:pt x="2321" y="2291"/>
                      </a:lnTo>
                      <a:cubicBezTo>
                        <a:pt x="2444" y="2334"/>
                        <a:pt x="2567" y="2383"/>
                        <a:pt x="2698" y="2442"/>
                      </a:cubicBezTo>
                      <a:cubicBezTo>
                        <a:pt x="2937" y="2550"/>
                        <a:pt x="3161" y="2669"/>
                        <a:pt x="3388" y="2792"/>
                      </a:cubicBezTo>
                      <a:lnTo>
                        <a:pt x="3438" y="2819"/>
                      </a:lnTo>
                      <a:cubicBezTo>
                        <a:pt x="3533" y="2870"/>
                        <a:pt x="3623" y="2919"/>
                        <a:pt x="3713" y="2966"/>
                      </a:cubicBezTo>
                      <a:cubicBezTo>
                        <a:pt x="3761" y="2991"/>
                        <a:pt x="3816" y="3020"/>
                        <a:pt x="3872" y="3048"/>
                      </a:cubicBezTo>
                      <a:lnTo>
                        <a:pt x="3912" y="3067"/>
                      </a:lnTo>
                      <a:lnTo>
                        <a:pt x="3991" y="3105"/>
                      </a:lnTo>
                      <a:lnTo>
                        <a:pt x="4034" y="3125"/>
                      </a:lnTo>
                      <a:cubicBezTo>
                        <a:pt x="4040" y="3128"/>
                        <a:pt x="4044" y="3130"/>
                        <a:pt x="4048" y="3132"/>
                      </a:cubicBezTo>
                      <a:lnTo>
                        <a:pt x="4084" y="3149"/>
                      </a:lnTo>
                      <a:cubicBezTo>
                        <a:pt x="4094" y="3154"/>
                        <a:pt x="4104" y="3159"/>
                        <a:pt x="4113" y="3163"/>
                      </a:cubicBezTo>
                      <a:lnTo>
                        <a:pt x="4149" y="3178"/>
                      </a:lnTo>
                      <a:cubicBezTo>
                        <a:pt x="4156" y="3182"/>
                        <a:pt x="4163" y="3185"/>
                        <a:pt x="4171" y="3188"/>
                      </a:cubicBezTo>
                      <a:lnTo>
                        <a:pt x="4185" y="3193"/>
                      </a:lnTo>
                      <a:cubicBezTo>
                        <a:pt x="4201" y="3200"/>
                        <a:pt x="4217" y="3206"/>
                        <a:pt x="4233" y="3212"/>
                      </a:cubicBezTo>
                      <a:cubicBezTo>
                        <a:pt x="4241" y="3215"/>
                        <a:pt x="4249" y="3218"/>
                        <a:pt x="4257" y="3221"/>
                      </a:cubicBezTo>
                      <a:lnTo>
                        <a:pt x="4311" y="3239"/>
                      </a:lnTo>
                      <a:lnTo>
                        <a:pt x="4329" y="3244"/>
                      </a:lnTo>
                      <a:cubicBezTo>
                        <a:pt x="4377" y="3259"/>
                        <a:pt x="4425" y="3271"/>
                        <a:pt x="4474" y="3281"/>
                      </a:cubicBezTo>
                      <a:cubicBezTo>
                        <a:pt x="4522" y="3291"/>
                        <a:pt x="4571" y="3298"/>
                        <a:pt x="4620" y="3302"/>
                      </a:cubicBezTo>
                      <a:lnTo>
                        <a:pt x="4633" y="3303"/>
                      </a:lnTo>
                      <a:cubicBezTo>
                        <a:pt x="4641" y="3304"/>
                        <a:pt x="4649" y="3305"/>
                        <a:pt x="4655" y="3305"/>
                      </a:cubicBezTo>
                      <a:lnTo>
                        <a:pt x="4692" y="3307"/>
                      </a:lnTo>
                      <a:lnTo>
                        <a:pt x="4707" y="3307"/>
                      </a:lnTo>
                      <a:cubicBezTo>
                        <a:pt x="4725" y="3307"/>
                        <a:pt x="4744" y="3307"/>
                        <a:pt x="4763" y="3307"/>
                      </a:cubicBezTo>
                      <a:cubicBezTo>
                        <a:pt x="4810" y="3305"/>
                        <a:pt x="4856" y="3301"/>
                        <a:pt x="4903" y="3295"/>
                      </a:cubicBezTo>
                      <a:cubicBezTo>
                        <a:pt x="4993" y="3281"/>
                        <a:pt x="5082" y="3256"/>
                        <a:pt x="5166" y="3219"/>
                      </a:cubicBezTo>
                      <a:cubicBezTo>
                        <a:pt x="5198" y="3205"/>
                        <a:pt x="5230" y="3188"/>
                        <a:pt x="5261" y="3171"/>
                      </a:cubicBezTo>
                      <a:cubicBezTo>
                        <a:pt x="5308" y="3143"/>
                        <a:pt x="5353" y="3112"/>
                        <a:pt x="5395" y="3078"/>
                      </a:cubicBezTo>
                      <a:cubicBezTo>
                        <a:pt x="5465" y="3020"/>
                        <a:pt x="5527" y="2953"/>
                        <a:pt x="5579" y="2878"/>
                      </a:cubicBezTo>
                      <a:cubicBezTo>
                        <a:pt x="5597" y="2852"/>
                        <a:pt x="5614" y="2825"/>
                        <a:pt x="5630" y="2798"/>
                      </a:cubicBezTo>
                      <a:cubicBezTo>
                        <a:pt x="5661" y="2744"/>
                        <a:pt x="5688" y="2688"/>
                        <a:pt x="5709" y="2630"/>
                      </a:cubicBezTo>
                      <a:cubicBezTo>
                        <a:pt x="5726" y="2585"/>
                        <a:pt x="5740" y="2539"/>
                        <a:pt x="5752" y="2493"/>
                      </a:cubicBezTo>
                      <a:cubicBezTo>
                        <a:pt x="5764" y="2445"/>
                        <a:pt x="5773" y="2397"/>
                        <a:pt x="5779" y="2349"/>
                      </a:cubicBezTo>
                      <a:cubicBezTo>
                        <a:pt x="5786" y="2300"/>
                        <a:pt x="5790" y="2250"/>
                        <a:pt x="5792" y="2201"/>
                      </a:cubicBezTo>
                      <a:cubicBezTo>
                        <a:pt x="5794" y="2156"/>
                        <a:pt x="5793" y="2108"/>
                        <a:pt x="5790" y="2049"/>
                      </a:cubicBezTo>
                      <a:lnTo>
                        <a:pt x="5788" y="2011"/>
                      </a:lnTo>
                      <a:lnTo>
                        <a:pt x="5784" y="1973"/>
                      </a:lnTo>
                      <a:cubicBezTo>
                        <a:pt x="5783" y="1962"/>
                        <a:pt x="5782" y="1950"/>
                        <a:pt x="5780" y="1939"/>
                      </a:cubicBezTo>
                      <a:lnTo>
                        <a:pt x="5779" y="1935"/>
                      </a:lnTo>
                      <a:cubicBezTo>
                        <a:pt x="5779" y="1930"/>
                        <a:pt x="5778" y="1925"/>
                        <a:pt x="5778" y="1920"/>
                      </a:cubicBezTo>
                      <a:cubicBezTo>
                        <a:pt x="5777" y="1912"/>
                        <a:pt x="5776" y="1904"/>
                        <a:pt x="5774" y="1896"/>
                      </a:cubicBezTo>
                      <a:cubicBezTo>
                        <a:pt x="5773" y="1890"/>
                        <a:pt x="5772" y="1884"/>
                        <a:pt x="5771" y="1877"/>
                      </a:cubicBezTo>
                      <a:cubicBezTo>
                        <a:pt x="5768" y="1858"/>
                        <a:pt x="5765" y="1839"/>
                        <a:pt x="5761" y="1819"/>
                      </a:cubicBezTo>
                      <a:lnTo>
                        <a:pt x="5758" y="1800"/>
                      </a:lnTo>
                      <a:cubicBezTo>
                        <a:pt x="5757" y="1793"/>
                        <a:pt x="5755" y="1787"/>
                        <a:pt x="5754" y="1781"/>
                      </a:cubicBezTo>
                      <a:lnTo>
                        <a:pt x="5746" y="1744"/>
                      </a:lnTo>
                      <a:cubicBezTo>
                        <a:pt x="5744" y="1736"/>
                        <a:pt x="5742" y="1728"/>
                        <a:pt x="5740" y="1720"/>
                      </a:cubicBezTo>
                      <a:cubicBezTo>
                        <a:pt x="5739" y="1716"/>
                        <a:pt x="5738" y="1711"/>
                        <a:pt x="5737" y="1707"/>
                      </a:cubicBezTo>
                      <a:lnTo>
                        <a:pt x="5727" y="1670"/>
                      </a:lnTo>
                      <a:lnTo>
                        <a:pt x="5722" y="1656"/>
                      </a:lnTo>
                      <a:cubicBezTo>
                        <a:pt x="5716" y="1636"/>
                        <a:pt x="5710" y="1614"/>
                        <a:pt x="5703" y="1594"/>
                      </a:cubicBezTo>
                      <a:cubicBezTo>
                        <a:pt x="5689" y="1548"/>
                        <a:pt x="5672" y="1500"/>
                        <a:pt x="5649" y="1443"/>
                      </a:cubicBezTo>
                      <a:lnTo>
                        <a:pt x="5633" y="1405"/>
                      </a:lnTo>
                      <a:cubicBezTo>
                        <a:pt x="5630" y="1397"/>
                        <a:pt x="5627" y="1389"/>
                        <a:pt x="5623" y="1381"/>
                      </a:cubicBezTo>
                      <a:cubicBezTo>
                        <a:pt x="5621" y="1377"/>
                        <a:pt x="5619" y="1372"/>
                        <a:pt x="5617" y="1368"/>
                      </a:cubicBezTo>
                      <a:cubicBezTo>
                        <a:pt x="5610" y="1350"/>
                        <a:pt x="5602" y="1333"/>
                        <a:pt x="5594" y="1316"/>
                      </a:cubicBezTo>
                      <a:cubicBezTo>
                        <a:pt x="5590" y="1308"/>
                        <a:pt x="5587" y="1301"/>
                        <a:pt x="5583" y="1293"/>
                      </a:cubicBezTo>
                      <a:cubicBezTo>
                        <a:pt x="5560" y="1246"/>
                        <a:pt x="5536" y="1196"/>
                        <a:pt x="5508" y="1145"/>
                      </a:cubicBezTo>
                      <a:cubicBezTo>
                        <a:pt x="5499" y="1129"/>
                        <a:pt x="5490" y="1114"/>
                        <a:pt x="5481" y="1098"/>
                      </a:cubicBezTo>
                      <a:cubicBezTo>
                        <a:pt x="5476" y="1089"/>
                        <a:pt x="5471" y="1081"/>
                        <a:pt x="5466" y="1072"/>
                      </a:cubicBezTo>
                      <a:lnTo>
                        <a:pt x="5445" y="1036"/>
                      </a:lnTo>
                      <a:cubicBezTo>
                        <a:pt x="5438" y="1023"/>
                        <a:pt x="5431" y="1011"/>
                        <a:pt x="5423" y="999"/>
                      </a:cubicBezTo>
                      <a:cubicBezTo>
                        <a:pt x="5394" y="952"/>
                        <a:pt x="5363" y="904"/>
                        <a:pt x="5331" y="855"/>
                      </a:cubicBezTo>
                      <a:cubicBezTo>
                        <a:pt x="5267" y="760"/>
                        <a:pt x="5198" y="664"/>
                        <a:pt x="5127" y="571"/>
                      </a:cubicBezTo>
                      <a:cubicBezTo>
                        <a:pt x="4987" y="388"/>
                        <a:pt x="4835" y="208"/>
                        <a:pt x="4666" y="9"/>
                      </a:cubicBezTo>
                      <a:lnTo>
                        <a:pt x="4677" y="0"/>
                      </a:lnTo>
                      <a:cubicBezTo>
                        <a:pt x="4846" y="199"/>
                        <a:pt x="4998" y="379"/>
                        <a:pt x="5138" y="562"/>
                      </a:cubicBezTo>
                      <a:cubicBezTo>
                        <a:pt x="5209" y="656"/>
                        <a:pt x="5278" y="752"/>
                        <a:pt x="5343" y="847"/>
                      </a:cubicBezTo>
                      <a:cubicBezTo>
                        <a:pt x="5375" y="896"/>
                        <a:pt x="5406" y="944"/>
                        <a:pt x="5435" y="992"/>
                      </a:cubicBezTo>
                      <a:cubicBezTo>
                        <a:pt x="5443" y="1004"/>
                        <a:pt x="5450" y="1016"/>
                        <a:pt x="5457" y="1029"/>
                      </a:cubicBezTo>
                      <a:lnTo>
                        <a:pt x="5479" y="1065"/>
                      </a:lnTo>
                      <a:cubicBezTo>
                        <a:pt x="5484" y="1074"/>
                        <a:pt x="5488" y="1082"/>
                        <a:pt x="5493" y="1091"/>
                      </a:cubicBezTo>
                      <a:cubicBezTo>
                        <a:pt x="5502" y="1107"/>
                        <a:pt x="5511" y="1123"/>
                        <a:pt x="5520" y="1139"/>
                      </a:cubicBezTo>
                      <a:cubicBezTo>
                        <a:pt x="5548" y="1189"/>
                        <a:pt x="5573" y="1240"/>
                        <a:pt x="5596" y="1287"/>
                      </a:cubicBezTo>
                      <a:cubicBezTo>
                        <a:pt x="5599" y="1295"/>
                        <a:pt x="5603" y="1302"/>
                        <a:pt x="5606" y="1310"/>
                      </a:cubicBezTo>
                      <a:cubicBezTo>
                        <a:pt x="5614" y="1327"/>
                        <a:pt x="5623" y="1345"/>
                        <a:pt x="5630" y="1362"/>
                      </a:cubicBezTo>
                      <a:cubicBezTo>
                        <a:pt x="5632" y="1367"/>
                        <a:pt x="5634" y="1371"/>
                        <a:pt x="5636" y="1376"/>
                      </a:cubicBezTo>
                      <a:cubicBezTo>
                        <a:pt x="5639" y="1384"/>
                        <a:pt x="5643" y="1392"/>
                        <a:pt x="5646" y="1400"/>
                      </a:cubicBezTo>
                      <a:lnTo>
                        <a:pt x="5662" y="1437"/>
                      </a:lnTo>
                      <a:cubicBezTo>
                        <a:pt x="5685" y="1495"/>
                        <a:pt x="5702" y="1544"/>
                        <a:pt x="5717" y="1590"/>
                      </a:cubicBezTo>
                      <a:cubicBezTo>
                        <a:pt x="5723" y="1610"/>
                        <a:pt x="5730" y="1632"/>
                        <a:pt x="5736" y="1652"/>
                      </a:cubicBezTo>
                      <a:lnTo>
                        <a:pt x="5745" y="1685"/>
                      </a:lnTo>
                      <a:lnTo>
                        <a:pt x="5750" y="1704"/>
                      </a:lnTo>
                      <a:cubicBezTo>
                        <a:pt x="5751" y="1708"/>
                        <a:pt x="5752" y="1712"/>
                        <a:pt x="5753" y="1717"/>
                      </a:cubicBezTo>
                      <a:cubicBezTo>
                        <a:pt x="5756" y="1725"/>
                        <a:pt x="5758" y="1733"/>
                        <a:pt x="5760" y="1741"/>
                      </a:cubicBezTo>
                      <a:lnTo>
                        <a:pt x="5768" y="1778"/>
                      </a:lnTo>
                      <a:cubicBezTo>
                        <a:pt x="5769" y="1784"/>
                        <a:pt x="5770" y="1790"/>
                        <a:pt x="5772" y="1798"/>
                      </a:cubicBezTo>
                      <a:lnTo>
                        <a:pt x="5775" y="1817"/>
                      </a:lnTo>
                      <a:cubicBezTo>
                        <a:pt x="5779" y="1836"/>
                        <a:pt x="5782" y="1856"/>
                        <a:pt x="5785" y="1875"/>
                      </a:cubicBezTo>
                      <a:cubicBezTo>
                        <a:pt x="5786" y="1882"/>
                        <a:pt x="5787" y="1888"/>
                        <a:pt x="5788" y="1894"/>
                      </a:cubicBezTo>
                      <a:cubicBezTo>
                        <a:pt x="5790" y="1903"/>
                        <a:pt x="5791" y="1911"/>
                        <a:pt x="5792" y="1919"/>
                      </a:cubicBezTo>
                      <a:cubicBezTo>
                        <a:pt x="5792" y="1923"/>
                        <a:pt x="5793" y="1928"/>
                        <a:pt x="5794" y="1933"/>
                      </a:cubicBezTo>
                      <a:lnTo>
                        <a:pt x="5794" y="1938"/>
                      </a:lnTo>
                      <a:cubicBezTo>
                        <a:pt x="5796" y="1949"/>
                        <a:pt x="5797" y="1960"/>
                        <a:pt x="5798" y="1972"/>
                      </a:cubicBezTo>
                      <a:lnTo>
                        <a:pt x="5802" y="2010"/>
                      </a:lnTo>
                      <a:lnTo>
                        <a:pt x="5804" y="2048"/>
                      </a:lnTo>
                      <a:cubicBezTo>
                        <a:pt x="5807" y="2107"/>
                        <a:pt x="5808" y="2156"/>
                        <a:pt x="5806" y="2201"/>
                      </a:cubicBezTo>
                      <a:cubicBezTo>
                        <a:pt x="5805" y="2251"/>
                        <a:pt x="5800" y="2301"/>
                        <a:pt x="5793" y="2351"/>
                      </a:cubicBezTo>
                      <a:cubicBezTo>
                        <a:pt x="5787" y="2400"/>
                        <a:pt x="5777" y="2448"/>
                        <a:pt x="5765" y="2496"/>
                      </a:cubicBezTo>
                      <a:cubicBezTo>
                        <a:pt x="5754" y="2543"/>
                        <a:pt x="5739" y="2589"/>
                        <a:pt x="5722" y="2635"/>
                      </a:cubicBezTo>
                      <a:cubicBezTo>
                        <a:pt x="5700" y="2694"/>
                        <a:pt x="5673" y="2751"/>
                        <a:pt x="5642" y="2805"/>
                      </a:cubicBezTo>
                      <a:cubicBezTo>
                        <a:pt x="5626" y="2833"/>
                        <a:pt x="5609" y="2859"/>
                        <a:pt x="5591" y="2885"/>
                      </a:cubicBezTo>
                      <a:cubicBezTo>
                        <a:pt x="5538" y="2960"/>
                        <a:pt x="5476" y="3028"/>
                        <a:pt x="5405" y="3087"/>
                      </a:cubicBezTo>
                      <a:cubicBezTo>
                        <a:pt x="5362" y="3122"/>
                        <a:pt x="5317" y="3154"/>
                        <a:pt x="5269" y="3181"/>
                      </a:cubicBezTo>
                      <a:cubicBezTo>
                        <a:pt x="5238" y="3199"/>
                        <a:pt x="5205" y="3216"/>
                        <a:pt x="5172" y="3230"/>
                      </a:cubicBezTo>
                      <a:cubicBezTo>
                        <a:pt x="5087" y="3268"/>
                        <a:pt x="4998" y="3293"/>
                        <a:pt x="4906" y="3307"/>
                      </a:cubicBezTo>
                      <a:cubicBezTo>
                        <a:pt x="4859" y="3314"/>
                        <a:pt x="4812" y="3318"/>
                        <a:pt x="4764" y="3319"/>
                      </a:cubicBezTo>
                      <a:cubicBezTo>
                        <a:pt x="4756" y="3320"/>
                        <a:pt x="4747" y="3320"/>
                        <a:pt x="4738" y="3320"/>
                      </a:cubicBezTo>
                      <a:lnTo>
                        <a:pt x="4707" y="3320"/>
                      </a:lnTo>
                      <a:lnTo>
                        <a:pt x="4692" y="3320"/>
                      </a:lnTo>
                      <a:lnTo>
                        <a:pt x="4656" y="3318"/>
                      </a:lnTo>
                      <a:cubicBezTo>
                        <a:pt x="4648" y="3318"/>
                        <a:pt x="4641" y="3317"/>
                        <a:pt x="4633" y="3316"/>
                      </a:cubicBezTo>
                      <a:lnTo>
                        <a:pt x="4619" y="3315"/>
                      </a:lnTo>
                      <a:cubicBezTo>
                        <a:pt x="4570" y="3311"/>
                        <a:pt x="4521" y="3304"/>
                        <a:pt x="4473" y="3294"/>
                      </a:cubicBezTo>
                      <a:cubicBezTo>
                        <a:pt x="4423" y="3284"/>
                        <a:pt x="4374" y="3272"/>
                        <a:pt x="4326" y="3257"/>
                      </a:cubicBezTo>
                      <a:lnTo>
                        <a:pt x="4308" y="3252"/>
                      </a:lnTo>
                      <a:lnTo>
                        <a:pt x="4253" y="3233"/>
                      </a:lnTo>
                      <a:cubicBezTo>
                        <a:pt x="4245" y="3230"/>
                        <a:pt x="4237" y="3227"/>
                        <a:pt x="4229" y="3224"/>
                      </a:cubicBezTo>
                      <a:cubicBezTo>
                        <a:pt x="4213" y="3219"/>
                        <a:pt x="4196" y="3213"/>
                        <a:pt x="4180" y="3206"/>
                      </a:cubicBezTo>
                      <a:lnTo>
                        <a:pt x="4167" y="3200"/>
                      </a:lnTo>
                      <a:cubicBezTo>
                        <a:pt x="4159" y="3197"/>
                        <a:pt x="4152" y="3194"/>
                        <a:pt x="4144" y="3191"/>
                      </a:cubicBezTo>
                      <a:lnTo>
                        <a:pt x="4108" y="3175"/>
                      </a:lnTo>
                      <a:cubicBezTo>
                        <a:pt x="4100" y="3171"/>
                        <a:pt x="4089" y="3166"/>
                        <a:pt x="4079" y="3161"/>
                      </a:cubicBezTo>
                      <a:lnTo>
                        <a:pt x="4043" y="3144"/>
                      </a:lnTo>
                      <a:cubicBezTo>
                        <a:pt x="4039" y="3142"/>
                        <a:pt x="4034" y="3139"/>
                        <a:pt x="4029" y="3137"/>
                      </a:cubicBezTo>
                      <a:lnTo>
                        <a:pt x="4032" y="3131"/>
                      </a:lnTo>
                      <a:lnTo>
                        <a:pt x="4029" y="3137"/>
                      </a:lnTo>
                      <a:lnTo>
                        <a:pt x="3946" y="3098"/>
                      </a:lnTo>
                      <a:lnTo>
                        <a:pt x="3906" y="3079"/>
                      </a:lnTo>
                      <a:lnTo>
                        <a:pt x="3867" y="3060"/>
                      </a:lnTo>
                      <a:cubicBezTo>
                        <a:pt x="3810" y="3032"/>
                        <a:pt x="3755" y="3003"/>
                        <a:pt x="3708" y="2978"/>
                      </a:cubicBezTo>
                      <a:cubicBezTo>
                        <a:pt x="3617" y="2930"/>
                        <a:pt x="3527" y="2882"/>
                        <a:pt x="3432" y="2830"/>
                      </a:cubicBezTo>
                      <a:lnTo>
                        <a:pt x="3382" y="2804"/>
                      </a:lnTo>
                      <a:cubicBezTo>
                        <a:pt x="3155" y="2681"/>
                        <a:pt x="2931" y="2562"/>
                        <a:pt x="2693" y="2455"/>
                      </a:cubicBezTo>
                      <a:cubicBezTo>
                        <a:pt x="2563" y="2396"/>
                        <a:pt x="2440" y="2346"/>
                        <a:pt x="2317" y="2304"/>
                      </a:cubicBezTo>
                      <a:lnTo>
                        <a:pt x="2300" y="2298"/>
                      </a:lnTo>
                      <a:cubicBezTo>
                        <a:pt x="2289" y="2294"/>
                        <a:pt x="2279" y="2291"/>
                        <a:pt x="2268" y="2287"/>
                      </a:cubicBezTo>
                      <a:lnTo>
                        <a:pt x="2218" y="2271"/>
                      </a:lnTo>
                      <a:cubicBezTo>
                        <a:pt x="2195" y="2263"/>
                        <a:pt x="2170" y="2256"/>
                        <a:pt x="2146" y="2249"/>
                      </a:cubicBezTo>
                      <a:lnTo>
                        <a:pt x="2118" y="2241"/>
                      </a:lnTo>
                      <a:cubicBezTo>
                        <a:pt x="2106" y="2237"/>
                        <a:pt x="2094" y="2234"/>
                        <a:pt x="2082" y="2231"/>
                      </a:cubicBezTo>
                      <a:lnTo>
                        <a:pt x="2067" y="2227"/>
                      </a:lnTo>
                      <a:lnTo>
                        <a:pt x="2015" y="2214"/>
                      </a:lnTo>
                      <a:lnTo>
                        <a:pt x="1953" y="2200"/>
                      </a:lnTo>
                      <a:cubicBezTo>
                        <a:pt x="1939" y="2197"/>
                        <a:pt x="1924" y="2194"/>
                        <a:pt x="1910" y="2191"/>
                      </a:cubicBezTo>
                      <a:lnTo>
                        <a:pt x="1891" y="2188"/>
                      </a:lnTo>
                      <a:cubicBezTo>
                        <a:pt x="1862" y="2182"/>
                        <a:pt x="1832" y="2176"/>
                        <a:pt x="1803" y="2172"/>
                      </a:cubicBezTo>
                      <a:lnTo>
                        <a:pt x="1787" y="2170"/>
                      </a:lnTo>
                      <a:cubicBezTo>
                        <a:pt x="1774" y="2168"/>
                        <a:pt x="1761" y="2166"/>
                        <a:pt x="1748" y="2164"/>
                      </a:cubicBezTo>
                      <a:lnTo>
                        <a:pt x="1666" y="2155"/>
                      </a:lnTo>
                      <a:cubicBezTo>
                        <a:pt x="1660" y="2154"/>
                        <a:pt x="1653" y="2154"/>
                        <a:pt x="1647" y="2153"/>
                      </a:cubicBezTo>
                      <a:lnTo>
                        <a:pt x="1638" y="2152"/>
                      </a:lnTo>
                      <a:lnTo>
                        <a:pt x="1577" y="2148"/>
                      </a:lnTo>
                      <a:cubicBezTo>
                        <a:pt x="1574" y="2148"/>
                        <a:pt x="1571" y="2148"/>
                        <a:pt x="1568" y="2148"/>
                      </a:cubicBezTo>
                      <a:lnTo>
                        <a:pt x="1521" y="2146"/>
                      </a:lnTo>
                      <a:cubicBezTo>
                        <a:pt x="1504" y="2145"/>
                        <a:pt x="1486" y="2146"/>
                        <a:pt x="1468" y="2146"/>
                      </a:cubicBezTo>
                      <a:lnTo>
                        <a:pt x="1459" y="2146"/>
                      </a:lnTo>
                      <a:cubicBezTo>
                        <a:pt x="1294" y="2150"/>
                        <a:pt x="1130" y="2182"/>
                        <a:pt x="975" y="2241"/>
                      </a:cubicBezTo>
                      <a:cubicBezTo>
                        <a:pt x="902" y="2269"/>
                        <a:pt x="832" y="2303"/>
                        <a:pt x="765" y="2342"/>
                      </a:cubicBezTo>
                      <a:cubicBezTo>
                        <a:pt x="540" y="2471"/>
                        <a:pt x="354" y="2658"/>
                        <a:pt x="224" y="2882"/>
                      </a:cubicBezTo>
                      <a:cubicBezTo>
                        <a:pt x="145" y="3020"/>
                        <a:pt x="88" y="3170"/>
                        <a:pt x="56" y="3325"/>
                      </a:cubicBezTo>
                      <a:cubicBezTo>
                        <a:pt x="53" y="3340"/>
                        <a:pt x="50" y="3355"/>
                        <a:pt x="48" y="3370"/>
                      </a:cubicBezTo>
                      <a:lnTo>
                        <a:pt x="43" y="3401"/>
                      </a:lnTo>
                      <a:lnTo>
                        <a:pt x="41" y="3415"/>
                      </a:lnTo>
                      <a:cubicBezTo>
                        <a:pt x="39" y="3424"/>
                        <a:pt x="38" y="3433"/>
                        <a:pt x="37" y="3442"/>
                      </a:cubicBezTo>
                      <a:lnTo>
                        <a:pt x="30" y="3496"/>
                      </a:lnTo>
                      <a:cubicBezTo>
                        <a:pt x="29" y="3508"/>
                        <a:pt x="28" y="3521"/>
                        <a:pt x="26" y="3533"/>
                      </a:cubicBezTo>
                      <a:lnTo>
                        <a:pt x="25" y="3550"/>
                      </a:lnTo>
                      <a:cubicBezTo>
                        <a:pt x="18" y="3628"/>
                        <a:pt x="15" y="3699"/>
                        <a:pt x="15" y="3768"/>
                      </a:cubicBezTo>
                      <a:cubicBezTo>
                        <a:pt x="15" y="3770"/>
                        <a:pt x="15" y="3773"/>
                        <a:pt x="15" y="3775"/>
                      </a:cubicBezTo>
                      <a:cubicBezTo>
                        <a:pt x="15" y="4064"/>
                        <a:pt x="64" y="4350"/>
                        <a:pt x="161" y="4622"/>
                      </a:cubicBezTo>
                      <a:cubicBezTo>
                        <a:pt x="214" y="4770"/>
                        <a:pt x="279" y="4912"/>
                        <a:pt x="358" y="5047"/>
                      </a:cubicBezTo>
                      <a:cubicBezTo>
                        <a:pt x="424" y="5163"/>
                        <a:pt x="500" y="5273"/>
                        <a:pt x="583" y="5376"/>
                      </a:cubicBezTo>
                      <a:cubicBezTo>
                        <a:pt x="624" y="5427"/>
                        <a:pt x="671" y="5481"/>
                        <a:pt x="726" y="5539"/>
                      </a:cubicBezTo>
                      <a:lnTo>
                        <a:pt x="782" y="5596"/>
                      </a:lnTo>
                      <a:lnTo>
                        <a:pt x="799" y="5614"/>
                      </a:lnTo>
                      <a:cubicBezTo>
                        <a:pt x="818" y="5633"/>
                        <a:pt x="838" y="5651"/>
                        <a:pt x="856" y="5669"/>
                      </a:cubicBezTo>
                      <a:lnTo>
                        <a:pt x="870" y="5683"/>
                      </a:lnTo>
                      <a:cubicBezTo>
                        <a:pt x="971" y="5780"/>
                        <a:pt x="1071" y="5869"/>
                        <a:pt x="1155" y="5944"/>
                      </a:cubicBezTo>
                      <a:cubicBezTo>
                        <a:pt x="1188" y="5973"/>
                        <a:pt x="1221" y="6002"/>
                        <a:pt x="1253" y="6031"/>
                      </a:cubicBezTo>
                      <a:cubicBezTo>
                        <a:pt x="1315" y="6086"/>
                        <a:pt x="1374" y="6138"/>
                        <a:pt x="1432" y="6190"/>
                      </a:cubicBezTo>
                      <a:lnTo>
                        <a:pt x="1513" y="6263"/>
                      </a:lnTo>
                      <a:lnTo>
                        <a:pt x="1555" y="6297"/>
                      </a:lnTo>
                      <a:lnTo>
                        <a:pt x="1593" y="6327"/>
                      </a:lnTo>
                      <a:lnTo>
                        <a:pt x="1641" y="6365"/>
                      </a:lnTo>
                      <a:cubicBezTo>
                        <a:pt x="1675" y="6391"/>
                        <a:pt x="1706" y="6416"/>
                        <a:pt x="1737" y="6441"/>
                      </a:cubicBezTo>
                      <a:cubicBezTo>
                        <a:pt x="1762" y="6461"/>
                        <a:pt x="1783" y="6478"/>
                        <a:pt x="1803" y="6495"/>
                      </a:cubicBezTo>
                      <a:lnTo>
                        <a:pt x="1850" y="6535"/>
                      </a:lnTo>
                      <a:cubicBezTo>
                        <a:pt x="1853" y="6538"/>
                        <a:pt x="1856" y="6540"/>
                        <a:pt x="1859" y="6543"/>
                      </a:cubicBezTo>
                      <a:lnTo>
                        <a:pt x="1864" y="6547"/>
                      </a:lnTo>
                      <a:cubicBezTo>
                        <a:pt x="1899" y="6579"/>
                        <a:pt x="1932" y="6613"/>
                        <a:pt x="1963" y="6648"/>
                      </a:cubicBezTo>
                      <a:cubicBezTo>
                        <a:pt x="2008" y="6700"/>
                        <a:pt x="2047" y="6755"/>
                        <a:pt x="2081" y="6814"/>
                      </a:cubicBezTo>
                      <a:cubicBezTo>
                        <a:pt x="2094" y="6836"/>
                        <a:pt x="2106" y="6858"/>
                        <a:pt x="2117" y="6881"/>
                      </a:cubicBezTo>
                      <a:cubicBezTo>
                        <a:pt x="2137" y="6922"/>
                        <a:pt x="2154" y="6965"/>
                        <a:pt x="2168" y="7009"/>
                      </a:cubicBezTo>
                      <a:lnTo>
                        <a:pt x="2178" y="7041"/>
                      </a:lnTo>
                      <a:lnTo>
                        <a:pt x="2187" y="7075"/>
                      </a:lnTo>
                      <a:cubicBezTo>
                        <a:pt x="2193" y="7099"/>
                        <a:pt x="2198" y="7120"/>
                        <a:pt x="2202" y="7143"/>
                      </a:cubicBezTo>
                      <a:cubicBezTo>
                        <a:pt x="2213" y="7204"/>
                        <a:pt x="2219" y="7266"/>
                        <a:pt x="2219" y="7329"/>
                      </a:cubicBezTo>
                      <a:cubicBezTo>
                        <a:pt x="2219" y="7359"/>
                        <a:pt x="2217" y="7389"/>
                        <a:pt x="2215" y="7419"/>
                      </a:cubicBezTo>
                      <a:cubicBezTo>
                        <a:pt x="2206" y="7517"/>
                        <a:pt x="2186" y="7613"/>
                        <a:pt x="2156" y="7706"/>
                      </a:cubicBezTo>
                      <a:cubicBezTo>
                        <a:pt x="2124" y="7806"/>
                        <a:pt x="2084" y="7903"/>
                        <a:pt x="2036" y="7996"/>
                      </a:cubicBezTo>
                      <a:cubicBezTo>
                        <a:pt x="1945" y="8175"/>
                        <a:pt x="1824" y="8360"/>
                        <a:pt x="1665" y="8560"/>
                      </a:cubicBezTo>
                      <a:cubicBezTo>
                        <a:pt x="1537" y="8723"/>
                        <a:pt x="1387" y="8893"/>
                        <a:pt x="1195" y="909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3" name="Google Shape;233;p15"/>
              <p:cNvGrpSpPr/>
              <p:nvPr/>
            </p:nvGrpSpPr>
            <p:grpSpPr>
              <a:xfrm>
                <a:off x="8764927" y="4158806"/>
                <a:ext cx="292971" cy="315931"/>
                <a:chOff x="4773600" y="3368520"/>
                <a:chExt cx="165240" cy="178200"/>
              </a:xfrm>
            </p:grpSpPr>
            <p:sp>
              <p:nvSpPr>
                <p:cNvPr id="234" name="Google Shape;234;p15"/>
                <p:cNvSpPr/>
                <p:nvPr/>
              </p:nvSpPr>
              <p:spPr>
                <a:xfrm>
                  <a:off x="4816440" y="3368520"/>
                  <a:ext cx="121320" cy="15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" h="430" extrusionOk="0">
                      <a:moveTo>
                        <a:pt x="322" y="429"/>
                      </a:moveTo>
                      <a:lnTo>
                        <a:pt x="322" y="429"/>
                      </a:lnTo>
                      <a:cubicBezTo>
                        <a:pt x="320" y="429"/>
                        <a:pt x="318" y="429"/>
                        <a:pt x="315" y="427"/>
                      </a:cubicBezTo>
                      <a:cubicBezTo>
                        <a:pt x="314" y="426"/>
                        <a:pt x="311" y="425"/>
                        <a:pt x="309" y="422"/>
                      </a:cubicBezTo>
                      <a:cubicBezTo>
                        <a:pt x="308" y="421"/>
                        <a:pt x="308" y="417"/>
                        <a:pt x="308" y="415"/>
                      </a:cubicBezTo>
                      <a:lnTo>
                        <a:pt x="308" y="29"/>
                      </a:lnTo>
                      <a:lnTo>
                        <a:pt x="29" y="29"/>
                      </a:lnTo>
                      <a:lnTo>
                        <a:pt x="29" y="415"/>
                      </a:lnTo>
                      <a:lnTo>
                        <a:pt x="29" y="415"/>
                      </a:lnTo>
                      <a:cubicBezTo>
                        <a:pt x="29" y="418"/>
                        <a:pt x="28" y="420"/>
                        <a:pt x="27" y="422"/>
                      </a:cubicBezTo>
                      <a:cubicBezTo>
                        <a:pt x="26" y="425"/>
                        <a:pt x="25" y="427"/>
                        <a:pt x="22" y="428"/>
                      </a:cubicBezTo>
                      <a:cubicBezTo>
                        <a:pt x="20" y="430"/>
                        <a:pt x="17" y="430"/>
                        <a:pt x="14" y="430"/>
                      </a:cubicBezTo>
                      <a:cubicBezTo>
                        <a:pt x="12" y="430"/>
                        <a:pt x="9" y="430"/>
                        <a:pt x="7" y="428"/>
                      </a:cubicBezTo>
                      <a:cubicBezTo>
                        <a:pt x="5" y="427"/>
                        <a:pt x="4" y="425"/>
                        <a:pt x="2" y="422"/>
                      </a:cubicBezTo>
                      <a:cubicBezTo>
                        <a:pt x="1" y="420"/>
                        <a:pt x="0" y="418"/>
                        <a:pt x="0" y="415"/>
                      </a:cubicBezTo>
                      <a:lnTo>
                        <a:pt x="0" y="0"/>
                      </a:lnTo>
                      <a:lnTo>
                        <a:pt x="337" y="0"/>
                      </a:lnTo>
                      <a:lnTo>
                        <a:pt x="337" y="415"/>
                      </a:lnTo>
                      <a:lnTo>
                        <a:pt x="337" y="415"/>
                      </a:lnTo>
                      <a:cubicBezTo>
                        <a:pt x="337" y="417"/>
                        <a:pt x="336" y="420"/>
                        <a:pt x="335" y="422"/>
                      </a:cubicBezTo>
                      <a:cubicBezTo>
                        <a:pt x="334" y="424"/>
                        <a:pt x="333" y="426"/>
                        <a:pt x="330" y="427"/>
                      </a:cubicBezTo>
                      <a:cubicBezTo>
                        <a:pt x="328" y="429"/>
                        <a:pt x="325" y="429"/>
                        <a:pt x="322" y="42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235;p15"/>
                <p:cNvSpPr/>
                <p:nvPr/>
              </p:nvSpPr>
              <p:spPr>
                <a:xfrm>
                  <a:off x="4773600" y="3488760"/>
                  <a:ext cx="54000" cy="5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61" extrusionOk="0">
                      <a:moveTo>
                        <a:pt x="150" y="81"/>
                      </a:moveTo>
                      <a:cubicBezTo>
                        <a:pt x="150" y="95"/>
                        <a:pt x="147" y="109"/>
                        <a:pt x="140" y="121"/>
                      </a:cubicBezTo>
                      <a:cubicBezTo>
                        <a:pt x="133" y="133"/>
                        <a:pt x="124" y="143"/>
                        <a:pt x="112" y="150"/>
                      </a:cubicBezTo>
                      <a:cubicBezTo>
                        <a:pt x="101" y="157"/>
                        <a:pt x="88" y="161"/>
                        <a:pt x="75" y="161"/>
                      </a:cubicBezTo>
                      <a:cubicBezTo>
                        <a:pt x="62" y="161"/>
                        <a:pt x="49" y="157"/>
                        <a:pt x="37" y="150"/>
                      </a:cubicBezTo>
                      <a:cubicBezTo>
                        <a:pt x="26" y="143"/>
                        <a:pt x="17" y="133"/>
                        <a:pt x="10" y="121"/>
                      </a:cubicBezTo>
                      <a:cubicBezTo>
                        <a:pt x="4" y="109"/>
                        <a:pt x="0" y="95"/>
                        <a:pt x="0" y="81"/>
                      </a:cubicBezTo>
                      <a:cubicBezTo>
                        <a:pt x="0" y="67"/>
                        <a:pt x="3" y="53"/>
                        <a:pt x="10" y="41"/>
                      </a:cubicBezTo>
                      <a:cubicBezTo>
                        <a:pt x="16" y="28"/>
                        <a:pt x="26" y="18"/>
                        <a:pt x="37" y="11"/>
                      </a:cubicBezTo>
                      <a:cubicBezTo>
                        <a:pt x="49" y="4"/>
                        <a:pt x="62" y="0"/>
                        <a:pt x="75" y="0"/>
                      </a:cubicBezTo>
                      <a:cubicBezTo>
                        <a:pt x="88" y="0"/>
                        <a:pt x="101" y="4"/>
                        <a:pt x="112" y="11"/>
                      </a:cubicBezTo>
                      <a:cubicBezTo>
                        <a:pt x="124" y="18"/>
                        <a:pt x="133" y="28"/>
                        <a:pt x="140" y="41"/>
                      </a:cubicBezTo>
                      <a:cubicBezTo>
                        <a:pt x="147" y="53"/>
                        <a:pt x="150" y="67"/>
                        <a:pt x="150" y="8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12950" rIns="90000" bIns="12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236;p15"/>
                <p:cNvSpPr/>
                <p:nvPr/>
              </p:nvSpPr>
              <p:spPr>
                <a:xfrm>
                  <a:off x="4884840" y="3488760"/>
                  <a:ext cx="54000" cy="5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61" extrusionOk="0">
                      <a:moveTo>
                        <a:pt x="150" y="81"/>
                      </a:moveTo>
                      <a:cubicBezTo>
                        <a:pt x="150" y="95"/>
                        <a:pt x="147" y="109"/>
                        <a:pt x="140" y="121"/>
                      </a:cubicBezTo>
                      <a:cubicBezTo>
                        <a:pt x="134" y="133"/>
                        <a:pt x="125" y="143"/>
                        <a:pt x="113" y="150"/>
                      </a:cubicBezTo>
                      <a:cubicBezTo>
                        <a:pt x="102" y="157"/>
                        <a:pt x="88" y="161"/>
                        <a:pt x="75" y="161"/>
                      </a:cubicBezTo>
                      <a:cubicBezTo>
                        <a:pt x="62" y="161"/>
                        <a:pt x="50" y="157"/>
                        <a:pt x="38" y="150"/>
                      </a:cubicBezTo>
                      <a:cubicBezTo>
                        <a:pt x="27" y="143"/>
                        <a:pt x="17" y="133"/>
                        <a:pt x="10" y="121"/>
                      </a:cubicBezTo>
                      <a:cubicBezTo>
                        <a:pt x="4" y="109"/>
                        <a:pt x="0" y="95"/>
                        <a:pt x="0" y="81"/>
                      </a:cubicBezTo>
                      <a:cubicBezTo>
                        <a:pt x="0" y="67"/>
                        <a:pt x="4" y="53"/>
                        <a:pt x="10" y="41"/>
                      </a:cubicBezTo>
                      <a:cubicBezTo>
                        <a:pt x="17" y="28"/>
                        <a:pt x="27" y="18"/>
                        <a:pt x="38" y="11"/>
                      </a:cubicBezTo>
                      <a:cubicBezTo>
                        <a:pt x="50" y="4"/>
                        <a:pt x="62" y="0"/>
                        <a:pt x="75" y="0"/>
                      </a:cubicBezTo>
                      <a:cubicBezTo>
                        <a:pt x="88" y="0"/>
                        <a:pt x="102" y="4"/>
                        <a:pt x="113" y="11"/>
                      </a:cubicBezTo>
                      <a:cubicBezTo>
                        <a:pt x="125" y="18"/>
                        <a:pt x="134" y="28"/>
                        <a:pt x="140" y="41"/>
                      </a:cubicBezTo>
                      <a:cubicBezTo>
                        <a:pt x="147" y="53"/>
                        <a:pt x="150" y="67"/>
                        <a:pt x="150" y="8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12950" rIns="90000" bIns="12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37" name="Google Shape;23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6"/>
          <p:cNvGrpSpPr/>
          <p:nvPr/>
        </p:nvGrpSpPr>
        <p:grpSpPr>
          <a:xfrm>
            <a:off x="134721" y="3183273"/>
            <a:ext cx="8830041" cy="1686246"/>
            <a:chOff x="134721" y="3183273"/>
            <a:chExt cx="8830041" cy="1686246"/>
          </a:xfrm>
        </p:grpSpPr>
        <p:sp>
          <p:nvSpPr>
            <p:cNvPr id="240" name="Google Shape;240;p16"/>
            <p:cNvSpPr/>
            <p:nvPr/>
          </p:nvSpPr>
          <p:spPr>
            <a:xfrm>
              <a:off x="8838662" y="3183273"/>
              <a:ext cx="126100" cy="156304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1" name="Google Shape;241;p16"/>
            <p:cNvGrpSpPr/>
            <p:nvPr/>
          </p:nvGrpSpPr>
          <p:grpSpPr>
            <a:xfrm>
              <a:off x="134721" y="4347640"/>
              <a:ext cx="438992" cy="521878"/>
              <a:chOff x="118299" y="4347640"/>
              <a:chExt cx="438992" cy="521878"/>
            </a:xfrm>
          </p:grpSpPr>
          <p:sp>
            <p:nvSpPr>
              <p:cNvPr id="242" name="Google Shape;242;p16"/>
              <p:cNvSpPr/>
              <p:nvPr/>
            </p:nvSpPr>
            <p:spPr>
              <a:xfrm flipH="1">
                <a:off x="431191" y="4713207"/>
                <a:ext cx="126100" cy="15631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31" y="326"/>
                    </a:moveTo>
                    <a:lnTo>
                      <a:pt x="91" y="212"/>
                    </a:lnTo>
                    <a:lnTo>
                      <a:pt x="0" y="163"/>
                    </a:lnTo>
                    <a:lnTo>
                      <a:pt x="91" y="113"/>
                    </a:lnTo>
                    <a:lnTo>
                      <a:pt x="131" y="0"/>
                    </a:lnTo>
                    <a:lnTo>
                      <a:pt x="171" y="113"/>
                    </a:lnTo>
                    <a:lnTo>
                      <a:pt x="263" y="163"/>
                    </a:lnTo>
                    <a:lnTo>
                      <a:pt x="171" y="212"/>
                    </a:lnTo>
                    <a:lnTo>
                      <a:pt x="131" y="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6"/>
              <p:cNvSpPr/>
              <p:nvPr/>
            </p:nvSpPr>
            <p:spPr>
              <a:xfrm flipH="1">
                <a:off x="118299" y="4347640"/>
                <a:ext cx="215650" cy="26735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31" y="326"/>
                    </a:moveTo>
                    <a:lnTo>
                      <a:pt x="91" y="212"/>
                    </a:lnTo>
                    <a:lnTo>
                      <a:pt x="0" y="163"/>
                    </a:lnTo>
                    <a:lnTo>
                      <a:pt x="91" y="113"/>
                    </a:lnTo>
                    <a:lnTo>
                      <a:pt x="131" y="0"/>
                    </a:lnTo>
                    <a:lnTo>
                      <a:pt x="171" y="113"/>
                    </a:lnTo>
                    <a:lnTo>
                      <a:pt x="263" y="163"/>
                    </a:lnTo>
                    <a:lnTo>
                      <a:pt x="171" y="212"/>
                    </a:lnTo>
                    <a:lnTo>
                      <a:pt x="131" y="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subTitle" idx="1"/>
          </p:nvPr>
        </p:nvSpPr>
        <p:spPr>
          <a:xfrm>
            <a:off x="1669800" y="3583463"/>
            <a:ext cx="3831600" cy="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6" name="Google Shape;246;p16"/>
          <p:cNvSpPr txBox="1">
            <a:spLocks noGrp="1"/>
          </p:cNvSpPr>
          <p:nvPr>
            <p:ph type="subTitle" idx="2"/>
          </p:nvPr>
        </p:nvSpPr>
        <p:spPr>
          <a:xfrm>
            <a:off x="1669800" y="2155938"/>
            <a:ext cx="3831600" cy="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7" name="Google Shape;247;p16"/>
          <p:cNvSpPr txBox="1">
            <a:spLocks noGrp="1"/>
          </p:cNvSpPr>
          <p:nvPr>
            <p:ph type="subTitle" idx="3"/>
          </p:nvPr>
        </p:nvSpPr>
        <p:spPr>
          <a:xfrm>
            <a:off x="1669809" y="3153563"/>
            <a:ext cx="3831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8" name="Google Shape;248;p16"/>
          <p:cNvSpPr txBox="1">
            <a:spLocks noGrp="1"/>
          </p:cNvSpPr>
          <p:nvPr>
            <p:ph type="subTitle" idx="4"/>
          </p:nvPr>
        </p:nvSpPr>
        <p:spPr>
          <a:xfrm>
            <a:off x="1669800" y="1726038"/>
            <a:ext cx="38316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ONE_COLUMN_TEXT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7"/>
          <p:cNvGrpSpPr/>
          <p:nvPr/>
        </p:nvGrpSpPr>
        <p:grpSpPr>
          <a:xfrm>
            <a:off x="-1890479" y="182325"/>
            <a:ext cx="10915379" cy="7055148"/>
            <a:chOff x="-1890479" y="182325"/>
            <a:chExt cx="10915379" cy="7055148"/>
          </a:xfrm>
        </p:grpSpPr>
        <p:grpSp>
          <p:nvGrpSpPr>
            <p:cNvPr id="251" name="Google Shape;251;p17"/>
            <p:cNvGrpSpPr/>
            <p:nvPr/>
          </p:nvGrpSpPr>
          <p:grpSpPr>
            <a:xfrm>
              <a:off x="-1890479" y="3595836"/>
              <a:ext cx="5910909" cy="3641636"/>
              <a:chOff x="-1890479" y="3595836"/>
              <a:chExt cx="5910909" cy="3641636"/>
            </a:xfrm>
          </p:grpSpPr>
          <p:grpSp>
            <p:nvGrpSpPr>
              <p:cNvPr id="252" name="Google Shape;252;p17"/>
              <p:cNvGrpSpPr/>
              <p:nvPr/>
            </p:nvGrpSpPr>
            <p:grpSpPr>
              <a:xfrm rot="-5400000">
                <a:off x="-755843" y="2461200"/>
                <a:ext cx="3641636" cy="5910909"/>
                <a:chOff x="4568760" y="928080"/>
                <a:chExt cx="2354760" cy="3822120"/>
              </a:xfrm>
            </p:grpSpPr>
            <p:sp>
              <p:nvSpPr>
                <p:cNvPr id="253" name="Google Shape;253;p17"/>
                <p:cNvSpPr/>
                <p:nvPr/>
              </p:nvSpPr>
              <p:spPr>
                <a:xfrm>
                  <a:off x="4833360" y="928080"/>
                  <a:ext cx="2090160" cy="3822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10617" extrusionOk="0">
                      <a:moveTo>
                        <a:pt x="5802" y="2483"/>
                      </a:moveTo>
                      <a:cubicBezTo>
                        <a:pt x="5806" y="2564"/>
                        <a:pt x="5807" y="2637"/>
                        <a:pt x="5804" y="2705"/>
                      </a:cubicBezTo>
                      <a:cubicBezTo>
                        <a:pt x="5802" y="2780"/>
                        <a:pt x="5795" y="2854"/>
                        <a:pt x="5785" y="2928"/>
                      </a:cubicBezTo>
                      <a:cubicBezTo>
                        <a:pt x="5765" y="3080"/>
                        <a:pt x="5727" y="3229"/>
                        <a:pt x="5673" y="3372"/>
                      </a:cubicBezTo>
                      <a:cubicBezTo>
                        <a:pt x="5637" y="3469"/>
                        <a:pt x="5593" y="3562"/>
                        <a:pt x="5541" y="3652"/>
                      </a:cubicBezTo>
                      <a:cubicBezTo>
                        <a:pt x="5515" y="3697"/>
                        <a:pt x="5487" y="3741"/>
                        <a:pt x="5457" y="3785"/>
                      </a:cubicBezTo>
                      <a:cubicBezTo>
                        <a:pt x="5366" y="3914"/>
                        <a:pt x="5258" y="4031"/>
                        <a:pt x="5136" y="4132"/>
                      </a:cubicBezTo>
                      <a:cubicBezTo>
                        <a:pt x="5062" y="4193"/>
                        <a:pt x="4983" y="4248"/>
                        <a:pt x="4900" y="4296"/>
                      </a:cubicBezTo>
                      <a:cubicBezTo>
                        <a:pt x="4846" y="4328"/>
                        <a:pt x="4789" y="4356"/>
                        <a:pt x="4731" y="4382"/>
                      </a:cubicBezTo>
                      <a:cubicBezTo>
                        <a:pt x="4587" y="4445"/>
                        <a:pt x="4434" y="4489"/>
                        <a:pt x="4278" y="4512"/>
                      </a:cubicBezTo>
                      <a:cubicBezTo>
                        <a:pt x="4201" y="4524"/>
                        <a:pt x="4124" y="4530"/>
                        <a:pt x="4046" y="4532"/>
                      </a:cubicBezTo>
                      <a:cubicBezTo>
                        <a:pt x="4031" y="4533"/>
                        <a:pt x="4016" y="4533"/>
                        <a:pt x="4001" y="4533"/>
                      </a:cubicBezTo>
                      <a:cubicBezTo>
                        <a:pt x="3979" y="4533"/>
                        <a:pt x="3956" y="4533"/>
                        <a:pt x="3934" y="4532"/>
                      </a:cubicBezTo>
                      <a:lnTo>
                        <a:pt x="3931" y="4532"/>
                      </a:lnTo>
                      <a:lnTo>
                        <a:pt x="3874" y="4529"/>
                      </a:lnTo>
                      <a:cubicBezTo>
                        <a:pt x="3861" y="4529"/>
                        <a:pt x="3848" y="4527"/>
                        <a:pt x="3835" y="4526"/>
                      </a:cubicBezTo>
                      <a:lnTo>
                        <a:pt x="3817" y="4525"/>
                      </a:lnTo>
                      <a:cubicBezTo>
                        <a:pt x="3741" y="4518"/>
                        <a:pt x="3666" y="4507"/>
                        <a:pt x="3592" y="4492"/>
                      </a:cubicBezTo>
                      <a:cubicBezTo>
                        <a:pt x="3519" y="4478"/>
                        <a:pt x="3447" y="4460"/>
                        <a:pt x="3376" y="4438"/>
                      </a:cubicBezTo>
                      <a:lnTo>
                        <a:pt x="3349" y="4430"/>
                      </a:lnTo>
                      <a:lnTo>
                        <a:pt x="3271" y="4403"/>
                      </a:lnTo>
                      <a:lnTo>
                        <a:pt x="3245" y="4394"/>
                      </a:lnTo>
                      <a:cubicBezTo>
                        <a:pt x="3219" y="4384"/>
                        <a:pt x="3193" y="4375"/>
                        <a:pt x="3168" y="4364"/>
                      </a:cubicBezTo>
                      <a:lnTo>
                        <a:pt x="3151" y="4357"/>
                      </a:lnTo>
                      <a:cubicBezTo>
                        <a:pt x="3140" y="4353"/>
                        <a:pt x="3129" y="4348"/>
                        <a:pt x="3117" y="4343"/>
                      </a:cubicBezTo>
                      <a:lnTo>
                        <a:pt x="3068" y="4321"/>
                      </a:lnTo>
                      <a:cubicBezTo>
                        <a:pt x="3055" y="4316"/>
                        <a:pt x="3043" y="4310"/>
                        <a:pt x="3032" y="4305"/>
                      </a:cubicBezTo>
                      <a:lnTo>
                        <a:pt x="2978" y="4279"/>
                      </a:lnTo>
                      <a:lnTo>
                        <a:pt x="2915" y="4250"/>
                      </a:lnTo>
                      <a:lnTo>
                        <a:pt x="2847" y="4217"/>
                      </a:lnTo>
                      <a:lnTo>
                        <a:pt x="2803" y="4195"/>
                      </a:lnTo>
                      <a:cubicBezTo>
                        <a:pt x="2740" y="4164"/>
                        <a:pt x="2680" y="4133"/>
                        <a:pt x="2629" y="4107"/>
                      </a:cubicBezTo>
                      <a:cubicBezTo>
                        <a:pt x="2534" y="4057"/>
                        <a:pt x="2441" y="4006"/>
                        <a:pt x="2350" y="3957"/>
                      </a:cubicBezTo>
                      <a:lnTo>
                        <a:pt x="2296" y="3928"/>
                      </a:lnTo>
                      <a:cubicBezTo>
                        <a:pt x="2090" y="3817"/>
                        <a:pt x="1871" y="3700"/>
                        <a:pt x="1654" y="3602"/>
                      </a:cubicBezTo>
                      <a:cubicBezTo>
                        <a:pt x="1546" y="3553"/>
                        <a:pt x="1440" y="3510"/>
                        <a:pt x="1339" y="3475"/>
                      </a:cubicBezTo>
                      <a:lnTo>
                        <a:pt x="1324" y="3470"/>
                      </a:lnTo>
                      <a:cubicBezTo>
                        <a:pt x="1316" y="3467"/>
                        <a:pt x="1308" y="3464"/>
                        <a:pt x="1300" y="3462"/>
                      </a:cubicBezTo>
                      <a:lnTo>
                        <a:pt x="1261" y="3449"/>
                      </a:lnTo>
                      <a:cubicBezTo>
                        <a:pt x="1243" y="3443"/>
                        <a:pt x="1225" y="3438"/>
                        <a:pt x="1208" y="3433"/>
                      </a:cubicBezTo>
                      <a:lnTo>
                        <a:pt x="1183" y="3426"/>
                      </a:lnTo>
                      <a:cubicBezTo>
                        <a:pt x="1174" y="3423"/>
                        <a:pt x="1165" y="3421"/>
                        <a:pt x="1156" y="3419"/>
                      </a:cubicBezTo>
                      <a:lnTo>
                        <a:pt x="1144" y="3416"/>
                      </a:lnTo>
                      <a:lnTo>
                        <a:pt x="1105" y="3406"/>
                      </a:lnTo>
                      <a:lnTo>
                        <a:pt x="1058" y="3395"/>
                      </a:lnTo>
                      <a:cubicBezTo>
                        <a:pt x="1048" y="3393"/>
                        <a:pt x="1038" y="3391"/>
                        <a:pt x="1029" y="3389"/>
                      </a:cubicBezTo>
                      <a:lnTo>
                        <a:pt x="1009" y="3385"/>
                      </a:lnTo>
                      <a:cubicBezTo>
                        <a:pt x="990" y="3382"/>
                        <a:pt x="971" y="3378"/>
                        <a:pt x="953" y="3375"/>
                      </a:cubicBezTo>
                      <a:lnTo>
                        <a:pt x="915" y="3370"/>
                      </a:lnTo>
                      <a:lnTo>
                        <a:pt x="859" y="3363"/>
                      </a:lnTo>
                      <a:cubicBezTo>
                        <a:pt x="855" y="3363"/>
                        <a:pt x="851" y="3362"/>
                        <a:pt x="848" y="3362"/>
                      </a:cubicBezTo>
                      <a:lnTo>
                        <a:pt x="841" y="3362"/>
                      </a:lnTo>
                      <a:lnTo>
                        <a:pt x="800" y="3359"/>
                      </a:lnTo>
                      <a:lnTo>
                        <a:pt x="795" y="3359"/>
                      </a:lnTo>
                      <a:lnTo>
                        <a:pt x="771" y="3358"/>
                      </a:lnTo>
                      <a:cubicBezTo>
                        <a:pt x="764" y="3358"/>
                        <a:pt x="757" y="3358"/>
                        <a:pt x="749" y="3358"/>
                      </a:cubicBezTo>
                      <a:lnTo>
                        <a:pt x="741" y="3358"/>
                      </a:lnTo>
                      <a:cubicBezTo>
                        <a:pt x="658" y="3360"/>
                        <a:pt x="577" y="3376"/>
                        <a:pt x="500" y="3406"/>
                      </a:cubicBezTo>
                      <a:cubicBezTo>
                        <a:pt x="464" y="3419"/>
                        <a:pt x="429" y="3436"/>
                        <a:pt x="395" y="3456"/>
                      </a:cubicBezTo>
                      <a:cubicBezTo>
                        <a:pt x="283" y="3521"/>
                        <a:pt x="189" y="3614"/>
                        <a:pt x="124" y="3727"/>
                      </a:cubicBezTo>
                      <a:cubicBezTo>
                        <a:pt x="84" y="3796"/>
                        <a:pt x="55" y="3871"/>
                        <a:pt x="39" y="3950"/>
                      </a:cubicBezTo>
                      <a:cubicBezTo>
                        <a:pt x="38" y="3955"/>
                        <a:pt x="37" y="3961"/>
                        <a:pt x="36" y="3967"/>
                      </a:cubicBezTo>
                      <a:cubicBezTo>
                        <a:pt x="36" y="3971"/>
                        <a:pt x="35" y="3976"/>
                        <a:pt x="34" y="3981"/>
                      </a:cubicBezTo>
                      <a:lnTo>
                        <a:pt x="31" y="3998"/>
                      </a:lnTo>
                      <a:cubicBezTo>
                        <a:pt x="30" y="4004"/>
                        <a:pt x="29" y="4010"/>
                        <a:pt x="29" y="4017"/>
                      </a:cubicBezTo>
                      <a:lnTo>
                        <a:pt x="24" y="4055"/>
                      </a:lnTo>
                      <a:cubicBezTo>
                        <a:pt x="23" y="4063"/>
                        <a:pt x="22" y="4070"/>
                        <a:pt x="22" y="4078"/>
                      </a:cubicBezTo>
                      <a:cubicBezTo>
                        <a:pt x="21" y="4083"/>
                        <a:pt x="21" y="4088"/>
                        <a:pt x="20" y="4094"/>
                      </a:cubicBezTo>
                      <a:cubicBezTo>
                        <a:pt x="15" y="4149"/>
                        <a:pt x="13" y="4200"/>
                        <a:pt x="13" y="4247"/>
                      </a:cubicBezTo>
                      <a:cubicBezTo>
                        <a:pt x="13" y="4249"/>
                        <a:pt x="13" y="4250"/>
                        <a:pt x="13" y="4251"/>
                      </a:cubicBezTo>
                      <a:cubicBezTo>
                        <a:pt x="13" y="4456"/>
                        <a:pt x="48" y="4660"/>
                        <a:pt x="118" y="4853"/>
                      </a:cubicBezTo>
                      <a:cubicBezTo>
                        <a:pt x="155" y="4959"/>
                        <a:pt x="202" y="5060"/>
                        <a:pt x="258" y="5157"/>
                      </a:cubicBezTo>
                      <a:cubicBezTo>
                        <a:pt x="306" y="5240"/>
                        <a:pt x="360" y="5318"/>
                        <a:pt x="419" y="5393"/>
                      </a:cubicBezTo>
                      <a:lnTo>
                        <a:pt x="414" y="5397"/>
                      </a:lnTo>
                      <a:lnTo>
                        <a:pt x="419" y="5393"/>
                      </a:lnTo>
                      <a:cubicBezTo>
                        <a:pt x="448" y="5428"/>
                        <a:pt x="480" y="5465"/>
                        <a:pt x="522" y="5510"/>
                      </a:cubicBezTo>
                      <a:lnTo>
                        <a:pt x="564" y="5552"/>
                      </a:lnTo>
                      <a:lnTo>
                        <a:pt x="579" y="5568"/>
                      </a:lnTo>
                      <a:cubicBezTo>
                        <a:pt x="595" y="5583"/>
                        <a:pt x="612" y="5599"/>
                        <a:pt x="628" y="5615"/>
                      </a:cubicBezTo>
                      <a:lnTo>
                        <a:pt x="642" y="5629"/>
                      </a:lnTo>
                      <a:cubicBezTo>
                        <a:pt x="736" y="5718"/>
                        <a:pt x="833" y="5806"/>
                        <a:pt x="908" y="5872"/>
                      </a:cubicBezTo>
                      <a:cubicBezTo>
                        <a:pt x="940" y="5900"/>
                        <a:pt x="972" y="5929"/>
                        <a:pt x="1004" y="5957"/>
                      </a:cubicBezTo>
                      <a:cubicBezTo>
                        <a:pt x="1064" y="6011"/>
                        <a:pt x="1127" y="6066"/>
                        <a:pt x="1189" y="6122"/>
                      </a:cubicBezTo>
                      <a:lnTo>
                        <a:pt x="1252" y="6179"/>
                      </a:lnTo>
                      <a:lnTo>
                        <a:pt x="1312" y="6227"/>
                      </a:lnTo>
                      <a:lnTo>
                        <a:pt x="1358" y="6263"/>
                      </a:lnTo>
                      <a:cubicBezTo>
                        <a:pt x="1391" y="6289"/>
                        <a:pt x="1426" y="6316"/>
                        <a:pt x="1461" y="6344"/>
                      </a:cubicBezTo>
                      <a:cubicBezTo>
                        <a:pt x="1489" y="6367"/>
                        <a:pt x="1515" y="6388"/>
                        <a:pt x="1539" y="6408"/>
                      </a:cubicBezTo>
                      <a:lnTo>
                        <a:pt x="1599" y="6459"/>
                      </a:lnTo>
                      <a:cubicBezTo>
                        <a:pt x="1604" y="6463"/>
                        <a:pt x="1609" y="6468"/>
                        <a:pt x="1614" y="6472"/>
                      </a:cubicBezTo>
                      <a:lnTo>
                        <a:pt x="1621" y="6479"/>
                      </a:lnTo>
                      <a:cubicBezTo>
                        <a:pt x="1678" y="6531"/>
                        <a:pt x="1733" y="6586"/>
                        <a:pt x="1784" y="6645"/>
                      </a:cubicBezTo>
                      <a:cubicBezTo>
                        <a:pt x="1858" y="6731"/>
                        <a:pt x="1925" y="6825"/>
                        <a:pt x="1982" y="6923"/>
                      </a:cubicBezTo>
                      <a:cubicBezTo>
                        <a:pt x="2003" y="6961"/>
                        <a:pt x="2023" y="6999"/>
                        <a:pt x="2042" y="7038"/>
                      </a:cubicBezTo>
                      <a:cubicBezTo>
                        <a:pt x="2077" y="7109"/>
                        <a:pt x="2107" y="7182"/>
                        <a:pt x="2131" y="7258"/>
                      </a:cubicBezTo>
                      <a:lnTo>
                        <a:pt x="2149" y="7314"/>
                      </a:lnTo>
                      <a:lnTo>
                        <a:pt x="2164" y="7372"/>
                      </a:lnTo>
                      <a:cubicBezTo>
                        <a:pt x="2172" y="7403"/>
                        <a:pt x="2182" y="7445"/>
                        <a:pt x="2189" y="7488"/>
                      </a:cubicBezTo>
                      <a:cubicBezTo>
                        <a:pt x="2208" y="7592"/>
                        <a:pt x="2218" y="7699"/>
                        <a:pt x="2218" y="7805"/>
                      </a:cubicBezTo>
                      <a:cubicBezTo>
                        <a:pt x="2218" y="7856"/>
                        <a:pt x="2216" y="7907"/>
                        <a:pt x="2211" y="7958"/>
                      </a:cubicBezTo>
                      <a:cubicBezTo>
                        <a:pt x="2198" y="8110"/>
                        <a:pt x="2168" y="8260"/>
                        <a:pt x="2122" y="8405"/>
                      </a:cubicBezTo>
                      <a:cubicBezTo>
                        <a:pt x="2077" y="8543"/>
                        <a:pt x="2022" y="8677"/>
                        <a:pt x="1956" y="8806"/>
                      </a:cubicBezTo>
                      <a:cubicBezTo>
                        <a:pt x="1928" y="8860"/>
                        <a:pt x="1900" y="8913"/>
                        <a:pt x="1870" y="8965"/>
                      </a:cubicBezTo>
                      <a:cubicBezTo>
                        <a:pt x="1830" y="9033"/>
                        <a:pt x="1788" y="9100"/>
                        <a:pt x="1745" y="9166"/>
                      </a:cubicBezTo>
                      <a:cubicBezTo>
                        <a:pt x="1708" y="9221"/>
                        <a:pt x="1669" y="9277"/>
                        <a:pt x="1628" y="9333"/>
                      </a:cubicBezTo>
                      <a:cubicBezTo>
                        <a:pt x="1590" y="9385"/>
                        <a:pt x="1549" y="9439"/>
                        <a:pt x="1507" y="9492"/>
                      </a:cubicBezTo>
                      <a:cubicBezTo>
                        <a:pt x="1364" y="9673"/>
                        <a:pt x="1200" y="9860"/>
                        <a:pt x="991" y="10079"/>
                      </a:cubicBezTo>
                      <a:cubicBezTo>
                        <a:pt x="879" y="10197"/>
                        <a:pt x="765" y="10313"/>
                        <a:pt x="655" y="10425"/>
                      </a:cubicBezTo>
                      <a:cubicBezTo>
                        <a:pt x="592" y="10488"/>
                        <a:pt x="528" y="10553"/>
                        <a:pt x="466" y="10617"/>
                      </a:cubicBezTo>
                      <a:lnTo>
                        <a:pt x="456" y="10607"/>
                      </a:lnTo>
                      <a:cubicBezTo>
                        <a:pt x="518" y="10543"/>
                        <a:pt x="583" y="10478"/>
                        <a:pt x="645" y="10415"/>
                      </a:cubicBezTo>
                      <a:cubicBezTo>
                        <a:pt x="755" y="10303"/>
                        <a:pt x="869" y="10187"/>
                        <a:pt x="981" y="10070"/>
                      </a:cubicBezTo>
                      <a:cubicBezTo>
                        <a:pt x="1189" y="9850"/>
                        <a:pt x="1353" y="9664"/>
                        <a:pt x="1496" y="9483"/>
                      </a:cubicBezTo>
                      <a:cubicBezTo>
                        <a:pt x="1538" y="9430"/>
                        <a:pt x="1579" y="9376"/>
                        <a:pt x="1617" y="9324"/>
                      </a:cubicBezTo>
                      <a:cubicBezTo>
                        <a:pt x="1657" y="9269"/>
                        <a:pt x="1696" y="9213"/>
                        <a:pt x="1733" y="9158"/>
                      </a:cubicBezTo>
                      <a:cubicBezTo>
                        <a:pt x="1777" y="9092"/>
                        <a:pt x="1818" y="9025"/>
                        <a:pt x="1857" y="8957"/>
                      </a:cubicBezTo>
                      <a:cubicBezTo>
                        <a:pt x="1887" y="8906"/>
                        <a:pt x="1916" y="8853"/>
                        <a:pt x="1943" y="8800"/>
                      </a:cubicBezTo>
                      <a:cubicBezTo>
                        <a:pt x="2009" y="8671"/>
                        <a:pt x="2064" y="8538"/>
                        <a:pt x="2108" y="8400"/>
                      </a:cubicBezTo>
                      <a:cubicBezTo>
                        <a:pt x="2154" y="8256"/>
                        <a:pt x="2184" y="8107"/>
                        <a:pt x="2198" y="7957"/>
                      </a:cubicBezTo>
                      <a:cubicBezTo>
                        <a:pt x="2202" y="7906"/>
                        <a:pt x="2204" y="7856"/>
                        <a:pt x="2204" y="7805"/>
                      </a:cubicBezTo>
                      <a:cubicBezTo>
                        <a:pt x="2204" y="7699"/>
                        <a:pt x="2195" y="7594"/>
                        <a:pt x="2176" y="7490"/>
                      </a:cubicBezTo>
                      <a:cubicBezTo>
                        <a:pt x="2168" y="7447"/>
                        <a:pt x="2158" y="7406"/>
                        <a:pt x="2151" y="7375"/>
                      </a:cubicBezTo>
                      <a:lnTo>
                        <a:pt x="2135" y="7318"/>
                      </a:lnTo>
                      <a:lnTo>
                        <a:pt x="2118" y="7262"/>
                      </a:lnTo>
                      <a:cubicBezTo>
                        <a:pt x="2093" y="7187"/>
                        <a:pt x="2064" y="7114"/>
                        <a:pt x="2030" y="7043"/>
                      </a:cubicBezTo>
                      <a:cubicBezTo>
                        <a:pt x="2011" y="7005"/>
                        <a:pt x="1991" y="6967"/>
                        <a:pt x="1970" y="6930"/>
                      </a:cubicBezTo>
                      <a:cubicBezTo>
                        <a:pt x="1913" y="6832"/>
                        <a:pt x="1847" y="6740"/>
                        <a:pt x="1773" y="6654"/>
                      </a:cubicBezTo>
                      <a:cubicBezTo>
                        <a:pt x="1723" y="6596"/>
                        <a:pt x="1669" y="6540"/>
                        <a:pt x="1611" y="6489"/>
                      </a:cubicBezTo>
                      <a:lnTo>
                        <a:pt x="1604" y="6482"/>
                      </a:lnTo>
                      <a:cubicBezTo>
                        <a:pt x="1600" y="6478"/>
                        <a:pt x="1595" y="6474"/>
                        <a:pt x="1590" y="6470"/>
                      </a:cubicBezTo>
                      <a:lnTo>
                        <a:pt x="1570" y="6452"/>
                      </a:lnTo>
                      <a:lnTo>
                        <a:pt x="1531" y="6419"/>
                      </a:lnTo>
                      <a:cubicBezTo>
                        <a:pt x="1507" y="6399"/>
                        <a:pt x="1481" y="6378"/>
                        <a:pt x="1452" y="6355"/>
                      </a:cubicBezTo>
                      <a:cubicBezTo>
                        <a:pt x="1418" y="6327"/>
                        <a:pt x="1383" y="6300"/>
                        <a:pt x="1350" y="6274"/>
                      </a:cubicBezTo>
                      <a:lnTo>
                        <a:pt x="1304" y="6238"/>
                      </a:lnTo>
                      <a:lnTo>
                        <a:pt x="1243" y="6190"/>
                      </a:lnTo>
                      <a:lnTo>
                        <a:pt x="1180" y="6132"/>
                      </a:lnTo>
                      <a:cubicBezTo>
                        <a:pt x="1118" y="6076"/>
                        <a:pt x="1056" y="6021"/>
                        <a:pt x="995" y="5967"/>
                      </a:cubicBezTo>
                      <a:cubicBezTo>
                        <a:pt x="963" y="5939"/>
                        <a:pt x="931" y="5910"/>
                        <a:pt x="899" y="5882"/>
                      </a:cubicBezTo>
                      <a:cubicBezTo>
                        <a:pt x="824" y="5816"/>
                        <a:pt x="727" y="5728"/>
                        <a:pt x="633" y="5638"/>
                      </a:cubicBezTo>
                      <a:lnTo>
                        <a:pt x="618" y="5624"/>
                      </a:lnTo>
                      <a:cubicBezTo>
                        <a:pt x="602" y="5609"/>
                        <a:pt x="586" y="5593"/>
                        <a:pt x="570" y="5577"/>
                      </a:cubicBezTo>
                      <a:lnTo>
                        <a:pt x="540" y="5547"/>
                      </a:lnTo>
                      <a:lnTo>
                        <a:pt x="512" y="5519"/>
                      </a:lnTo>
                      <a:cubicBezTo>
                        <a:pt x="470" y="5475"/>
                        <a:pt x="438" y="5437"/>
                        <a:pt x="409" y="5401"/>
                      </a:cubicBezTo>
                      <a:cubicBezTo>
                        <a:pt x="349" y="5327"/>
                        <a:pt x="294" y="5247"/>
                        <a:pt x="246" y="5164"/>
                      </a:cubicBezTo>
                      <a:cubicBezTo>
                        <a:pt x="190" y="5067"/>
                        <a:pt x="143" y="4964"/>
                        <a:pt x="105" y="4858"/>
                      </a:cubicBezTo>
                      <a:cubicBezTo>
                        <a:pt x="35" y="4663"/>
                        <a:pt x="0" y="4458"/>
                        <a:pt x="0" y="4251"/>
                      </a:cubicBezTo>
                      <a:cubicBezTo>
                        <a:pt x="0" y="4250"/>
                        <a:pt x="0" y="4249"/>
                        <a:pt x="0" y="4247"/>
                      </a:cubicBezTo>
                      <a:cubicBezTo>
                        <a:pt x="0" y="4199"/>
                        <a:pt x="2" y="4148"/>
                        <a:pt x="7" y="4092"/>
                      </a:cubicBezTo>
                      <a:cubicBezTo>
                        <a:pt x="7" y="4087"/>
                        <a:pt x="8" y="4082"/>
                        <a:pt x="8" y="4077"/>
                      </a:cubicBezTo>
                      <a:cubicBezTo>
                        <a:pt x="9" y="4069"/>
                        <a:pt x="10" y="4061"/>
                        <a:pt x="11" y="4053"/>
                      </a:cubicBezTo>
                      <a:lnTo>
                        <a:pt x="15" y="4015"/>
                      </a:lnTo>
                      <a:cubicBezTo>
                        <a:pt x="16" y="4008"/>
                        <a:pt x="17" y="4002"/>
                        <a:pt x="18" y="3996"/>
                      </a:cubicBezTo>
                      <a:lnTo>
                        <a:pt x="21" y="3978"/>
                      </a:lnTo>
                      <a:cubicBezTo>
                        <a:pt x="22" y="3973"/>
                        <a:pt x="22" y="3969"/>
                        <a:pt x="23" y="3964"/>
                      </a:cubicBezTo>
                      <a:cubicBezTo>
                        <a:pt x="24" y="3958"/>
                        <a:pt x="25" y="3952"/>
                        <a:pt x="26" y="3946"/>
                      </a:cubicBezTo>
                      <a:cubicBezTo>
                        <a:pt x="43" y="3867"/>
                        <a:pt x="72" y="3790"/>
                        <a:pt x="112" y="3720"/>
                      </a:cubicBezTo>
                      <a:cubicBezTo>
                        <a:pt x="179" y="3605"/>
                        <a:pt x="274" y="3509"/>
                        <a:pt x="389" y="3443"/>
                      </a:cubicBezTo>
                      <a:cubicBezTo>
                        <a:pt x="423" y="3423"/>
                        <a:pt x="459" y="3406"/>
                        <a:pt x="496" y="3392"/>
                      </a:cubicBezTo>
                      <a:cubicBezTo>
                        <a:pt x="574" y="3362"/>
                        <a:pt x="657" y="3346"/>
                        <a:pt x="741" y="3344"/>
                      </a:cubicBezTo>
                      <a:lnTo>
                        <a:pt x="749" y="3344"/>
                      </a:lnTo>
                      <a:cubicBezTo>
                        <a:pt x="757" y="3344"/>
                        <a:pt x="765" y="3344"/>
                        <a:pt x="773" y="3344"/>
                      </a:cubicBezTo>
                      <a:lnTo>
                        <a:pt x="796" y="3345"/>
                      </a:lnTo>
                      <a:cubicBezTo>
                        <a:pt x="798" y="3345"/>
                        <a:pt x="800" y="3345"/>
                        <a:pt x="802" y="3345"/>
                      </a:cubicBezTo>
                      <a:lnTo>
                        <a:pt x="842" y="3348"/>
                      </a:lnTo>
                      <a:lnTo>
                        <a:pt x="849" y="3348"/>
                      </a:lnTo>
                      <a:cubicBezTo>
                        <a:pt x="853" y="3349"/>
                        <a:pt x="857" y="3349"/>
                        <a:pt x="861" y="3349"/>
                      </a:cubicBezTo>
                      <a:lnTo>
                        <a:pt x="917" y="3356"/>
                      </a:lnTo>
                      <a:lnTo>
                        <a:pt x="955" y="3362"/>
                      </a:lnTo>
                      <a:cubicBezTo>
                        <a:pt x="974" y="3364"/>
                        <a:pt x="993" y="3368"/>
                        <a:pt x="1012" y="3371"/>
                      </a:cubicBezTo>
                      <a:lnTo>
                        <a:pt x="1032" y="3375"/>
                      </a:lnTo>
                      <a:cubicBezTo>
                        <a:pt x="1042" y="3377"/>
                        <a:pt x="1052" y="3379"/>
                        <a:pt x="1062" y="3381"/>
                      </a:cubicBezTo>
                      <a:lnTo>
                        <a:pt x="1109" y="3392"/>
                      </a:lnTo>
                      <a:lnTo>
                        <a:pt x="1148" y="3402"/>
                      </a:lnTo>
                      <a:lnTo>
                        <a:pt x="1160" y="3405"/>
                      </a:lnTo>
                      <a:cubicBezTo>
                        <a:pt x="1169" y="3407"/>
                        <a:pt x="1178" y="3410"/>
                        <a:pt x="1187" y="3412"/>
                      </a:cubicBezTo>
                      <a:lnTo>
                        <a:pt x="1212" y="3419"/>
                      </a:lnTo>
                      <a:cubicBezTo>
                        <a:pt x="1230" y="3424"/>
                        <a:pt x="1248" y="3429"/>
                        <a:pt x="1266" y="3435"/>
                      </a:cubicBezTo>
                      <a:lnTo>
                        <a:pt x="1305" y="3448"/>
                      </a:lnTo>
                      <a:cubicBezTo>
                        <a:pt x="1313" y="3451"/>
                        <a:pt x="1321" y="3453"/>
                        <a:pt x="1329" y="3456"/>
                      </a:cubicBezTo>
                      <a:lnTo>
                        <a:pt x="1344" y="3461"/>
                      </a:lnTo>
                      <a:cubicBezTo>
                        <a:pt x="1445" y="3497"/>
                        <a:pt x="1552" y="3540"/>
                        <a:pt x="1661" y="3589"/>
                      </a:cubicBezTo>
                      <a:cubicBezTo>
                        <a:pt x="1878" y="3687"/>
                        <a:pt x="2097" y="3803"/>
                        <a:pt x="2303" y="3915"/>
                      </a:cubicBezTo>
                      <a:lnTo>
                        <a:pt x="2357" y="3944"/>
                      </a:lnTo>
                      <a:cubicBezTo>
                        <a:pt x="2448" y="3993"/>
                        <a:pt x="2542" y="4044"/>
                        <a:pt x="2636" y="4093"/>
                      </a:cubicBezTo>
                      <a:cubicBezTo>
                        <a:pt x="2687" y="4120"/>
                        <a:pt x="2747" y="4151"/>
                        <a:pt x="2810" y="4182"/>
                      </a:cubicBezTo>
                      <a:lnTo>
                        <a:pt x="2854" y="4204"/>
                      </a:lnTo>
                      <a:lnTo>
                        <a:pt x="2942" y="4246"/>
                      </a:lnTo>
                      <a:lnTo>
                        <a:pt x="2984" y="4265"/>
                      </a:lnTo>
                      <a:lnTo>
                        <a:pt x="2981" y="4272"/>
                      </a:lnTo>
                      <a:lnTo>
                        <a:pt x="2984" y="4265"/>
                      </a:lnTo>
                      <a:lnTo>
                        <a:pt x="3039" y="4291"/>
                      </a:lnTo>
                      <a:cubicBezTo>
                        <a:pt x="3050" y="4297"/>
                        <a:pt x="3061" y="4302"/>
                        <a:pt x="3074" y="4308"/>
                      </a:cubicBezTo>
                      <a:lnTo>
                        <a:pt x="3124" y="4330"/>
                      </a:lnTo>
                      <a:cubicBezTo>
                        <a:pt x="3135" y="4334"/>
                        <a:pt x="3146" y="4339"/>
                        <a:pt x="3157" y="4344"/>
                      </a:cubicBezTo>
                      <a:lnTo>
                        <a:pt x="3174" y="4351"/>
                      </a:lnTo>
                      <a:cubicBezTo>
                        <a:pt x="3199" y="4361"/>
                        <a:pt x="3225" y="4371"/>
                        <a:pt x="3250" y="4380"/>
                      </a:cubicBezTo>
                      <a:lnTo>
                        <a:pt x="3276" y="4390"/>
                      </a:lnTo>
                      <a:lnTo>
                        <a:pt x="3354" y="4416"/>
                      </a:lnTo>
                      <a:lnTo>
                        <a:pt x="3380" y="4424"/>
                      </a:lnTo>
                      <a:cubicBezTo>
                        <a:pt x="3451" y="4445"/>
                        <a:pt x="3523" y="4463"/>
                        <a:pt x="3596" y="4478"/>
                      </a:cubicBezTo>
                      <a:cubicBezTo>
                        <a:pt x="3669" y="4493"/>
                        <a:pt x="3744" y="4503"/>
                        <a:pt x="3818" y="4510"/>
                      </a:cubicBezTo>
                      <a:lnTo>
                        <a:pt x="3837" y="4512"/>
                      </a:lnTo>
                      <a:cubicBezTo>
                        <a:pt x="3849" y="4513"/>
                        <a:pt x="3862" y="4514"/>
                        <a:pt x="3875" y="4514"/>
                      </a:cubicBezTo>
                      <a:lnTo>
                        <a:pt x="3935" y="4517"/>
                      </a:lnTo>
                      <a:cubicBezTo>
                        <a:pt x="3972" y="4518"/>
                        <a:pt x="4010" y="4519"/>
                        <a:pt x="4047" y="4517"/>
                      </a:cubicBezTo>
                      <a:cubicBezTo>
                        <a:pt x="4124" y="4515"/>
                        <a:pt x="4201" y="4509"/>
                        <a:pt x="4277" y="4497"/>
                      </a:cubicBezTo>
                      <a:cubicBezTo>
                        <a:pt x="4432" y="4474"/>
                        <a:pt x="4583" y="4431"/>
                        <a:pt x="4727" y="4368"/>
                      </a:cubicBezTo>
                      <a:cubicBezTo>
                        <a:pt x="4784" y="4343"/>
                        <a:pt x="4840" y="4314"/>
                        <a:pt x="4894" y="4283"/>
                      </a:cubicBezTo>
                      <a:cubicBezTo>
                        <a:pt x="4976" y="4236"/>
                        <a:pt x="5055" y="4181"/>
                        <a:pt x="5128" y="4121"/>
                      </a:cubicBezTo>
                      <a:cubicBezTo>
                        <a:pt x="5249" y="4020"/>
                        <a:pt x="5356" y="3904"/>
                        <a:pt x="5446" y="3776"/>
                      </a:cubicBezTo>
                      <a:cubicBezTo>
                        <a:pt x="5476" y="3733"/>
                        <a:pt x="5504" y="3688"/>
                        <a:pt x="5530" y="3643"/>
                      </a:cubicBezTo>
                      <a:cubicBezTo>
                        <a:pt x="5581" y="3554"/>
                        <a:pt x="5625" y="3462"/>
                        <a:pt x="5661" y="3366"/>
                      </a:cubicBezTo>
                      <a:cubicBezTo>
                        <a:pt x="5714" y="3224"/>
                        <a:pt x="5751" y="3076"/>
                        <a:pt x="5772" y="2926"/>
                      </a:cubicBezTo>
                      <a:cubicBezTo>
                        <a:pt x="5782" y="2852"/>
                        <a:pt x="5788" y="2778"/>
                        <a:pt x="5791" y="2704"/>
                      </a:cubicBezTo>
                      <a:cubicBezTo>
                        <a:pt x="5793" y="2636"/>
                        <a:pt x="5792" y="2564"/>
                        <a:pt x="5788" y="2483"/>
                      </a:cubicBezTo>
                      <a:lnTo>
                        <a:pt x="5784" y="2429"/>
                      </a:lnTo>
                      <a:lnTo>
                        <a:pt x="5779" y="2374"/>
                      </a:lnTo>
                      <a:cubicBezTo>
                        <a:pt x="5777" y="2357"/>
                        <a:pt x="5775" y="2340"/>
                        <a:pt x="5773" y="2324"/>
                      </a:cubicBezTo>
                      <a:lnTo>
                        <a:pt x="5773" y="2320"/>
                      </a:lnTo>
                      <a:cubicBezTo>
                        <a:pt x="5772" y="2315"/>
                        <a:pt x="5771" y="2308"/>
                        <a:pt x="5770" y="2302"/>
                      </a:cubicBezTo>
                      <a:cubicBezTo>
                        <a:pt x="5769" y="2291"/>
                        <a:pt x="5767" y="2279"/>
                        <a:pt x="5766" y="2267"/>
                      </a:cubicBezTo>
                      <a:lnTo>
                        <a:pt x="5763" y="2251"/>
                      </a:lnTo>
                      <a:cubicBezTo>
                        <a:pt x="5758" y="2221"/>
                        <a:pt x="5754" y="2190"/>
                        <a:pt x="5748" y="2160"/>
                      </a:cubicBezTo>
                      <a:lnTo>
                        <a:pt x="5742" y="2134"/>
                      </a:lnTo>
                      <a:cubicBezTo>
                        <a:pt x="5741" y="2124"/>
                        <a:pt x="5739" y="2115"/>
                        <a:pt x="5737" y="2107"/>
                      </a:cubicBezTo>
                      <a:lnTo>
                        <a:pt x="5725" y="2053"/>
                      </a:lnTo>
                      <a:cubicBezTo>
                        <a:pt x="5723" y="2041"/>
                        <a:pt x="5719" y="2029"/>
                        <a:pt x="5716" y="2017"/>
                      </a:cubicBezTo>
                      <a:cubicBezTo>
                        <a:pt x="5715" y="2011"/>
                        <a:pt x="5713" y="2006"/>
                        <a:pt x="5712" y="2000"/>
                      </a:cubicBezTo>
                      <a:lnTo>
                        <a:pt x="5695" y="1939"/>
                      </a:lnTo>
                      <a:cubicBezTo>
                        <a:pt x="5686" y="1908"/>
                        <a:pt x="5677" y="1876"/>
                        <a:pt x="5667" y="1845"/>
                      </a:cubicBezTo>
                      <a:cubicBezTo>
                        <a:pt x="5647" y="1784"/>
                        <a:pt x="5624" y="1719"/>
                        <a:pt x="5595" y="1646"/>
                      </a:cubicBezTo>
                      <a:lnTo>
                        <a:pt x="5575" y="1598"/>
                      </a:lnTo>
                      <a:cubicBezTo>
                        <a:pt x="5570" y="1587"/>
                        <a:pt x="5565" y="1576"/>
                        <a:pt x="5561" y="1566"/>
                      </a:cubicBezTo>
                      <a:lnTo>
                        <a:pt x="5554" y="1550"/>
                      </a:lnTo>
                      <a:cubicBezTo>
                        <a:pt x="5544" y="1526"/>
                        <a:pt x="5533" y="1502"/>
                        <a:pt x="5522" y="1479"/>
                      </a:cubicBezTo>
                      <a:lnTo>
                        <a:pt x="5511" y="1455"/>
                      </a:lnTo>
                      <a:cubicBezTo>
                        <a:pt x="5474" y="1379"/>
                        <a:pt x="5445" y="1323"/>
                        <a:pt x="5416" y="1271"/>
                      </a:cubicBezTo>
                      <a:cubicBezTo>
                        <a:pt x="5406" y="1250"/>
                        <a:pt x="5394" y="1230"/>
                        <a:pt x="5383" y="1210"/>
                      </a:cubicBezTo>
                      <a:cubicBezTo>
                        <a:pt x="5377" y="1200"/>
                        <a:pt x="5372" y="1191"/>
                        <a:pt x="5366" y="1181"/>
                      </a:cubicBezTo>
                      <a:lnTo>
                        <a:pt x="5341" y="1137"/>
                      </a:lnTo>
                      <a:cubicBezTo>
                        <a:pt x="5332" y="1123"/>
                        <a:pt x="5323" y="1108"/>
                        <a:pt x="5314" y="1094"/>
                      </a:cubicBezTo>
                      <a:cubicBezTo>
                        <a:pt x="5278" y="1034"/>
                        <a:pt x="5241" y="977"/>
                        <a:pt x="5206" y="924"/>
                      </a:cubicBezTo>
                      <a:cubicBezTo>
                        <a:pt x="5133" y="816"/>
                        <a:pt x="5055" y="708"/>
                        <a:pt x="4975" y="602"/>
                      </a:cubicBezTo>
                      <a:cubicBezTo>
                        <a:pt x="4812" y="390"/>
                        <a:pt x="4641" y="188"/>
                        <a:pt x="4489" y="10"/>
                      </a:cubicBezTo>
                      <a:lnTo>
                        <a:pt x="4500" y="0"/>
                      </a:lnTo>
                      <a:cubicBezTo>
                        <a:pt x="4651" y="179"/>
                        <a:pt x="4823" y="381"/>
                        <a:pt x="4986" y="594"/>
                      </a:cubicBezTo>
                      <a:cubicBezTo>
                        <a:pt x="5066" y="700"/>
                        <a:pt x="5144" y="808"/>
                        <a:pt x="5217" y="916"/>
                      </a:cubicBezTo>
                      <a:cubicBezTo>
                        <a:pt x="5252" y="970"/>
                        <a:pt x="5290" y="1027"/>
                        <a:pt x="5326" y="1087"/>
                      </a:cubicBezTo>
                      <a:cubicBezTo>
                        <a:pt x="5335" y="1101"/>
                        <a:pt x="5344" y="1116"/>
                        <a:pt x="5352" y="1130"/>
                      </a:cubicBezTo>
                      <a:lnTo>
                        <a:pt x="5378" y="1174"/>
                      </a:lnTo>
                      <a:cubicBezTo>
                        <a:pt x="5384" y="1184"/>
                        <a:pt x="5389" y="1193"/>
                        <a:pt x="5395" y="1203"/>
                      </a:cubicBezTo>
                      <a:cubicBezTo>
                        <a:pt x="5406" y="1223"/>
                        <a:pt x="5418" y="1243"/>
                        <a:pt x="5429" y="1264"/>
                      </a:cubicBezTo>
                      <a:cubicBezTo>
                        <a:pt x="5457" y="1316"/>
                        <a:pt x="5487" y="1373"/>
                        <a:pt x="5523" y="1449"/>
                      </a:cubicBezTo>
                      <a:lnTo>
                        <a:pt x="5534" y="1473"/>
                      </a:lnTo>
                      <a:cubicBezTo>
                        <a:pt x="5545" y="1496"/>
                        <a:pt x="5556" y="1520"/>
                        <a:pt x="5567" y="1544"/>
                      </a:cubicBezTo>
                      <a:lnTo>
                        <a:pt x="5574" y="1560"/>
                      </a:lnTo>
                      <a:cubicBezTo>
                        <a:pt x="5578" y="1571"/>
                        <a:pt x="5583" y="1582"/>
                        <a:pt x="5587" y="1592"/>
                      </a:cubicBezTo>
                      <a:lnTo>
                        <a:pt x="5607" y="1641"/>
                      </a:lnTo>
                      <a:cubicBezTo>
                        <a:pt x="5636" y="1714"/>
                        <a:pt x="5660" y="1780"/>
                        <a:pt x="5680" y="1841"/>
                      </a:cubicBezTo>
                      <a:cubicBezTo>
                        <a:pt x="5690" y="1873"/>
                        <a:pt x="5699" y="1904"/>
                        <a:pt x="5708" y="1935"/>
                      </a:cubicBezTo>
                      <a:lnTo>
                        <a:pt x="5718" y="1970"/>
                      </a:lnTo>
                      <a:lnTo>
                        <a:pt x="5725" y="1996"/>
                      </a:lnTo>
                      <a:cubicBezTo>
                        <a:pt x="5727" y="2002"/>
                        <a:pt x="5728" y="2008"/>
                        <a:pt x="5730" y="2014"/>
                      </a:cubicBezTo>
                      <a:cubicBezTo>
                        <a:pt x="5733" y="2025"/>
                        <a:pt x="5736" y="2038"/>
                        <a:pt x="5739" y="2050"/>
                      </a:cubicBezTo>
                      <a:lnTo>
                        <a:pt x="5750" y="2104"/>
                      </a:lnTo>
                      <a:cubicBezTo>
                        <a:pt x="5752" y="2112"/>
                        <a:pt x="5754" y="2121"/>
                        <a:pt x="5756" y="2131"/>
                      </a:cubicBezTo>
                      <a:lnTo>
                        <a:pt x="5761" y="2158"/>
                      </a:lnTo>
                      <a:cubicBezTo>
                        <a:pt x="5767" y="2188"/>
                        <a:pt x="5772" y="2219"/>
                        <a:pt x="5777" y="2249"/>
                      </a:cubicBezTo>
                      <a:lnTo>
                        <a:pt x="5779" y="2265"/>
                      </a:lnTo>
                      <a:cubicBezTo>
                        <a:pt x="5781" y="2277"/>
                        <a:pt x="5783" y="2289"/>
                        <a:pt x="5784" y="2301"/>
                      </a:cubicBezTo>
                      <a:cubicBezTo>
                        <a:pt x="5785" y="2307"/>
                        <a:pt x="5786" y="2313"/>
                        <a:pt x="5786" y="2319"/>
                      </a:cubicBezTo>
                      <a:lnTo>
                        <a:pt x="5787" y="2322"/>
                      </a:lnTo>
                      <a:cubicBezTo>
                        <a:pt x="5789" y="2339"/>
                        <a:pt x="5791" y="2356"/>
                        <a:pt x="5793" y="2373"/>
                      </a:cubicBezTo>
                      <a:lnTo>
                        <a:pt x="5798" y="2428"/>
                      </a:lnTo>
                      <a:lnTo>
                        <a:pt x="5802" y="248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17"/>
                <p:cNvSpPr/>
                <p:nvPr/>
              </p:nvSpPr>
              <p:spPr>
                <a:xfrm>
                  <a:off x="4767480" y="970920"/>
                  <a:ext cx="2090160" cy="373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10368" extrusionOk="0">
                      <a:moveTo>
                        <a:pt x="1042" y="9832"/>
                      </a:moveTo>
                      <a:cubicBezTo>
                        <a:pt x="931" y="9949"/>
                        <a:pt x="818" y="10064"/>
                        <a:pt x="709" y="10174"/>
                      </a:cubicBezTo>
                      <a:cubicBezTo>
                        <a:pt x="646" y="10238"/>
                        <a:pt x="582" y="10303"/>
                        <a:pt x="519" y="10368"/>
                      </a:cubicBezTo>
                      <a:lnTo>
                        <a:pt x="509" y="10358"/>
                      </a:lnTo>
                      <a:cubicBezTo>
                        <a:pt x="572" y="10293"/>
                        <a:pt x="636" y="10228"/>
                        <a:pt x="699" y="10164"/>
                      </a:cubicBezTo>
                      <a:cubicBezTo>
                        <a:pt x="809" y="10053"/>
                        <a:pt x="922" y="9938"/>
                        <a:pt x="1033" y="9822"/>
                      </a:cubicBezTo>
                      <a:cubicBezTo>
                        <a:pt x="1237" y="9607"/>
                        <a:pt x="1397" y="9425"/>
                        <a:pt x="1536" y="9249"/>
                      </a:cubicBezTo>
                      <a:cubicBezTo>
                        <a:pt x="1577" y="9198"/>
                        <a:pt x="1616" y="9146"/>
                        <a:pt x="1653" y="9095"/>
                      </a:cubicBezTo>
                      <a:cubicBezTo>
                        <a:pt x="1692" y="9042"/>
                        <a:pt x="1729" y="8988"/>
                        <a:pt x="1764" y="8936"/>
                      </a:cubicBezTo>
                      <a:cubicBezTo>
                        <a:pt x="1806" y="8874"/>
                        <a:pt x="1845" y="8810"/>
                        <a:pt x="1883" y="8745"/>
                      </a:cubicBezTo>
                      <a:cubicBezTo>
                        <a:pt x="1911" y="8696"/>
                        <a:pt x="1938" y="8647"/>
                        <a:pt x="1964" y="8596"/>
                      </a:cubicBezTo>
                      <a:cubicBezTo>
                        <a:pt x="2025" y="8477"/>
                        <a:pt x="2077" y="8353"/>
                        <a:pt x="2118" y="8225"/>
                      </a:cubicBezTo>
                      <a:cubicBezTo>
                        <a:pt x="2159" y="8094"/>
                        <a:pt x="2187" y="7958"/>
                        <a:pt x="2199" y="7821"/>
                      </a:cubicBezTo>
                      <a:cubicBezTo>
                        <a:pt x="2203" y="7776"/>
                        <a:pt x="2205" y="7730"/>
                        <a:pt x="2205" y="7685"/>
                      </a:cubicBezTo>
                      <a:cubicBezTo>
                        <a:pt x="2205" y="7590"/>
                        <a:pt x="2196" y="7496"/>
                        <a:pt x="2179" y="7403"/>
                      </a:cubicBezTo>
                      <a:cubicBezTo>
                        <a:pt x="2167" y="7333"/>
                        <a:pt x="2150" y="7265"/>
                        <a:pt x="2128" y="7198"/>
                      </a:cubicBezTo>
                      <a:cubicBezTo>
                        <a:pt x="2106" y="7132"/>
                        <a:pt x="2080" y="7066"/>
                        <a:pt x="2049" y="7003"/>
                      </a:cubicBezTo>
                      <a:cubicBezTo>
                        <a:pt x="2032" y="6969"/>
                        <a:pt x="2015" y="6936"/>
                        <a:pt x="1996" y="6903"/>
                      </a:cubicBezTo>
                      <a:cubicBezTo>
                        <a:pt x="1945" y="6815"/>
                        <a:pt x="1885" y="6731"/>
                        <a:pt x="1819" y="6654"/>
                      </a:cubicBezTo>
                      <a:cubicBezTo>
                        <a:pt x="1773" y="6601"/>
                        <a:pt x="1724" y="6551"/>
                        <a:pt x="1672" y="6505"/>
                      </a:cubicBezTo>
                      <a:lnTo>
                        <a:pt x="1666" y="6499"/>
                      </a:lnTo>
                      <a:cubicBezTo>
                        <a:pt x="1662" y="6495"/>
                        <a:pt x="1657" y="6491"/>
                        <a:pt x="1653" y="6488"/>
                      </a:cubicBezTo>
                      <a:lnTo>
                        <a:pt x="1634" y="6471"/>
                      </a:lnTo>
                      <a:lnTo>
                        <a:pt x="1597" y="6439"/>
                      </a:lnTo>
                      <a:cubicBezTo>
                        <a:pt x="1574" y="6420"/>
                        <a:pt x="1549" y="6400"/>
                        <a:pt x="1522" y="6378"/>
                      </a:cubicBezTo>
                      <a:cubicBezTo>
                        <a:pt x="1488" y="6351"/>
                        <a:pt x="1454" y="6325"/>
                        <a:pt x="1422" y="6299"/>
                      </a:cubicBezTo>
                      <a:lnTo>
                        <a:pt x="1374" y="6262"/>
                      </a:lnTo>
                      <a:cubicBezTo>
                        <a:pt x="1350" y="6243"/>
                        <a:pt x="1324" y="6222"/>
                        <a:pt x="1307" y="6208"/>
                      </a:cubicBezTo>
                      <a:lnTo>
                        <a:pt x="1241" y="6148"/>
                      </a:lnTo>
                      <a:cubicBezTo>
                        <a:pt x="1180" y="6093"/>
                        <a:pt x="1118" y="6038"/>
                        <a:pt x="1058" y="5985"/>
                      </a:cubicBezTo>
                      <a:cubicBezTo>
                        <a:pt x="1025" y="5956"/>
                        <a:pt x="993" y="5928"/>
                        <a:pt x="961" y="5899"/>
                      </a:cubicBezTo>
                      <a:cubicBezTo>
                        <a:pt x="885" y="5832"/>
                        <a:pt x="786" y="5743"/>
                        <a:pt x="690" y="5651"/>
                      </a:cubicBezTo>
                      <a:lnTo>
                        <a:pt x="675" y="5637"/>
                      </a:lnTo>
                      <a:cubicBezTo>
                        <a:pt x="659" y="5621"/>
                        <a:pt x="642" y="5605"/>
                        <a:pt x="625" y="5588"/>
                      </a:cubicBezTo>
                      <a:lnTo>
                        <a:pt x="593" y="5557"/>
                      </a:lnTo>
                      <a:lnTo>
                        <a:pt x="563" y="5526"/>
                      </a:lnTo>
                      <a:cubicBezTo>
                        <a:pt x="518" y="5477"/>
                        <a:pt x="482" y="5436"/>
                        <a:pt x="450" y="5396"/>
                      </a:cubicBezTo>
                      <a:cubicBezTo>
                        <a:pt x="384" y="5314"/>
                        <a:pt x="324" y="5227"/>
                        <a:pt x="271" y="5136"/>
                      </a:cubicBezTo>
                      <a:cubicBezTo>
                        <a:pt x="209" y="5028"/>
                        <a:pt x="157" y="4916"/>
                        <a:pt x="116" y="4799"/>
                      </a:cubicBezTo>
                      <a:cubicBezTo>
                        <a:pt x="39" y="4585"/>
                        <a:pt x="0" y="4359"/>
                        <a:pt x="0" y="4131"/>
                      </a:cubicBezTo>
                      <a:cubicBezTo>
                        <a:pt x="0" y="4130"/>
                        <a:pt x="0" y="4128"/>
                        <a:pt x="0" y="4126"/>
                      </a:cubicBezTo>
                      <a:cubicBezTo>
                        <a:pt x="0" y="4073"/>
                        <a:pt x="2" y="4017"/>
                        <a:pt x="8" y="3955"/>
                      </a:cubicBezTo>
                      <a:cubicBezTo>
                        <a:pt x="8" y="3950"/>
                        <a:pt x="9" y="3945"/>
                        <a:pt x="9" y="3939"/>
                      </a:cubicBezTo>
                      <a:cubicBezTo>
                        <a:pt x="10" y="3931"/>
                        <a:pt x="11" y="3922"/>
                        <a:pt x="12" y="3913"/>
                      </a:cubicBezTo>
                      <a:lnTo>
                        <a:pt x="17" y="3870"/>
                      </a:lnTo>
                      <a:cubicBezTo>
                        <a:pt x="18" y="3863"/>
                        <a:pt x="19" y="3856"/>
                        <a:pt x="20" y="3849"/>
                      </a:cubicBezTo>
                      <a:lnTo>
                        <a:pt x="23" y="3829"/>
                      </a:lnTo>
                      <a:cubicBezTo>
                        <a:pt x="24" y="3823"/>
                        <a:pt x="25" y="3818"/>
                        <a:pt x="26" y="3813"/>
                      </a:cubicBezTo>
                      <a:cubicBezTo>
                        <a:pt x="28" y="3805"/>
                        <a:pt x="29" y="3798"/>
                        <a:pt x="30" y="3790"/>
                      </a:cubicBezTo>
                      <a:cubicBezTo>
                        <a:pt x="51" y="3691"/>
                        <a:pt x="87" y="3596"/>
                        <a:pt x="137" y="3508"/>
                      </a:cubicBezTo>
                      <a:cubicBezTo>
                        <a:pt x="220" y="3365"/>
                        <a:pt x="338" y="3246"/>
                        <a:pt x="481" y="3164"/>
                      </a:cubicBezTo>
                      <a:cubicBezTo>
                        <a:pt x="524" y="3139"/>
                        <a:pt x="568" y="3118"/>
                        <a:pt x="614" y="3101"/>
                      </a:cubicBezTo>
                      <a:cubicBezTo>
                        <a:pt x="712" y="3063"/>
                        <a:pt x="816" y="3043"/>
                        <a:pt x="920" y="3041"/>
                      </a:cubicBezTo>
                      <a:lnTo>
                        <a:pt x="930" y="3041"/>
                      </a:lnTo>
                      <a:cubicBezTo>
                        <a:pt x="939" y="3041"/>
                        <a:pt x="950" y="3040"/>
                        <a:pt x="960" y="3041"/>
                      </a:cubicBezTo>
                      <a:lnTo>
                        <a:pt x="989" y="3041"/>
                      </a:lnTo>
                      <a:cubicBezTo>
                        <a:pt x="991" y="3041"/>
                        <a:pt x="993" y="3042"/>
                        <a:pt x="996" y="3042"/>
                      </a:cubicBezTo>
                      <a:lnTo>
                        <a:pt x="1041" y="3045"/>
                      </a:lnTo>
                      <a:lnTo>
                        <a:pt x="1049" y="3046"/>
                      </a:lnTo>
                      <a:cubicBezTo>
                        <a:pt x="1054" y="3046"/>
                        <a:pt x="1058" y="3046"/>
                        <a:pt x="1063" y="3047"/>
                      </a:cubicBezTo>
                      <a:lnTo>
                        <a:pt x="1126" y="3054"/>
                      </a:lnTo>
                      <a:lnTo>
                        <a:pt x="1168" y="3060"/>
                      </a:lnTo>
                      <a:cubicBezTo>
                        <a:pt x="1189" y="3063"/>
                        <a:pt x="1211" y="3067"/>
                        <a:pt x="1232" y="3071"/>
                      </a:cubicBezTo>
                      <a:lnTo>
                        <a:pt x="1252" y="3075"/>
                      </a:lnTo>
                      <a:cubicBezTo>
                        <a:pt x="1263" y="3077"/>
                        <a:pt x="1275" y="3079"/>
                        <a:pt x="1285" y="3082"/>
                      </a:cubicBezTo>
                      <a:lnTo>
                        <a:pt x="1336" y="3093"/>
                      </a:lnTo>
                      <a:lnTo>
                        <a:pt x="1378" y="3104"/>
                      </a:lnTo>
                      <a:lnTo>
                        <a:pt x="1392" y="3108"/>
                      </a:lnTo>
                      <a:cubicBezTo>
                        <a:pt x="1401" y="3110"/>
                        <a:pt x="1411" y="3113"/>
                        <a:pt x="1421" y="3116"/>
                      </a:cubicBezTo>
                      <a:lnTo>
                        <a:pt x="1447" y="3123"/>
                      </a:lnTo>
                      <a:cubicBezTo>
                        <a:pt x="1466" y="3129"/>
                        <a:pt x="1485" y="3134"/>
                        <a:pt x="1505" y="3141"/>
                      </a:cubicBezTo>
                      <a:lnTo>
                        <a:pt x="1546" y="3154"/>
                      </a:lnTo>
                      <a:cubicBezTo>
                        <a:pt x="1555" y="3157"/>
                        <a:pt x="1564" y="3160"/>
                        <a:pt x="1573" y="3163"/>
                      </a:cubicBezTo>
                      <a:lnTo>
                        <a:pt x="1588" y="3168"/>
                      </a:lnTo>
                      <a:cubicBezTo>
                        <a:pt x="1695" y="3205"/>
                        <a:pt x="1806" y="3250"/>
                        <a:pt x="1920" y="3302"/>
                      </a:cubicBezTo>
                      <a:cubicBezTo>
                        <a:pt x="2143" y="3402"/>
                        <a:pt x="2366" y="3521"/>
                        <a:pt x="2575" y="3634"/>
                      </a:cubicBezTo>
                      <a:lnTo>
                        <a:pt x="2628" y="3663"/>
                      </a:lnTo>
                      <a:cubicBezTo>
                        <a:pt x="2719" y="3712"/>
                        <a:pt x="2812" y="3762"/>
                        <a:pt x="2906" y="3811"/>
                      </a:cubicBezTo>
                      <a:cubicBezTo>
                        <a:pt x="2956" y="3837"/>
                        <a:pt x="3015" y="3868"/>
                        <a:pt x="3076" y="3898"/>
                      </a:cubicBezTo>
                      <a:lnTo>
                        <a:pt x="3119" y="3919"/>
                      </a:lnTo>
                      <a:lnTo>
                        <a:pt x="3205" y="3961"/>
                      </a:lnTo>
                      <a:lnTo>
                        <a:pt x="3247" y="3980"/>
                      </a:lnTo>
                      <a:lnTo>
                        <a:pt x="3244" y="3986"/>
                      </a:lnTo>
                      <a:lnTo>
                        <a:pt x="3247" y="3980"/>
                      </a:lnTo>
                      <a:lnTo>
                        <a:pt x="3300" y="4005"/>
                      </a:lnTo>
                      <a:cubicBezTo>
                        <a:pt x="3311" y="4011"/>
                        <a:pt x="3322" y="4016"/>
                        <a:pt x="3334" y="4021"/>
                      </a:cubicBezTo>
                      <a:lnTo>
                        <a:pt x="3380" y="4042"/>
                      </a:lnTo>
                      <a:cubicBezTo>
                        <a:pt x="3390" y="4046"/>
                        <a:pt x="3400" y="4050"/>
                        <a:pt x="3411" y="4054"/>
                      </a:cubicBezTo>
                      <a:lnTo>
                        <a:pt x="3427" y="4061"/>
                      </a:lnTo>
                      <a:cubicBezTo>
                        <a:pt x="3449" y="4070"/>
                        <a:pt x="3472" y="4079"/>
                        <a:pt x="3495" y="4087"/>
                      </a:cubicBezTo>
                      <a:lnTo>
                        <a:pt x="3521" y="4097"/>
                      </a:lnTo>
                      <a:lnTo>
                        <a:pt x="3593" y="4121"/>
                      </a:lnTo>
                      <a:lnTo>
                        <a:pt x="3617" y="4128"/>
                      </a:lnTo>
                      <a:cubicBezTo>
                        <a:pt x="3682" y="4148"/>
                        <a:pt x="3748" y="4165"/>
                        <a:pt x="3815" y="4178"/>
                      </a:cubicBezTo>
                      <a:cubicBezTo>
                        <a:pt x="3882" y="4192"/>
                        <a:pt x="3950" y="4201"/>
                        <a:pt x="4019" y="4207"/>
                      </a:cubicBezTo>
                      <a:lnTo>
                        <a:pt x="4036" y="4209"/>
                      </a:lnTo>
                      <a:cubicBezTo>
                        <a:pt x="4047" y="4210"/>
                        <a:pt x="4059" y="4211"/>
                        <a:pt x="4070" y="4211"/>
                      </a:cubicBezTo>
                      <a:lnTo>
                        <a:pt x="4129" y="4214"/>
                      </a:lnTo>
                      <a:cubicBezTo>
                        <a:pt x="4160" y="4215"/>
                        <a:pt x="4193" y="4215"/>
                        <a:pt x="4225" y="4214"/>
                      </a:cubicBezTo>
                      <a:cubicBezTo>
                        <a:pt x="4295" y="4213"/>
                        <a:pt x="4364" y="4207"/>
                        <a:pt x="4433" y="4196"/>
                      </a:cubicBezTo>
                      <a:cubicBezTo>
                        <a:pt x="4572" y="4176"/>
                        <a:pt x="4707" y="4137"/>
                        <a:pt x="4836" y="4080"/>
                      </a:cubicBezTo>
                      <a:cubicBezTo>
                        <a:pt x="4887" y="4058"/>
                        <a:pt x="4937" y="4032"/>
                        <a:pt x="4985" y="4005"/>
                      </a:cubicBezTo>
                      <a:cubicBezTo>
                        <a:pt x="5059" y="3962"/>
                        <a:pt x="5129" y="3914"/>
                        <a:pt x="5194" y="3860"/>
                      </a:cubicBezTo>
                      <a:cubicBezTo>
                        <a:pt x="5302" y="3770"/>
                        <a:pt x="5398" y="3666"/>
                        <a:pt x="5479" y="3551"/>
                      </a:cubicBezTo>
                      <a:cubicBezTo>
                        <a:pt x="5506" y="3512"/>
                        <a:pt x="5531" y="3472"/>
                        <a:pt x="5554" y="3432"/>
                      </a:cubicBezTo>
                      <a:cubicBezTo>
                        <a:pt x="5600" y="3352"/>
                        <a:pt x="5640" y="3268"/>
                        <a:pt x="5672" y="3182"/>
                      </a:cubicBezTo>
                      <a:cubicBezTo>
                        <a:pt x="5721" y="3053"/>
                        <a:pt x="5754" y="2919"/>
                        <a:pt x="5773" y="2782"/>
                      </a:cubicBezTo>
                      <a:cubicBezTo>
                        <a:pt x="5782" y="2714"/>
                        <a:pt x="5788" y="2646"/>
                        <a:pt x="5790" y="2578"/>
                      </a:cubicBezTo>
                      <a:cubicBezTo>
                        <a:pt x="5793" y="2516"/>
                        <a:pt x="5792" y="2450"/>
                        <a:pt x="5788" y="2375"/>
                      </a:cubicBezTo>
                      <a:lnTo>
                        <a:pt x="5784" y="2324"/>
                      </a:lnTo>
                      <a:lnTo>
                        <a:pt x="5779" y="2274"/>
                      </a:lnTo>
                      <a:cubicBezTo>
                        <a:pt x="5778" y="2259"/>
                        <a:pt x="5776" y="2243"/>
                        <a:pt x="5774" y="2228"/>
                      </a:cubicBezTo>
                      <a:lnTo>
                        <a:pt x="5774" y="2224"/>
                      </a:lnTo>
                      <a:cubicBezTo>
                        <a:pt x="5773" y="2218"/>
                        <a:pt x="5772" y="2213"/>
                        <a:pt x="5771" y="2207"/>
                      </a:cubicBezTo>
                      <a:cubicBezTo>
                        <a:pt x="5770" y="2196"/>
                        <a:pt x="5769" y="2185"/>
                        <a:pt x="5767" y="2174"/>
                      </a:cubicBezTo>
                      <a:lnTo>
                        <a:pt x="5764" y="2157"/>
                      </a:lnTo>
                      <a:cubicBezTo>
                        <a:pt x="5760" y="2130"/>
                        <a:pt x="5756" y="2102"/>
                        <a:pt x="5750" y="2075"/>
                      </a:cubicBezTo>
                      <a:cubicBezTo>
                        <a:pt x="5749" y="2069"/>
                        <a:pt x="5748" y="2063"/>
                        <a:pt x="5747" y="2058"/>
                      </a:cubicBezTo>
                      <a:cubicBezTo>
                        <a:pt x="5745" y="2047"/>
                        <a:pt x="5743" y="2036"/>
                        <a:pt x="5741" y="2026"/>
                      </a:cubicBezTo>
                      <a:lnTo>
                        <a:pt x="5730" y="1976"/>
                      </a:lnTo>
                      <a:cubicBezTo>
                        <a:pt x="5727" y="1965"/>
                        <a:pt x="5724" y="1954"/>
                        <a:pt x="5722" y="1943"/>
                      </a:cubicBezTo>
                      <a:cubicBezTo>
                        <a:pt x="5720" y="1937"/>
                        <a:pt x="5719" y="1932"/>
                        <a:pt x="5717" y="1927"/>
                      </a:cubicBezTo>
                      <a:cubicBezTo>
                        <a:pt x="5716" y="1921"/>
                        <a:pt x="5714" y="1915"/>
                        <a:pt x="5713" y="1910"/>
                      </a:cubicBezTo>
                      <a:cubicBezTo>
                        <a:pt x="5710" y="1899"/>
                        <a:pt x="5707" y="1888"/>
                        <a:pt x="5704" y="1878"/>
                      </a:cubicBezTo>
                      <a:lnTo>
                        <a:pt x="5701" y="1868"/>
                      </a:lnTo>
                      <a:cubicBezTo>
                        <a:pt x="5693" y="1840"/>
                        <a:pt x="5685" y="1810"/>
                        <a:pt x="5675" y="1782"/>
                      </a:cubicBezTo>
                      <a:cubicBezTo>
                        <a:pt x="5657" y="1725"/>
                        <a:pt x="5635" y="1664"/>
                        <a:pt x="5608" y="1595"/>
                      </a:cubicBezTo>
                      <a:lnTo>
                        <a:pt x="5589" y="1549"/>
                      </a:lnTo>
                      <a:cubicBezTo>
                        <a:pt x="5585" y="1539"/>
                        <a:pt x="5580" y="1530"/>
                        <a:pt x="5576" y="1520"/>
                      </a:cubicBezTo>
                      <a:lnTo>
                        <a:pt x="5569" y="1504"/>
                      </a:lnTo>
                      <a:cubicBezTo>
                        <a:pt x="5560" y="1482"/>
                        <a:pt x="5549" y="1460"/>
                        <a:pt x="5539" y="1438"/>
                      </a:cubicBezTo>
                      <a:lnTo>
                        <a:pt x="5528" y="1414"/>
                      </a:lnTo>
                      <a:cubicBezTo>
                        <a:pt x="5505" y="1366"/>
                        <a:pt x="5474" y="1302"/>
                        <a:pt x="5439" y="1239"/>
                      </a:cubicBezTo>
                      <a:cubicBezTo>
                        <a:pt x="5428" y="1220"/>
                        <a:pt x="5417" y="1201"/>
                        <a:pt x="5407" y="1182"/>
                      </a:cubicBezTo>
                      <a:cubicBezTo>
                        <a:pt x="5401" y="1173"/>
                        <a:pt x="5396" y="1163"/>
                        <a:pt x="5391" y="1154"/>
                      </a:cubicBezTo>
                      <a:cubicBezTo>
                        <a:pt x="5385" y="1145"/>
                        <a:pt x="5380" y="1136"/>
                        <a:pt x="5374" y="1126"/>
                      </a:cubicBezTo>
                      <a:cubicBezTo>
                        <a:pt x="5363" y="1108"/>
                        <a:pt x="5352" y="1089"/>
                        <a:pt x="5341" y="1070"/>
                      </a:cubicBezTo>
                      <a:cubicBezTo>
                        <a:pt x="5306" y="1013"/>
                        <a:pt x="5270" y="958"/>
                        <a:pt x="5236" y="907"/>
                      </a:cubicBezTo>
                      <a:cubicBezTo>
                        <a:pt x="5165" y="802"/>
                        <a:pt x="5090" y="697"/>
                        <a:pt x="5012" y="594"/>
                      </a:cubicBezTo>
                      <a:cubicBezTo>
                        <a:pt x="4852" y="385"/>
                        <a:pt x="4683" y="186"/>
                        <a:pt x="4533" y="9"/>
                      </a:cubicBezTo>
                      <a:lnTo>
                        <a:pt x="4544" y="0"/>
                      </a:lnTo>
                      <a:cubicBezTo>
                        <a:pt x="4694" y="177"/>
                        <a:pt x="4864" y="377"/>
                        <a:pt x="5023" y="586"/>
                      </a:cubicBezTo>
                      <a:cubicBezTo>
                        <a:pt x="5102" y="689"/>
                        <a:pt x="5178" y="794"/>
                        <a:pt x="5248" y="899"/>
                      </a:cubicBezTo>
                      <a:cubicBezTo>
                        <a:pt x="5282" y="951"/>
                        <a:pt x="5319" y="1006"/>
                        <a:pt x="5353" y="1063"/>
                      </a:cubicBezTo>
                      <a:cubicBezTo>
                        <a:pt x="5364" y="1081"/>
                        <a:pt x="5376" y="1101"/>
                        <a:pt x="5386" y="1119"/>
                      </a:cubicBezTo>
                      <a:cubicBezTo>
                        <a:pt x="5392" y="1128"/>
                        <a:pt x="5398" y="1138"/>
                        <a:pt x="5403" y="1147"/>
                      </a:cubicBezTo>
                      <a:cubicBezTo>
                        <a:pt x="5408" y="1156"/>
                        <a:pt x="5414" y="1166"/>
                        <a:pt x="5419" y="1175"/>
                      </a:cubicBezTo>
                      <a:cubicBezTo>
                        <a:pt x="5430" y="1194"/>
                        <a:pt x="5441" y="1213"/>
                        <a:pt x="5451" y="1233"/>
                      </a:cubicBezTo>
                      <a:cubicBezTo>
                        <a:pt x="5486" y="1295"/>
                        <a:pt x="5517" y="1359"/>
                        <a:pt x="5541" y="1408"/>
                      </a:cubicBezTo>
                      <a:lnTo>
                        <a:pt x="5552" y="1432"/>
                      </a:lnTo>
                      <a:cubicBezTo>
                        <a:pt x="5562" y="1454"/>
                        <a:pt x="5573" y="1476"/>
                        <a:pt x="5582" y="1499"/>
                      </a:cubicBezTo>
                      <a:lnTo>
                        <a:pt x="5589" y="1514"/>
                      </a:lnTo>
                      <a:cubicBezTo>
                        <a:pt x="5593" y="1524"/>
                        <a:pt x="5598" y="1534"/>
                        <a:pt x="5602" y="1544"/>
                      </a:cubicBezTo>
                      <a:lnTo>
                        <a:pt x="5621" y="1590"/>
                      </a:lnTo>
                      <a:cubicBezTo>
                        <a:pt x="5648" y="1660"/>
                        <a:pt x="5670" y="1721"/>
                        <a:pt x="5689" y="1778"/>
                      </a:cubicBezTo>
                      <a:cubicBezTo>
                        <a:pt x="5698" y="1807"/>
                        <a:pt x="5707" y="1836"/>
                        <a:pt x="5715" y="1864"/>
                      </a:cubicBezTo>
                      <a:lnTo>
                        <a:pt x="5718" y="1874"/>
                      </a:lnTo>
                      <a:cubicBezTo>
                        <a:pt x="5721" y="1885"/>
                        <a:pt x="5724" y="1896"/>
                        <a:pt x="5727" y="1906"/>
                      </a:cubicBezTo>
                      <a:cubicBezTo>
                        <a:pt x="5728" y="1912"/>
                        <a:pt x="5730" y="1918"/>
                        <a:pt x="5731" y="1923"/>
                      </a:cubicBezTo>
                      <a:cubicBezTo>
                        <a:pt x="5732" y="1929"/>
                        <a:pt x="5734" y="1934"/>
                        <a:pt x="5735" y="1939"/>
                      </a:cubicBezTo>
                      <a:cubicBezTo>
                        <a:pt x="5738" y="1950"/>
                        <a:pt x="5741" y="1962"/>
                        <a:pt x="5744" y="1973"/>
                      </a:cubicBezTo>
                      <a:lnTo>
                        <a:pt x="5755" y="2023"/>
                      </a:lnTo>
                      <a:cubicBezTo>
                        <a:pt x="5757" y="2034"/>
                        <a:pt x="5759" y="2045"/>
                        <a:pt x="5761" y="2055"/>
                      </a:cubicBezTo>
                      <a:cubicBezTo>
                        <a:pt x="5762" y="2061"/>
                        <a:pt x="5763" y="2067"/>
                        <a:pt x="5764" y="2072"/>
                      </a:cubicBezTo>
                      <a:cubicBezTo>
                        <a:pt x="5770" y="2100"/>
                        <a:pt x="5774" y="2128"/>
                        <a:pt x="5778" y="2155"/>
                      </a:cubicBezTo>
                      <a:lnTo>
                        <a:pt x="5781" y="2172"/>
                      </a:lnTo>
                      <a:cubicBezTo>
                        <a:pt x="5783" y="2183"/>
                        <a:pt x="5784" y="2194"/>
                        <a:pt x="5785" y="2205"/>
                      </a:cubicBezTo>
                      <a:cubicBezTo>
                        <a:pt x="5786" y="2211"/>
                        <a:pt x="5787" y="2217"/>
                        <a:pt x="5788" y="2222"/>
                      </a:cubicBezTo>
                      <a:lnTo>
                        <a:pt x="5788" y="2227"/>
                      </a:lnTo>
                      <a:cubicBezTo>
                        <a:pt x="5790" y="2242"/>
                        <a:pt x="5792" y="2257"/>
                        <a:pt x="5793" y="2273"/>
                      </a:cubicBezTo>
                      <a:lnTo>
                        <a:pt x="5798" y="2324"/>
                      </a:lnTo>
                      <a:lnTo>
                        <a:pt x="5802" y="2374"/>
                      </a:lnTo>
                      <a:cubicBezTo>
                        <a:pt x="5806" y="2450"/>
                        <a:pt x="5807" y="2517"/>
                        <a:pt x="5804" y="2579"/>
                      </a:cubicBezTo>
                      <a:cubicBezTo>
                        <a:pt x="5802" y="2648"/>
                        <a:pt x="5796" y="2716"/>
                        <a:pt x="5787" y="2784"/>
                      </a:cubicBezTo>
                      <a:cubicBezTo>
                        <a:pt x="5768" y="2922"/>
                        <a:pt x="5734" y="3057"/>
                        <a:pt x="5686" y="3187"/>
                      </a:cubicBezTo>
                      <a:cubicBezTo>
                        <a:pt x="5653" y="3274"/>
                        <a:pt x="5613" y="3358"/>
                        <a:pt x="5567" y="3438"/>
                      </a:cubicBezTo>
                      <a:cubicBezTo>
                        <a:pt x="5543" y="3480"/>
                        <a:pt x="5517" y="3520"/>
                        <a:pt x="5490" y="3559"/>
                      </a:cubicBezTo>
                      <a:cubicBezTo>
                        <a:pt x="5409" y="3675"/>
                        <a:pt x="5312" y="3780"/>
                        <a:pt x="5203" y="3871"/>
                      </a:cubicBezTo>
                      <a:cubicBezTo>
                        <a:pt x="5137" y="3925"/>
                        <a:pt x="5066" y="3974"/>
                        <a:pt x="4992" y="4017"/>
                      </a:cubicBezTo>
                      <a:cubicBezTo>
                        <a:pt x="4943" y="4045"/>
                        <a:pt x="4893" y="4071"/>
                        <a:pt x="4841" y="4093"/>
                      </a:cubicBezTo>
                      <a:cubicBezTo>
                        <a:pt x="4712" y="4150"/>
                        <a:pt x="4575" y="4189"/>
                        <a:pt x="4435" y="4210"/>
                      </a:cubicBezTo>
                      <a:cubicBezTo>
                        <a:pt x="4366" y="4221"/>
                        <a:pt x="4296" y="4227"/>
                        <a:pt x="4226" y="4228"/>
                      </a:cubicBezTo>
                      <a:cubicBezTo>
                        <a:pt x="4212" y="4229"/>
                        <a:pt x="4199" y="4229"/>
                        <a:pt x="4185" y="4229"/>
                      </a:cubicBezTo>
                      <a:cubicBezTo>
                        <a:pt x="4166" y="4229"/>
                        <a:pt x="4147" y="4229"/>
                        <a:pt x="4128" y="4228"/>
                      </a:cubicBezTo>
                      <a:lnTo>
                        <a:pt x="4121" y="4228"/>
                      </a:lnTo>
                      <a:lnTo>
                        <a:pt x="4069" y="4226"/>
                      </a:lnTo>
                      <a:cubicBezTo>
                        <a:pt x="4057" y="4225"/>
                        <a:pt x="4046" y="4224"/>
                        <a:pt x="4035" y="4223"/>
                      </a:cubicBezTo>
                      <a:lnTo>
                        <a:pt x="4017" y="4222"/>
                      </a:lnTo>
                      <a:cubicBezTo>
                        <a:pt x="3948" y="4216"/>
                        <a:pt x="3880" y="4206"/>
                        <a:pt x="3812" y="4192"/>
                      </a:cubicBezTo>
                      <a:cubicBezTo>
                        <a:pt x="3745" y="4179"/>
                        <a:pt x="3678" y="4162"/>
                        <a:pt x="3613" y="4142"/>
                      </a:cubicBezTo>
                      <a:lnTo>
                        <a:pt x="3589" y="4135"/>
                      </a:lnTo>
                      <a:lnTo>
                        <a:pt x="3516" y="4111"/>
                      </a:lnTo>
                      <a:lnTo>
                        <a:pt x="3490" y="4101"/>
                      </a:lnTo>
                      <a:cubicBezTo>
                        <a:pt x="3467" y="4093"/>
                        <a:pt x="3444" y="4084"/>
                        <a:pt x="3421" y="4074"/>
                      </a:cubicBezTo>
                      <a:lnTo>
                        <a:pt x="3405" y="4068"/>
                      </a:lnTo>
                      <a:cubicBezTo>
                        <a:pt x="3395" y="4064"/>
                        <a:pt x="3384" y="4060"/>
                        <a:pt x="3374" y="4055"/>
                      </a:cubicBezTo>
                      <a:lnTo>
                        <a:pt x="3328" y="4035"/>
                      </a:lnTo>
                      <a:cubicBezTo>
                        <a:pt x="3316" y="4029"/>
                        <a:pt x="3304" y="4024"/>
                        <a:pt x="3293" y="4019"/>
                      </a:cubicBezTo>
                      <a:lnTo>
                        <a:pt x="3241" y="3993"/>
                      </a:lnTo>
                      <a:lnTo>
                        <a:pt x="3177" y="3964"/>
                      </a:lnTo>
                      <a:lnTo>
                        <a:pt x="3112" y="3933"/>
                      </a:lnTo>
                      <a:lnTo>
                        <a:pt x="3069" y="3911"/>
                      </a:lnTo>
                      <a:cubicBezTo>
                        <a:pt x="3008" y="3881"/>
                        <a:pt x="2949" y="3850"/>
                        <a:pt x="2899" y="3824"/>
                      </a:cubicBezTo>
                      <a:cubicBezTo>
                        <a:pt x="2805" y="3775"/>
                        <a:pt x="2712" y="3724"/>
                        <a:pt x="2621" y="3675"/>
                      </a:cubicBezTo>
                      <a:lnTo>
                        <a:pt x="2568" y="3647"/>
                      </a:lnTo>
                      <a:cubicBezTo>
                        <a:pt x="2359" y="3534"/>
                        <a:pt x="2136" y="3415"/>
                        <a:pt x="1914" y="3315"/>
                      </a:cubicBezTo>
                      <a:cubicBezTo>
                        <a:pt x="1801" y="3264"/>
                        <a:pt x="1689" y="3219"/>
                        <a:pt x="1583" y="3182"/>
                      </a:cubicBezTo>
                      <a:lnTo>
                        <a:pt x="1568" y="3177"/>
                      </a:lnTo>
                      <a:cubicBezTo>
                        <a:pt x="1559" y="3174"/>
                        <a:pt x="1551" y="3171"/>
                        <a:pt x="1542" y="3168"/>
                      </a:cubicBezTo>
                      <a:lnTo>
                        <a:pt x="1500" y="3155"/>
                      </a:lnTo>
                      <a:cubicBezTo>
                        <a:pt x="1481" y="3148"/>
                        <a:pt x="1461" y="3143"/>
                        <a:pt x="1443" y="3137"/>
                      </a:cubicBezTo>
                      <a:lnTo>
                        <a:pt x="1416" y="3130"/>
                      </a:lnTo>
                      <a:cubicBezTo>
                        <a:pt x="1407" y="3127"/>
                        <a:pt x="1397" y="3124"/>
                        <a:pt x="1388" y="3122"/>
                      </a:cubicBezTo>
                      <a:lnTo>
                        <a:pt x="1374" y="3118"/>
                      </a:lnTo>
                      <a:lnTo>
                        <a:pt x="1333" y="3108"/>
                      </a:lnTo>
                      <a:lnTo>
                        <a:pt x="1282" y="3096"/>
                      </a:lnTo>
                      <a:cubicBezTo>
                        <a:pt x="1271" y="3094"/>
                        <a:pt x="1260" y="3091"/>
                        <a:pt x="1249" y="3089"/>
                      </a:cubicBezTo>
                      <a:lnTo>
                        <a:pt x="1229" y="3085"/>
                      </a:lnTo>
                      <a:cubicBezTo>
                        <a:pt x="1208" y="3081"/>
                        <a:pt x="1186" y="3077"/>
                        <a:pt x="1165" y="3074"/>
                      </a:cubicBezTo>
                      <a:lnTo>
                        <a:pt x="1123" y="3068"/>
                      </a:lnTo>
                      <a:lnTo>
                        <a:pt x="1060" y="3061"/>
                      </a:lnTo>
                      <a:cubicBezTo>
                        <a:pt x="1056" y="3060"/>
                        <a:pt x="1052" y="3060"/>
                        <a:pt x="1047" y="3060"/>
                      </a:cubicBezTo>
                      <a:lnTo>
                        <a:pt x="1040" y="3059"/>
                      </a:lnTo>
                      <a:lnTo>
                        <a:pt x="994" y="3056"/>
                      </a:lnTo>
                      <a:cubicBezTo>
                        <a:pt x="992" y="3056"/>
                        <a:pt x="990" y="3056"/>
                        <a:pt x="988" y="3056"/>
                      </a:cubicBezTo>
                      <a:lnTo>
                        <a:pt x="959" y="3055"/>
                      </a:lnTo>
                      <a:cubicBezTo>
                        <a:pt x="949" y="3054"/>
                        <a:pt x="939" y="3055"/>
                        <a:pt x="929" y="3055"/>
                      </a:cubicBezTo>
                      <a:lnTo>
                        <a:pt x="920" y="3055"/>
                      </a:lnTo>
                      <a:cubicBezTo>
                        <a:pt x="817" y="3057"/>
                        <a:pt x="715" y="3077"/>
                        <a:pt x="619" y="3114"/>
                      </a:cubicBezTo>
                      <a:cubicBezTo>
                        <a:pt x="573" y="3131"/>
                        <a:pt x="530" y="3152"/>
                        <a:pt x="488" y="3176"/>
                      </a:cubicBezTo>
                      <a:cubicBezTo>
                        <a:pt x="347" y="3258"/>
                        <a:pt x="230" y="3375"/>
                        <a:pt x="149" y="3515"/>
                      </a:cubicBezTo>
                      <a:cubicBezTo>
                        <a:pt x="99" y="3602"/>
                        <a:pt x="63" y="3695"/>
                        <a:pt x="43" y="3793"/>
                      </a:cubicBezTo>
                      <a:cubicBezTo>
                        <a:pt x="42" y="3801"/>
                        <a:pt x="41" y="3808"/>
                        <a:pt x="39" y="3816"/>
                      </a:cubicBezTo>
                      <a:cubicBezTo>
                        <a:pt x="38" y="3821"/>
                        <a:pt x="38" y="3826"/>
                        <a:pt x="37" y="3831"/>
                      </a:cubicBezTo>
                      <a:lnTo>
                        <a:pt x="33" y="3851"/>
                      </a:lnTo>
                      <a:cubicBezTo>
                        <a:pt x="32" y="3858"/>
                        <a:pt x="31" y="3865"/>
                        <a:pt x="31" y="3872"/>
                      </a:cubicBezTo>
                      <a:lnTo>
                        <a:pt x="25" y="3915"/>
                      </a:lnTo>
                      <a:cubicBezTo>
                        <a:pt x="24" y="3923"/>
                        <a:pt x="24" y="3932"/>
                        <a:pt x="23" y="3941"/>
                      </a:cubicBezTo>
                      <a:cubicBezTo>
                        <a:pt x="22" y="3946"/>
                        <a:pt x="22" y="3952"/>
                        <a:pt x="21" y="3957"/>
                      </a:cubicBezTo>
                      <a:cubicBezTo>
                        <a:pt x="16" y="4018"/>
                        <a:pt x="13" y="4074"/>
                        <a:pt x="13" y="4127"/>
                      </a:cubicBezTo>
                      <a:cubicBezTo>
                        <a:pt x="13" y="4128"/>
                        <a:pt x="13" y="4130"/>
                        <a:pt x="13" y="4132"/>
                      </a:cubicBezTo>
                      <a:cubicBezTo>
                        <a:pt x="13" y="4358"/>
                        <a:pt x="52" y="4582"/>
                        <a:pt x="128" y="4795"/>
                      </a:cubicBezTo>
                      <a:cubicBezTo>
                        <a:pt x="170" y="4911"/>
                        <a:pt x="221" y="5023"/>
                        <a:pt x="283" y="5129"/>
                      </a:cubicBezTo>
                      <a:cubicBezTo>
                        <a:pt x="335" y="5220"/>
                        <a:pt x="394" y="5306"/>
                        <a:pt x="460" y="5388"/>
                      </a:cubicBezTo>
                      <a:lnTo>
                        <a:pt x="455" y="5392"/>
                      </a:lnTo>
                      <a:lnTo>
                        <a:pt x="460" y="5388"/>
                      </a:lnTo>
                      <a:cubicBezTo>
                        <a:pt x="492" y="5428"/>
                        <a:pt x="528" y="5468"/>
                        <a:pt x="573" y="5517"/>
                      </a:cubicBezTo>
                      <a:lnTo>
                        <a:pt x="618" y="5563"/>
                      </a:lnTo>
                      <a:lnTo>
                        <a:pt x="634" y="5578"/>
                      </a:lnTo>
                      <a:cubicBezTo>
                        <a:pt x="651" y="5595"/>
                        <a:pt x="668" y="5611"/>
                        <a:pt x="684" y="5627"/>
                      </a:cubicBezTo>
                      <a:lnTo>
                        <a:pt x="699" y="5641"/>
                      </a:lnTo>
                      <a:cubicBezTo>
                        <a:pt x="795" y="5733"/>
                        <a:pt x="894" y="5822"/>
                        <a:pt x="970" y="5889"/>
                      </a:cubicBezTo>
                      <a:cubicBezTo>
                        <a:pt x="1001" y="5917"/>
                        <a:pt x="1034" y="5946"/>
                        <a:pt x="1066" y="5975"/>
                      </a:cubicBezTo>
                      <a:cubicBezTo>
                        <a:pt x="1126" y="6028"/>
                        <a:pt x="1188" y="6083"/>
                        <a:pt x="1250" y="6138"/>
                      </a:cubicBezTo>
                      <a:lnTo>
                        <a:pt x="1316" y="6198"/>
                      </a:lnTo>
                      <a:cubicBezTo>
                        <a:pt x="1332" y="6212"/>
                        <a:pt x="1358" y="6233"/>
                        <a:pt x="1382" y="6251"/>
                      </a:cubicBezTo>
                      <a:lnTo>
                        <a:pt x="1430" y="6289"/>
                      </a:lnTo>
                      <a:cubicBezTo>
                        <a:pt x="1462" y="6314"/>
                        <a:pt x="1496" y="6341"/>
                        <a:pt x="1530" y="6367"/>
                      </a:cubicBezTo>
                      <a:cubicBezTo>
                        <a:pt x="1557" y="6390"/>
                        <a:pt x="1582" y="6410"/>
                        <a:pt x="1605" y="6429"/>
                      </a:cubicBezTo>
                      <a:lnTo>
                        <a:pt x="1662" y="6477"/>
                      </a:lnTo>
                      <a:cubicBezTo>
                        <a:pt x="1666" y="6481"/>
                        <a:pt x="1670" y="6485"/>
                        <a:pt x="1675" y="6489"/>
                      </a:cubicBezTo>
                      <a:lnTo>
                        <a:pt x="1681" y="6495"/>
                      </a:lnTo>
                      <a:cubicBezTo>
                        <a:pt x="1733" y="6542"/>
                        <a:pt x="1782" y="6592"/>
                        <a:pt x="1828" y="6645"/>
                      </a:cubicBezTo>
                      <a:cubicBezTo>
                        <a:pt x="1895" y="6723"/>
                        <a:pt x="1955" y="6806"/>
                        <a:pt x="2006" y="6895"/>
                      </a:cubicBezTo>
                      <a:cubicBezTo>
                        <a:pt x="2025" y="6929"/>
                        <a:pt x="2044" y="6963"/>
                        <a:pt x="2060" y="6997"/>
                      </a:cubicBezTo>
                      <a:cubicBezTo>
                        <a:pt x="2091" y="7061"/>
                        <a:pt x="2118" y="7127"/>
                        <a:pt x="2140" y="7194"/>
                      </a:cubicBezTo>
                      <a:cubicBezTo>
                        <a:pt x="2162" y="7262"/>
                        <a:pt x="2179" y="7331"/>
                        <a:pt x="2192" y="7400"/>
                      </a:cubicBezTo>
                      <a:cubicBezTo>
                        <a:pt x="2209" y="7494"/>
                        <a:pt x="2218" y="7590"/>
                        <a:pt x="2218" y="7685"/>
                      </a:cubicBezTo>
                      <a:cubicBezTo>
                        <a:pt x="2218" y="7731"/>
                        <a:pt x="2216" y="7777"/>
                        <a:pt x="2212" y="7822"/>
                      </a:cubicBezTo>
                      <a:cubicBezTo>
                        <a:pt x="2200" y="7961"/>
                        <a:pt x="2172" y="8097"/>
                        <a:pt x="2130" y="8229"/>
                      </a:cubicBezTo>
                      <a:cubicBezTo>
                        <a:pt x="2089" y="8358"/>
                        <a:pt x="2037" y="8483"/>
                        <a:pt x="1975" y="8603"/>
                      </a:cubicBezTo>
                      <a:cubicBezTo>
                        <a:pt x="1950" y="8653"/>
                        <a:pt x="1922" y="8703"/>
                        <a:pt x="1894" y="8752"/>
                      </a:cubicBezTo>
                      <a:cubicBezTo>
                        <a:pt x="1856" y="8817"/>
                        <a:pt x="1817" y="8881"/>
                        <a:pt x="1775" y="8944"/>
                      </a:cubicBezTo>
                      <a:cubicBezTo>
                        <a:pt x="1740" y="8997"/>
                        <a:pt x="1702" y="9050"/>
                        <a:pt x="1663" y="9104"/>
                      </a:cubicBezTo>
                      <a:cubicBezTo>
                        <a:pt x="1626" y="9154"/>
                        <a:pt x="1587" y="9206"/>
                        <a:pt x="1546" y="9258"/>
                      </a:cubicBezTo>
                      <a:cubicBezTo>
                        <a:pt x="1407" y="9434"/>
                        <a:pt x="1246" y="9617"/>
                        <a:pt x="1042" y="983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17"/>
                <p:cNvSpPr/>
                <p:nvPr/>
              </p:nvSpPr>
              <p:spPr>
                <a:xfrm>
                  <a:off x="4701240" y="1013760"/>
                  <a:ext cx="2089800" cy="364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5" h="10122" extrusionOk="0">
                      <a:moveTo>
                        <a:pt x="1093" y="9587"/>
                      </a:moveTo>
                      <a:cubicBezTo>
                        <a:pt x="984" y="9701"/>
                        <a:pt x="871" y="9816"/>
                        <a:pt x="762" y="9926"/>
                      </a:cubicBezTo>
                      <a:cubicBezTo>
                        <a:pt x="699" y="9990"/>
                        <a:pt x="634" y="10056"/>
                        <a:pt x="570" y="10122"/>
                      </a:cubicBezTo>
                      <a:lnTo>
                        <a:pt x="560" y="10112"/>
                      </a:lnTo>
                      <a:cubicBezTo>
                        <a:pt x="624" y="10046"/>
                        <a:pt x="689" y="9980"/>
                        <a:pt x="752" y="9917"/>
                      </a:cubicBezTo>
                      <a:cubicBezTo>
                        <a:pt x="861" y="9806"/>
                        <a:pt x="974" y="9692"/>
                        <a:pt x="1082" y="9578"/>
                      </a:cubicBezTo>
                      <a:cubicBezTo>
                        <a:pt x="1283" y="9367"/>
                        <a:pt x="1439" y="9189"/>
                        <a:pt x="1575" y="9017"/>
                      </a:cubicBezTo>
                      <a:cubicBezTo>
                        <a:pt x="1747" y="8798"/>
                        <a:pt x="1881" y="8595"/>
                        <a:pt x="1983" y="8395"/>
                      </a:cubicBezTo>
                      <a:cubicBezTo>
                        <a:pt x="2040" y="8284"/>
                        <a:pt x="2087" y="8169"/>
                        <a:pt x="2125" y="8051"/>
                      </a:cubicBezTo>
                      <a:cubicBezTo>
                        <a:pt x="2163" y="7933"/>
                        <a:pt x="2188" y="7811"/>
                        <a:pt x="2199" y="7687"/>
                      </a:cubicBezTo>
                      <a:cubicBezTo>
                        <a:pt x="2202" y="7647"/>
                        <a:pt x="2204" y="7606"/>
                        <a:pt x="2204" y="7565"/>
                      </a:cubicBezTo>
                      <a:cubicBezTo>
                        <a:pt x="2204" y="7357"/>
                        <a:pt x="2157" y="7152"/>
                        <a:pt x="2066" y="6965"/>
                      </a:cubicBezTo>
                      <a:cubicBezTo>
                        <a:pt x="2051" y="6935"/>
                        <a:pt x="2035" y="6905"/>
                        <a:pt x="2019" y="6875"/>
                      </a:cubicBezTo>
                      <a:cubicBezTo>
                        <a:pt x="1973" y="6797"/>
                        <a:pt x="1921" y="6724"/>
                        <a:pt x="1862" y="6656"/>
                      </a:cubicBezTo>
                      <a:cubicBezTo>
                        <a:pt x="1822" y="6609"/>
                        <a:pt x="1778" y="6564"/>
                        <a:pt x="1732" y="6523"/>
                      </a:cubicBezTo>
                      <a:cubicBezTo>
                        <a:pt x="1686" y="6481"/>
                        <a:pt x="1636" y="6441"/>
                        <a:pt x="1590" y="6403"/>
                      </a:cubicBezTo>
                      <a:cubicBezTo>
                        <a:pt x="1557" y="6377"/>
                        <a:pt x="1523" y="6351"/>
                        <a:pt x="1491" y="6325"/>
                      </a:cubicBezTo>
                      <a:lnTo>
                        <a:pt x="1443" y="6288"/>
                      </a:lnTo>
                      <a:lnTo>
                        <a:pt x="1429" y="6276"/>
                      </a:lnTo>
                      <a:cubicBezTo>
                        <a:pt x="1409" y="6261"/>
                        <a:pt x="1389" y="6245"/>
                        <a:pt x="1370" y="6229"/>
                      </a:cubicBezTo>
                      <a:lnTo>
                        <a:pt x="1301" y="6166"/>
                      </a:lnTo>
                      <a:cubicBezTo>
                        <a:pt x="1241" y="6112"/>
                        <a:pt x="1179" y="6057"/>
                        <a:pt x="1119" y="6004"/>
                      </a:cubicBezTo>
                      <a:cubicBezTo>
                        <a:pt x="1087" y="5976"/>
                        <a:pt x="1054" y="5947"/>
                        <a:pt x="1022" y="5918"/>
                      </a:cubicBezTo>
                      <a:cubicBezTo>
                        <a:pt x="945" y="5850"/>
                        <a:pt x="845" y="5759"/>
                        <a:pt x="746" y="5666"/>
                      </a:cubicBezTo>
                      <a:cubicBezTo>
                        <a:pt x="706" y="5627"/>
                        <a:pt x="659" y="5581"/>
                        <a:pt x="614" y="5534"/>
                      </a:cubicBezTo>
                      <a:cubicBezTo>
                        <a:pt x="565" y="5482"/>
                        <a:pt x="525" y="5437"/>
                        <a:pt x="490" y="5393"/>
                      </a:cubicBezTo>
                      <a:cubicBezTo>
                        <a:pt x="418" y="5304"/>
                        <a:pt x="353" y="5209"/>
                        <a:pt x="296" y="5109"/>
                      </a:cubicBezTo>
                      <a:cubicBezTo>
                        <a:pt x="228" y="4992"/>
                        <a:pt x="171" y="4869"/>
                        <a:pt x="126" y="4742"/>
                      </a:cubicBezTo>
                      <a:cubicBezTo>
                        <a:pt x="43" y="4508"/>
                        <a:pt x="0" y="4261"/>
                        <a:pt x="0" y="4013"/>
                      </a:cubicBezTo>
                      <a:cubicBezTo>
                        <a:pt x="0" y="4011"/>
                        <a:pt x="0" y="4009"/>
                        <a:pt x="0" y="4007"/>
                      </a:cubicBezTo>
                      <a:cubicBezTo>
                        <a:pt x="0" y="3949"/>
                        <a:pt x="2" y="3888"/>
                        <a:pt x="8" y="3820"/>
                      </a:cubicBezTo>
                      <a:cubicBezTo>
                        <a:pt x="9" y="3815"/>
                        <a:pt x="9" y="3809"/>
                        <a:pt x="10" y="3804"/>
                      </a:cubicBezTo>
                      <a:cubicBezTo>
                        <a:pt x="11" y="3794"/>
                        <a:pt x="12" y="3784"/>
                        <a:pt x="13" y="3774"/>
                      </a:cubicBezTo>
                      <a:lnTo>
                        <a:pt x="19" y="3727"/>
                      </a:lnTo>
                      <a:cubicBezTo>
                        <a:pt x="22" y="3696"/>
                        <a:pt x="28" y="3665"/>
                        <a:pt x="34" y="3635"/>
                      </a:cubicBezTo>
                      <a:cubicBezTo>
                        <a:pt x="58" y="3516"/>
                        <a:pt x="101" y="3402"/>
                        <a:pt x="162" y="3297"/>
                      </a:cubicBezTo>
                      <a:cubicBezTo>
                        <a:pt x="260" y="3127"/>
                        <a:pt x="402" y="2985"/>
                        <a:pt x="573" y="2886"/>
                      </a:cubicBezTo>
                      <a:cubicBezTo>
                        <a:pt x="624" y="2857"/>
                        <a:pt x="677" y="2831"/>
                        <a:pt x="732" y="2810"/>
                      </a:cubicBezTo>
                      <a:cubicBezTo>
                        <a:pt x="849" y="2765"/>
                        <a:pt x="973" y="2741"/>
                        <a:pt x="1099" y="2738"/>
                      </a:cubicBezTo>
                      <a:cubicBezTo>
                        <a:pt x="1107" y="2738"/>
                        <a:pt x="1116" y="2738"/>
                        <a:pt x="1124" y="2738"/>
                      </a:cubicBezTo>
                      <a:cubicBezTo>
                        <a:pt x="1178" y="2738"/>
                        <a:pt x="1233" y="2741"/>
                        <a:pt x="1286" y="2748"/>
                      </a:cubicBezTo>
                      <a:lnTo>
                        <a:pt x="1333" y="2753"/>
                      </a:lnTo>
                      <a:lnTo>
                        <a:pt x="1379" y="2760"/>
                      </a:lnTo>
                      <a:cubicBezTo>
                        <a:pt x="1403" y="2763"/>
                        <a:pt x="1428" y="2768"/>
                        <a:pt x="1451" y="2772"/>
                      </a:cubicBezTo>
                      <a:lnTo>
                        <a:pt x="1471" y="2776"/>
                      </a:lnTo>
                      <a:cubicBezTo>
                        <a:pt x="1484" y="2778"/>
                        <a:pt x="1496" y="2781"/>
                        <a:pt x="1508" y="2784"/>
                      </a:cubicBezTo>
                      <a:lnTo>
                        <a:pt x="1563" y="2796"/>
                      </a:lnTo>
                      <a:lnTo>
                        <a:pt x="1608" y="2808"/>
                      </a:lnTo>
                      <a:lnTo>
                        <a:pt x="1622" y="2812"/>
                      </a:lnTo>
                      <a:cubicBezTo>
                        <a:pt x="1633" y="2814"/>
                        <a:pt x="1643" y="2817"/>
                        <a:pt x="1654" y="2820"/>
                      </a:cubicBezTo>
                      <a:lnTo>
                        <a:pt x="1680" y="2828"/>
                      </a:lnTo>
                      <a:cubicBezTo>
                        <a:pt x="1701" y="2834"/>
                        <a:pt x="1722" y="2840"/>
                        <a:pt x="1743" y="2847"/>
                      </a:cubicBezTo>
                      <a:lnTo>
                        <a:pt x="1788" y="2861"/>
                      </a:lnTo>
                      <a:cubicBezTo>
                        <a:pt x="1797" y="2864"/>
                        <a:pt x="1807" y="2867"/>
                        <a:pt x="1817" y="2871"/>
                      </a:cubicBezTo>
                      <a:lnTo>
                        <a:pt x="1832" y="2876"/>
                      </a:lnTo>
                      <a:cubicBezTo>
                        <a:pt x="1945" y="2915"/>
                        <a:pt x="2058" y="2961"/>
                        <a:pt x="2179" y="3015"/>
                      </a:cubicBezTo>
                      <a:cubicBezTo>
                        <a:pt x="2407" y="3118"/>
                        <a:pt x="2624" y="3234"/>
                        <a:pt x="2845" y="3354"/>
                      </a:cubicBezTo>
                      <a:lnTo>
                        <a:pt x="2927" y="3396"/>
                      </a:lnTo>
                      <a:cubicBezTo>
                        <a:pt x="3115" y="3499"/>
                        <a:pt x="3310" y="3604"/>
                        <a:pt x="3509" y="3694"/>
                      </a:cubicBezTo>
                      <a:lnTo>
                        <a:pt x="3506" y="3700"/>
                      </a:lnTo>
                      <a:lnTo>
                        <a:pt x="3509" y="3694"/>
                      </a:lnTo>
                      <a:cubicBezTo>
                        <a:pt x="3564" y="3721"/>
                        <a:pt x="3620" y="3748"/>
                        <a:pt x="3679" y="3771"/>
                      </a:cubicBezTo>
                      <a:cubicBezTo>
                        <a:pt x="3699" y="3780"/>
                        <a:pt x="3720" y="3787"/>
                        <a:pt x="3740" y="3795"/>
                      </a:cubicBezTo>
                      <a:lnTo>
                        <a:pt x="3766" y="3804"/>
                      </a:lnTo>
                      <a:lnTo>
                        <a:pt x="3832" y="3826"/>
                      </a:lnTo>
                      <a:lnTo>
                        <a:pt x="3854" y="3833"/>
                      </a:lnTo>
                      <a:cubicBezTo>
                        <a:pt x="3913" y="3851"/>
                        <a:pt x="3973" y="3866"/>
                        <a:pt x="4034" y="3878"/>
                      </a:cubicBezTo>
                      <a:cubicBezTo>
                        <a:pt x="4095" y="3891"/>
                        <a:pt x="4157" y="3900"/>
                        <a:pt x="4218" y="3905"/>
                      </a:cubicBezTo>
                      <a:lnTo>
                        <a:pt x="4235" y="3907"/>
                      </a:lnTo>
                      <a:cubicBezTo>
                        <a:pt x="4245" y="3907"/>
                        <a:pt x="4255" y="3908"/>
                        <a:pt x="4265" y="3909"/>
                      </a:cubicBezTo>
                      <a:lnTo>
                        <a:pt x="4322" y="3911"/>
                      </a:lnTo>
                      <a:cubicBezTo>
                        <a:pt x="4349" y="3912"/>
                        <a:pt x="4377" y="3912"/>
                        <a:pt x="4404" y="3911"/>
                      </a:cubicBezTo>
                      <a:cubicBezTo>
                        <a:pt x="4466" y="3910"/>
                        <a:pt x="4528" y="3904"/>
                        <a:pt x="4589" y="3895"/>
                      </a:cubicBezTo>
                      <a:cubicBezTo>
                        <a:pt x="4712" y="3877"/>
                        <a:pt x="4831" y="3843"/>
                        <a:pt x="4945" y="3793"/>
                      </a:cubicBezTo>
                      <a:cubicBezTo>
                        <a:pt x="4990" y="3773"/>
                        <a:pt x="5034" y="3751"/>
                        <a:pt x="5077" y="3726"/>
                      </a:cubicBezTo>
                      <a:cubicBezTo>
                        <a:pt x="5141" y="3689"/>
                        <a:pt x="5203" y="3646"/>
                        <a:pt x="5261" y="3599"/>
                      </a:cubicBezTo>
                      <a:cubicBezTo>
                        <a:pt x="5356" y="3519"/>
                        <a:pt x="5441" y="3428"/>
                        <a:pt x="5512" y="3326"/>
                      </a:cubicBezTo>
                      <a:cubicBezTo>
                        <a:pt x="5536" y="3292"/>
                        <a:pt x="5558" y="3257"/>
                        <a:pt x="5579" y="3221"/>
                      </a:cubicBezTo>
                      <a:cubicBezTo>
                        <a:pt x="5620" y="3150"/>
                        <a:pt x="5655" y="3075"/>
                        <a:pt x="5684" y="2998"/>
                      </a:cubicBezTo>
                      <a:cubicBezTo>
                        <a:pt x="5728" y="2882"/>
                        <a:pt x="5758" y="2761"/>
                        <a:pt x="5774" y="2638"/>
                      </a:cubicBezTo>
                      <a:cubicBezTo>
                        <a:pt x="5806" y="2402"/>
                        <a:pt x="5793" y="2154"/>
                        <a:pt x="5734" y="1899"/>
                      </a:cubicBezTo>
                      <a:cubicBezTo>
                        <a:pt x="5679" y="1671"/>
                        <a:pt x="5587" y="1439"/>
                        <a:pt x="5461" y="1208"/>
                      </a:cubicBezTo>
                      <a:cubicBezTo>
                        <a:pt x="5451" y="1190"/>
                        <a:pt x="5441" y="1172"/>
                        <a:pt x="5431" y="1154"/>
                      </a:cubicBezTo>
                      <a:cubicBezTo>
                        <a:pt x="5426" y="1145"/>
                        <a:pt x="5421" y="1136"/>
                        <a:pt x="5415" y="1127"/>
                      </a:cubicBezTo>
                      <a:cubicBezTo>
                        <a:pt x="5410" y="1118"/>
                        <a:pt x="5404" y="1109"/>
                        <a:pt x="5399" y="1099"/>
                      </a:cubicBezTo>
                      <a:cubicBezTo>
                        <a:pt x="5389" y="1082"/>
                        <a:pt x="5378" y="1064"/>
                        <a:pt x="5367" y="1047"/>
                      </a:cubicBezTo>
                      <a:cubicBezTo>
                        <a:pt x="5335" y="993"/>
                        <a:pt x="5300" y="940"/>
                        <a:pt x="5267" y="890"/>
                      </a:cubicBezTo>
                      <a:cubicBezTo>
                        <a:pt x="5199" y="788"/>
                        <a:pt x="5125" y="686"/>
                        <a:pt x="5049" y="587"/>
                      </a:cubicBezTo>
                      <a:cubicBezTo>
                        <a:pt x="4905" y="397"/>
                        <a:pt x="4756" y="220"/>
                        <a:pt x="4576" y="9"/>
                      </a:cubicBezTo>
                      <a:lnTo>
                        <a:pt x="4587" y="0"/>
                      </a:lnTo>
                      <a:cubicBezTo>
                        <a:pt x="4766" y="211"/>
                        <a:pt x="4915" y="388"/>
                        <a:pt x="5061" y="578"/>
                      </a:cubicBezTo>
                      <a:cubicBezTo>
                        <a:pt x="5137" y="678"/>
                        <a:pt x="5210" y="780"/>
                        <a:pt x="5279" y="882"/>
                      </a:cubicBezTo>
                      <a:cubicBezTo>
                        <a:pt x="5312" y="932"/>
                        <a:pt x="5347" y="986"/>
                        <a:pt x="5379" y="1040"/>
                      </a:cubicBezTo>
                      <a:cubicBezTo>
                        <a:pt x="5390" y="1057"/>
                        <a:pt x="5401" y="1075"/>
                        <a:pt x="5411" y="1092"/>
                      </a:cubicBezTo>
                      <a:cubicBezTo>
                        <a:pt x="5416" y="1102"/>
                        <a:pt x="5422" y="1111"/>
                        <a:pt x="5427" y="1120"/>
                      </a:cubicBezTo>
                      <a:cubicBezTo>
                        <a:pt x="5432" y="1129"/>
                        <a:pt x="5438" y="1138"/>
                        <a:pt x="5443" y="1147"/>
                      </a:cubicBezTo>
                      <a:cubicBezTo>
                        <a:pt x="5453" y="1165"/>
                        <a:pt x="5463" y="1183"/>
                        <a:pt x="5473" y="1202"/>
                      </a:cubicBezTo>
                      <a:cubicBezTo>
                        <a:pt x="5600" y="1433"/>
                        <a:pt x="5692" y="1667"/>
                        <a:pt x="5748" y="1896"/>
                      </a:cubicBezTo>
                      <a:cubicBezTo>
                        <a:pt x="5807" y="2152"/>
                        <a:pt x="5820" y="2403"/>
                        <a:pt x="5788" y="2640"/>
                      </a:cubicBezTo>
                      <a:cubicBezTo>
                        <a:pt x="5771" y="2764"/>
                        <a:pt x="5741" y="2886"/>
                        <a:pt x="5697" y="3003"/>
                      </a:cubicBezTo>
                      <a:cubicBezTo>
                        <a:pt x="5668" y="3081"/>
                        <a:pt x="5632" y="3156"/>
                        <a:pt x="5591" y="3228"/>
                      </a:cubicBezTo>
                      <a:cubicBezTo>
                        <a:pt x="5570" y="3265"/>
                        <a:pt x="5547" y="3300"/>
                        <a:pt x="5523" y="3335"/>
                      </a:cubicBezTo>
                      <a:cubicBezTo>
                        <a:pt x="5451" y="3437"/>
                        <a:pt x="5366" y="3530"/>
                        <a:pt x="5270" y="3610"/>
                      </a:cubicBezTo>
                      <a:cubicBezTo>
                        <a:pt x="5211" y="3658"/>
                        <a:pt x="5149" y="3701"/>
                        <a:pt x="5084" y="3739"/>
                      </a:cubicBezTo>
                      <a:cubicBezTo>
                        <a:pt x="5041" y="3764"/>
                        <a:pt x="4997" y="3786"/>
                        <a:pt x="4951" y="3806"/>
                      </a:cubicBezTo>
                      <a:cubicBezTo>
                        <a:pt x="4836" y="3856"/>
                        <a:pt x="4715" y="3891"/>
                        <a:pt x="4591" y="3910"/>
                      </a:cubicBezTo>
                      <a:cubicBezTo>
                        <a:pt x="4530" y="3919"/>
                        <a:pt x="4467" y="3924"/>
                        <a:pt x="4405" y="3926"/>
                      </a:cubicBezTo>
                      <a:cubicBezTo>
                        <a:pt x="4393" y="3926"/>
                        <a:pt x="4381" y="3926"/>
                        <a:pt x="4369" y="3926"/>
                      </a:cubicBezTo>
                      <a:cubicBezTo>
                        <a:pt x="4353" y="3926"/>
                        <a:pt x="4337" y="3926"/>
                        <a:pt x="4322" y="3926"/>
                      </a:cubicBezTo>
                      <a:lnTo>
                        <a:pt x="4311" y="3926"/>
                      </a:lnTo>
                      <a:lnTo>
                        <a:pt x="4264" y="3923"/>
                      </a:lnTo>
                      <a:cubicBezTo>
                        <a:pt x="4254" y="3923"/>
                        <a:pt x="4244" y="3922"/>
                        <a:pt x="4234" y="3921"/>
                      </a:cubicBezTo>
                      <a:lnTo>
                        <a:pt x="4217" y="3920"/>
                      </a:lnTo>
                      <a:cubicBezTo>
                        <a:pt x="4155" y="3914"/>
                        <a:pt x="4093" y="3905"/>
                        <a:pt x="4032" y="3893"/>
                      </a:cubicBezTo>
                      <a:cubicBezTo>
                        <a:pt x="3971" y="3881"/>
                        <a:pt x="3910" y="3865"/>
                        <a:pt x="3850" y="3847"/>
                      </a:cubicBezTo>
                      <a:lnTo>
                        <a:pt x="3828" y="3840"/>
                      </a:lnTo>
                      <a:lnTo>
                        <a:pt x="3761" y="3818"/>
                      </a:lnTo>
                      <a:lnTo>
                        <a:pt x="3736" y="3808"/>
                      </a:lnTo>
                      <a:cubicBezTo>
                        <a:pt x="3716" y="3801"/>
                        <a:pt x="3694" y="3793"/>
                        <a:pt x="3674" y="3784"/>
                      </a:cubicBezTo>
                      <a:cubicBezTo>
                        <a:pt x="3615" y="3761"/>
                        <a:pt x="3558" y="3734"/>
                        <a:pt x="3503" y="3708"/>
                      </a:cubicBezTo>
                      <a:cubicBezTo>
                        <a:pt x="3305" y="3617"/>
                        <a:pt x="3109" y="3511"/>
                        <a:pt x="2921" y="3409"/>
                      </a:cubicBezTo>
                      <a:lnTo>
                        <a:pt x="2839" y="3365"/>
                      </a:lnTo>
                      <a:cubicBezTo>
                        <a:pt x="2618" y="3246"/>
                        <a:pt x="2401" y="3130"/>
                        <a:pt x="2174" y="3028"/>
                      </a:cubicBezTo>
                      <a:cubicBezTo>
                        <a:pt x="2053" y="2973"/>
                        <a:pt x="1940" y="2928"/>
                        <a:pt x="1828" y="2889"/>
                      </a:cubicBezTo>
                      <a:lnTo>
                        <a:pt x="1812" y="2883"/>
                      </a:lnTo>
                      <a:cubicBezTo>
                        <a:pt x="1803" y="2880"/>
                        <a:pt x="1793" y="2877"/>
                        <a:pt x="1784" y="2874"/>
                      </a:cubicBezTo>
                      <a:lnTo>
                        <a:pt x="1739" y="2860"/>
                      </a:lnTo>
                      <a:cubicBezTo>
                        <a:pt x="1719" y="2853"/>
                        <a:pt x="1697" y="2847"/>
                        <a:pt x="1677" y="2841"/>
                      </a:cubicBezTo>
                      <a:lnTo>
                        <a:pt x="1650" y="2833"/>
                      </a:lnTo>
                      <a:cubicBezTo>
                        <a:pt x="1640" y="2830"/>
                        <a:pt x="1629" y="2827"/>
                        <a:pt x="1619" y="2825"/>
                      </a:cubicBezTo>
                      <a:lnTo>
                        <a:pt x="1605" y="2821"/>
                      </a:lnTo>
                      <a:lnTo>
                        <a:pt x="1560" y="2809"/>
                      </a:lnTo>
                      <a:lnTo>
                        <a:pt x="1505" y="2797"/>
                      </a:lnTo>
                      <a:cubicBezTo>
                        <a:pt x="1493" y="2794"/>
                        <a:pt x="1481" y="2792"/>
                        <a:pt x="1469" y="2790"/>
                      </a:cubicBezTo>
                      <a:lnTo>
                        <a:pt x="1449" y="2786"/>
                      </a:lnTo>
                      <a:cubicBezTo>
                        <a:pt x="1425" y="2781"/>
                        <a:pt x="1401" y="2777"/>
                        <a:pt x="1377" y="2773"/>
                      </a:cubicBezTo>
                      <a:lnTo>
                        <a:pt x="1331" y="2766"/>
                      </a:lnTo>
                      <a:lnTo>
                        <a:pt x="1285" y="2761"/>
                      </a:lnTo>
                      <a:cubicBezTo>
                        <a:pt x="1232" y="2755"/>
                        <a:pt x="1178" y="2752"/>
                        <a:pt x="1125" y="2752"/>
                      </a:cubicBezTo>
                      <a:cubicBezTo>
                        <a:pt x="1116" y="2752"/>
                        <a:pt x="1108" y="2752"/>
                        <a:pt x="1100" y="2752"/>
                      </a:cubicBezTo>
                      <a:cubicBezTo>
                        <a:pt x="976" y="2754"/>
                        <a:pt x="853" y="2779"/>
                        <a:pt x="737" y="2823"/>
                      </a:cubicBezTo>
                      <a:cubicBezTo>
                        <a:pt x="683" y="2844"/>
                        <a:pt x="630" y="2869"/>
                        <a:pt x="580" y="2898"/>
                      </a:cubicBezTo>
                      <a:cubicBezTo>
                        <a:pt x="411" y="2995"/>
                        <a:pt x="271" y="3135"/>
                        <a:pt x="174" y="3304"/>
                      </a:cubicBezTo>
                      <a:cubicBezTo>
                        <a:pt x="114" y="3407"/>
                        <a:pt x="71" y="3520"/>
                        <a:pt x="47" y="3637"/>
                      </a:cubicBezTo>
                      <a:cubicBezTo>
                        <a:pt x="42" y="3667"/>
                        <a:pt x="36" y="3698"/>
                        <a:pt x="32" y="3729"/>
                      </a:cubicBezTo>
                      <a:lnTo>
                        <a:pt x="27" y="3775"/>
                      </a:lnTo>
                      <a:cubicBezTo>
                        <a:pt x="26" y="3785"/>
                        <a:pt x="25" y="3795"/>
                        <a:pt x="24" y="3805"/>
                      </a:cubicBezTo>
                      <a:cubicBezTo>
                        <a:pt x="23" y="3810"/>
                        <a:pt x="23" y="3816"/>
                        <a:pt x="22" y="3821"/>
                      </a:cubicBezTo>
                      <a:cubicBezTo>
                        <a:pt x="16" y="3888"/>
                        <a:pt x="14" y="3949"/>
                        <a:pt x="14" y="4007"/>
                      </a:cubicBezTo>
                      <a:cubicBezTo>
                        <a:pt x="14" y="4009"/>
                        <a:pt x="14" y="4011"/>
                        <a:pt x="14" y="4012"/>
                      </a:cubicBezTo>
                      <a:cubicBezTo>
                        <a:pt x="14" y="4259"/>
                        <a:pt x="56" y="4505"/>
                        <a:pt x="139" y="4737"/>
                      </a:cubicBezTo>
                      <a:cubicBezTo>
                        <a:pt x="184" y="4864"/>
                        <a:pt x="241" y="4985"/>
                        <a:pt x="308" y="5102"/>
                      </a:cubicBezTo>
                      <a:cubicBezTo>
                        <a:pt x="365" y="5201"/>
                        <a:pt x="429" y="5295"/>
                        <a:pt x="501" y="5384"/>
                      </a:cubicBezTo>
                      <a:lnTo>
                        <a:pt x="496" y="5388"/>
                      </a:lnTo>
                      <a:lnTo>
                        <a:pt x="501" y="5384"/>
                      </a:lnTo>
                      <a:cubicBezTo>
                        <a:pt x="536" y="5428"/>
                        <a:pt x="575" y="5472"/>
                        <a:pt x="624" y="5524"/>
                      </a:cubicBezTo>
                      <a:cubicBezTo>
                        <a:pt x="669" y="5571"/>
                        <a:pt x="716" y="5616"/>
                        <a:pt x="756" y="5655"/>
                      </a:cubicBezTo>
                      <a:cubicBezTo>
                        <a:pt x="854" y="5749"/>
                        <a:pt x="955" y="5839"/>
                        <a:pt x="1032" y="5907"/>
                      </a:cubicBezTo>
                      <a:cubicBezTo>
                        <a:pt x="1064" y="5936"/>
                        <a:pt x="1096" y="5965"/>
                        <a:pt x="1129" y="5993"/>
                      </a:cubicBezTo>
                      <a:cubicBezTo>
                        <a:pt x="1189" y="6046"/>
                        <a:pt x="1250" y="6101"/>
                        <a:pt x="1311" y="6155"/>
                      </a:cubicBezTo>
                      <a:lnTo>
                        <a:pt x="1380" y="6218"/>
                      </a:lnTo>
                      <a:cubicBezTo>
                        <a:pt x="1399" y="6234"/>
                        <a:pt x="1419" y="6250"/>
                        <a:pt x="1438" y="6265"/>
                      </a:cubicBezTo>
                      <a:lnTo>
                        <a:pt x="1452" y="6276"/>
                      </a:lnTo>
                      <a:lnTo>
                        <a:pt x="1500" y="6314"/>
                      </a:lnTo>
                      <a:cubicBezTo>
                        <a:pt x="1533" y="6339"/>
                        <a:pt x="1566" y="6366"/>
                        <a:pt x="1599" y="6392"/>
                      </a:cubicBezTo>
                      <a:cubicBezTo>
                        <a:pt x="1646" y="6430"/>
                        <a:pt x="1696" y="6470"/>
                        <a:pt x="1742" y="6512"/>
                      </a:cubicBezTo>
                      <a:cubicBezTo>
                        <a:pt x="1789" y="6554"/>
                        <a:pt x="1833" y="6599"/>
                        <a:pt x="1874" y="6646"/>
                      </a:cubicBezTo>
                      <a:cubicBezTo>
                        <a:pt x="1933" y="6715"/>
                        <a:pt x="1986" y="6789"/>
                        <a:pt x="2031" y="6868"/>
                      </a:cubicBezTo>
                      <a:cubicBezTo>
                        <a:pt x="2049" y="6898"/>
                        <a:pt x="2065" y="6928"/>
                        <a:pt x="2080" y="6959"/>
                      </a:cubicBezTo>
                      <a:cubicBezTo>
                        <a:pt x="2171" y="7147"/>
                        <a:pt x="2219" y="7355"/>
                        <a:pt x="2219" y="7564"/>
                      </a:cubicBezTo>
                      <a:cubicBezTo>
                        <a:pt x="2219" y="7606"/>
                        <a:pt x="2217" y="7647"/>
                        <a:pt x="2213" y="7688"/>
                      </a:cubicBezTo>
                      <a:cubicBezTo>
                        <a:pt x="2202" y="7813"/>
                        <a:pt x="2177" y="7936"/>
                        <a:pt x="2139" y="8055"/>
                      </a:cubicBezTo>
                      <a:cubicBezTo>
                        <a:pt x="2101" y="8174"/>
                        <a:pt x="2053" y="8289"/>
                        <a:pt x="1996" y="8401"/>
                      </a:cubicBezTo>
                      <a:cubicBezTo>
                        <a:pt x="1893" y="8601"/>
                        <a:pt x="1759" y="8806"/>
                        <a:pt x="1586" y="9025"/>
                      </a:cubicBezTo>
                      <a:cubicBezTo>
                        <a:pt x="1450" y="9197"/>
                        <a:pt x="1294" y="9376"/>
                        <a:pt x="1093" y="958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17"/>
                <p:cNvSpPr/>
                <p:nvPr/>
              </p:nvSpPr>
              <p:spPr>
                <a:xfrm>
                  <a:off x="4635000" y="1056960"/>
                  <a:ext cx="2090160" cy="3554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9873" extrusionOk="0">
                      <a:moveTo>
                        <a:pt x="1144" y="9340"/>
                      </a:moveTo>
                      <a:cubicBezTo>
                        <a:pt x="1036" y="9453"/>
                        <a:pt x="924" y="9566"/>
                        <a:pt x="815" y="9677"/>
                      </a:cubicBezTo>
                      <a:cubicBezTo>
                        <a:pt x="752" y="9741"/>
                        <a:pt x="687" y="9807"/>
                        <a:pt x="622" y="9873"/>
                      </a:cubicBezTo>
                      <a:lnTo>
                        <a:pt x="612" y="9864"/>
                      </a:lnTo>
                      <a:cubicBezTo>
                        <a:pt x="677" y="9798"/>
                        <a:pt x="742" y="9731"/>
                        <a:pt x="805" y="9667"/>
                      </a:cubicBezTo>
                      <a:cubicBezTo>
                        <a:pt x="914" y="9557"/>
                        <a:pt x="1026" y="9444"/>
                        <a:pt x="1133" y="9331"/>
                      </a:cubicBezTo>
                      <a:cubicBezTo>
                        <a:pt x="1329" y="9125"/>
                        <a:pt x="1482" y="8951"/>
                        <a:pt x="1614" y="8783"/>
                      </a:cubicBezTo>
                      <a:cubicBezTo>
                        <a:pt x="1780" y="8574"/>
                        <a:pt x="1906" y="8381"/>
                        <a:pt x="2003" y="8192"/>
                      </a:cubicBezTo>
                      <a:cubicBezTo>
                        <a:pt x="2055" y="8090"/>
                        <a:pt x="2099" y="7984"/>
                        <a:pt x="2134" y="7876"/>
                      </a:cubicBezTo>
                      <a:cubicBezTo>
                        <a:pt x="2167" y="7771"/>
                        <a:pt x="2190" y="7662"/>
                        <a:pt x="2199" y="7552"/>
                      </a:cubicBezTo>
                      <a:cubicBezTo>
                        <a:pt x="2203" y="7517"/>
                        <a:pt x="2204" y="7482"/>
                        <a:pt x="2204" y="7447"/>
                      </a:cubicBezTo>
                      <a:cubicBezTo>
                        <a:pt x="2204" y="7374"/>
                        <a:pt x="2198" y="7302"/>
                        <a:pt x="2184" y="7230"/>
                      </a:cubicBezTo>
                      <a:cubicBezTo>
                        <a:pt x="2175" y="7177"/>
                        <a:pt x="2162" y="7125"/>
                        <a:pt x="2145" y="7074"/>
                      </a:cubicBezTo>
                      <a:cubicBezTo>
                        <a:pt x="2128" y="7023"/>
                        <a:pt x="2108" y="6973"/>
                        <a:pt x="2085" y="6925"/>
                      </a:cubicBezTo>
                      <a:cubicBezTo>
                        <a:pt x="2072" y="6899"/>
                        <a:pt x="2058" y="6873"/>
                        <a:pt x="2043" y="6847"/>
                      </a:cubicBezTo>
                      <a:cubicBezTo>
                        <a:pt x="2004" y="6779"/>
                        <a:pt x="1959" y="6715"/>
                        <a:pt x="1907" y="6656"/>
                      </a:cubicBezTo>
                      <a:cubicBezTo>
                        <a:pt x="1872" y="6615"/>
                        <a:pt x="1834" y="6576"/>
                        <a:pt x="1793" y="6539"/>
                      </a:cubicBezTo>
                      <a:lnTo>
                        <a:pt x="1788" y="6534"/>
                      </a:lnTo>
                      <a:cubicBezTo>
                        <a:pt x="1785" y="6531"/>
                        <a:pt x="1781" y="6529"/>
                        <a:pt x="1778" y="6526"/>
                      </a:cubicBezTo>
                      <a:lnTo>
                        <a:pt x="1762" y="6512"/>
                      </a:lnTo>
                      <a:lnTo>
                        <a:pt x="1728" y="6483"/>
                      </a:lnTo>
                      <a:cubicBezTo>
                        <a:pt x="1707" y="6466"/>
                        <a:pt x="1684" y="6447"/>
                        <a:pt x="1659" y="6427"/>
                      </a:cubicBezTo>
                      <a:cubicBezTo>
                        <a:pt x="1627" y="6401"/>
                        <a:pt x="1596" y="6377"/>
                        <a:pt x="1562" y="6350"/>
                      </a:cubicBezTo>
                      <a:lnTo>
                        <a:pt x="1513" y="6312"/>
                      </a:lnTo>
                      <a:lnTo>
                        <a:pt x="1445" y="6257"/>
                      </a:lnTo>
                      <a:lnTo>
                        <a:pt x="1441" y="6254"/>
                      </a:lnTo>
                      <a:cubicBezTo>
                        <a:pt x="1438" y="6252"/>
                        <a:pt x="1435" y="6250"/>
                        <a:pt x="1433" y="6248"/>
                      </a:cubicBezTo>
                      <a:lnTo>
                        <a:pt x="1362" y="6183"/>
                      </a:lnTo>
                      <a:cubicBezTo>
                        <a:pt x="1302" y="6129"/>
                        <a:pt x="1241" y="6075"/>
                        <a:pt x="1182" y="6023"/>
                      </a:cubicBezTo>
                      <a:cubicBezTo>
                        <a:pt x="1149" y="5994"/>
                        <a:pt x="1116" y="5965"/>
                        <a:pt x="1083" y="5935"/>
                      </a:cubicBezTo>
                      <a:cubicBezTo>
                        <a:pt x="1006" y="5866"/>
                        <a:pt x="903" y="5774"/>
                        <a:pt x="803" y="5679"/>
                      </a:cubicBezTo>
                      <a:lnTo>
                        <a:pt x="789" y="5665"/>
                      </a:lnTo>
                      <a:cubicBezTo>
                        <a:pt x="771" y="5647"/>
                        <a:pt x="752" y="5629"/>
                        <a:pt x="734" y="5611"/>
                      </a:cubicBezTo>
                      <a:lnTo>
                        <a:pt x="699" y="5577"/>
                      </a:lnTo>
                      <a:lnTo>
                        <a:pt x="664" y="5541"/>
                      </a:lnTo>
                      <a:cubicBezTo>
                        <a:pt x="612" y="5485"/>
                        <a:pt x="569" y="5435"/>
                        <a:pt x="531" y="5388"/>
                      </a:cubicBezTo>
                      <a:cubicBezTo>
                        <a:pt x="453" y="5291"/>
                        <a:pt x="382" y="5189"/>
                        <a:pt x="320" y="5081"/>
                      </a:cubicBezTo>
                      <a:cubicBezTo>
                        <a:pt x="247" y="4954"/>
                        <a:pt x="186" y="4821"/>
                        <a:pt x="137" y="4684"/>
                      </a:cubicBezTo>
                      <a:cubicBezTo>
                        <a:pt x="46" y="4430"/>
                        <a:pt x="0" y="4162"/>
                        <a:pt x="0" y="3893"/>
                      </a:cubicBezTo>
                      <a:cubicBezTo>
                        <a:pt x="0" y="3891"/>
                        <a:pt x="0" y="3889"/>
                        <a:pt x="0" y="3887"/>
                      </a:cubicBezTo>
                      <a:cubicBezTo>
                        <a:pt x="0" y="3823"/>
                        <a:pt x="3" y="3756"/>
                        <a:pt x="9" y="3684"/>
                      </a:cubicBezTo>
                      <a:cubicBezTo>
                        <a:pt x="10" y="3678"/>
                        <a:pt x="10" y="3673"/>
                        <a:pt x="11" y="3667"/>
                      </a:cubicBezTo>
                      <a:cubicBezTo>
                        <a:pt x="12" y="3656"/>
                        <a:pt x="13" y="3644"/>
                        <a:pt x="14" y="3633"/>
                      </a:cubicBezTo>
                      <a:lnTo>
                        <a:pt x="20" y="3583"/>
                      </a:lnTo>
                      <a:cubicBezTo>
                        <a:pt x="21" y="3574"/>
                        <a:pt x="22" y="3566"/>
                        <a:pt x="24" y="3557"/>
                      </a:cubicBezTo>
                      <a:lnTo>
                        <a:pt x="28" y="3532"/>
                      </a:lnTo>
                      <a:cubicBezTo>
                        <a:pt x="29" y="3526"/>
                        <a:pt x="30" y="3520"/>
                        <a:pt x="31" y="3515"/>
                      </a:cubicBezTo>
                      <a:cubicBezTo>
                        <a:pt x="33" y="3503"/>
                        <a:pt x="35" y="3490"/>
                        <a:pt x="38" y="3478"/>
                      </a:cubicBezTo>
                      <a:cubicBezTo>
                        <a:pt x="66" y="3339"/>
                        <a:pt x="116" y="3206"/>
                        <a:pt x="187" y="3084"/>
                      </a:cubicBezTo>
                      <a:cubicBezTo>
                        <a:pt x="302" y="2885"/>
                        <a:pt x="466" y="2720"/>
                        <a:pt x="665" y="2606"/>
                      </a:cubicBezTo>
                      <a:cubicBezTo>
                        <a:pt x="725" y="2571"/>
                        <a:pt x="786" y="2542"/>
                        <a:pt x="850" y="2517"/>
                      </a:cubicBezTo>
                      <a:cubicBezTo>
                        <a:pt x="987" y="2465"/>
                        <a:pt x="1132" y="2437"/>
                        <a:pt x="1278" y="2434"/>
                      </a:cubicBezTo>
                      <a:lnTo>
                        <a:pt x="1288" y="2434"/>
                      </a:lnTo>
                      <a:cubicBezTo>
                        <a:pt x="1303" y="2434"/>
                        <a:pt x="1318" y="2433"/>
                        <a:pt x="1333" y="2434"/>
                      </a:cubicBezTo>
                      <a:lnTo>
                        <a:pt x="1374" y="2435"/>
                      </a:lnTo>
                      <a:cubicBezTo>
                        <a:pt x="1377" y="2435"/>
                        <a:pt x="1380" y="2435"/>
                        <a:pt x="1383" y="2435"/>
                      </a:cubicBezTo>
                      <a:lnTo>
                        <a:pt x="1439" y="2439"/>
                      </a:lnTo>
                      <a:lnTo>
                        <a:pt x="1447" y="2440"/>
                      </a:lnTo>
                      <a:cubicBezTo>
                        <a:pt x="1453" y="2440"/>
                        <a:pt x="1459" y="2441"/>
                        <a:pt x="1464" y="2441"/>
                      </a:cubicBezTo>
                      <a:lnTo>
                        <a:pt x="1541" y="2450"/>
                      </a:lnTo>
                      <a:lnTo>
                        <a:pt x="1591" y="2458"/>
                      </a:lnTo>
                      <a:cubicBezTo>
                        <a:pt x="1618" y="2461"/>
                        <a:pt x="1645" y="2467"/>
                        <a:pt x="1671" y="2472"/>
                      </a:cubicBezTo>
                      <a:lnTo>
                        <a:pt x="1691" y="2475"/>
                      </a:lnTo>
                      <a:cubicBezTo>
                        <a:pt x="1705" y="2478"/>
                        <a:pt x="1718" y="2481"/>
                        <a:pt x="1731" y="2484"/>
                      </a:cubicBezTo>
                      <a:lnTo>
                        <a:pt x="1790" y="2497"/>
                      </a:lnTo>
                      <a:lnTo>
                        <a:pt x="1839" y="2509"/>
                      </a:lnTo>
                      <a:lnTo>
                        <a:pt x="1853" y="2513"/>
                      </a:lnTo>
                      <a:cubicBezTo>
                        <a:pt x="1864" y="2516"/>
                        <a:pt x="1876" y="2519"/>
                        <a:pt x="1887" y="2522"/>
                      </a:cubicBezTo>
                      <a:lnTo>
                        <a:pt x="1915" y="2530"/>
                      </a:lnTo>
                      <a:cubicBezTo>
                        <a:pt x="1937" y="2537"/>
                        <a:pt x="1960" y="2543"/>
                        <a:pt x="1982" y="2551"/>
                      </a:cubicBezTo>
                      <a:lnTo>
                        <a:pt x="2030" y="2566"/>
                      </a:lnTo>
                      <a:cubicBezTo>
                        <a:pt x="2040" y="2569"/>
                        <a:pt x="2050" y="2573"/>
                        <a:pt x="2060" y="2576"/>
                      </a:cubicBezTo>
                      <a:lnTo>
                        <a:pt x="2076" y="2582"/>
                      </a:lnTo>
                      <a:cubicBezTo>
                        <a:pt x="2194" y="2623"/>
                        <a:pt x="2313" y="2671"/>
                        <a:pt x="2438" y="2727"/>
                      </a:cubicBezTo>
                      <a:cubicBezTo>
                        <a:pt x="2672" y="2832"/>
                        <a:pt x="2893" y="2950"/>
                        <a:pt x="3117" y="3071"/>
                      </a:cubicBezTo>
                      <a:lnTo>
                        <a:pt x="3169" y="3099"/>
                      </a:lnTo>
                      <a:cubicBezTo>
                        <a:pt x="3259" y="3148"/>
                        <a:pt x="3353" y="3198"/>
                        <a:pt x="3444" y="3247"/>
                      </a:cubicBezTo>
                      <a:cubicBezTo>
                        <a:pt x="3492" y="3271"/>
                        <a:pt x="3548" y="3301"/>
                        <a:pt x="3606" y="3330"/>
                      </a:cubicBezTo>
                      <a:lnTo>
                        <a:pt x="3647" y="3350"/>
                      </a:lnTo>
                      <a:lnTo>
                        <a:pt x="3729" y="3389"/>
                      </a:lnTo>
                      <a:lnTo>
                        <a:pt x="3772" y="3409"/>
                      </a:lnTo>
                      <a:lnTo>
                        <a:pt x="3769" y="3415"/>
                      </a:lnTo>
                      <a:lnTo>
                        <a:pt x="3772" y="3409"/>
                      </a:lnTo>
                      <a:lnTo>
                        <a:pt x="3822" y="3433"/>
                      </a:lnTo>
                      <a:cubicBezTo>
                        <a:pt x="3833" y="3438"/>
                        <a:pt x="3843" y="3443"/>
                        <a:pt x="3853" y="3447"/>
                      </a:cubicBezTo>
                      <a:lnTo>
                        <a:pt x="3892" y="3465"/>
                      </a:lnTo>
                      <a:cubicBezTo>
                        <a:pt x="3901" y="3468"/>
                        <a:pt x="3909" y="3472"/>
                        <a:pt x="3917" y="3475"/>
                      </a:cubicBezTo>
                      <a:lnTo>
                        <a:pt x="3932" y="3481"/>
                      </a:lnTo>
                      <a:cubicBezTo>
                        <a:pt x="3950" y="3488"/>
                        <a:pt x="3968" y="3495"/>
                        <a:pt x="3986" y="3502"/>
                      </a:cubicBezTo>
                      <a:lnTo>
                        <a:pt x="4011" y="3511"/>
                      </a:lnTo>
                      <a:lnTo>
                        <a:pt x="4071" y="3531"/>
                      </a:lnTo>
                      <a:lnTo>
                        <a:pt x="4092" y="3537"/>
                      </a:lnTo>
                      <a:cubicBezTo>
                        <a:pt x="4145" y="3554"/>
                        <a:pt x="4200" y="3567"/>
                        <a:pt x="4254" y="3578"/>
                      </a:cubicBezTo>
                      <a:cubicBezTo>
                        <a:pt x="4309" y="3589"/>
                        <a:pt x="4364" y="3597"/>
                        <a:pt x="4419" y="3602"/>
                      </a:cubicBezTo>
                      <a:lnTo>
                        <a:pt x="4434" y="3603"/>
                      </a:lnTo>
                      <a:cubicBezTo>
                        <a:pt x="4443" y="3604"/>
                        <a:pt x="4451" y="3605"/>
                        <a:pt x="4460" y="3605"/>
                      </a:cubicBezTo>
                      <a:lnTo>
                        <a:pt x="4501" y="3607"/>
                      </a:lnTo>
                      <a:lnTo>
                        <a:pt x="4515" y="3607"/>
                      </a:lnTo>
                      <a:cubicBezTo>
                        <a:pt x="4537" y="3608"/>
                        <a:pt x="4561" y="3608"/>
                        <a:pt x="4583" y="3607"/>
                      </a:cubicBezTo>
                      <a:cubicBezTo>
                        <a:pt x="4638" y="3606"/>
                        <a:pt x="4692" y="3602"/>
                        <a:pt x="4746" y="3594"/>
                      </a:cubicBezTo>
                      <a:cubicBezTo>
                        <a:pt x="4852" y="3578"/>
                        <a:pt x="4957" y="3548"/>
                        <a:pt x="5055" y="3505"/>
                      </a:cubicBezTo>
                      <a:cubicBezTo>
                        <a:pt x="5094" y="3487"/>
                        <a:pt x="5132" y="3468"/>
                        <a:pt x="5169" y="3447"/>
                      </a:cubicBezTo>
                      <a:cubicBezTo>
                        <a:pt x="5225" y="3415"/>
                        <a:pt x="5278" y="3378"/>
                        <a:pt x="5328" y="3337"/>
                      </a:cubicBezTo>
                      <a:cubicBezTo>
                        <a:pt x="5410" y="3268"/>
                        <a:pt x="5483" y="3189"/>
                        <a:pt x="5545" y="3101"/>
                      </a:cubicBezTo>
                      <a:cubicBezTo>
                        <a:pt x="5566" y="3071"/>
                        <a:pt x="5585" y="3040"/>
                        <a:pt x="5603" y="3009"/>
                      </a:cubicBezTo>
                      <a:cubicBezTo>
                        <a:pt x="5640" y="2946"/>
                        <a:pt x="5670" y="2881"/>
                        <a:pt x="5696" y="2813"/>
                      </a:cubicBezTo>
                      <a:cubicBezTo>
                        <a:pt x="5735" y="2710"/>
                        <a:pt x="5761" y="2602"/>
                        <a:pt x="5776" y="2493"/>
                      </a:cubicBezTo>
                      <a:cubicBezTo>
                        <a:pt x="5784" y="2438"/>
                        <a:pt x="5788" y="2382"/>
                        <a:pt x="5790" y="2326"/>
                      </a:cubicBezTo>
                      <a:cubicBezTo>
                        <a:pt x="5792" y="2276"/>
                        <a:pt x="5791" y="2221"/>
                        <a:pt x="5788" y="2157"/>
                      </a:cubicBezTo>
                      <a:lnTo>
                        <a:pt x="5785" y="2115"/>
                      </a:lnTo>
                      <a:lnTo>
                        <a:pt x="5781" y="2073"/>
                      </a:lnTo>
                      <a:cubicBezTo>
                        <a:pt x="5780" y="2060"/>
                        <a:pt x="5778" y="2048"/>
                        <a:pt x="5777" y="2035"/>
                      </a:cubicBezTo>
                      <a:lnTo>
                        <a:pt x="5776" y="2030"/>
                      </a:lnTo>
                      <a:cubicBezTo>
                        <a:pt x="5775" y="2025"/>
                        <a:pt x="5775" y="2020"/>
                        <a:pt x="5774" y="2015"/>
                      </a:cubicBezTo>
                      <a:cubicBezTo>
                        <a:pt x="5773" y="2006"/>
                        <a:pt x="5772" y="1997"/>
                        <a:pt x="5771" y="1988"/>
                      </a:cubicBezTo>
                      <a:lnTo>
                        <a:pt x="5768" y="1970"/>
                      </a:lnTo>
                      <a:cubicBezTo>
                        <a:pt x="5764" y="1948"/>
                        <a:pt x="5761" y="1926"/>
                        <a:pt x="5756" y="1904"/>
                      </a:cubicBezTo>
                      <a:cubicBezTo>
                        <a:pt x="5755" y="1899"/>
                        <a:pt x="5754" y="1894"/>
                        <a:pt x="5753" y="1889"/>
                      </a:cubicBezTo>
                      <a:cubicBezTo>
                        <a:pt x="5752" y="1880"/>
                        <a:pt x="5750" y="1871"/>
                        <a:pt x="5748" y="1862"/>
                      </a:cubicBezTo>
                      <a:lnTo>
                        <a:pt x="5739" y="1821"/>
                      </a:lnTo>
                      <a:cubicBezTo>
                        <a:pt x="5737" y="1812"/>
                        <a:pt x="5735" y="1803"/>
                        <a:pt x="5732" y="1794"/>
                      </a:cubicBezTo>
                      <a:cubicBezTo>
                        <a:pt x="5731" y="1789"/>
                        <a:pt x="5730" y="1785"/>
                        <a:pt x="5728" y="1780"/>
                      </a:cubicBezTo>
                      <a:cubicBezTo>
                        <a:pt x="5727" y="1775"/>
                        <a:pt x="5726" y="1770"/>
                        <a:pt x="5725" y="1765"/>
                      </a:cubicBezTo>
                      <a:cubicBezTo>
                        <a:pt x="5723" y="1756"/>
                        <a:pt x="5720" y="1748"/>
                        <a:pt x="5718" y="1739"/>
                      </a:cubicBezTo>
                      <a:lnTo>
                        <a:pt x="5714" y="1726"/>
                      </a:lnTo>
                      <a:cubicBezTo>
                        <a:pt x="5707" y="1703"/>
                        <a:pt x="5700" y="1679"/>
                        <a:pt x="5693" y="1656"/>
                      </a:cubicBezTo>
                      <a:cubicBezTo>
                        <a:pt x="5677" y="1606"/>
                        <a:pt x="5658" y="1555"/>
                        <a:pt x="5634" y="1493"/>
                      </a:cubicBezTo>
                      <a:lnTo>
                        <a:pt x="5617" y="1453"/>
                      </a:lnTo>
                      <a:cubicBezTo>
                        <a:pt x="5614" y="1444"/>
                        <a:pt x="5610" y="1436"/>
                        <a:pt x="5606" y="1427"/>
                      </a:cubicBezTo>
                      <a:lnTo>
                        <a:pt x="5600" y="1412"/>
                      </a:lnTo>
                      <a:cubicBezTo>
                        <a:pt x="5592" y="1394"/>
                        <a:pt x="5583" y="1375"/>
                        <a:pt x="5575" y="1357"/>
                      </a:cubicBezTo>
                      <a:cubicBezTo>
                        <a:pt x="5571" y="1349"/>
                        <a:pt x="5567" y="1341"/>
                        <a:pt x="5564" y="1333"/>
                      </a:cubicBezTo>
                      <a:cubicBezTo>
                        <a:pt x="5541" y="1286"/>
                        <a:pt x="5514" y="1231"/>
                        <a:pt x="5483" y="1176"/>
                      </a:cubicBezTo>
                      <a:cubicBezTo>
                        <a:pt x="5475" y="1159"/>
                        <a:pt x="5465" y="1142"/>
                        <a:pt x="5456" y="1126"/>
                      </a:cubicBezTo>
                      <a:cubicBezTo>
                        <a:pt x="5450" y="1117"/>
                        <a:pt x="5446" y="1108"/>
                        <a:pt x="5440" y="1099"/>
                      </a:cubicBezTo>
                      <a:cubicBezTo>
                        <a:pt x="5435" y="1090"/>
                        <a:pt x="5430" y="1081"/>
                        <a:pt x="5425" y="1072"/>
                      </a:cubicBezTo>
                      <a:cubicBezTo>
                        <a:pt x="5415" y="1056"/>
                        <a:pt x="5405" y="1039"/>
                        <a:pt x="5395" y="1023"/>
                      </a:cubicBezTo>
                      <a:cubicBezTo>
                        <a:pt x="5364" y="972"/>
                        <a:pt x="5332" y="922"/>
                        <a:pt x="5299" y="872"/>
                      </a:cubicBezTo>
                      <a:cubicBezTo>
                        <a:pt x="5232" y="773"/>
                        <a:pt x="5161" y="675"/>
                        <a:pt x="5088" y="579"/>
                      </a:cubicBezTo>
                      <a:cubicBezTo>
                        <a:pt x="4945" y="392"/>
                        <a:pt x="4792" y="210"/>
                        <a:pt x="4621" y="9"/>
                      </a:cubicBezTo>
                      <a:lnTo>
                        <a:pt x="4631" y="0"/>
                      </a:lnTo>
                      <a:cubicBezTo>
                        <a:pt x="4803" y="201"/>
                        <a:pt x="4956" y="383"/>
                        <a:pt x="5099" y="570"/>
                      </a:cubicBezTo>
                      <a:cubicBezTo>
                        <a:pt x="5173" y="666"/>
                        <a:pt x="5244" y="765"/>
                        <a:pt x="5310" y="864"/>
                      </a:cubicBezTo>
                      <a:cubicBezTo>
                        <a:pt x="5344" y="915"/>
                        <a:pt x="5376" y="965"/>
                        <a:pt x="5407" y="1016"/>
                      </a:cubicBezTo>
                      <a:cubicBezTo>
                        <a:pt x="5417" y="1032"/>
                        <a:pt x="5427" y="1049"/>
                        <a:pt x="5437" y="1065"/>
                      </a:cubicBezTo>
                      <a:cubicBezTo>
                        <a:pt x="5442" y="1074"/>
                        <a:pt x="5447" y="1083"/>
                        <a:pt x="5452" y="1092"/>
                      </a:cubicBezTo>
                      <a:cubicBezTo>
                        <a:pt x="5458" y="1101"/>
                        <a:pt x="5463" y="1110"/>
                        <a:pt x="5468" y="1119"/>
                      </a:cubicBezTo>
                      <a:cubicBezTo>
                        <a:pt x="5477" y="1136"/>
                        <a:pt x="5487" y="1153"/>
                        <a:pt x="5496" y="1170"/>
                      </a:cubicBezTo>
                      <a:cubicBezTo>
                        <a:pt x="5526" y="1224"/>
                        <a:pt x="5554" y="1280"/>
                        <a:pt x="5577" y="1327"/>
                      </a:cubicBezTo>
                      <a:cubicBezTo>
                        <a:pt x="5581" y="1335"/>
                        <a:pt x="5584" y="1343"/>
                        <a:pt x="5588" y="1351"/>
                      </a:cubicBezTo>
                      <a:cubicBezTo>
                        <a:pt x="5596" y="1369"/>
                        <a:pt x="5605" y="1388"/>
                        <a:pt x="5613" y="1407"/>
                      </a:cubicBezTo>
                      <a:lnTo>
                        <a:pt x="5619" y="1422"/>
                      </a:lnTo>
                      <a:cubicBezTo>
                        <a:pt x="5623" y="1430"/>
                        <a:pt x="5627" y="1439"/>
                        <a:pt x="5630" y="1448"/>
                      </a:cubicBezTo>
                      <a:lnTo>
                        <a:pt x="5647" y="1488"/>
                      </a:lnTo>
                      <a:cubicBezTo>
                        <a:pt x="5671" y="1550"/>
                        <a:pt x="5691" y="1602"/>
                        <a:pt x="5706" y="1652"/>
                      </a:cubicBezTo>
                      <a:cubicBezTo>
                        <a:pt x="5714" y="1675"/>
                        <a:pt x="5721" y="1699"/>
                        <a:pt x="5728" y="1722"/>
                      </a:cubicBezTo>
                      <a:lnTo>
                        <a:pt x="5732" y="1735"/>
                      </a:lnTo>
                      <a:cubicBezTo>
                        <a:pt x="5734" y="1744"/>
                        <a:pt x="5736" y="1753"/>
                        <a:pt x="5739" y="1762"/>
                      </a:cubicBezTo>
                      <a:cubicBezTo>
                        <a:pt x="5740" y="1767"/>
                        <a:pt x="5741" y="1772"/>
                        <a:pt x="5743" y="1776"/>
                      </a:cubicBezTo>
                      <a:cubicBezTo>
                        <a:pt x="5744" y="1781"/>
                        <a:pt x="5745" y="1786"/>
                        <a:pt x="5746" y="1790"/>
                      </a:cubicBezTo>
                      <a:cubicBezTo>
                        <a:pt x="5749" y="1800"/>
                        <a:pt x="5751" y="1809"/>
                        <a:pt x="5753" y="1818"/>
                      </a:cubicBezTo>
                      <a:lnTo>
                        <a:pt x="5762" y="1860"/>
                      </a:lnTo>
                      <a:cubicBezTo>
                        <a:pt x="5764" y="1868"/>
                        <a:pt x="5766" y="1878"/>
                        <a:pt x="5768" y="1887"/>
                      </a:cubicBezTo>
                      <a:cubicBezTo>
                        <a:pt x="5769" y="1892"/>
                        <a:pt x="5770" y="1897"/>
                        <a:pt x="5771" y="1902"/>
                      </a:cubicBezTo>
                      <a:cubicBezTo>
                        <a:pt x="5775" y="1924"/>
                        <a:pt x="5779" y="1946"/>
                        <a:pt x="5782" y="1968"/>
                      </a:cubicBezTo>
                      <a:lnTo>
                        <a:pt x="5785" y="1987"/>
                      </a:lnTo>
                      <a:cubicBezTo>
                        <a:pt x="5786" y="1996"/>
                        <a:pt x="5788" y="2005"/>
                        <a:pt x="5789" y="2014"/>
                      </a:cubicBezTo>
                      <a:cubicBezTo>
                        <a:pt x="5789" y="2019"/>
                        <a:pt x="5790" y="2024"/>
                        <a:pt x="5791" y="2029"/>
                      </a:cubicBezTo>
                      <a:lnTo>
                        <a:pt x="5791" y="2034"/>
                      </a:lnTo>
                      <a:cubicBezTo>
                        <a:pt x="5793" y="2047"/>
                        <a:pt x="5795" y="2059"/>
                        <a:pt x="5796" y="2072"/>
                      </a:cubicBezTo>
                      <a:lnTo>
                        <a:pt x="5800" y="2114"/>
                      </a:lnTo>
                      <a:lnTo>
                        <a:pt x="5803" y="2157"/>
                      </a:lnTo>
                      <a:cubicBezTo>
                        <a:pt x="5806" y="2221"/>
                        <a:pt x="5807" y="2277"/>
                        <a:pt x="5805" y="2327"/>
                      </a:cubicBezTo>
                      <a:cubicBezTo>
                        <a:pt x="5803" y="2384"/>
                        <a:pt x="5798" y="2440"/>
                        <a:pt x="5790" y="2496"/>
                      </a:cubicBezTo>
                      <a:cubicBezTo>
                        <a:pt x="5776" y="2606"/>
                        <a:pt x="5748" y="2714"/>
                        <a:pt x="5709" y="2819"/>
                      </a:cubicBezTo>
                      <a:cubicBezTo>
                        <a:pt x="5684" y="2887"/>
                        <a:pt x="5652" y="2953"/>
                        <a:pt x="5616" y="3017"/>
                      </a:cubicBezTo>
                      <a:cubicBezTo>
                        <a:pt x="5598" y="3048"/>
                        <a:pt x="5578" y="3079"/>
                        <a:pt x="5557" y="3110"/>
                      </a:cubicBezTo>
                      <a:cubicBezTo>
                        <a:pt x="5495" y="3198"/>
                        <a:pt x="5421" y="3279"/>
                        <a:pt x="5338" y="3348"/>
                      </a:cubicBezTo>
                      <a:cubicBezTo>
                        <a:pt x="5287" y="3390"/>
                        <a:pt x="5234" y="3427"/>
                        <a:pt x="5177" y="3460"/>
                      </a:cubicBezTo>
                      <a:cubicBezTo>
                        <a:pt x="5140" y="3481"/>
                        <a:pt x="5102" y="3501"/>
                        <a:pt x="5062" y="3518"/>
                      </a:cubicBezTo>
                      <a:cubicBezTo>
                        <a:pt x="4962" y="3562"/>
                        <a:pt x="4857" y="3592"/>
                        <a:pt x="4749" y="3608"/>
                      </a:cubicBezTo>
                      <a:cubicBezTo>
                        <a:pt x="4695" y="3616"/>
                        <a:pt x="4640" y="3621"/>
                        <a:pt x="4585" y="3622"/>
                      </a:cubicBezTo>
                      <a:cubicBezTo>
                        <a:pt x="4575" y="3623"/>
                        <a:pt x="4564" y="3623"/>
                        <a:pt x="4554" y="3623"/>
                      </a:cubicBezTo>
                      <a:cubicBezTo>
                        <a:pt x="4541" y="3623"/>
                        <a:pt x="4528" y="3622"/>
                        <a:pt x="4516" y="3622"/>
                      </a:cubicBezTo>
                      <a:lnTo>
                        <a:pt x="4502" y="3622"/>
                      </a:lnTo>
                      <a:lnTo>
                        <a:pt x="4460" y="3620"/>
                      </a:lnTo>
                      <a:cubicBezTo>
                        <a:pt x="4451" y="3620"/>
                        <a:pt x="4442" y="3619"/>
                        <a:pt x="4434" y="3618"/>
                      </a:cubicBezTo>
                      <a:lnTo>
                        <a:pt x="4419" y="3617"/>
                      </a:lnTo>
                      <a:cubicBezTo>
                        <a:pt x="4363" y="3612"/>
                        <a:pt x="4307" y="3604"/>
                        <a:pt x="4253" y="3593"/>
                      </a:cubicBezTo>
                      <a:cubicBezTo>
                        <a:pt x="4197" y="3582"/>
                        <a:pt x="4142" y="3568"/>
                        <a:pt x="4088" y="3551"/>
                      </a:cubicBezTo>
                      <a:lnTo>
                        <a:pt x="4068" y="3545"/>
                      </a:lnTo>
                      <a:lnTo>
                        <a:pt x="4008" y="3525"/>
                      </a:lnTo>
                      <a:lnTo>
                        <a:pt x="3983" y="3516"/>
                      </a:lnTo>
                      <a:cubicBezTo>
                        <a:pt x="3964" y="3509"/>
                        <a:pt x="3946" y="3502"/>
                        <a:pt x="3927" y="3494"/>
                      </a:cubicBezTo>
                      <a:lnTo>
                        <a:pt x="3913" y="3488"/>
                      </a:lnTo>
                      <a:cubicBezTo>
                        <a:pt x="3905" y="3485"/>
                        <a:pt x="3896" y="3482"/>
                        <a:pt x="3888" y="3478"/>
                      </a:cubicBezTo>
                      <a:lnTo>
                        <a:pt x="3848" y="3461"/>
                      </a:lnTo>
                      <a:cubicBezTo>
                        <a:pt x="3838" y="3456"/>
                        <a:pt x="3828" y="3451"/>
                        <a:pt x="3817" y="3446"/>
                      </a:cubicBezTo>
                      <a:lnTo>
                        <a:pt x="3767" y="3422"/>
                      </a:lnTo>
                      <a:lnTo>
                        <a:pt x="3683" y="3383"/>
                      </a:lnTo>
                      <a:lnTo>
                        <a:pt x="3642" y="3363"/>
                      </a:lnTo>
                      <a:lnTo>
                        <a:pt x="3601" y="3343"/>
                      </a:lnTo>
                      <a:cubicBezTo>
                        <a:pt x="3543" y="3314"/>
                        <a:pt x="3486" y="3285"/>
                        <a:pt x="3438" y="3260"/>
                      </a:cubicBezTo>
                      <a:cubicBezTo>
                        <a:pt x="3347" y="3212"/>
                        <a:pt x="3254" y="3161"/>
                        <a:pt x="3163" y="3112"/>
                      </a:cubicBezTo>
                      <a:lnTo>
                        <a:pt x="3111" y="3084"/>
                      </a:lnTo>
                      <a:cubicBezTo>
                        <a:pt x="2887" y="2963"/>
                        <a:pt x="2667" y="2846"/>
                        <a:pt x="2434" y="2741"/>
                      </a:cubicBezTo>
                      <a:cubicBezTo>
                        <a:pt x="2309" y="2684"/>
                        <a:pt x="2191" y="2637"/>
                        <a:pt x="2073" y="2596"/>
                      </a:cubicBezTo>
                      <a:lnTo>
                        <a:pt x="2057" y="2590"/>
                      </a:lnTo>
                      <a:cubicBezTo>
                        <a:pt x="2046" y="2587"/>
                        <a:pt x="2036" y="2583"/>
                        <a:pt x="2026" y="2580"/>
                      </a:cubicBezTo>
                      <a:lnTo>
                        <a:pt x="1979" y="2565"/>
                      </a:lnTo>
                      <a:cubicBezTo>
                        <a:pt x="1957" y="2557"/>
                        <a:pt x="1934" y="2551"/>
                        <a:pt x="1912" y="2544"/>
                      </a:cubicBezTo>
                      <a:lnTo>
                        <a:pt x="1884" y="2536"/>
                      </a:lnTo>
                      <a:cubicBezTo>
                        <a:pt x="1873" y="2533"/>
                        <a:pt x="1861" y="2530"/>
                        <a:pt x="1850" y="2527"/>
                      </a:cubicBezTo>
                      <a:lnTo>
                        <a:pt x="1836" y="2524"/>
                      </a:lnTo>
                      <a:lnTo>
                        <a:pt x="1787" y="2511"/>
                      </a:lnTo>
                      <a:lnTo>
                        <a:pt x="1729" y="2498"/>
                      </a:lnTo>
                      <a:cubicBezTo>
                        <a:pt x="1716" y="2495"/>
                        <a:pt x="1703" y="2492"/>
                        <a:pt x="1690" y="2490"/>
                      </a:cubicBezTo>
                      <a:lnTo>
                        <a:pt x="1670" y="2486"/>
                      </a:lnTo>
                      <a:cubicBezTo>
                        <a:pt x="1644" y="2481"/>
                        <a:pt x="1617" y="2476"/>
                        <a:pt x="1590" y="2472"/>
                      </a:cubicBezTo>
                      <a:lnTo>
                        <a:pt x="1540" y="2464"/>
                      </a:lnTo>
                      <a:lnTo>
                        <a:pt x="1464" y="2456"/>
                      </a:lnTo>
                      <a:cubicBezTo>
                        <a:pt x="1458" y="2455"/>
                        <a:pt x="1453" y="2455"/>
                        <a:pt x="1447" y="2454"/>
                      </a:cubicBezTo>
                      <a:lnTo>
                        <a:pt x="1438" y="2454"/>
                      </a:lnTo>
                      <a:lnTo>
                        <a:pt x="1383" y="2450"/>
                      </a:lnTo>
                      <a:cubicBezTo>
                        <a:pt x="1380" y="2449"/>
                        <a:pt x="1377" y="2449"/>
                        <a:pt x="1374" y="2449"/>
                      </a:cubicBezTo>
                      <a:lnTo>
                        <a:pt x="1334" y="2448"/>
                      </a:lnTo>
                      <a:cubicBezTo>
                        <a:pt x="1319" y="2447"/>
                        <a:pt x="1304" y="2448"/>
                        <a:pt x="1289" y="2448"/>
                      </a:cubicBezTo>
                      <a:lnTo>
                        <a:pt x="1280" y="2448"/>
                      </a:lnTo>
                      <a:cubicBezTo>
                        <a:pt x="1135" y="2451"/>
                        <a:pt x="992" y="2479"/>
                        <a:pt x="856" y="2531"/>
                      </a:cubicBezTo>
                      <a:cubicBezTo>
                        <a:pt x="793" y="2556"/>
                        <a:pt x="731" y="2585"/>
                        <a:pt x="672" y="2619"/>
                      </a:cubicBezTo>
                      <a:cubicBezTo>
                        <a:pt x="476" y="2732"/>
                        <a:pt x="313" y="2896"/>
                        <a:pt x="199" y="3092"/>
                      </a:cubicBezTo>
                      <a:cubicBezTo>
                        <a:pt x="129" y="3213"/>
                        <a:pt x="80" y="3344"/>
                        <a:pt x="52" y="3480"/>
                      </a:cubicBezTo>
                      <a:cubicBezTo>
                        <a:pt x="49" y="3492"/>
                        <a:pt x="47" y="3505"/>
                        <a:pt x="45" y="3517"/>
                      </a:cubicBezTo>
                      <a:cubicBezTo>
                        <a:pt x="44" y="3523"/>
                        <a:pt x="43" y="3528"/>
                        <a:pt x="42" y="3534"/>
                      </a:cubicBezTo>
                      <a:lnTo>
                        <a:pt x="38" y="3559"/>
                      </a:lnTo>
                      <a:cubicBezTo>
                        <a:pt x="37" y="3568"/>
                        <a:pt x="36" y="3576"/>
                        <a:pt x="35" y="3584"/>
                      </a:cubicBezTo>
                      <a:lnTo>
                        <a:pt x="28" y="3635"/>
                      </a:lnTo>
                      <a:cubicBezTo>
                        <a:pt x="27" y="3646"/>
                        <a:pt x="26" y="3657"/>
                        <a:pt x="25" y="3668"/>
                      </a:cubicBezTo>
                      <a:cubicBezTo>
                        <a:pt x="24" y="3674"/>
                        <a:pt x="24" y="3679"/>
                        <a:pt x="23" y="3685"/>
                      </a:cubicBezTo>
                      <a:cubicBezTo>
                        <a:pt x="17" y="3757"/>
                        <a:pt x="14" y="3823"/>
                        <a:pt x="14" y="3887"/>
                      </a:cubicBezTo>
                      <a:cubicBezTo>
                        <a:pt x="14" y="3889"/>
                        <a:pt x="14" y="3891"/>
                        <a:pt x="14" y="3893"/>
                      </a:cubicBezTo>
                      <a:cubicBezTo>
                        <a:pt x="14" y="4161"/>
                        <a:pt x="60" y="4427"/>
                        <a:pt x="150" y="4679"/>
                      </a:cubicBezTo>
                      <a:cubicBezTo>
                        <a:pt x="199" y="4816"/>
                        <a:pt x="260" y="4948"/>
                        <a:pt x="333" y="5074"/>
                      </a:cubicBezTo>
                      <a:cubicBezTo>
                        <a:pt x="394" y="5181"/>
                        <a:pt x="464" y="5283"/>
                        <a:pt x="542" y="5379"/>
                      </a:cubicBezTo>
                      <a:cubicBezTo>
                        <a:pt x="579" y="5426"/>
                        <a:pt x="623" y="5475"/>
                        <a:pt x="674" y="5530"/>
                      </a:cubicBezTo>
                      <a:lnTo>
                        <a:pt x="727" y="5584"/>
                      </a:lnTo>
                      <a:lnTo>
                        <a:pt x="744" y="5601"/>
                      </a:lnTo>
                      <a:cubicBezTo>
                        <a:pt x="762" y="5619"/>
                        <a:pt x="781" y="5637"/>
                        <a:pt x="799" y="5654"/>
                      </a:cubicBezTo>
                      <a:lnTo>
                        <a:pt x="813" y="5668"/>
                      </a:lnTo>
                      <a:cubicBezTo>
                        <a:pt x="913" y="5764"/>
                        <a:pt x="1015" y="5855"/>
                        <a:pt x="1093" y="5924"/>
                      </a:cubicBezTo>
                      <a:cubicBezTo>
                        <a:pt x="1126" y="5953"/>
                        <a:pt x="1158" y="5982"/>
                        <a:pt x="1191" y="6011"/>
                      </a:cubicBezTo>
                      <a:cubicBezTo>
                        <a:pt x="1250" y="6064"/>
                        <a:pt x="1312" y="6119"/>
                        <a:pt x="1371" y="6172"/>
                      </a:cubicBezTo>
                      <a:lnTo>
                        <a:pt x="1443" y="6237"/>
                      </a:lnTo>
                      <a:cubicBezTo>
                        <a:pt x="1445" y="6239"/>
                        <a:pt x="1448" y="6241"/>
                        <a:pt x="1450" y="6243"/>
                      </a:cubicBezTo>
                      <a:lnTo>
                        <a:pt x="1454" y="6246"/>
                      </a:lnTo>
                      <a:lnTo>
                        <a:pt x="1485" y="6271"/>
                      </a:lnTo>
                      <a:lnTo>
                        <a:pt x="1522" y="6301"/>
                      </a:lnTo>
                      <a:lnTo>
                        <a:pt x="1571" y="6339"/>
                      </a:lnTo>
                      <a:cubicBezTo>
                        <a:pt x="1604" y="6365"/>
                        <a:pt x="1636" y="6390"/>
                        <a:pt x="1668" y="6416"/>
                      </a:cubicBezTo>
                      <a:cubicBezTo>
                        <a:pt x="1694" y="6436"/>
                        <a:pt x="1716" y="6455"/>
                        <a:pt x="1737" y="6472"/>
                      </a:cubicBezTo>
                      <a:lnTo>
                        <a:pt x="1787" y="6515"/>
                      </a:lnTo>
                      <a:cubicBezTo>
                        <a:pt x="1791" y="6518"/>
                        <a:pt x="1794" y="6521"/>
                        <a:pt x="1797" y="6524"/>
                      </a:cubicBezTo>
                      <a:lnTo>
                        <a:pt x="1803" y="6529"/>
                      </a:lnTo>
                      <a:cubicBezTo>
                        <a:pt x="1844" y="6566"/>
                        <a:pt x="1882" y="6605"/>
                        <a:pt x="1918" y="6647"/>
                      </a:cubicBezTo>
                      <a:cubicBezTo>
                        <a:pt x="1970" y="6707"/>
                        <a:pt x="2016" y="6772"/>
                        <a:pt x="2056" y="6841"/>
                      </a:cubicBezTo>
                      <a:cubicBezTo>
                        <a:pt x="2071" y="6866"/>
                        <a:pt x="2085" y="6892"/>
                        <a:pt x="2098" y="6919"/>
                      </a:cubicBezTo>
                      <a:cubicBezTo>
                        <a:pt x="2121" y="6968"/>
                        <a:pt x="2142" y="7018"/>
                        <a:pt x="2159" y="7070"/>
                      </a:cubicBezTo>
                      <a:cubicBezTo>
                        <a:pt x="2176" y="7121"/>
                        <a:pt x="2189" y="7174"/>
                        <a:pt x="2199" y="7227"/>
                      </a:cubicBezTo>
                      <a:cubicBezTo>
                        <a:pt x="2212" y="7300"/>
                        <a:pt x="2219" y="7374"/>
                        <a:pt x="2219" y="7448"/>
                      </a:cubicBezTo>
                      <a:cubicBezTo>
                        <a:pt x="2219" y="7483"/>
                        <a:pt x="2217" y="7518"/>
                        <a:pt x="2214" y="7552"/>
                      </a:cubicBezTo>
                      <a:cubicBezTo>
                        <a:pt x="2204" y="7663"/>
                        <a:pt x="2182" y="7773"/>
                        <a:pt x="2148" y="7879"/>
                      </a:cubicBezTo>
                      <a:cubicBezTo>
                        <a:pt x="2113" y="7989"/>
                        <a:pt x="2069" y="8095"/>
                        <a:pt x="2016" y="8197"/>
                      </a:cubicBezTo>
                      <a:cubicBezTo>
                        <a:pt x="1919" y="8387"/>
                        <a:pt x="1792" y="8582"/>
                        <a:pt x="1626" y="8791"/>
                      </a:cubicBezTo>
                      <a:cubicBezTo>
                        <a:pt x="1493" y="8959"/>
                        <a:pt x="1340" y="9133"/>
                        <a:pt x="1144" y="934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17"/>
                <p:cNvSpPr/>
                <p:nvPr/>
              </p:nvSpPr>
              <p:spPr>
                <a:xfrm>
                  <a:off x="4568760" y="1099440"/>
                  <a:ext cx="2090520" cy="3466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9628" extrusionOk="0">
                      <a:moveTo>
                        <a:pt x="1195" y="9096"/>
                      </a:moveTo>
                      <a:cubicBezTo>
                        <a:pt x="1089" y="9207"/>
                        <a:pt x="982" y="9315"/>
                        <a:pt x="869" y="9429"/>
                      </a:cubicBezTo>
                      <a:cubicBezTo>
                        <a:pt x="806" y="9494"/>
                        <a:pt x="740" y="9561"/>
                        <a:pt x="675" y="9628"/>
                      </a:cubicBezTo>
                      <a:lnTo>
                        <a:pt x="665" y="9618"/>
                      </a:lnTo>
                      <a:cubicBezTo>
                        <a:pt x="730" y="9551"/>
                        <a:pt x="796" y="9484"/>
                        <a:pt x="859" y="9420"/>
                      </a:cubicBezTo>
                      <a:cubicBezTo>
                        <a:pt x="972" y="9305"/>
                        <a:pt x="1078" y="9198"/>
                        <a:pt x="1184" y="9086"/>
                      </a:cubicBezTo>
                      <a:cubicBezTo>
                        <a:pt x="1376" y="8884"/>
                        <a:pt x="1526" y="8714"/>
                        <a:pt x="1654" y="8552"/>
                      </a:cubicBezTo>
                      <a:cubicBezTo>
                        <a:pt x="1811" y="8352"/>
                        <a:pt x="1932" y="8169"/>
                        <a:pt x="2023" y="7990"/>
                      </a:cubicBezTo>
                      <a:cubicBezTo>
                        <a:pt x="2071" y="7898"/>
                        <a:pt x="2111" y="7802"/>
                        <a:pt x="2143" y="7703"/>
                      </a:cubicBezTo>
                      <a:cubicBezTo>
                        <a:pt x="2172" y="7610"/>
                        <a:pt x="2192" y="7515"/>
                        <a:pt x="2200" y="7419"/>
                      </a:cubicBezTo>
                      <a:cubicBezTo>
                        <a:pt x="2203" y="7389"/>
                        <a:pt x="2204" y="7359"/>
                        <a:pt x="2204" y="7329"/>
                      </a:cubicBezTo>
                      <a:cubicBezTo>
                        <a:pt x="2204" y="7268"/>
                        <a:pt x="2199" y="7206"/>
                        <a:pt x="2188" y="7145"/>
                      </a:cubicBezTo>
                      <a:cubicBezTo>
                        <a:pt x="2184" y="7124"/>
                        <a:pt x="2179" y="7102"/>
                        <a:pt x="2173" y="7079"/>
                      </a:cubicBezTo>
                      <a:lnTo>
                        <a:pt x="2164" y="7046"/>
                      </a:lnTo>
                      <a:lnTo>
                        <a:pt x="2154" y="7013"/>
                      </a:lnTo>
                      <a:cubicBezTo>
                        <a:pt x="2140" y="6970"/>
                        <a:pt x="2123" y="6928"/>
                        <a:pt x="2104" y="6888"/>
                      </a:cubicBezTo>
                      <a:cubicBezTo>
                        <a:pt x="2093" y="6865"/>
                        <a:pt x="2081" y="6843"/>
                        <a:pt x="2068" y="6821"/>
                      </a:cubicBezTo>
                      <a:cubicBezTo>
                        <a:pt x="2035" y="6763"/>
                        <a:pt x="1996" y="6709"/>
                        <a:pt x="1952" y="6658"/>
                      </a:cubicBezTo>
                      <a:cubicBezTo>
                        <a:pt x="1922" y="6623"/>
                        <a:pt x="1889" y="6589"/>
                        <a:pt x="1854" y="6558"/>
                      </a:cubicBezTo>
                      <a:lnTo>
                        <a:pt x="1849" y="6553"/>
                      </a:lnTo>
                      <a:cubicBezTo>
                        <a:pt x="1847" y="6551"/>
                        <a:pt x="1844" y="6549"/>
                        <a:pt x="1841" y="6546"/>
                      </a:cubicBezTo>
                      <a:lnTo>
                        <a:pt x="1826" y="6533"/>
                      </a:lnTo>
                      <a:lnTo>
                        <a:pt x="1794" y="6506"/>
                      </a:lnTo>
                      <a:cubicBezTo>
                        <a:pt x="1775" y="6490"/>
                        <a:pt x="1753" y="6472"/>
                        <a:pt x="1728" y="6452"/>
                      </a:cubicBezTo>
                      <a:cubicBezTo>
                        <a:pt x="1698" y="6428"/>
                        <a:pt x="1666" y="6403"/>
                        <a:pt x="1633" y="6377"/>
                      </a:cubicBezTo>
                      <a:lnTo>
                        <a:pt x="1584" y="6338"/>
                      </a:lnTo>
                      <a:lnTo>
                        <a:pt x="1498" y="6269"/>
                      </a:lnTo>
                      <a:lnTo>
                        <a:pt x="1423" y="6201"/>
                      </a:lnTo>
                      <a:cubicBezTo>
                        <a:pt x="1364" y="6148"/>
                        <a:pt x="1306" y="6097"/>
                        <a:pt x="1244" y="6042"/>
                      </a:cubicBezTo>
                      <a:cubicBezTo>
                        <a:pt x="1211" y="6013"/>
                        <a:pt x="1179" y="5984"/>
                        <a:pt x="1146" y="5955"/>
                      </a:cubicBezTo>
                      <a:cubicBezTo>
                        <a:pt x="1062" y="5880"/>
                        <a:pt x="962" y="5790"/>
                        <a:pt x="861" y="5693"/>
                      </a:cubicBezTo>
                      <a:lnTo>
                        <a:pt x="847" y="5680"/>
                      </a:lnTo>
                      <a:cubicBezTo>
                        <a:pt x="828" y="5662"/>
                        <a:pt x="809" y="5643"/>
                        <a:pt x="790" y="5624"/>
                      </a:cubicBezTo>
                      <a:lnTo>
                        <a:pt x="753" y="5588"/>
                      </a:lnTo>
                      <a:lnTo>
                        <a:pt x="716" y="5549"/>
                      </a:lnTo>
                      <a:cubicBezTo>
                        <a:pt x="660" y="5490"/>
                        <a:pt x="613" y="5437"/>
                        <a:pt x="572" y="5385"/>
                      </a:cubicBezTo>
                      <a:cubicBezTo>
                        <a:pt x="488" y="5281"/>
                        <a:pt x="412" y="5171"/>
                        <a:pt x="345" y="5055"/>
                      </a:cubicBezTo>
                      <a:cubicBezTo>
                        <a:pt x="267" y="4918"/>
                        <a:pt x="201" y="4775"/>
                        <a:pt x="148" y="4627"/>
                      </a:cubicBezTo>
                      <a:cubicBezTo>
                        <a:pt x="50" y="4354"/>
                        <a:pt x="0" y="4066"/>
                        <a:pt x="0" y="3775"/>
                      </a:cubicBezTo>
                      <a:cubicBezTo>
                        <a:pt x="0" y="3773"/>
                        <a:pt x="0" y="3771"/>
                        <a:pt x="0" y="3768"/>
                      </a:cubicBezTo>
                      <a:cubicBezTo>
                        <a:pt x="0" y="3699"/>
                        <a:pt x="3" y="3627"/>
                        <a:pt x="10" y="3549"/>
                      </a:cubicBezTo>
                      <a:lnTo>
                        <a:pt x="12" y="3532"/>
                      </a:lnTo>
                      <a:cubicBezTo>
                        <a:pt x="13" y="3520"/>
                        <a:pt x="14" y="3507"/>
                        <a:pt x="16" y="3495"/>
                      </a:cubicBezTo>
                      <a:lnTo>
                        <a:pt x="23" y="3440"/>
                      </a:lnTo>
                      <a:cubicBezTo>
                        <a:pt x="24" y="3431"/>
                        <a:pt x="25" y="3422"/>
                        <a:pt x="26" y="3413"/>
                      </a:cubicBezTo>
                      <a:lnTo>
                        <a:pt x="28" y="3400"/>
                      </a:lnTo>
                      <a:lnTo>
                        <a:pt x="34" y="3368"/>
                      </a:lnTo>
                      <a:cubicBezTo>
                        <a:pt x="36" y="3353"/>
                        <a:pt x="39" y="3338"/>
                        <a:pt x="42" y="3323"/>
                      </a:cubicBezTo>
                      <a:cubicBezTo>
                        <a:pt x="74" y="3166"/>
                        <a:pt x="131" y="3015"/>
                        <a:pt x="212" y="2875"/>
                      </a:cubicBezTo>
                      <a:cubicBezTo>
                        <a:pt x="342" y="2649"/>
                        <a:pt x="531" y="2461"/>
                        <a:pt x="757" y="2330"/>
                      </a:cubicBezTo>
                      <a:cubicBezTo>
                        <a:pt x="825" y="2291"/>
                        <a:pt x="896" y="2257"/>
                        <a:pt x="970" y="2229"/>
                      </a:cubicBezTo>
                      <a:cubicBezTo>
                        <a:pt x="1126" y="2169"/>
                        <a:pt x="1291" y="2136"/>
                        <a:pt x="1458" y="2133"/>
                      </a:cubicBezTo>
                      <a:lnTo>
                        <a:pt x="1467" y="2133"/>
                      </a:lnTo>
                      <a:cubicBezTo>
                        <a:pt x="1485" y="2133"/>
                        <a:pt x="1503" y="2132"/>
                        <a:pt x="1521" y="2133"/>
                      </a:cubicBezTo>
                      <a:lnTo>
                        <a:pt x="1567" y="2134"/>
                      </a:lnTo>
                      <a:cubicBezTo>
                        <a:pt x="1571" y="2134"/>
                        <a:pt x="1574" y="2135"/>
                        <a:pt x="1577" y="2135"/>
                      </a:cubicBezTo>
                      <a:lnTo>
                        <a:pt x="1638" y="2139"/>
                      </a:lnTo>
                      <a:lnTo>
                        <a:pt x="1647" y="2140"/>
                      </a:lnTo>
                      <a:cubicBezTo>
                        <a:pt x="1654" y="2140"/>
                        <a:pt x="1660" y="2140"/>
                        <a:pt x="1666" y="2141"/>
                      </a:cubicBezTo>
                      <a:lnTo>
                        <a:pt x="1749" y="2151"/>
                      </a:lnTo>
                      <a:cubicBezTo>
                        <a:pt x="1762" y="2152"/>
                        <a:pt x="1775" y="2154"/>
                        <a:pt x="1788" y="2156"/>
                      </a:cubicBezTo>
                      <a:lnTo>
                        <a:pt x="1804" y="2159"/>
                      </a:lnTo>
                      <a:cubicBezTo>
                        <a:pt x="1834" y="2163"/>
                        <a:pt x="1864" y="2169"/>
                        <a:pt x="1892" y="2174"/>
                      </a:cubicBezTo>
                      <a:lnTo>
                        <a:pt x="1912" y="2178"/>
                      </a:lnTo>
                      <a:cubicBezTo>
                        <a:pt x="1926" y="2180"/>
                        <a:pt x="1941" y="2184"/>
                        <a:pt x="1955" y="2187"/>
                      </a:cubicBezTo>
                      <a:lnTo>
                        <a:pt x="2017" y="2201"/>
                      </a:lnTo>
                      <a:lnTo>
                        <a:pt x="2070" y="2214"/>
                      </a:lnTo>
                      <a:lnTo>
                        <a:pt x="2085" y="2218"/>
                      </a:lnTo>
                      <a:cubicBezTo>
                        <a:pt x="2097" y="2221"/>
                        <a:pt x="2109" y="2224"/>
                        <a:pt x="2121" y="2228"/>
                      </a:cubicBezTo>
                      <a:lnTo>
                        <a:pt x="2149" y="2236"/>
                      </a:lnTo>
                      <a:cubicBezTo>
                        <a:pt x="2173" y="2243"/>
                        <a:pt x="2198" y="2250"/>
                        <a:pt x="2222" y="2258"/>
                      </a:cubicBezTo>
                      <a:lnTo>
                        <a:pt x="2272" y="2274"/>
                      </a:lnTo>
                      <a:cubicBezTo>
                        <a:pt x="2283" y="2278"/>
                        <a:pt x="2293" y="2281"/>
                        <a:pt x="2304" y="2285"/>
                      </a:cubicBezTo>
                      <a:lnTo>
                        <a:pt x="2321" y="2291"/>
                      </a:lnTo>
                      <a:cubicBezTo>
                        <a:pt x="2444" y="2334"/>
                        <a:pt x="2567" y="2383"/>
                        <a:pt x="2698" y="2442"/>
                      </a:cubicBezTo>
                      <a:cubicBezTo>
                        <a:pt x="2937" y="2550"/>
                        <a:pt x="3161" y="2669"/>
                        <a:pt x="3388" y="2792"/>
                      </a:cubicBezTo>
                      <a:lnTo>
                        <a:pt x="3438" y="2819"/>
                      </a:lnTo>
                      <a:cubicBezTo>
                        <a:pt x="3533" y="2870"/>
                        <a:pt x="3623" y="2919"/>
                        <a:pt x="3713" y="2966"/>
                      </a:cubicBezTo>
                      <a:cubicBezTo>
                        <a:pt x="3761" y="2991"/>
                        <a:pt x="3816" y="3020"/>
                        <a:pt x="3872" y="3048"/>
                      </a:cubicBezTo>
                      <a:lnTo>
                        <a:pt x="3912" y="3067"/>
                      </a:lnTo>
                      <a:lnTo>
                        <a:pt x="3991" y="3105"/>
                      </a:lnTo>
                      <a:lnTo>
                        <a:pt x="4034" y="3125"/>
                      </a:lnTo>
                      <a:cubicBezTo>
                        <a:pt x="4040" y="3128"/>
                        <a:pt x="4044" y="3130"/>
                        <a:pt x="4048" y="3132"/>
                      </a:cubicBezTo>
                      <a:lnTo>
                        <a:pt x="4084" y="3149"/>
                      </a:lnTo>
                      <a:cubicBezTo>
                        <a:pt x="4094" y="3154"/>
                        <a:pt x="4104" y="3159"/>
                        <a:pt x="4113" y="3163"/>
                      </a:cubicBezTo>
                      <a:lnTo>
                        <a:pt x="4149" y="3178"/>
                      </a:lnTo>
                      <a:cubicBezTo>
                        <a:pt x="4156" y="3182"/>
                        <a:pt x="4163" y="3185"/>
                        <a:pt x="4171" y="3188"/>
                      </a:cubicBezTo>
                      <a:lnTo>
                        <a:pt x="4185" y="3193"/>
                      </a:lnTo>
                      <a:cubicBezTo>
                        <a:pt x="4201" y="3200"/>
                        <a:pt x="4217" y="3206"/>
                        <a:pt x="4233" y="3212"/>
                      </a:cubicBezTo>
                      <a:cubicBezTo>
                        <a:pt x="4241" y="3215"/>
                        <a:pt x="4249" y="3218"/>
                        <a:pt x="4257" y="3221"/>
                      </a:cubicBezTo>
                      <a:lnTo>
                        <a:pt x="4311" y="3239"/>
                      </a:lnTo>
                      <a:lnTo>
                        <a:pt x="4329" y="3244"/>
                      </a:lnTo>
                      <a:cubicBezTo>
                        <a:pt x="4377" y="3259"/>
                        <a:pt x="4425" y="3271"/>
                        <a:pt x="4474" y="3281"/>
                      </a:cubicBezTo>
                      <a:cubicBezTo>
                        <a:pt x="4522" y="3291"/>
                        <a:pt x="4571" y="3298"/>
                        <a:pt x="4620" y="3302"/>
                      </a:cubicBezTo>
                      <a:lnTo>
                        <a:pt x="4633" y="3303"/>
                      </a:lnTo>
                      <a:cubicBezTo>
                        <a:pt x="4641" y="3304"/>
                        <a:pt x="4649" y="3305"/>
                        <a:pt x="4655" y="3305"/>
                      </a:cubicBezTo>
                      <a:lnTo>
                        <a:pt x="4692" y="3307"/>
                      </a:lnTo>
                      <a:lnTo>
                        <a:pt x="4707" y="3307"/>
                      </a:lnTo>
                      <a:cubicBezTo>
                        <a:pt x="4725" y="3307"/>
                        <a:pt x="4744" y="3307"/>
                        <a:pt x="4763" y="3307"/>
                      </a:cubicBezTo>
                      <a:cubicBezTo>
                        <a:pt x="4810" y="3305"/>
                        <a:pt x="4856" y="3301"/>
                        <a:pt x="4903" y="3295"/>
                      </a:cubicBezTo>
                      <a:cubicBezTo>
                        <a:pt x="4993" y="3281"/>
                        <a:pt x="5082" y="3256"/>
                        <a:pt x="5166" y="3219"/>
                      </a:cubicBezTo>
                      <a:cubicBezTo>
                        <a:pt x="5198" y="3205"/>
                        <a:pt x="5230" y="3188"/>
                        <a:pt x="5261" y="3171"/>
                      </a:cubicBezTo>
                      <a:cubicBezTo>
                        <a:pt x="5308" y="3143"/>
                        <a:pt x="5353" y="3112"/>
                        <a:pt x="5395" y="3078"/>
                      </a:cubicBezTo>
                      <a:cubicBezTo>
                        <a:pt x="5465" y="3020"/>
                        <a:pt x="5527" y="2953"/>
                        <a:pt x="5579" y="2878"/>
                      </a:cubicBezTo>
                      <a:cubicBezTo>
                        <a:pt x="5597" y="2852"/>
                        <a:pt x="5614" y="2825"/>
                        <a:pt x="5630" y="2798"/>
                      </a:cubicBezTo>
                      <a:cubicBezTo>
                        <a:pt x="5661" y="2744"/>
                        <a:pt x="5688" y="2688"/>
                        <a:pt x="5709" y="2630"/>
                      </a:cubicBezTo>
                      <a:cubicBezTo>
                        <a:pt x="5726" y="2585"/>
                        <a:pt x="5740" y="2539"/>
                        <a:pt x="5752" y="2493"/>
                      </a:cubicBezTo>
                      <a:cubicBezTo>
                        <a:pt x="5764" y="2445"/>
                        <a:pt x="5773" y="2397"/>
                        <a:pt x="5779" y="2349"/>
                      </a:cubicBezTo>
                      <a:cubicBezTo>
                        <a:pt x="5786" y="2300"/>
                        <a:pt x="5790" y="2250"/>
                        <a:pt x="5792" y="2201"/>
                      </a:cubicBezTo>
                      <a:cubicBezTo>
                        <a:pt x="5794" y="2156"/>
                        <a:pt x="5793" y="2108"/>
                        <a:pt x="5790" y="2049"/>
                      </a:cubicBezTo>
                      <a:lnTo>
                        <a:pt x="5788" y="2011"/>
                      </a:lnTo>
                      <a:lnTo>
                        <a:pt x="5784" y="1973"/>
                      </a:lnTo>
                      <a:cubicBezTo>
                        <a:pt x="5783" y="1962"/>
                        <a:pt x="5782" y="1950"/>
                        <a:pt x="5780" y="1939"/>
                      </a:cubicBezTo>
                      <a:lnTo>
                        <a:pt x="5779" y="1935"/>
                      </a:lnTo>
                      <a:cubicBezTo>
                        <a:pt x="5779" y="1930"/>
                        <a:pt x="5778" y="1925"/>
                        <a:pt x="5778" y="1920"/>
                      </a:cubicBezTo>
                      <a:cubicBezTo>
                        <a:pt x="5777" y="1912"/>
                        <a:pt x="5776" y="1904"/>
                        <a:pt x="5774" y="1896"/>
                      </a:cubicBezTo>
                      <a:cubicBezTo>
                        <a:pt x="5773" y="1890"/>
                        <a:pt x="5772" y="1884"/>
                        <a:pt x="5771" y="1877"/>
                      </a:cubicBezTo>
                      <a:cubicBezTo>
                        <a:pt x="5768" y="1858"/>
                        <a:pt x="5765" y="1839"/>
                        <a:pt x="5761" y="1819"/>
                      </a:cubicBezTo>
                      <a:lnTo>
                        <a:pt x="5758" y="1800"/>
                      </a:lnTo>
                      <a:cubicBezTo>
                        <a:pt x="5757" y="1793"/>
                        <a:pt x="5755" y="1787"/>
                        <a:pt x="5754" y="1781"/>
                      </a:cubicBezTo>
                      <a:lnTo>
                        <a:pt x="5746" y="1744"/>
                      </a:lnTo>
                      <a:cubicBezTo>
                        <a:pt x="5744" y="1736"/>
                        <a:pt x="5742" y="1728"/>
                        <a:pt x="5740" y="1720"/>
                      </a:cubicBezTo>
                      <a:cubicBezTo>
                        <a:pt x="5739" y="1716"/>
                        <a:pt x="5738" y="1711"/>
                        <a:pt x="5737" y="1707"/>
                      </a:cubicBezTo>
                      <a:lnTo>
                        <a:pt x="5727" y="1670"/>
                      </a:lnTo>
                      <a:lnTo>
                        <a:pt x="5722" y="1656"/>
                      </a:lnTo>
                      <a:cubicBezTo>
                        <a:pt x="5716" y="1636"/>
                        <a:pt x="5710" y="1614"/>
                        <a:pt x="5703" y="1594"/>
                      </a:cubicBezTo>
                      <a:cubicBezTo>
                        <a:pt x="5689" y="1548"/>
                        <a:pt x="5672" y="1500"/>
                        <a:pt x="5649" y="1443"/>
                      </a:cubicBezTo>
                      <a:lnTo>
                        <a:pt x="5633" y="1405"/>
                      </a:lnTo>
                      <a:cubicBezTo>
                        <a:pt x="5630" y="1397"/>
                        <a:pt x="5627" y="1389"/>
                        <a:pt x="5623" y="1381"/>
                      </a:cubicBezTo>
                      <a:cubicBezTo>
                        <a:pt x="5621" y="1377"/>
                        <a:pt x="5619" y="1372"/>
                        <a:pt x="5617" y="1368"/>
                      </a:cubicBezTo>
                      <a:cubicBezTo>
                        <a:pt x="5610" y="1350"/>
                        <a:pt x="5602" y="1333"/>
                        <a:pt x="5594" y="1316"/>
                      </a:cubicBezTo>
                      <a:cubicBezTo>
                        <a:pt x="5590" y="1308"/>
                        <a:pt x="5587" y="1301"/>
                        <a:pt x="5583" y="1293"/>
                      </a:cubicBezTo>
                      <a:cubicBezTo>
                        <a:pt x="5560" y="1246"/>
                        <a:pt x="5536" y="1196"/>
                        <a:pt x="5508" y="1145"/>
                      </a:cubicBezTo>
                      <a:cubicBezTo>
                        <a:pt x="5499" y="1129"/>
                        <a:pt x="5490" y="1114"/>
                        <a:pt x="5481" y="1098"/>
                      </a:cubicBezTo>
                      <a:cubicBezTo>
                        <a:pt x="5476" y="1089"/>
                        <a:pt x="5471" y="1081"/>
                        <a:pt x="5466" y="1072"/>
                      </a:cubicBezTo>
                      <a:lnTo>
                        <a:pt x="5445" y="1036"/>
                      </a:lnTo>
                      <a:cubicBezTo>
                        <a:pt x="5438" y="1023"/>
                        <a:pt x="5431" y="1011"/>
                        <a:pt x="5423" y="999"/>
                      </a:cubicBezTo>
                      <a:cubicBezTo>
                        <a:pt x="5394" y="952"/>
                        <a:pt x="5363" y="904"/>
                        <a:pt x="5331" y="855"/>
                      </a:cubicBezTo>
                      <a:cubicBezTo>
                        <a:pt x="5267" y="760"/>
                        <a:pt x="5198" y="664"/>
                        <a:pt x="5127" y="571"/>
                      </a:cubicBezTo>
                      <a:cubicBezTo>
                        <a:pt x="4987" y="388"/>
                        <a:pt x="4835" y="208"/>
                        <a:pt x="4666" y="9"/>
                      </a:cubicBezTo>
                      <a:lnTo>
                        <a:pt x="4677" y="0"/>
                      </a:lnTo>
                      <a:cubicBezTo>
                        <a:pt x="4846" y="199"/>
                        <a:pt x="4998" y="379"/>
                        <a:pt x="5138" y="562"/>
                      </a:cubicBezTo>
                      <a:cubicBezTo>
                        <a:pt x="5209" y="656"/>
                        <a:pt x="5278" y="752"/>
                        <a:pt x="5343" y="847"/>
                      </a:cubicBezTo>
                      <a:cubicBezTo>
                        <a:pt x="5375" y="896"/>
                        <a:pt x="5406" y="944"/>
                        <a:pt x="5435" y="992"/>
                      </a:cubicBezTo>
                      <a:cubicBezTo>
                        <a:pt x="5443" y="1004"/>
                        <a:pt x="5450" y="1016"/>
                        <a:pt x="5457" y="1029"/>
                      </a:cubicBezTo>
                      <a:lnTo>
                        <a:pt x="5479" y="1065"/>
                      </a:lnTo>
                      <a:cubicBezTo>
                        <a:pt x="5484" y="1074"/>
                        <a:pt x="5488" y="1082"/>
                        <a:pt x="5493" y="1091"/>
                      </a:cubicBezTo>
                      <a:cubicBezTo>
                        <a:pt x="5502" y="1107"/>
                        <a:pt x="5511" y="1123"/>
                        <a:pt x="5520" y="1139"/>
                      </a:cubicBezTo>
                      <a:cubicBezTo>
                        <a:pt x="5548" y="1189"/>
                        <a:pt x="5573" y="1240"/>
                        <a:pt x="5596" y="1287"/>
                      </a:cubicBezTo>
                      <a:cubicBezTo>
                        <a:pt x="5599" y="1295"/>
                        <a:pt x="5603" y="1302"/>
                        <a:pt x="5606" y="1310"/>
                      </a:cubicBezTo>
                      <a:cubicBezTo>
                        <a:pt x="5614" y="1327"/>
                        <a:pt x="5623" y="1345"/>
                        <a:pt x="5630" y="1362"/>
                      </a:cubicBezTo>
                      <a:cubicBezTo>
                        <a:pt x="5632" y="1367"/>
                        <a:pt x="5634" y="1371"/>
                        <a:pt x="5636" y="1376"/>
                      </a:cubicBezTo>
                      <a:cubicBezTo>
                        <a:pt x="5639" y="1384"/>
                        <a:pt x="5643" y="1392"/>
                        <a:pt x="5646" y="1400"/>
                      </a:cubicBezTo>
                      <a:lnTo>
                        <a:pt x="5662" y="1437"/>
                      </a:lnTo>
                      <a:cubicBezTo>
                        <a:pt x="5685" y="1495"/>
                        <a:pt x="5702" y="1544"/>
                        <a:pt x="5717" y="1590"/>
                      </a:cubicBezTo>
                      <a:cubicBezTo>
                        <a:pt x="5723" y="1610"/>
                        <a:pt x="5730" y="1632"/>
                        <a:pt x="5736" y="1652"/>
                      </a:cubicBezTo>
                      <a:lnTo>
                        <a:pt x="5745" y="1685"/>
                      </a:lnTo>
                      <a:lnTo>
                        <a:pt x="5750" y="1704"/>
                      </a:lnTo>
                      <a:cubicBezTo>
                        <a:pt x="5751" y="1708"/>
                        <a:pt x="5752" y="1712"/>
                        <a:pt x="5753" y="1717"/>
                      </a:cubicBezTo>
                      <a:cubicBezTo>
                        <a:pt x="5756" y="1725"/>
                        <a:pt x="5758" y="1733"/>
                        <a:pt x="5760" y="1741"/>
                      </a:cubicBezTo>
                      <a:lnTo>
                        <a:pt x="5768" y="1778"/>
                      </a:lnTo>
                      <a:cubicBezTo>
                        <a:pt x="5769" y="1784"/>
                        <a:pt x="5770" y="1790"/>
                        <a:pt x="5772" y="1798"/>
                      </a:cubicBezTo>
                      <a:lnTo>
                        <a:pt x="5775" y="1817"/>
                      </a:lnTo>
                      <a:cubicBezTo>
                        <a:pt x="5779" y="1836"/>
                        <a:pt x="5782" y="1856"/>
                        <a:pt x="5785" y="1875"/>
                      </a:cubicBezTo>
                      <a:cubicBezTo>
                        <a:pt x="5786" y="1882"/>
                        <a:pt x="5787" y="1888"/>
                        <a:pt x="5788" y="1894"/>
                      </a:cubicBezTo>
                      <a:cubicBezTo>
                        <a:pt x="5790" y="1903"/>
                        <a:pt x="5791" y="1911"/>
                        <a:pt x="5792" y="1919"/>
                      </a:cubicBezTo>
                      <a:cubicBezTo>
                        <a:pt x="5792" y="1923"/>
                        <a:pt x="5793" y="1928"/>
                        <a:pt x="5794" y="1933"/>
                      </a:cubicBezTo>
                      <a:lnTo>
                        <a:pt x="5794" y="1938"/>
                      </a:lnTo>
                      <a:cubicBezTo>
                        <a:pt x="5796" y="1949"/>
                        <a:pt x="5797" y="1960"/>
                        <a:pt x="5798" y="1972"/>
                      </a:cubicBezTo>
                      <a:lnTo>
                        <a:pt x="5802" y="2010"/>
                      </a:lnTo>
                      <a:lnTo>
                        <a:pt x="5804" y="2048"/>
                      </a:lnTo>
                      <a:cubicBezTo>
                        <a:pt x="5807" y="2107"/>
                        <a:pt x="5808" y="2156"/>
                        <a:pt x="5806" y="2201"/>
                      </a:cubicBezTo>
                      <a:cubicBezTo>
                        <a:pt x="5805" y="2251"/>
                        <a:pt x="5800" y="2301"/>
                        <a:pt x="5793" y="2351"/>
                      </a:cubicBezTo>
                      <a:cubicBezTo>
                        <a:pt x="5787" y="2400"/>
                        <a:pt x="5777" y="2448"/>
                        <a:pt x="5765" y="2496"/>
                      </a:cubicBezTo>
                      <a:cubicBezTo>
                        <a:pt x="5754" y="2543"/>
                        <a:pt x="5739" y="2589"/>
                        <a:pt x="5722" y="2635"/>
                      </a:cubicBezTo>
                      <a:cubicBezTo>
                        <a:pt x="5700" y="2694"/>
                        <a:pt x="5673" y="2751"/>
                        <a:pt x="5642" y="2805"/>
                      </a:cubicBezTo>
                      <a:cubicBezTo>
                        <a:pt x="5626" y="2833"/>
                        <a:pt x="5609" y="2859"/>
                        <a:pt x="5591" y="2885"/>
                      </a:cubicBezTo>
                      <a:cubicBezTo>
                        <a:pt x="5538" y="2960"/>
                        <a:pt x="5476" y="3028"/>
                        <a:pt x="5405" y="3087"/>
                      </a:cubicBezTo>
                      <a:cubicBezTo>
                        <a:pt x="5362" y="3122"/>
                        <a:pt x="5317" y="3154"/>
                        <a:pt x="5269" y="3181"/>
                      </a:cubicBezTo>
                      <a:cubicBezTo>
                        <a:pt x="5238" y="3199"/>
                        <a:pt x="5205" y="3216"/>
                        <a:pt x="5172" y="3230"/>
                      </a:cubicBezTo>
                      <a:cubicBezTo>
                        <a:pt x="5087" y="3268"/>
                        <a:pt x="4998" y="3293"/>
                        <a:pt x="4906" y="3307"/>
                      </a:cubicBezTo>
                      <a:cubicBezTo>
                        <a:pt x="4859" y="3314"/>
                        <a:pt x="4812" y="3318"/>
                        <a:pt x="4764" y="3319"/>
                      </a:cubicBezTo>
                      <a:cubicBezTo>
                        <a:pt x="4756" y="3320"/>
                        <a:pt x="4747" y="3320"/>
                        <a:pt x="4738" y="3320"/>
                      </a:cubicBezTo>
                      <a:lnTo>
                        <a:pt x="4707" y="3320"/>
                      </a:lnTo>
                      <a:lnTo>
                        <a:pt x="4692" y="3320"/>
                      </a:lnTo>
                      <a:lnTo>
                        <a:pt x="4656" y="3318"/>
                      </a:lnTo>
                      <a:cubicBezTo>
                        <a:pt x="4648" y="3318"/>
                        <a:pt x="4641" y="3317"/>
                        <a:pt x="4633" y="3316"/>
                      </a:cubicBezTo>
                      <a:lnTo>
                        <a:pt x="4619" y="3315"/>
                      </a:lnTo>
                      <a:cubicBezTo>
                        <a:pt x="4570" y="3311"/>
                        <a:pt x="4521" y="3304"/>
                        <a:pt x="4473" y="3294"/>
                      </a:cubicBezTo>
                      <a:cubicBezTo>
                        <a:pt x="4423" y="3284"/>
                        <a:pt x="4374" y="3272"/>
                        <a:pt x="4326" y="3257"/>
                      </a:cubicBezTo>
                      <a:lnTo>
                        <a:pt x="4308" y="3252"/>
                      </a:lnTo>
                      <a:lnTo>
                        <a:pt x="4253" y="3233"/>
                      </a:lnTo>
                      <a:cubicBezTo>
                        <a:pt x="4245" y="3230"/>
                        <a:pt x="4237" y="3227"/>
                        <a:pt x="4229" y="3224"/>
                      </a:cubicBezTo>
                      <a:cubicBezTo>
                        <a:pt x="4213" y="3219"/>
                        <a:pt x="4196" y="3213"/>
                        <a:pt x="4180" y="3206"/>
                      </a:cubicBezTo>
                      <a:lnTo>
                        <a:pt x="4167" y="3200"/>
                      </a:lnTo>
                      <a:cubicBezTo>
                        <a:pt x="4159" y="3197"/>
                        <a:pt x="4152" y="3194"/>
                        <a:pt x="4144" y="3191"/>
                      </a:cubicBezTo>
                      <a:lnTo>
                        <a:pt x="4108" y="3175"/>
                      </a:lnTo>
                      <a:cubicBezTo>
                        <a:pt x="4100" y="3171"/>
                        <a:pt x="4089" y="3166"/>
                        <a:pt x="4079" y="3161"/>
                      </a:cubicBezTo>
                      <a:lnTo>
                        <a:pt x="4043" y="3144"/>
                      </a:lnTo>
                      <a:cubicBezTo>
                        <a:pt x="4039" y="3142"/>
                        <a:pt x="4034" y="3139"/>
                        <a:pt x="4029" y="3137"/>
                      </a:cubicBezTo>
                      <a:lnTo>
                        <a:pt x="4032" y="3131"/>
                      </a:lnTo>
                      <a:lnTo>
                        <a:pt x="4029" y="3137"/>
                      </a:lnTo>
                      <a:lnTo>
                        <a:pt x="3946" y="3098"/>
                      </a:lnTo>
                      <a:lnTo>
                        <a:pt x="3906" y="3079"/>
                      </a:lnTo>
                      <a:lnTo>
                        <a:pt x="3867" y="3060"/>
                      </a:lnTo>
                      <a:cubicBezTo>
                        <a:pt x="3810" y="3032"/>
                        <a:pt x="3755" y="3003"/>
                        <a:pt x="3708" y="2978"/>
                      </a:cubicBezTo>
                      <a:cubicBezTo>
                        <a:pt x="3617" y="2930"/>
                        <a:pt x="3527" y="2882"/>
                        <a:pt x="3432" y="2830"/>
                      </a:cubicBezTo>
                      <a:lnTo>
                        <a:pt x="3382" y="2804"/>
                      </a:lnTo>
                      <a:cubicBezTo>
                        <a:pt x="3155" y="2681"/>
                        <a:pt x="2931" y="2562"/>
                        <a:pt x="2693" y="2455"/>
                      </a:cubicBezTo>
                      <a:cubicBezTo>
                        <a:pt x="2563" y="2396"/>
                        <a:pt x="2440" y="2346"/>
                        <a:pt x="2317" y="2304"/>
                      </a:cubicBezTo>
                      <a:lnTo>
                        <a:pt x="2300" y="2298"/>
                      </a:lnTo>
                      <a:cubicBezTo>
                        <a:pt x="2289" y="2294"/>
                        <a:pt x="2279" y="2291"/>
                        <a:pt x="2268" y="2287"/>
                      </a:cubicBezTo>
                      <a:lnTo>
                        <a:pt x="2218" y="2271"/>
                      </a:lnTo>
                      <a:cubicBezTo>
                        <a:pt x="2195" y="2263"/>
                        <a:pt x="2170" y="2256"/>
                        <a:pt x="2146" y="2249"/>
                      </a:cubicBezTo>
                      <a:lnTo>
                        <a:pt x="2118" y="2241"/>
                      </a:lnTo>
                      <a:cubicBezTo>
                        <a:pt x="2106" y="2237"/>
                        <a:pt x="2094" y="2234"/>
                        <a:pt x="2082" y="2231"/>
                      </a:cubicBezTo>
                      <a:lnTo>
                        <a:pt x="2067" y="2227"/>
                      </a:lnTo>
                      <a:lnTo>
                        <a:pt x="2015" y="2214"/>
                      </a:lnTo>
                      <a:lnTo>
                        <a:pt x="1953" y="2200"/>
                      </a:lnTo>
                      <a:cubicBezTo>
                        <a:pt x="1939" y="2197"/>
                        <a:pt x="1924" y="2194"/>
                        <a:pt x="1910" y="2191"/>
                      </a:cubicBezTo>
                      <a:lnTo>
                        <a:pt x="1891" y="2188"/>
                      </a:lnTo>
                      <a:cubicBezTo>
                        <a:pt x="1862" y="2182"/>
                        <a:pt x="1832" y="2176"/>
                        <a:pt x="1803" y="2172"/>
                      </a:cubicBezTo>
                      <a:lnTo>
                        <a:pt x="1787" y="2170"/>
                      </a:lnTo>
                      <a:cubicBezTo>
                        <a:pt x="1774" y="2168"/>
                        <a:pt x="1761" y="2166"/>
                        <a:pt x="1748" y="2164"/>
                      </a:cubicBezTo>
                      <a:lnTo>
                        <a:pt x="1666" y="2155"/>
                      </a:lnTo>
                      <a:cubicBezTo>
                        <a:pt x="1660" y="2154"/>
                        <a:pt x="1653" y="2154"/>
                        <a:pt x="1647" y="2153"/>
                      </a:cubicBezTo>
                      <a:lnTo>
                        <a:pt x="1638" y="2152"/>
                      </a:lnTo>
                      <a:lnTo>
                        <a:pt x="1577" y="2148"/>
                      </a:lnTo>
                      <a:cubicBezTo>
                        <a:pt x="1574" y="2148"/>
                        <a:pt x="1571" y="2148"/>
                        <a:pt x="1568" y="2148"/>
                      </a:cubicBezTo>
                      <a:lnTo>
                        <a:pt x="1521" y="2146"/>
                      </a:lnTo>
                      <a:cubicBezTo>
                        <a:pt x="1504" y="2145"/>
                        <a:pt x="1486" y="2146"/>
                        <a:pt x="1468" y="2146"/>
                      </a:cubicBezTo>
                      <a:lnTo>
                        <a:pt x="1459" y="2146"/>
                      </a:lnTo>
                      <a:cubicBezTo>
                        <a:pt x="1294" y="2150"/>
                        <a:pt x="1130" y="2182"/>
                        <a:pt x="975" y="2241"/>
                      </a:cubicBezTo>
                      <a:cubicBezTo>
                        <a:pt x="902" y="2269"/>
                        <a:pt x="832" y="2303"/>
                        <a:pt x="765" y="2342"/>
                      </a:cubicBezTo>
                      <a:cubicBezTo>
                        <a:pt x="540" y="2471"/>
                        <a:pt x="354" y="2658"/>
                        <a:pt x="224" y="2882"/>
                      </a:cubicBezTo>
                      <a:cubicBezTo>
                        <a:pt x="145" y="3020"/>
                        <a:pt x="88" y="3170"/>
                        <a:pt x="56" y="3325"/>
                      </a:cubicBezTo>
                      <a:cubicBezTo>
                        <a:pt x="53" y="3340"/>
                        <a:pt x="50" y="3355"/>
                        <a:pt x="48" y="3370"/>
                      </a:cubicBezTo>
                      <a:lnTo>
                        <a:pt x="43" y="3401"/>
                      </a:lnTo>
                      <a:lnTo>
                        <a:pt x="41" y="3415"/>
                      </a:lnTo>
                      <a:cubicBezTo>
                        <a:pt x="39" y="3424"/>
                        <a:pt x="38" y="3433"/>
                        <a:pt x="37" y="3442"/>
                      </a:cubicBezTo>
                      <a:lnTo>
                        <a:pt x="30" y="3496"/>
                      </a:lnTo>
                      <a:cubicBezTo>
                        <a:pt x="29" y="3508"/>
                        <a:pt x="28" y="3521"/>
                        <a:pt x="26" y="3533"/>
                      </a:cubicBezTo>
                      <a:lnTo>
                        <a:pt x="25" y="3550"/>
                      </a:lnTo>
                      <a:cubicBezTo>
                        <a:pt x="18" y="3628"/>
                        <a:pt x="15" y="3699"/>
                        <a:pt x="15" y="3768"/>
                      </a:cubicBezTo>
                      <a:cubicBezTo>
                        <a:pt x="15" y="3770"/>
                        <a:pt x="15" y="3773"/>
                        <a:pt x="15" y="3775"/>
                      </a:cubicBezTo>
                      <a:cubicBezTo>
                        <a:pt x="15" y="4064"/>
                        <a:pt x="64" y="4350"/>
                        <a:pt x="161" y="4622"/>
                      </a:cubicBezTo>
                      <a:cubicBezTo>
                        <a:pt x="214" y="4770"/>
                        <a:pt x="279" y="4912"/>
                        <a:pt x="358" y="5047"/>
                      </a:cubicBezTo>
                      <a:cubicBezTo>
                        <a:pt x="424" y="5163"/>
                        <a:pt x="500" y="5273"/>
                        <a:pt x="583" y="5376"/>
                      </a:cubicBezTo>
                      <a:cubicBezTo>
                        <a:pt x="624" y="5427"/>
                        <a:pt x="671" y="5481"/>
                        <a:pt x="726" y="5539"/>
                      </a:cubicBezTo>
                      <a:lnTo>
                        <a:pt x="782" y="5596"/>
                      </a:lnTo>
                      <a:lnTo>
                        <a:pt x="799" y="5614"/>
                      </a:lnTo>
                      <a:cubicBezTo>
                        <a:pt x="818" y="5633"/>
                        <a:pt x="838" y="5651"/>
                        <a:pt x="856" y="5669"/>
                      </a:cubicBezTo>
                      <a:lnTo>
                        <a:pt x="870" y="5683"/>
                      </a:lnTo>
                      <a:cubicBezTo>
                        <a:pt x="971" y="5780"/>
                        <a:pt x="1071" y="5869"/>
                        <a:pt x="1155" y="5944"/>
                      </a:cubicBezTo>
                      <a:cubicBezTo>
                        <a:pt x="1188" y="5973"/>
                        <a:pt x="1221" y="6002"/>
                        <a:pt x="1253" y="6031"/>
                      </a:cubicBezTo>
                      <a:cubicBezTo>
                        <a:pt x="1315" y="6086"/>
                        <a:pt x="1374" y="6138"/>
                        <a:pt x="1432" y="6190"/>
                      </a:cubicBezTo>
                      <a:lnTo>
                        <a:pt x="1513" y="6263"/>
                      </a:lnTo>
                      <a:lnTo>
                        <a:pt x="1555" y="6297"/>
                      </a:lnTo>
                      <a:lnTo>
                        <a:pt x="1593" y="6327"/>
                      </a:lnTo>
                      <a:lnTo>
                        <a:pt x="1641" y="6365"/>
                      </a:lnTo>
                      <a:cubicBezTo>
                        <a:pt x="1675" y="6391"/>
                        <a:pt x="1706" y="6416"/>
                        <a:pt x="1737" y="6441"/>
                      </a:cubicBezTo>
                      <a:cubicBezTo>
                        <a:pt x="1762" y="6461"/>
                        <a:pt x="1783" y="6478"/>
                        <a:pt x="1803" y="6495"/>
                      </a:cubicBezTo>
                      <a:lnTo>
                        <a:pt x="1850" y="6535"/>
                      </a:lnTo>
                      <a:cubicBezTo>
                        <a:pt x="1853" y="6538"/>
                        <a:pt x="1856" y="6540"/>
                        <a:pt x="1859" y="6543"/>
                      </a:cubicBezTo>
                      <a:lnTo>
                        <a:pt x="1864" y="6547"/>
                      </a:lnTo>
                      <a:cubicBezTo>
                        <a:pt x="1899" y="6579"/>
                        <a:pt x="1932" y="6613"/>
                        <a:pt x="1963" y="6648"/>
                      </a:cubicBezTo>
                      <a:cubicBezTo>
                        <a:pt x="2008" y="6700"/>
                        <a:pt x="2047" y="6755"/>
                        <a:pt x="2081" y="6814"/>
                      </a:cubicBezTo>
                      <a:cubicBezTo>
                        <a:pt x="2094" y="6836"/>
                        <a:pt x="2106" y="6858"/>
                        <a:pt x="2117" y="6881"/>
                      </a:cubicBezTo>
                      <a:cubicBezTo>
                        <a:pt x="2137" y="6922"/>
                        <a:pt x="2154" y="6965"/>
                        <a:pt x="2168" y="7009"/>
                      </a:cubicBezTo>
                      <a:lnTo>
                        <a:pt x="2178" y="7041"/>
                      </a:lnTo>
                      <a:lnTo>
                        <a:pt x="2187" y="7075"/>
                      </a:lnTo>
                      <a:cubicBezTo>
                        <a:pt x="2193" y="7099"/>
                        <a:pt x="2198" y="7120"/>
                        <a:pt x="2202" y="7143"/>
                      </a:cubicBezTo>
                      <a:cubicBezTo>
                        <a:pt x="2213" y="7204"/>
                        <a:pt x="2219" y="7266"/>
                        <a:pt x="2219" y="7329"/>
                      </a:cubicBezTo>
                      <a:cubicBezTo>
                        <a:pt x="2219" y="7359"/>
                        <a:pt x="2217" y="7389"/>
                        <a:pt x="2215" y="7419"/>
                      </a:cubicBezTo>
                      <a:cubicBezTo>
                        <a:pt x="2206" y="7517"/>
                        <a:pt x="2186" y="7613"/>
                        <a:pt x="2156" y="7706"/>
                      </a:cubicBezTo>
                      <a:cubicBezTo>
                        <a:pt x="2124" y="7806"/>
                        <a:pt x="2084" y="7903"/>
                        <a:pt x="2036" y="7996"/>
                      </a:cubicBezTo>
                      <a:cubicBezTo>
                        <a:pt x="1945" y="8175"/>
                        <a:pt x="1824" y="8360"/>
                        <a:pt x="1665" y="8560"/>
                      </a:cubicBezTo>
                      <a:cubicBezTo>
                        <a:pt x="1537" y="8723"/>
                        <a:pt x="1387" y="8893"/>
                        <a:pt x="1195" y="909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8" name="Google Shape;258;p17"/>
              <p:cNvGrpSpPr/>
              <p:nvPr/>
            </p:nvGrpSpPr>
            <p:grpSpPr>
              <a:xfrm>
                <a:off x="210431" y="3775985"/>
                <a:ext cx="114127" cy="349211"/>
                <a:chOff x="6319800" y="2870280"/>
                <a:chExt cx="66960" cy="204840"/>
              </a:xfrm>
            </p:grpSpPr>
            <p:sp>
              <p:nvSpPr>
                <p:cNvPr id="259" name="Google Shape;259;p17"/>
                <p:cNvSpPr/>
                <p:nvPr/>
              </p:nvSpPr>
              <p:spPr>
                <a:xfrm>
                  <a:off x="6320520" y="2899800"/>
                  <a:ext cx="12240" cy="175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87" extrusionOk="0">
                      <a:moveTo>
                        <a:pt x="17" y="487"/>
                      </a:moveTo>
                      <a:lnTo>
                        <a:pt x="17" y="487"/>
                      </a:lnTo>
                      <a:lnTo>
                        <a:pt x="17" y="487"/>
                      </a:lnTo>
                      <a:cubicBezTo>
                        <a:pt x="14" y="487"/>
                        <a:pt x="11" y="486"/>
                        <a:pt x="8" y="484"/>
                      </a:cubicBezTo>
                      <a:cubicBezTo>
                        <a:pt x="6" y="483"/>
                        <a:pt x="4" y="481"/>
                        <a:pt x="2" y="478"/>
                      </a:cubicBezTo>
                      <a:cubicBezTo>
                        <a:pt x="1" y="475"/>
                        <a:pt x="0" y="472"/>
                        <a:pt x="0" y="469"/>
                      </a:cubicBezTo>
                      <a:lnTo>
                        <a:pt x="0" y="469"/>
                      </a:lnTo>
                      <a:lnTo>
                        <a:pt x="0" y="17"/>
                      </a:lnTo>
                      <a:lnTo>
                        <a:pt x="0" y="17"/>
                      </a:ln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1" y="2"/>
                        <a:pt x="14" y="0"/>
                        <a:pt x="17" y="0"/>
                      </a:cubicBezTo>
                      <a:cubicBezTo>
                        <a:pt x="20" y="0"/>
                        <a:pt x="23" y="2"/>
                        <a:pt x="25" y="3"/>
                      </a:cubicBezTo>
                      <a:cubicBezTo>
                        <a:pt x="28" y="5"/>
                        <a:pt x="31" y="7"/>
                        <a:pt x="32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lnTo>
                        <a:pt x="34" y="17"/>
                      </a:lnTo>
                      <a:lnTo>
                        <a:pt x="34" y="469"/>
                      </a:lnTo>
                      <a:lnTo>
                        <a:pt x="34" y="469"/>
                      </a:lnTo>
                      <a:lnTo>
                        <a:pt x="34" y="469"/>
                      </a:lnTo>
                      <a:cubicBezTo>
                        <a:pt x="34" y="472"/>
                        <a:pt x="34" y="475"/>
                        <a:pt x="32" y="478"/>
                      </a:cubicBezTo>
                      <a:cubicBezTo>
                        <a:pt x="31" y="481"/>
                        <a:pt x="28" y="483"/>
                        <a:pt x="25" y="484"/>
                      </a:cubicBezTo>
                      <a:cubicBezTo>
                        <a:pt x="23" y="486"/>
                        <a:pt x="20" y="487"/>
                        <a:pt x="17" y="48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17"/>
                <p:cNvSpPr/>
                <p:nvPr/>
              </p:nvSpPr>
              <p:spPr>
                <a:xfrm>
                  <a:off x="6319800" y="2870280"/>
                  <a:ext cx="6696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199" extrusionOk="0">
                      <a:moveTo>
                        <a:pt x="186" y="99"/>
                      </a:moveTo>
                      <a:cubicBezTo>
                        <a:pt x="186" y="117"/>
                        <a:pt x="181" y="134"/>
                        <a:pt x="173" y="149"/>
                      </a:cubicBezTo>
                      <a:cubicBezTo>
                        <a:pt x="165" y="164"/>
                        <a:pt x="153" y="177"/>
                        <a:pt x="139" y="185"/>
                      </a:cubicBezTo>
                      <a:cubicBezTo>
                        <a:pt x="125" y="194"/>
                        <a:pt x="110" y="199"/>
                        <a:pt x="93" y="199"/>
                      </a:cubicBezTo>
                      <a:cubicBezTo>
                        <a:pt x="77" y="199"/>
                        <a:pt x="60" y="194"/>
                        <a:pt x="46" y="185"/>
                      </a:cubicBezTo>
                      <a:cubicBezTo>
                        <a:pt x="32" y="177"/>
                        <a:pt x="20" y="164"/>
                        <a:pt x="12" y="149"/>
                      </a:cubicBezTo>
                      <a:cubicBezTo>
                        <a:pt x="4" y="134"/>
                        <a:pt x="0" y="117"/>
                        <a:pt x="0" y="99"/>
                      </a:cubicBezTo>
                      <a:cubicBezTo>
                        <a:pt x="0" y="82"/>
                        <a:pt x="4" y="65"/>
                        <a:pt x="12" y="50"/>
                      </a:cubicBezTo>
                      <a:cubicBezTo>
                        <a:pt x="20" y="35"/>
                        <a:pt x="32" y="22"/>
                        <a:pt x="46" y="13"/>
                      </a:cubicBezTo>
                      <a:cubicBezTo>
                        <a:pt x="60" y="5"/>
                        <a:pt x="76" y="0"/>
                        <a:pt x="93" y="0"/>
                      </a:cubicBezTo>
                      <a:cubicBezTo>
                        <a:pt x="109" y="0"/>
                        <a:pt x="125" y="5"/>
                        <a:pt x="139" y="13"/>
                      </a:cubicBezTo>
                      <a:cubicBezTo>
                        <a:pt x="153" y="22"/>
                        <a:pt x="165" y="35"/>
                        <a:pt x="173" y="50"/>
                      </a:cubicBezTo>
                      <a:cubicBezTo>
                        <a:pt x="181" y="65"/>
                        <a:pt x="186" y="82"/>
                        <a:pt x="186" y="9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26625" rIns="90000" bIns="266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1" name="Google Shape;261;p17"/>
              <p:cNvGrpSpPr/>
              <p:nvPr/>
            </p:nvGrpSpPr>
            <p:grpSpPr>
              <a:xfrm>
                <a:off x="324552" y="4752068"/>
                <a:ext cx="292971" cy="315931"/>
                <a:chOff x="4773600" y="3368520"/>
                <a:chExt cx="165240" cy="178200"/>
              </a:xfrm>
            </p:grpSpPr>
            <p:sp>
              <p:nvSpPr>
                <p:cNvPr id="262" name="Google Shape;262;p17"/>
                <p:cNvSpPr/>
                <p:nvPr/>
              </p:nvSpPr>
              <p:spPr>
                <a:xfrm>
                  <a:off x="4816440" y="3368520"/>
                  <a:ext cx="121320" cy="15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" h="430" extrusionOk="0">
                      <a:moveTo>
                        <a:pt x="322" y="429"/>
                      </a:moveTo>
                      <a:lnTo>
                        <a:pt x="322" y="429"/>
                      </a:lnTo>
                      <a:cubicBezTo>
                        <a:pt x="320" y="429"/>
                        <a:pt x="318" y="429"/>
                        <a:pt x="315" y="427"/>
                      </a:cubicBezTo>
                      <a:cubicBezTo>
                        <a:pt x="314" y="426"/>
                        <a:pt x="311" y="425"/>
                        <a:pt x="309" y="422"/>
                      </a:cubicBezTo>
                      <a:cubicBezTo>
                        <a:pt x="308" y="421"/>
                        <a:pt x="308" y="417"/>
                        <a:pt x="308" y="415"/>
                      </a:cubicBezTo>
                      <a:lnTo>
                        <a:pt x="308" y="29"/>
                      </a:lnTo>
                      <a:lnTo>
                        <a:pt x="29" y="29"/>
                      </a:lnTo>
                      <a:lnTo>
                        <a:pt x="29" y="415"/>
                      </a:lnTo>
                      <a:lnTo>
                        <a:pt x="29" y="415"/>
                      </a:lnTo>
                      <a:cubicBezTo>
                        <a:pt x="29" y="418"/>
                        <a:pt x="28" y="420"/>
                        <a:pt x="27" y="422"/>
                      </a:cubicBezTo>
                      <a:cubicBezTo>
                        <a:pt x="26" y="425"/>
                        <a:pt x="25" y="427"/>
                        <a:pt x="22" y="428"/>
                      </a:cubicBezTo>
                      <a:cubicBezTo>
                        <a:pt x="20" y="430"/>
                        <a:pt x="17" y="430"/>
                        <a:pt x="14" y="430"/>
                      </a:cubicBezTo>
                      <a:cubicBezTo>
                        <a:pt x="12" y="430"/>
                        <a:pt x="9" y="430"/>
                        <a:pt x="7" y="428"/>
                      </a:cubicBezTo>
                      <a:cubicBezTo>
                        <a:pt x="5" y="427"/>
                        <a:pt x="4" y="425"/>
                        <a:pt x="2" y="422"/>
                      </a:cubicBezTo>
                      <a:cubicBezTo>
                        <a:pt x="1" y="420"/>
                        <a:pt x="0" y="418"/>
                        <a:pt x="0" y="415"/>
                      </a:cubicBezTo>
                      <a:lnTo>
                        <a:pt x="0" y="0"/>
                      </a:lnTo>
                      <a:lnTo>
                        <a:pt x="337" y="0"/>
                      </a:lnTo>
                      <a:lnTo>
                        <a:pt x="337" y="415"/>
                      </a:lnTo>
                      <a:lnTo>
                        <a:pt x="337" y="415"/>
                      </a:lnTo>
                      <a:cubicBezTo>
                        <a:pt x="337" y="417"/>
                        <a:pt x="336" y="420"/>
                        <a:pt x="335" y="422"/>
                      </a:cubicBezTo>
                      <a:cubicBezTo>
                        <a:pt x="334" y="424"/>
                        <a:pt x="333" y="426"/>
                        <a:pt x="330" y="427"/>
                      </a:cubicBezTo>
                      <a:cubicBezTo>
                        <a:pt x="328" y="429"/>
                        <a:pt x="325" y="429"/>
                        <a:pt x="322" y="42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17"/>
                <p:cNvSpPr/>
                <p:nvPr/>
              </p:nvSpPr>
              <p:spPr>
                <a:xfrm>
                  <a:off x="4773600" y="3488760"/>
                  <a:ext cx="54000" cy="5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61" extrusionOk="0">
                      <a:moveTo>
                        <a:pt x="150" y="81"/>
                      </a:moveTo>
                      <a:cubicBezTo>
                        <a:pt x="150" y="95"/>
                        <a:pt x="147" y="109"/>
                        <a:pt x="140" y="121"/>
                      </a:cubicBezTo>
                      <a:cubicBezTo>
                        <a:pt x="133" y="133"/>
                        <a:pt x="124" y="143"/>
                        <a:pt x="112" y="150"/>
                      </a:cubicBezTo>
                      <a:cubicBezTo>
                        <a:pt x="101" y="157"/>
                        <a:pt x="88" y="161"/>
                        <a:pt x="75" y="161"/>
                      </a:cubicBezTo>
                      <a:cubicBezTo>
                        <a:pt x="62" y="161"/>
                        <a:pt x="49" y="157"/>
                        <a:pt x="37" y="150"/>
                      </a:cubicBezTo>
                      <a:cubicBezTo>
                        <a:pt x="26" y="143"/>
                        <a:pt x="17" y="133"/>
                        <a:pt x="10" y="121"/>
                      </a:cubicBezTo>
                      <a:cubicBezTo>
                        <a:pt x="4" y="109"/>
                        <a:pt x="0" y="95"/>
                        <a:pt x="0" y="81"/>
                      </a:cubicBezTo>
                      <a:cubicBezTo>
                        <a:pt x="0" y="67"/>
                        <a:pt x="3" y="53"/>
                        <a:pt x="10" y="41"/>
                      </a:cubicBezTo>
                      <a:cubicBezTo>
                        <a:pt x="16" y="28"/>
                        <a:pt x="26" y="18"/>
                        <a:pt x="37" y="11"/>
                      </a:cubicBezTo>
                      <a:cubicBezTo>
                        <a:pt x="49" y="4"/>
                        <a:pt x="62" y="0"/>
                        <a:pt x="75" y="0"/>
                      </a:cubicBezTo>
                      <a:cubicBezTo>
                        <a:pt x="88" y="0"/>
                        <a:pt x="101" y="4"/>
                        <a:pt x="112" y="11"/>
                      </a:cubicBezTo>
                      <a:cubicBezTo>
                        <a:pt x="124" y="18"/>
                        <a:pt x="133" y="28"/>
                        <a:pt x="140" y="41"/>
                      </a:cubicBezTo>
                      <a:cubicBezTo>
                        <a:pt x="147" y="53"/>
                        <a:pt x="150" y="67"/>
                        <a:pt x="150" y="8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12950" rIns="90000" bIns="12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17"/>
                <p:cNvSpPr/>
                <p:nvPr/>
              </p:nvSpPr>
              <p:spPr>
                <a:xfrm>
                  <a:off x="4884840" y="3488760"/>
                  <a:ext cx="54000" cy="5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61" extrusionOk="0">
                      <a:moveTo>
                        <a:pt x="150" y="81"/>
                      </a:moveTo>
                      <a:cubicBezTo>
                        <a:pt x="150" y="95"/>
                        <a:pt x="147" y="109"/>
                        <a:pt x="140" y="121"/>
                      </a:cubicBezTo>
                      <a:cubicBezTo>
                        <a:pt x="134" y="133"/>
                        <a:pt x="125" y="143"/>
                        <a:pt x="113" y="150"/>
                      </a:cubicBezTo>
                      <a:cubicBezTo>
                        <a:pt x="102" y="157"/>
                        <a:pt x="88" y="161"/>
                        <a:pt x="75" y="161"/>
                      </a:cubicBezTo>
                      <a:cubicBezTo>
                        <a:pt x="62" y="161"/>
                        <a:pt x="50" y="157"/>
                        <a:pt x="38" y="150"/>
                      </a:cubicBezTo>
                      <a:cubicBezTo>
                        <a:pt x="27" y="143"/>
                        <a:pt x="17" y="133"/>
                        <a:pt x="10" y="121"/>
                      </a:cubicBezTo>
                      <a:cubicBezTo>
                        <a:pt x="4" y="109"/>
                        <a:pt x="0" y="95"/>
                        <a:pt x="0" y="81"/>
                      </a:cubicBezTo>
                      <a:cubicBezTo>
                        <a:pt x="0" y="67"/>
                        <a:pt x="4" y="53"/>
                        <a:pt x="10" y="41"/>
                      </a:cubicBezTo>
                      <a:cubicBezTo>
                        <a:pt x="17" y="28"/>
                        <a:pt x="27" y="18"/>
                        <a:pt x="38" y="11"/>
                      </a:cubicBezTo>
                      <a:cubicBezTo>
                        <a:pt x="50" y="4"/>
                        <a:pt x="62" y="0"/>
                        <a:pt x="75" y="0"/>
                      </a:cubicBezTo>
                      <a:cubicBezTo>
                        <a:pt x="88" y="0"/>
                        <a:pt x="102" y="4"/>
                        <a:pt x="113" y="11"/>
                      </a:cubicBezTo>
                      <a:cubicBezTo>
                        <a:pt x="125" y="18"/>
                        <a:pt x="134" y="28"/>
                        <a:pt x="140" y="41"/>
                      </a:cubicBezTo>
                      <a:cubicBezTo>
                        <a:pt x="147" y="53"/>
                        <a:pt x="150" y="67"/>
                        <a:pt x="150" y="8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12950" rIns="90000" bIns="12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65" name="Google Shape;265;p17"/>
            <p:cNvGrpSpPr/>
            <p:nvPr/>
          </p:nvGrpSpPr>
          <p:grpSpPr>
            <a:xfrm>
              <a:off x="8160521" y="182325"/>
              <a:ext cx="864379" cy="4543050"/>
              <a:chOff x="8160521" y="182325"/>
              <a:chExt cx="864379" cy="4543050"/>
            </a:xfrm>
          </p:grpSpPr>
          <p:sp>
            <p:nvSpPr>
              <p:cNvPr id="266" name="Google Shape;266;p17"/>
              <p:cNvSpPr/>
              <p:nvPr/>
            </p:nvSpPr>
            <p:spPr>
              <a:xfrm>
                <a:off x="8574938" y="740371"/>
                <a:ext cx="126100" cy="156308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31" y="326"/>
                    </a:moveTo>
                    <a:lnTo>
                      <a:pt x="91" y="212"/>
                    </a:lnTo>
                    <a:lnTo>
                      <a:pt x="0" y="163"/>
                    </a:lnTo>
                    <a:lnTo>
                      <a:pt x="91" y="113"/>
                    </a:lnTo>
                    <a:lnTo>
                      <a:pt x="131" y="0"/>
                    </a:lnTo>
                    <a:lnTo>
                      <a:pt x="171" y="113"/>
                    </a:lnTo>
                    <a:lnTo>
                      <a:pt x="263" y="163"/>
                    </a:lnTo>
                    <a:lnTo>
                      <a:pt x="171" y="212"/>
                    </a:lnTo>
                    <a:lnTo>
                      <a:pt x="131" y="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7"/>
              <p:cNvSpPr/>
              <p:nvPr/>
            </p:nvSpPr>
            <p:spPr>
              <a:xfrm>
                <a:off x="8160521" y="182325"/>
                <a:ext cx="254882" cy="3159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31" y="326"/>
                    </a:moveTo>
                    <a:lnTo>
                      <a:pt x="91" y="212"/>
                    </a:lnTo>
                    <a:lnTo>
                      <a:pt x="0" y="163"/>
                    </a:lnTo>
                    <a:lnTo>
                      <a:pt x="91" y="113"/>
                    </a:lnTo>
                    <a:lnTo>
                      <a:pt x="131" y="0"/>
                    </a:lnTo>
                    <a:lnTo>
                      <a:pt x="171" y="113"/>
                    </a:lnTo>
                    <a:lnTo>
                      <a:pt x="263" y="163"/>
                    </a:lnTo>
                    <a:lnTo>
                      <a:pt x="171" y="212"/>
                    </a:lnTo>
                    <a:lnTo>
                      <a:pt x="131" y="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7"/>
              <p:cNvSpPr/>
              <p:nvPr/>
            </p:nvSpPr>
            <p:spPr>
              <a:xfrm>
                <a:off x="8836450" y="4491775"/>
                <a:ext cx="188450" cy="2336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31" y="326"/>
                    </a:moveTo>
                    <a:lnTo>
                      <a:pt x="91" y="212"/>
                    </a:lnTo>
                    <a:lnTo>
                      <a:pt x="0" y="163"/>
                    </a:lnTo>
                    <a:lnTo>
                      <a:pt x="91" y="113"/>
                    </a:lnTo>
                    <a:lnTo>
                      <a:pt x="131" y="0"/>
                    </a:lnTo>
                    <a:lnTo>
                      <a:pt x="171" y="113"/>
                    </a:lnTo>
                    <a:lnTo>
                      <a:pt x="263" y="163"/>
                    </a:lnTo>
                    <a:lnTo>
                      <a:pt x="171" y="212"/>
                    </a:lnTo>
                    <a:lnTo>
                      <a:pt x="131" y="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69" name="Google Shape;269;p17"/>
          <p:cNvSpPr txBox="1">
            <a:spLocks noGrp="1"/>
          </p:cNvSpPr>
          <p:nvPr>
            <p:ph type="subTitle" idx="1"/>
          </p:nvPr>
        </p:nvSpPr>
        <p:spPr>
          <a:xfrm>
            <a:off x="1931700" y="3040400"/>
            <a:ext cx="6001800" cy="10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7"/>
          <p:cNvSpPr txBox="1">
            <a:spLocks noGrp="1"/>
          </p:cNvSpPr>
          <p:nvPr>
            <p:ph type="subTitle" idx="2"/>
          </p:nvPr>
        </p:nvSpPr>
        <p:spPr>
          <a:xfrm>
            <a:off x="1931700" y="1501100"/>
            <a:ext cx="6001800" cy="10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18"/>
          <p:cNvGrpSpPr/>
          <p:nvPr/>
        </p:nvGrpSpPr>
        <p:grpSpPr>
          <a:xfrm>
            <a:off x="118299" y="2596211"/>
            <a:ext cx="10861951" cy="3641636"/>
            <a:chOff x="118299" y="2596211"/>
            <a:chExt cx="10861951" cy="3641636"/>
          </a:xfrm>
        </p:grpSpPr>
        <p:grpSp>
          <p:nvGrpSpPr>
            <p:cNvPr id="274" name="Google Shape;274;p18"/>
            <p:cNvGrpSpPr/>
            <p:nvPr/>
          </p:nvGrpSpPr>
          <p:grpSpPr>
            <a:xfrm rot="5400000" flipH="1">
              <a:off x="6203978" y="1461575"/>
              <a:ext cx="3641636" cy="5910909"/>
              <a:chOff x="4568760" y="928080"/>
              <a:chExt cx="2354760" cy="3822120"/>
            </a:xfrm>
          </p:grpSpPr>
          <p:sp>
            <p:nvSpPr>
              <p:cNvPr id="275" name="Google Shape;275;p18"/>
              <p:cNvSpPr/>
              <p:nvPr/>
            </p:nvSpPr>
            <p:spPr>
              <a:xfrm>
                <a:off x="4833360" y="928080"/>
                <a:ext cx="2090160" cy="382212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617" extrusionOk="0">
                    <a:moveTo>
                      <a:pt x="5802" y="2483"/>
                    </a:moveTo>
                    <a:cubicBezTo>
                      <a:pt x="5806" y="2564"/>
                      <a:pt x="5807" y="2637"/>
                      <a:pt x="5804" y="2705"/>
                    </a:cubicBezTo>
                    <a:cubicBezTo>
                      <a:pt x="5802" y="2780"/>
                      <a:pt x="5795" y="2854"/>
                      <a:pt x="5785" y="2928"/>
                    </a:cubicBezTo>
                    <a:cubicBezTo>
                      <a:pt x="5765" y="3080"/>
                      <a:pt x="5727" y="3229"/>
                      <a:pt x="5673" y="3372"/>
                    </a:cubicBezTo>
                    <a:cubicBezTo>
                      <a:pt x="5637" y="3469"/>
                      <a:pt x="5593" y="3562"/>
                      <a:pt x="5541" y="3652"/>
                    </a:cubicBezTo>
                    <a:cubicBezTo>
                      <a:pt x="5515" y="3697"/>
                      <a:pt x="5487" y="3741"/>
                      <a:pt x="5457" y="3785"/>
                    </a:cubicBezTo>
                    <a:cubicBezTo>
                      <a:pt x="5366" y="3914"/>
                      <a:pt x="5258" y="4031"/>
                      <a:pt x="5136" y="4132"/>
                    </a:cubicBezTo>
                    <a:cubicBezTo>
                      <a:pt x="5062" y="4193"/>
                      <a:pt x="4983" y="4248"/>
                      <a:pt x="4900" y="4296"/>
                    </a:cubicBezTo>
                    <a:cubicBezTo>
                      <a:pt x="4846" y="4328"/>
                      <a:pt x="4789" y="4356"/>
                      <a:pt x="4731" y="4382"/>
                    </a:cubicBezTo>
                    <a:cubicBezTo>
                      <a:pt x="4587" y="4445"/>
                      <a:pt x="4434" y="4489"/>
                      <a:pt x="4278" y="4512"/>
                    </a:cubicBezTo>
                    <a:cubicBezTo>
                      <a:pt x="4201" y="4524"/>
                      <a:pt x="4124" y="4530"/>
                      <a:pt x="4046" y="4532"/>
                    </a:cubicBezTo>
                    <a:cubicBezTo>
                      <a:pt x="4031" y="4533"/>
                      <a:pt x="4016" y="4533"/>
                      <a:pt x="4001" y="4533"/>
                    </a:cubicBezTo>
                    <a:cubicBezTo>
                      <a:pt x="3979" y="4533"/>
                      <a:pt x="3956" y="4533"/>
                      <a:pt x="3934" y="4532"/>
                    </a:cubicBezTo>
                    <a:lnTo>
                      <a:pt x="3931" y="4532"/>
                    </a:lnTo>
                    <a:lnTo>
                      <a:pt x="3874" y="4529"/>
                    </a:lnTo>
                    <a:cubicBezTo>
                      <a:pt x="3861" y="4529"/>
                      <a:pt x="3848" y="4527"/>
                      <a:pt x="3835" y="4526"/>
                    </a:cubicBezTo>
                    <a:lnTo>
                      <a:pt x="3817" y="4525"/>
                    </a:lnTo>
                    <a:cubicBezTo>
                      <a:pt x="3741" y="4518"/>
                      <a:pt x="3666" y="4507"/>
                      <a:pt x="3592" y="4492"/>
                    </a:cubicBezTo>
                    <a:cubicBezTo>
                      <a:pt x="3519" y="4478"/>
                      <a:pt x="3447" y="4460"/>
                      <a:pt x="3376" y="4438"/>
                    </a:cubicBezTo>
                    <a:lnTo>
                      <a:pt x="3349" y="4430"/>
                    </a:lnTo>
                    <a:lnTo>
                      <a:pt x="3271" y="4403"/>
                    </a:lnTo>
                    <a:lnTo>
                      <a:pt x="3245" y="4394"/>
                    </a:lnTo>
                    <a:cubicBezTo>
                      <a:pt x="3219" y="4384"/>
                      <a:pt x="3193" y="4375"/>
                      <a:pt x="3168" y="4364"/>
                    </a:cubicBezTo>
                    <a:lnTo>
                      <a:pt x="3151" y="4357"/>
                    </a:lnTo>
                    <a:cubicBezTo>
                      <a:pt x="3140" y="4353"/>
                      <a:pt x="3129" y="4348"/>
                      <a:pt x="3117" y="4343"/>
                    </a:cubicBezTo>
                    <a:lnTo>
                      <a:pt x="3068" y="4321"/>
                    </a:lnTo>
                    <a:cubicBezTo>
                      <a:pt x="3055" y="4316"/>
                      <a:pt x="3043" y="4310"/>
                      <a:pt x="3032" y="4305"/>
                    </a:cubicBezTo>
                    <a:lnTo>
                      <a:pt x="2978" y="4279"/>
                    </a:lnTo>
                    <a:lnTo>
                      <a:pt x="2915" y="4250"/>
                    </a:lnTo>
                    <a:lnTo>
                      <a:pt x="2847" y="4217"/>
                    </a:lnTo>
                    <a:lnTo>
                      <a:pt x="2803" y="4195"/>
                    </a:lnTo>
                    <a:cubicBezTo>
                      <a:pt x="2740" y="4164"/>
                      <a:pt x="2680" y="4133"/>
                      <a:pt x="2629" y="4107"/>
                    </a:cubicBezTo>
                    <a:cubicBezTo>
                      <a:pt x="2534" y="4057"/>
                      <a:pt x="2441" y="4006"/>
                      <a:pt x="2350" y="3957"/>
                    </a:cubicBezTo>
                    <a:lnTo>
                      <a:pt x="2296" y="3928"/>
                    </a:lnTo>
                    <a:cubicBezTo>
                      <a:pt x="2090" y="3817"/>
                      <a:pt x="1871" y="3700"/>
                      <a:pt x="1654" y="3602"/>
                    </a:cubicBezTo>
                    <a:cubicBezTo>
                      <a:pt x="1546" y="3553"/>
                      <a:pt x="1440" y="3510"/>
                      <a:pt x="1339" y="3475"/>
                    </a:cubicBezTo>
                    <a:lnTo>
                      <a:pt x="1324" y="3470"/>
                    </a:lnTo>
                    <a:cubicBezTo>
                      <a:pt x="1316" y="3467"/>
                      <a:pt x="1308" y="3464"/>
                      <a:pt x="1300" y="3462"/>
                    </a:cubicBezTo>
                    <a:lnTo>
                      <a:pt x="1261" y="3449"/>
                    </a:lnTo>
                    <a:cubicBezTo>
                      <a:pt x="1243" y="3443"/>
                      <a:pt x="1225" y="3438"/>
                      <a:pt x="1208" y="3433"/>
                    </a:cubicBezTo>
                    <a:lnTo>
                      <a:pt x="1183" y="3426"/>
                    </a:lnTo>
                    <a:cubicBezTo>
                      <a:pt x="1174" y="3423"/>
                      <a:pt x="1165" y="3421"/>
                      <a:pt x="1156" y="3419"/>
                    </a:cubicBezTo>
                    <a:lnTo>
                      <a:pt x="1144" y="3416"/>
                    </a:lnTo>
                    <a:lnTo>
                      <a:pt x="1105" y="3406"/>
                    </a:lnTo>
                    <a:lnTo>
                      <a:pt x="1058" y="3395"/>
                    </a:lnTo>
                    <a:cubicBezTo>
                      <a:pt x="1048" y="3393"/>
                      <a:pt x="1038" y="3391"/>
                      <a:pt x="1029" y="3389"/>
                    </a:cubicBezTo>
                    <a:lnTo>
                      <a:pt x="1009" y="3385"/>
                    </a:lnTo>
                    <a:cubicBezTo>
                      <a:pt x="990" y="3382"/>
                      <a:pt x="971" y="3378"/>
                      <a:pt x="953" y="3375"/>
                    </a:cubicBezTo>
                    <a:lnTo>
                      <a:pt x="915" y="3370"/>
                    </a:lnTo>
                    <a:lnTo>
                      <a:pt x="859" y="3363"/>
                    </a:lnTo>
                    <a:cubicBezTo>
                      <a:pt x="855" y="3363"/>
                      <a:pt x="851" y="3362"/>
                      <a:pt x="848" y="3362"/>
                    </a:cubicBezTo>
                    <a:lnTo>
                      <a:pt x="841" y="3362"/>
                    </a:lnTo>
                    <a:lnTo>
                      <a:pt x="800" y="3359"/>
                    </a:lnTo>
                    <a:lnTo>
                      <a:pt x="795" y="3359"/>
                    </a:lnTo>
                    <a:lnTo>
                      <a:pt x="771" y="3358"/>
                    </a:lnTo>
                    <a:cubicBezTo>
                      <a:pt x="764" y="3358"/>
                      <a:pt x="757" y="3358"/>
                      <a:pt x="749" y="3358"/>
                    </a:cubicBezTo>
                    <a:lnTo>
                      <a:pt x="741" y="3358"/>
                    </a:lnTo>
                    <a:cubicBezTo>
                      <a:pt x="658" y="3360"/>
                      <a:pt x="577" y="3376"/>
                      <a:pt x="500" y="3406"/>
                    </a:cubicBezTo>
                    <a:cubicBezTo>
                      <a:pt x="464" y="3419"/>
                      <a:pt x="429" y="3436"/>
                      <a:pt x="395" y="3456"/>
                    </a:cubicBezTo>
                    <a:cubicBezTo>
                      <a:pt x="283" y="3521"/>
                      <a:pt x="189" y="3614"/>
                      <a:pt x="124" y="3727"/>
                    </a:cubicBezTo>
                    <a:cubicBezTo>
                      <a:pt x="84" y="3796"/>
                      <a:pt x="55" y="3871"/>
                      <a:pt x="39" y="3950"/>
                    </a:cubicBezTo>
                    <a:cubicBezTo>
                      <a:pt x="38" y="3955"/>
                      <a:pt x="37" y="3961"/>
                      <a:pt x="36" y="3967"/>
                    </a:cubicBezTo>
                    <a:cubicBezTo>
                      <a:pt x="36" y="3971"/>
                      <a:pt x="35" y="3976"/>
                      <a:pt x="34" y="3981"/>
                    </a:cubicBezTo>
                    <a:lnTo>
                      <a:pt x="31" y="3998"/>
                    </a:lnTo>
                    <a:cubicBezTo>
                      <a:pt x="30" y="4004"/>
                      <a:pt x="29" y="4010"/>
                      <a:pt x="29" y="4017"/>
                    </a:cubicBezTo>
                    <a:lnTo>
                      <a:pt x="24" y="4055"/>
                    </a:lnTo>
                    <a:cubicBezTo>
                      <a:pt x="23" y="4063"/>
                      <a:pt x="22" y="4070"/>
                      <a:pt x="22" y="4078"/>
                    </a:cubicBezTo>
                    <a:cubicBezTo>
                      <a:pt x="21" y="4083"/>
                      <a:pt x="21" y="4088"/>
                      <a:pt x="20" y="4094"/>
                    </a:cubicBezTo>
                    <a:cubicBezTo>
                      <a:pt x="15" y="4149"/>
                      <a:pt x="13" y="4200"/>
                      <a:pt x="13" y="4247"/>
                    </a:cubicBezTo>
                    <a:cubicBezTo>
                      <a:pt x="13" y="4249"/>
                      <a:pt x="13" y="4250"/>
                      <a:pt x="13" y="4251"/>
                    </a:cubicBezTo>
                    <a:cubicBezTo>
                      <a:pt x="13" y="4456"/>
                      <a:pt x="48" y="4660"/>
                      <a:pt x="118" y="4853"/>
                    </a:cubicBezTo>
                    <a:cubicBezTo>
                      <a:pt x="155" y="4959"/>
                      <a:pt x="202" y="5060"/>
                      <a:pt x="258" y="5157"/>
                    </a:cubicBezTo>
                    <a:cubicBezTo>
                      <a:pt x="306" y="5240"/>
                      <a:pt x="360" y="5318"/>
                      <a:pt x="419" y="5393"/>
                    </a:cubicBezTo>
                    <a:lnTo>
                      <a:pt x="414" y="5397"/>
                    </a:lnTo>
                    <a:lnTo>
                      <a:pt x="419" y="5393"/>
                    </a:lnTo>
                    <a:cubicBezTo>
                      <a:pt x="448" y="5428"/>
                      <a:pt x="480" y="5465"/>
                      <a:pt x="522" y="5510"/>
                    </a:cubicBezTo>
                    <a:lnTo>
                      <a:pt x="564" y="5552"/>
                    </a:lnTo>
                    <a:lnTo>
                      <a:pt x="579" y="5568"/>
                    </a:lnTo>
                    <a:cubicBezTo>
                      <a:pt x="595" y="5583"/>
                      <a:pt x="612" y="5599"/>
                      <a:pt x="628" y="5615"/>
                    </a:cubicBezTo>
                    <a:lnTo>
                      <a:pt x="642" y="5629"/>
                    </a:lnTo>
                    <a:cubicBezTo>
                      <a:pt x="736" y="5718"/>
                      <a:pt x="833" y="5806"/>
                      <a:pt x="908" y="5872"/>
                    </a:cubicBezTo>
                    <a:cubicBezTo>
                      <a:pt x="940" y="5900"/>
                      <a:pt x="972" y="5929"/>
                      <a:pt x="1004" y="5957"/>
                    </a:cubicBezTo>
                    <a:cubicBezTo>
                      <a:pt x="1064" y="6011"/>
                      <a:pt x="1127" y="6066"/>
                      <a:pt x="1189" y="6122"/>
                    </a:cubicBezTo>
                    <a:lnTo>
                      <a:pt x="1252" y="6179"/>
                    </a:lnTo>
                    <a:lnTo>
                      <a:pt x="1312" y="6227"/>
                    </a:lnTo>
                    <a:lnTo>
                      <a:pt x="1358" y="6263"/>
                    </a:lnTo>
                    <a:cubicBezTo>
                      <a:pt x="1391" y="6289"/>
                      <a:pt x="1426" y="6316"/>
                      <a:pt x="1461" y="6344"/>
                    </a:cubicBezTo>
                    <a:cubicBezTo>
                      <a:pt x="1489" y="6367"/>
                      <a:pt x="1515" y="6388"/>
                      <a:pt x="1539" y="6408"/>
                    </a:cubicBezTo>
                    <a:lnTo>
                      <a:pt x="1599" y="6459"/>
                    </a:lnTo>
                    <a:cubicBezTo>
                      <a:pt x="1604" y="6463"/>
                      <a:pt x="1609" y="6468"/>
                      <a:pt x="1614" y="6472"/>
                    </a:cubicBezTo>
                    <a:lnTo>
                      <a:pt x="1621" y="6479"/>
                    </a:lnTo>
                    <a:cubicBezTo>
                      <a:pt x="1678" y="6531"/>
                      <a:pt x="1733" y="6586"/>
                      <a:pt x="1784" y="6645"/>
                    </a:cubicBezTo>
                    <a:cubicBezTo>
                      <a:pt x="1858" y="6731"/>
                      <a:pt x="1925" y="6825"/>
                      <a:pt x="1982" y="6923"/>
                    </a:cubicBezTo>
                    <a:cubicBezTo>
                      <a:pt x="2003" y="6961"/>
                      <a:pt x="2023" y="6999"/>
                      <a:pt x="2042" y="7038"/>
                    </a:cubicBezTo>
                    <a:cubicBezTo>
                      <a:pt x="2077" y="7109"/>
                      <a:pt x="2107" y="7182"/>
                      <a:pt x="2131" y="7258"/>
                    </a:cubicBezTo>
                    <a:lnTo>
                      <a:pt x="2149" y="7314"/>
                    </a:lnTo>
                    <a:lnTo>
                      <a:pt x="2164" y="7372"/>
                    </a:lnTo>
                    <a:cubicBezTo>
                      <a:pt x="2172" y="7403"/>
                      <a:pt x="2182" y="7445"/>
                      <a:pt x="2189" y="7488"/>
                    </a:cubicBezTo>
                    <a:cubicBezTo>
                      <a:pt x="2208" y="7592"/>
                      <a:pt x="2218" y="7699"/>
                      <a:pt x="2218" y="7805"/>
                    </a:cubicBezTo>
                    <a:cubicBezTo>
                      <a:pt x="2218" y="7856"/>
                      <a:pt x="2216" y="7907"/>
                      <a:pt x="2211" y="7958"/>
                    </a:cubicBezTo>
                    <a:cubicBezTo>
                      <a:pt x="2198" y="8110"/>
                      <a:pt x="2168" y="8260"/>
                      <a:pt x="2122" y="8405"/>
                    </a:cubicBezTo>
                    <a:cubicBezTo>
                      <a:pt x="2077" y="8543"/>
                      <a:pt x="2022" y="8677"/>
                      <a:pt x="1956" y="8806"/>
                    </a:cubicBezTo>
                    <a:cubicBezTo>
                      <a:pt x="1928" y="8860"/>
                      <a:pt x="1900" y="8913"/>
                      <a:pt x="1870" y="8965"/>
                    </a:cubicBezTo>
                    <a:cubicBezTo>
                      <a:pt x="1830" y="9033"/>
                      <a:pt x="1788" y="9100"/>
                      <a:pt x="1745" y="9166"/>
                    </a:cubicBezTo>
                    <a:cubicBezTo>
                      <a:pt x="1708" y="9221"/>
                      <a:pt x="1669" y="9277"/>
                      <a:pt x="1628" y="9333"/>
                    </a:cubicBezTo>
                    <a:cubicBezTo>
                      <a:pt x="1590" y="9385"/>
                      <a:pt x="1549" y="9439"/>
                      <a:pt x="1507" y="9492"/>
                    </a:cubicBezTo>
                    <a:cubicBezTo>
                      <a:pt x="1364" y="9673"/>
                      <a:pt x="1200" y="9860"/>
                      <a:pt x="991" y="10079"/>
                    </a:cubicBezTo>
                    <a:cubicBezTo>
                      <a:pt x="879" y="10197"/>
                      <a:pt x="765" y="10313"/>
                      <a:pt x="655" y="10425"/>
                    </a:cubicBezTo>
                    <a:cubicBezTo>
                      <a:pt x="592" y="10488"/>
                      <a:pt x="528" y="10553"/>
                      <a:pt x="466" y="10617"/>
                    </a:cubicBezTo>
                    <a:lnTo>
                      <a:pt x="456" y="10607"/>
                    </a:lnTo>
                    <a:cubicBezTo>
                      <a:pt x="518" y="10543"/>
                      <a:pt x="583" y="10478"/>
                      <a:pt x="645" y="10415"/>
                    </a:cubicBezTo>
                    <a:cubicBezTo>
                      <a:pt x="755" y="10303"/>
                      <a:pt x="869" y="10187"/>
                      <a:pt x="981" y="10070"/>
                    </a:cubicBezTo>
                    <a:cubicBezTo>
                      <a:pt x="1189" y="9850"/>
                      <a:pt x="1353" y="9664"/>
                      <a:pt x="1496" y="9483"/>
                    </a:cubicBezTo>
                    <a:cubicBezTo>
                      <a:pt x="1538" y="9430"/>
                      <a:pt x="1579" y="9376"/>
                      <a:pt x="1617" y="9324"/>
                    </a:cubicBezTo>
                    <a:cubicBezTo>
                      <a:pt x="1657" y="9269"/>
                      <a:pt x="1696" y="9213"/>
                      <a:pt x="1733" y="9158"/>
                    </a:cubicBezTo>
                    <a:cubicBezTo>
                      <a:pt x="1777" y="9092"/>
                      <a:pt x="1818" y="9025"/>
                      <a:pt x="1857" y="8957"/>
                    </a:cubicBezTo>
                    <a:cubicBezTo>
                      <a:pt x="1887" y="8906"/>
                      <a:pt x="1916" y="8853"/>
                      <a:pt x="1943" y="8800"/>
                    </a:cubicBezTo>
                    <a:cubicBezTo>
                      <a:pt x="2009" y="8671"/>
                      <a:pt x="2064" y="8538"/>
                      <a:pt x="2108" y="8400"/>
                    </a:cubicBezTo>
                    <a:cubicBezTo>
                      <a:pt x="2154" y="8256"/>
                      <a:pt x="2184" y="8107"/>
                      <a:pt x="2198" y="7957"/>
                    </a:cubicBezTo>
                    <a:cubicBezTo>
                      <a:pt x="2202" y="7906"/>
                      <a:pt x="2204" y="7856"/>
                      <a:pt x="2204" y="7805"/>
                    </a:cubicBezTo>
                    <a:cubicBezTo>
                      <a:pt x="2204" y="7699"/>
                      <a:pt x="2195" y="7594"/>
                      <a:pt x="2176" y="7490"/>
                    </a:cubicBezTo>
                    <a:cubicBezTo>
                      <a:pt x="2168" y="7447"/>
                      <a:pt x="2158" y="7406"/>
                      <a:pt x="2151" y="7375"/>
                    </a:cubicBezTo>
                    <a:lnTo>
                      <a:pt x="2135" y="7318"/>
                    </a:lnTo>
                    <a:lnTo>
                      <a:pt x="2118" y="7262"/>
                    </a:lnTo>
                    <a:cubicBezTo>
                      <a:pt x="2093" y="7187"/>
                      <a:pt x="2064" y="7114"/>
                      <a:pt x="2030" y="7043"/>
                    </a:cubicBezTo>
                    <a:cubicBezTo>
                      <a:pt x="2011" y="7005"/>
                      <a:pt x="1991" y="6967"/>
                      <a:pt x="1970" y="6930"/>
                    </a:cubicBezTo>
                    <a:cubicBezTo>
                      <a:pt x="1913" y="6832"/>
                      <a:pt x="1847" y="6740"/>
                      <a:pt x="1773" y="6654"/>
                    </a:cubicBezTo>
                    <a:cubicBezTo>
                      <a:pt x="1723" y="6596"/>
                      <a:pt x="1669" y="6540"/>
                      <a:pt x="1611" y="6489"/>
                    </a:cubicBezTo>
                    <a:lnTo>
                      <a:pt x="1604" y="6482"/>
                    </a:lnTo>
                    <a:cubicBezTo>
                      <a:pt x="1600" y="6478"/>
                      <a:pt x="1595" y="6474"/>
                      <a:pt x="1590" y="6470"/>
                    </a:cubicBezTo>
                    <a:lnTo>
                      <a:pt x="1570" y="6452"/>
                    </a:lnTo>
                    <a:lnTo>
                      <a:pt x="1531" y="6419"/>
                    </a:lnTo>
                    <a:cubicBezTo>
                      <a:pt x="1507" y="6399"/>
                      <a:pt x="1481" y="6378"/>
                      <a:pt x="1452" y="6355"/>
                    </a:cubicBezTo>
                    <a:cubicBezTo>
                      <a:pt x="1418" y="6327"/>
                      <a:pt x="1383" y="6300"/>
                      <a:pt x="1350" y="6274"/>
                    </a:cubicBezTo>
                    <a:lnTo>
                      <a:pt x="1304" y="6238"/>
                    </a:lnTo>
                    <a:lnTo>
                      <a:pt x="1243" y="6190"/>
                    </a:lnTo>
                    <a:lnTo>
                      <a:pt x="1180" y="6132"/>
                    </a:lnTo>
                    <a:cubicBezTo>
                      <a:pt x="1118" y="6076"/>
                      <a:pt x="1056" y="6021"/>
                      <a:pt x="995" y="5967"/>
                    </a:cubicBezTo>
                    <a:cubicBezTo>
                      <a:pt x="963" y="5939"/>
                      <a:pt x="931" y="5910"/>
                      <a:pt x="899" y="5882"/>
                    </a:cubicBezTo>
                    <a:cubicBezTo>
                      <a:pt x="824" y="5816"/>
                      <a:pt x="727" y="5728"/>
                      <a:pt x="633" y="5638"/>
                    </a:cubicBezTo>
                    <a:lnTo>
                      <a:pt x="618" y="5624"/>
                    </a:lnTo>
                    <a:cubicBezTo>
                      <a:pt x="602" y="5609"/>
                      <a:pt x="586" y="5593"/>
                      <a:pt x="570" y="5577"/>
                    </a:cubicBezTo>
                    <a:lnTo>
                      <a:pt x="540" y="5547"/>
                    </a:lnTo>
                    <a:lnTo>
                      <a:pt x="512" y="5519"/>
                    </a:lnTo>
                    <a:cubicBezTo>
                      <a:pt x="470" y="5475"/>
                      <a:pt x="438" y="5437"/>
                      <a:pt x="409" y="5401"/>
                    </a:cubicBezTo>
                    <a:cubicBezTo>
                      <a:pt x="349" y="5327"/>
                      <a:pt x="294" y="5247"/>
                      <a:pt x="246" y="5164"/>
                    </a:cubicBezTo>
                    <a:cubicBezTo>
                      <a:pt x="190" y="5067"/>
                      <a:pt x="143" y="4964"/>
                      <a:pt x="105" y="4858"/>
                    </a:cubicBezTo>
                    <a:cubicBezTo>
                      <a:pt x="35" y="4663"/>
                      <a:pt x="0" y="4458"/>
                      <a:pt x="0" y="4251"/>
                    </a:cubicBezTo>
                    <a:cubicBezTo>
                      <a:pt x="0" y="4250"/>
                      <a:pt x="0" y="4249"/>
                      <a:pt x="0" y="4247"/>
                    </a:cubicBezTo>
                    <a:cubicBezTo>
                      <a:pt x="0" y="4199"/>
                      <a:pt x="2" y="4148"/>
                      <a:pt x="7" y="4092"/>
                    </a:cubicBezTo>
                    <a:cubicBezTo>
                      <a:pt x="7" y="4087"/>
                      <a:pt x="8" y="4082"/>
                      <a:pt x="8" y="4077"/>
                    </a:cubicBezTo>
                    <a:cubicBezTo>
                      <a:pt x="9" y="4069"/>
                      <a:pt x="10" y="4061"/>
                      <a:pt x="11" y="4053"/>
                    </a:cubicBezTo>
                    <a:lnTo>
                      <a:pt x="15" y="4015"/>
                    </a:lnTo>
                    <a:cubicBezTo>
                      <a:pt x="16" y="4008"/>
                      <a:pt x="17" y="4002"/>
                      <a:pt x="18" y="3996"/>
                    </a:cubicBezTo>
                    <a:lnTo>
                      <a:pt x="21" y="3978"/>
                    </a:lnTo>
                    <a:cubicBezTo>
                      <a:pt x="22" y="3973"/>
                      <a:pt x="22" y="3969"/>
                      <a:pt x="23" y="3964"/>
                    </a:cubicBezTo>
                    <a:cubicBezTo>
                      <a:pt x="24" y="3958"/>
                      <a:pt x="25" y="3952"/>
                      <a:pt x="26" y="3946"/>
                    </a:cubicBezTo>
                    <a:cubicBezTo>
                      <a:pt x="43" y="3867"/>
                      <a:pt x="72" y="3790"/>
                      <a:pt x="112" y="3720"/>
                    </a:cubicBezTo>
                    <a:cubicBezTo>
                      <a:pt x="179" y="3605"/>
                      <a:pt x="274" y="3509"/>
                      <a:pt x="389" y="3443"/>
                    </a:cubicBezTo>
                    <a:cubicBezTo>
                      <a:pt x="423" y="3423"/>
                      <a:pt x="459" y="3406"/>
                      <a:pt x="496" y="3392"/>
                    </a:cubicBezTo>
                    <a:cubicBezTo>
                      <a:pt x="574" y="3362"/>
                      <a:pt x="657" y="3346"/>
                      <a:pt x="741" y="3344"/>
                    </a:cubicBezTo>
                    <a:lnTo>
                      <a:pt x="749" y="3344"/>
                    </a:lnTo>
                    <a:cubicBezTo>
                      <a:pt x="757" y="3344"/>
                      <a:pt x="765" y="3344"/>
                      <a:pt x="773" y="3344"/>
                    </a:cubicBezTo>
                    <a:lnTo>
                      <a:pt x="796" y="3345"/>
                    </a:lnTo>
                    <a:cubicBezTo>
                      <a:pt x="798" y="3345"/>
                      <a:pt x="800" y="3345"/>
                      <a:pt x="802" y="3345"/>
                    </a:cubicBezTo>
                    <a:lnTo>
                      <a:pt x="842" y="3348"/>
                    </a:lnTo>
                    <a:lnTo>
                      <a:pt x="849" y="3348"/>
                    </a:lnTo>
                    <a:cubicBezTo>
                      <a:pt x="853" y="3349"/>
                      <a:pt x="857" y="3349"/>
                      <a:pt x="861" y="3349"/>
                    </a:cubicBezTo>
                    <a:lnTo>
                      <a:pt x="917" y="3356"/>
                    </a:lnTo>
                    <a:lnTo>
                      <a:pt x="955" y="3362"/>
                    </a:lnTo>
                    <a:cubicBezTo>
                      <a:pt x="974" y="3364"/>
                      <a:pt x="993" y="3368"/>
                      <a:pt x="1012" y="3371"/>
                    </a:cubicBezTo>
                    <a:lnTo>
                      <a:pt x="1032" y="3375"/>
                    </a:lnTo>
                    <a:cubicBezTo>
                      <a:pt x="1042" y="3377"/>
                      <a:pt x="1052" y="3379"/>
                      <a:pt x="1062" y="3381"/>
                    </a:cubicBezTo>
                    <a:lnTo>
                      <a:pt x="1109" y="3392"/>
                    </a:lnTo>
                    <a:lnTo>
                      <a:pt x="1148" y="3402"/>
                    </a:lnTo>
                    <a:lnTo>
                      <a:pt x="1160" y="3405"/>
                    </a:lnTo>
                    <a:cubicBezTo>
                      <a:pt x="1169" y="3407"/>
                      <a:pt x="1178" y="3410"/>
                      <a:pt x="1187" y="3412"/>
                    </a:cubicBezTo>
                    <a:lnTo>
                      <a:pt x="1212" y="3419"/>
                    </a:lnTo>
                    <a:cubicBezTo>
                      <a:pt x="1230" y="3424"/>
                      <a:pt x="1248" y="3429"/>
                      <a:pt x="1266" y="3435"/>
                    </a:cubicBezTo>
                    <a:lnTo>
                      <a:pt x="1305" y="3448"/>
                    </a:lnTo>
                    <a:cubicBezTo>
                      <a:pt x="1313" y="3451"/>
                      <a:pt x="1321" y="3453"/>
                      <a:pt x="1329" y="3456"/>
                    </a:cubicBezTo>
                    <a:lnTo>
                      <a:pt x="1344" y="3461"/>
                    </a:lnTo>
                    <a:cubicBezTo>
                      <a:pt x="1445" y="3497"/>
                      <a:pt x="1552" y="3540"/>
                      <a:pt x="1661" y="3589"/>
                    </a:cubicBezTo>
                    <a:cubicBezTo>
                      <a:pt x="1878" y="3687"/>
                      <a:pt x="2097" y="3803"/>
                      <a:pt x="2303" y="3915"/>
                    </a:cubicBezTo>
                    <a:lnTo>
                      <a:pt x="2357" y="3944"/>
                    </a:lnTo>
                    <a:cubicBezTo>
                      <a:pt x="2448" y="3993"/>
                      <a:pt x="2542" y="4044"/>
                      <a:pt x="2636" y="4093"/>
                    </a:cubicBezTo>
                    <a:cubicBezTo>
                      <a:pt x="2687" y="4120"/>
                      <a:pt x="2747" y="4151"/>
                      <a:pt x="2810" y="4182"/>
                    </a:cubicBezTo>
                    <a:lnTo>
                      <a:pt x="2854" y="4204"/>
                    </a:lnTo>
                    <a:lnTo>
                      <a:pt x="2942" y="4246"/>
                    </a:lnTo>
                    <a:lnTo>
                      <a:pt x="2984" y="4265"/>
                    </a:lnTo>
                    <a:lnTo>
                      <a:pt x="2981" y="4272"/>
                    </a:lnTo>
                    <a:lnTo>
                      <a:pt x="2984" y="4265"/>
                    </a:lnTo>
                    <a:lnTo>
                      <a:pt x="3039" y="4291"/>
                    </a:lnTo>
                    <a:cubicBezTo>
                      <a:pt x="3050" y="4297"/>
                      <a:pt x="3061" y="4302"/>
                      <a:pt x="3074" y="4308"/>
                    </a:cubicBezTo>
                    <a:lnTo>
                      <a:pt x="3124" y="4330"/>
                    </a:lnTo>
                    <a:cubicBezTo>
                      <a:pt x="3135" y="4334"/>
                      <a:pt x="3146" y="4339"/>
                      <a:pt x="3157" y="4344"/>
                    </a:cubicBezTo>
                    <a:lnTo>
                      <a:pt x="3174" y="4351"/>
                    </a:lnTo>
                    <a:cubicBezTo>
                      <a:pt x="3199" y="4361"/>
                      <a:pt x="3225" y="4371"/>
                      <a:pt x="3250" y="4380"/>
                    </a:cubicBezTo>
                    <a:lnTo>
                      <a:pt x="3276" y="4390"/>
                    </a:lnTo>
                    <a:lnTo>
                      <a:pt x="3354" y="4416"/>
                    </a:lnTo>
                    <a:lnTo>
                      <a:pt x="3380" y="4424"/>
                    </a:lnTo>
                    <a:cubicBezTo>
                      <a:pt x="3451" y="4445"/>
                      <a:pt x="3523" y="4463"/>
                      <a:pt x="3596" y="4478"/>
                    </a:cubicBezTo>
                    <a:cubicBezTo>
                      <a:pt x="3669" y="4493"/>
                      <a:pt x="3744" y="4503"/>
                      <a:pt x="3818" y="4510"/>
                    </a:cubicBezTo>
                    <a:lnTo>
                      <a:pt x="3837" y="4512"/>
                    </a:lnTo>
                    <a:cubicBezTo>
                      <a:pt x="3849" y="4513"/>
                      <a:pt x="3862" y="4514"/>
                      <a:pt x="3875" y="4514"/>
                    </a:cubicBezTo>
                    <a:lnTo>
                      <a:pt x="3935" y="4517"/>
                    </a:lnTo>
                    <a:cubicBezTo>
                      <a:pt x="3972" y="4518"/>
                      <a:pt x="4010" y="4519"/>
                      <a:pt x="4047" y="4517"/>
                    </a:cubicBezTo>
                    <a:cubicBezTo>
                      <a:pt x="4124" y="4515"/>
                      <a:pt x="4201" y="4509"/>
                      <a:pt x="4277" y="4497"/>
                    </a:cubicBezTo>
                    <a:cubicBezTo>
                      <a:pt x="4432" y="4474"/>
                      <a:pt x="4583" y="4431"/>
                      <a:pt x="4727" y="4368"/>
                    </a:cubicBezTo>
                    <a:cubicBezTo>
                      <a:pt x="4784" y="4343"/>
                      <a:pt x="4840" y="4314"/>
                      <a:pt x="4894" y="4283"/>
                    </a:cubicBezTo>
                    <a:cubicBezTo>
                      <a:pt x="4976" y="4236"/>
                      <a:pt x="5055" y="4181"/>
                      <a:pt x="5128" y="4121"/>
                    </a:cubicBezTo>
                    <a:cubicBezTo>
                      <a:pt x="5249" y="4020"/>
                      <a:pt x="5356" y="3904"/>
                      <a:pt x="5446" y="3776"/>
                    </a:cubicBezTo>
                    <a:cubicBezTo>
                      <a:pt x="5476" y="3733"/>
                      <a:pt x="5504" y="3688"/>
                      <a:pt x="5530" y="3643"/>
                    </a:cubicBezTo>
                    <a:cubicBezTo>
                      <a:pt x="5581" y="3554"/>
                      <a:pt x="5625" y="3462"/>
                      <a:pt x="5661" y="3366"/>
                    </a:cubicBezTo>
                    <a:cubicBezTo>
                      <a:pt x="5714" y="3224"/>
                      <a:pt x="5751" y="3076"/>
                      <a:pt x="5772" y="2926"/>
                    </a:cubicBezTo>
                    <a:cubicBezTo>
                      <a:pt x="5782" y="2852"/>
                      <a:pt x="5788" y="2778"/>
                      <a:pt x="5791" y="2704"/>
                    </a:cubicBezTo>
                    <a:cubicBezTo>
                      <a:pt x="5793" y="2636"/>
                      <a:pt x="5792" y="2564"/>
                      <a:pt x="5788" y="2483"/>
                    </a:cubicBezTo>
                    <a:lnTo>
                      <a:pt x="5784" y="2429"/>
                    </a:lnTo>
                    <a:lnTo>
                      <a:pt x="5779" y="2374"/>
                    </a:lnTo>
                    <a:cubicBezTo>
                      <a:pt x="5777" y="2357"/>
                      <a:pt x="5775" y="2340"/>
                      <a:pt x="5773" y="2324"/>
                    </a:cubicBezTo>
                    <a:lnTo>
                      <a:pt x="5773" y="2320"/>
                    </a:lnTo>
                    <a:cubicBezTo>
                      <a:pt x="5772" y="2315"/>
                      <a:pt x="5771" y="2308"/>
                      <a:pt x="5770" y="2302"/>
                    </a:cubicBezTo>
                    <a:cubicBezTo>
                      <a:pt x="5769" y="2291"/>
                      <a:pt x="5767" y="2279"/>
                      <a:pt x="5766" y="2267"/>
                    </a:cubicBezTo>
                    <a:lnTo>
                      <a:pt x="5763" y="2251"/>
                    </a:lnTo>
                    <a:cubicBezTo>
                      <a:pt x="5758" y="2221"/>
                      <a:pt x="5754" y="2190"/>
                      <a:pt x="5748" y="2160"/>
                    </a:cubicBezTo>
                    <a:lnTo>
                      <a:pt x="5742" y="2134"/>
                    </a:lnTo>
                    <a:cubicBezTo>
                      <a:pt x="5741" y="2124"/>
                      <a:pt x="5739" y="2115"/>
                      <a:pt x="5737" y="2107"/>
                    </a:cubicBezTo>
                    <a:lnTo>
                      <a:pt x="5725" y="2053"/>
                    </a:lnTo>
                    <a:cubicBezTo>
                      <a:pt x="5723" y="2041"/>
                      <a:pt x="5719" y="2029"/>
                      <a:pt x="5716" y="2017"/>
                    </a:cubicBezTo>
                    <a:cubicBezTo>
                      <a:pt x="5715" y="2011"/>
                      <a:pt x="5713" y="2006"/>
                      <a:pt x="5712" y="2000"/>
                    </a:cubicBezTo>
                    <a:lnTo>
                      <a:pt x="5695" y="1939"/>
                    </a:lnTo>
                    <a:cubicBezTo>
                      <a:pt x="5686" y="1908"/>
                      <a:pt x="5677" y="1876"/>
                      <a:pt x="5667" y="1845"/>
                    </a:cubicBezTo>
                    <a:cubicBezTo>
                      <a:pt x="5647" y="1784"/>
                      <a:pt x="5624" y="1719"/>
                      <a:pt x="5595" y="1646"/>
                    </a:cubicBezTo>
                    <a:lnTo>
                      <a:pt x="5575" y="1598"/>
                    </a:lnTo>
                    <a:cubicBezTo>
                      <a:pt x="5570" y="1587"/>
                      <a:pt x="5565" y="1576"/>
                      <a:pt x="5561" y="1566"/>
                    </a:cubicBezTo>
                    <a:lnTo>
                      <a:pt x="5554" y="1550"/>
                    </a:lnTo>
                    <a:cubicBezTo>
                      <a:pt x="5544" y="1526"/>
                      <a:pt x="5533" y="1502"/>
                      <a:pt x="5522" y="1479"/>
                    </a:cubicBezTo>
                    <a:lnTo>
                      <a:pt x="5511" y="1455"/>
                    </a:lnTo>
                    <a:cubicBezTo>
                      <a:pt x="5474" y="1379"/>
                      <a:pt x="5445" y="1323"/>
                      <a:pt x="5416" y="1271"/>
                    </a:cubicBezTo>
                    <a:cubicBezTo>
                      <a:pt x="5406" y="1250"/>
                      <a:pt x="5394" y="1230"/>
                      <a:pt x="5383" y="1210"/>
                    </a:cubicBezTo>
                    <a:cubicBezTo>
                      <a:pt x="5377" y="1200"/>
                      <a:pt x="5372" y="1191"/>
                      <a:pt x="5366" y="1181"/>
                    </a:cubicBezTo>
                    <a:lnTo>
                      <a:pt x="5341" y="1137"/>
                    </a:lnTo>
                    <a:cubicBezTo>
                      <a:pt x="5332" y="1123"/>
                      <a:pt x="5323" y="1108"/>
                      <a:pt x="5314" y="1094"/>
                    </a:cubicBezTo>
                    <a:cubicBezTo>
                      <a:pt x="5278" y="1034"/>
                      <a:pt x="5241" y="977"/>
                      <a:pt x="5206" y="924"/>
                    </a:cubicBezTo>
                    <a:cubicBezTo>
                      <a:pt x="5133" y="816"/>
                      <a:pt x="5055" y="708"/>
                      <a:pt x="4975" y="602"/>
                    </a:cubicBezTo>
                    <a:cubicBezTo>
                      <a:pt x="4812" y="390"/>
                      <a:pt x="4641" y="188"/>
                      <a:pt x="4489" y="10"/>
                    </a:cubicBezTo>
                    <a:lnTo>
                      <a:pt x="4500" y="0"/>
                    </a:lnTo>
                    <a:cubicBezTo>
                      <a:pt x="4651" y="179"/>
                      <a:pt x="4823" y="381"/>
                      <a:pt x="4986" y="594"/>
                    </a:cubicBezTo>
                    <a:cubicBezTo>
                      <a:pt x="5066" y="700"/>
                      <a:pt x="5144" y="808"/>
                      <a:pt x="5217" y="916"/>
                    </a:cubicBezTo>
                    <a:cubicBezTo>
                      <a:pt x="5252" y="970"/>
                      <a:pt x="5290" y="1027"/>
                      <a:pt x="5326" y="1087"/>
                    </a:cubicBezTo>
                    <a:cubicBezTo>
                      <a:pt x="5335" y="1101"/>
                      <a:pt x="5344" y="1116"/>
                      <a:pt x="5352" y="1130"/>
                    </a:cubicBezTo>
                    <a:lnTo>
                      <a:pt x="5378" y="1174"/>
                    </a:lnTo>
                    <a:cubicBezTo>
                      <a:pt x="5384" y="1184"/>
                      <a:pt x="5389" y="1193"/>
                      <a:pt x="5395" y="1203"/>
                    </a:cubicBezTo>
                    <a:cubicBezTo>
                      <a:pt x="5406" y="1223"/>
                      <a:pt x="5418" y="1243"/>
                      <a:pt x="5429" y="1264"/>
                    </a:cubicBezTo>
                    <a:cubicBezTo>
                      <a:pt x="5457" y="1316"/>
                      <a:pt x="5487" y="1373"/>
                      <a:pt x="5523" y="1449"/>
                    </a:cubicBezTo>
                    <a:lnTo>
                      <a:pt x="5534" y="1473"/>
                    </a:lnTo>
                    <a:cubicBezTo>
                      <a:pt x="5545" y="1496"/>
                      <a:pt x="5556" y="1520"/>
                      <a:pt x="5567" y="1544"/>
                    </a:cubicBezTo>
                    <a:lnTo>
                      <a:pt x="5574" y="1560"/>
                    </a:lnTo>
                    <a:cubicBezTo>
                      <a:pt x="5578" y="1571"/>
                      <a:pt x="5583" y="1582"/>
                      <a:pt x="5587" y="1592"/>
                    </a:cubicBezTo>
                    <a:lnTo>
                      <a:pt x="5607" y="1641"/>
                    </a:lnTo>
                    <a:cubicBezTo>
                      <a:pt x="5636" y="1714"/>
                      <a:pt x="5660" y="1780"/>
                      <a:pt x="5680" y="1841"/>
                    </a:cubicBezTo>
                    <a:cubicBezTo>
                      <a:pt x="5690" y="1873"/>
                      <a:pt x="5699" y="1904"/>
                      <a:pt x="5708" y="1935"/>
                    </a:cubicBezTo>
                    <a:lnTo>
                      <a:pt x="5718" y="1970"/>
                    </a:lnTo>
                    <a:lnTo>
                      <a:pt x="5725" y="1996"/>
                    </a:lnTo>
                    <a:cubicBezTo>
                      <a:pt x="5727" y="2002"/>
                      <a:pt x="5728" y="2008"/>
                      <a:pt x="5730" y="2014"/>
                    </a:cubicBezTo>
                    <a:cubicBezTo>
                      <a:pt x="5733" y="2025"/>
                      <a:pt x="5736" y="2038"/>
                      <a:pt x="5739" y="2050"/>
                    </a:cubicBezTo>
                    <a:lnTo>
                      <a:pt x="5750" y="2104"/>
                    </a:lnTo>
                    <a:cubicBezTo>
                      <a:pt x="5752" y="2112"/>
                      <a:pt x="5754" y="2121"/>
                      <a:pt x="5756" y="2131"/>
                    </a:cubicBezTo>
                    <a:lnTo>
                      <a:pt x="5761" y="2158"/>
                    </a:lnTo>
                    <a:cubicBezTo>
                      <a:pt x="5767" y="2188"/>
                      <a:pt x="5772" y="2219"/>
                      <a:pt x="5777" y="2249"/>
                    </a:cubicBezTo>
                    <a:lnTo>
                      <a:pt x="5779" y="2265"/>
                    </a:lnTo>
                    <a:cubicBezTo>
                      <a:pt x="5781" y="2277"/>
                      <a:pt x="5783" y="2289"/>
                      <a:pt x="5784" y="2301"/>
                    </a:cubicBezTo>
                    <a:cubicBezTo>
                      <a:pt x="5785" y="2307"/>
                      <a:pt x="5786" y="2313"/>
                      <a:pt x="5786" y="2319"/>
                    </a:cubicBezTo>
                    <a:lnTo>
                      <a:pt x="5787" y="2322"/>
                    </a:lnTo>
                    <a:cubicBezTo>
                      <a:pt x="5789" y="2339"/>
                      <a:pt x="5791" y="2356"/>
                      <a:pt x="5793" y="2373"/>
                    </a:cubicBezTo>
                    <a:lnTo>
                      <a:pt x="5798" y="2428"/>
                    </a:lnTo>
                    <a:lnTo>
                      <a:pt x="5802" y="2483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8"/>
              <p:cNvSpPr/>
              <p:nvPr/>
            </p:nvSpPr>
            <p:spPr>
              <a:xfrm>
                <a:off x="4767480" y="970920"/>
                <a:ext cx="2090160" cy="37324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368" extrusionOk="0">
                    <a:moveTo>
                      <a:pt x="1042" y="9832"/>
                    </a:moveTo>
                    <a:cubicBezTo>
                      <a:pt x="931" y="9949"/>
                      <a:pt x="818" y="10064"/>
                      <a:pt x="709" y="10174"/>
                    </a:cubicBezTo>
                    <a:cubicBezTo>
                      <a:pt x="646" y="10238"/>
                      <a:pt x="582" y="10303"/>
                      <a:pt x="519" y="10368"/>
                    </a:cubicBezTo>
                    <a:lnTo>
                      <a:pt x="509" y="10358"/>
                    </a:lnTo>
                    <a:cubicBezTo>
                      <a:pt x="572" y="10293"/>
                      <a:pt x="636" y="10228"/>
                      <a:pt x="699" y="10164"/>
                    </a:cubicBezTo>
                    <a:cubicBezTo>
                      <a:pt x="809" y="10053"/>
                      <a:pt x="922" y="9938"/>
                      <a:pt x="1033" y="9822"/>
                    </a:cubicBezTo>
                    <a:cubicBezTo>
                      <a:pt x="1237" y="9607"/>
                      <a:pt x="1397" y="9425"/>
                      <a:pt x="1536" y="9249"/>
                    </a:cubicBezTo>
                    <a:cubicBezTo>
                      <a:pt x="1577" y="9198"/>
                      <a:pt x="1616" y="9146"/>
                      <a:pt x="1653" y="9095"/>
                    </a:cubicBezTo>
                    <a:cubicBezTo>
                      <a:pt x="1692" y="9042"/>
                      <a:pt x="1729" y="8988"/>
                      <a:pt x="1764" y="8936"/>
                    </a:cubicBezTo>
                    <a:cubicBezTo>
                      <a:pt x="1806" y="8874"/>
                      <a:pt x="1845" y="8810"/>
                      <a:pt x="1883" y="8745"/>
                    </a:cubicBezTo>
                    <a:cubicBezTo>
                      <a:pt x="1911" y="8696"/>
                      <a:pt x="1938" y="8647"/>
                      <a:pt x="1964" y="8596"/>
                    </a:cubicBezTo>
                    <a:cubicBezTo>
                      <a:pt x="2025" y="8477"/>
                      <a:pt x="2077" y="8353"/>
                      <a:pt x="2118" y="8225"/>
                    </a:cubicBezTo>
                    <a:cubicBezTo>
                      <a:pt x="2159" y="8094"/>
                      <a:pt x="2187" y="7958"/>
                      <a:pt x="2199" y="7821"/>
                    </a:cubicBezTo>
                    <a:cubicBezTo>
                      <a:pt x="2203" y="7776"/>
                      <a:pt x="2205" y="7730"/>
                      <a:pt x="2205" y="7685"/>
                    </a:cubicBezTo>
                    <a:cubicBezTo>
                      <a:pt x="2205" y="7590"/>
                      <a:pt x="2196" y="7496"/>
                      <a:pt x="2179" y="7403"/>
                    </a:cubicBezTo>
                    <a:cubicBezTo>
                      <a:pt x="2167" y="7333"/>
                      <a:pt x="2150" y="7265"/>
                      <a:pt x="2128" y="7198"/>
                    </a:cubicBezTo>
                    <a:cubicBezTo>
                      <a:pt x="2106" y="7132"/>
                      <a:pt x="2080" y="7066"/>
                      <a:pt x="2049" y="7003"/>
                    </a:cubicBezTo>
                    <a:cubicBezTo>
                      <a:pt x="2032" y="6969"/>
                      <a:pt x="2015" y="6936"/>
                      <a:pt x="1996" y="6903"/>
                    </a:cubicBezTo>
                    <a:cubicBezTo>
                      <a:pt x="1945" y="6815"/>
                      <a:pt x="1885" y="6731"/>
                      <a:pt x="1819" y="6654"/>
                    </a:cubicBezTo>
                    <a:cubicBezTo>
                      <a:pt x="1773" y="6601"/>
                      <a:pt x="1724" y="6551"/>
                      <a:pt x="1672" y="6505"/>
                    </a:cubicBezTo>
                    <a:lnTo>
                      <a:pt x="1666" y="6499"/>
                    </a:lnTo>
                    <a:cubicBezTo>
                      <a:pt x="1662" y="6495"/>
                      <a:pt x="1657" y="6491"/>
                      <a:pt x="1653" y="6488"/>
                    </a:cubicBezTo>
                    <a:lnTo>
                      <a:pt x="1634" y="6471"/>
                    </a:lnTo>
                    <a:lnTo>
                      <a:pt x="1597" y="6439"/>
                    </a:lnTo>
                    <a:cubicBezTo>
                      <a:pt x="1574" y="6420"/>
                      <a:pt x="1549" y="6400"/>
                      <a:pt x="1522" y="6378"/>
                    </a:cubicBezTo>
                    <a:cubicBezTo>
                      <a:pt x="1488" y="6351"/>
                      <a:pt x="1454" y="6325"/>
                      <a:pt x="1422" y="6299"/>
                    </a:cubicBezTo>
                    <a:lnTo>
                      <a:pt x="1374" y="6262"/>
                    </a:lnTo>
                    <a:cubicBezTo>
                      <a:pt x="1350" y="6243"/>
                      <a:pt x="1324" y="6222"/>
                      <a:pt x="1307" y="6208"/>
                    </a:cubicBezTo>
                    <a:lnTo>
                      <a:pt x="1241" y="6148"/>
                    </a:lnTo>
                    <a:cubicBezTo>
                      <a:pt x="1180" y="6093"/>
                      <a:pt x="1118" y="6038"/>
                      <a:pt x="1058" y="5985"/>
                    </a:cubicBezTo>
                    <a:cubicBezTo>
                      <a:pt x="1025" y="5956"/>
                      <a:pt x="993" y="5928"/>
                      <a:pt x="961" y="5899"/>
                    </a:cubicBezTo>
                    <a:cubicBezTo>
                      <a:pt x="885" y="5832"/>
                      <a:pt x="786" y="5743"/>
                      <a:pt x="690" y="5651"/>
                    </a:cubicBezTo>
                    <a:lnTo>
                      <a:pt x="675" y="5637"/>
                    </a:lnTo>
                    <a:cubicBezTo>
                      <a:pt x="659" y="5621"/>
                      <a:pt x="642" y="5605"/>
                      <a:pt x="625" y="5588"/>
                    </a:cubicBezTo>
                    <a:lnTo>
                      <a:pt x="593" y="5557"/>
                    </a:lnTo>
                    <a:lnTo>
                      <a:pt x="563" y="5526"/>
                    </a:lnTo>
                    <a:cubicBezTo>
                      <a:pt x="518" y="5477"/>
                      <a:pt x="482" y="5436"/>
                      <a:pt x="450" y="5396"/>
                    </a:cubicBezTo>
                    <a:cubicBezTo>
                      <a:pt x="384" y="5314"/>
                      <a:pt x="324" y="5227"/>
                      <a:pt x="271" y="5136"/>
                    </a:cubicBezTo>
                    <a:cubicBezTo>
                      <a:pt x="209" y="5028"/>
                      <a:pt x="157" y="4916"/>
                      <a:pt x="116" y="4799"/>
                    </a:cubicBezTo>
                    <a:cubicBezTo>
                      <a:pt x="39" y="4585"/>
                      <a:pt x="0" y="4359"/>
                      <a:pt x="0" y="4131"/>
                    </a:cubicBezTo>
                    <a:cubicBezTo>
                      <a:pt x="0" y="4130"/>
                      <a:pt x="0" y="4128"/>
                      <a:pt x="0" y="4126"/>
                    </a:cubicBezTo>
                    <a:cubicBezTo>
                      <a:pt x="0" y="4073"/>
                      <a:pt x="2" y="4017"/>
                      <a:pt x="8" y="3955"/>
                    </a:cubicBezTo>
                    <a:cubicBezTo>
                      <a:pt x="8" y="3950"/>
                      <a:pt x="9" y="3945"/>
                      <a:pt x="9" y="3939"/>
                    </a:cubicBezTo>
                    <a:cubicBezTo>
                      <a:pt x="10" y="3931"/>
                      <a:pt x="11" y="3922"/>
                      <a:pt x="12" y="3913"/>
                    </a:cubicBezTo>
                    <a:lnTo>
                      <a:pt x="17" y="3870"/>
                    </a:lnTo>
                    <a:cubicBezTo>
                      <a:pt x="18" y="3863"/>
                      <a:pt x="19" y="3856"/>
                      <a:pt x="20" y="3849"/>
                    </a:cubicBezTo>
                    <a:lnTo>
                      <a:pt x="23" y="3829"/>
                    </a:lnTo>
                    <a:cubicBezTo>
                      <a:pt x="24" y="3823"/>
                      <a:pt x="25" y="3818"/>
                      <a:pt x="26" y="3813"/>
                    </a:cubicBezTo>
                    <a:cubicBezTo>
                      <a:pt x="28" y="3805"/>
                      <a:pt x="29" y="3798"/>
                      <a:pt x="30" y="3790"/>
                    </a:cubicBezTo>
                    <a:cubicBezTo>
                      <a:pt x="51" y="3691"/>
                      <a:pt x="87" y="3596"/>
                      <a:pt x="137" y="3508"/>
                    </a:cubicBezTo>
                    <a:cubicBezTo>
                      <a:pt x="220" y="3365"/>
                      <a:pt x="338" y="3246"/>
                      <a:pt x="481" y="3164"/>
                    </a:cubicBezTo>
                    <a:cubicBezTo>
                      <a:pt x="524" y="3139"/>
                      <a:pt x="568" y="3118"/>
                      <a:pt x="614" y="3101"/>
                    </a:cubicBezTo>
                    <a:cubicBezTo>
                      <a:pt x="712" y="3063"/>
                      <a:pt x="816" y="3043"/>
                      <a:pt x="920" y="3041"/>
                    </a:cubicBezTo>
                    <a:lnTo>
                      <a:pt x="930" y="3041"/>
                    </a:lnTo>
                    <a:cubicBezTo>
                      <a:pt x="939" y="3041"/>
                      <a:pt x="950" y="3040"/>
                      <a:pt x="960" y="3041"/>
                    </a:cubicBezTo>
                    <a:lnTo>
                      <a:pt x="989" y="3041"/>
                    </a:lnTo>
                    <a:cubicBezTo>
                      <a:pt x="991" y="3041"/>
                      <a:pt x="993" y="3042"/>
                      <a:pt x="996" y="3042"/>
                    </a:cubicBezTo>
                    <a:lnTo>
                      <a:pt x="1041" y="3045"/>
                    </a:lnTo>
                    <a:lnTo>
                      <a:pt x="1049" y="3046"/>
                    </a:lnTo>
                    <a:cubicBezTo>
                      <a:pt x="1054" y="3046"/>
                      <a:pt x="1058" y="3046"/>
                      <a:pt x="1063" y="3047"/>
                    </a:cubicBezTo>
                    <a:lnTo>
                      <a:pt x="1126" y="3054"/>
                    </a:lnTo>
                    <a:lnTo>
                      <a:pt x="1168" y="3060"/>
                    </a:lnTo>
                    <a:cubicBezTo>
                      <a:pt x="1189" y="3063"/>
                      <a:pt x="1211" y="3067"/>
                      <a:pt x="1232" y="3071"/>
                    </a:cubicBezTo>
                    <a:lnTo>
                      <a:pt x="1252" y="3075"/>
                    </a:lnTo>
                    <a:cubicBezTo>
                      <a:pt x="1263" y="3077"/>
                      <a:pt x="1275" y="3079"/>
                      <a:pt x="1285" y="3082"/>
                    </a:cubicBezTo>
                    <a:lnTo>
                      <a:pt x="1336" y="3093"/>
                    </a:lnTo>
                    <a:lnTo>
                      <a:pt x="1378" y="3104"/>
                    </a:lnTo>
                    <a:lnTo>
                      <a:pt x="1392" y="3108"/>
                    </a:lnTo>
                    <a:cubicBezTo>
                      <a:pt x="1401" y="3110"/>
                      <a:pt x="1411" y="3113"/>
                      <a:pt x="1421" y="3116"/>
                    </a:cubicBezTo>
                    <a:lnTo>
                      <a:pt x="1447" y="3123"/>
                    </a:lnTo>
                    <a:cubicBezTo>
                      <a:pt x="1466" y="3129"/>
                      <a:pt x="1485" y="3134"/>
                      <a:pt x="1505" y="3141"/>
                    </a:cubicBezTo>
                    <a:lnTo>
                      <a:pt x="1546" y="3154"/>
                    </a:lnTo>
                    <a:cubicBezTo>
                      <a:pt x="1555" y="3157"/>
                      <a:pt x="1564" y="3160"/>
                      <a:pt x="1573" y="3163"/>
                    </a:cubicBezTo>
                    <a:lnTo>
                      <a:pt x="1588" y="3168"/>
                    </a:lnTo>
                    <a:cubicBezTo>
                      <a:pt x="1695" y="3205"/>
                      <a:pt x="1806" y="3250"/>
                      <a:pt x="1920" y="3302"/>
                    </a:cubicBezTo>
                    <a:cubicBezTo>
                      <a:pt x="2143" y="3402"/>
                      <a:pt x="2366" y="3521"/>
                      <a:pt x="2575" y="3634"/>
                    </a:cubicBezTo>
                    <a:lnTo>
                      <a:pt x="2628" y="3663"/>
                    </a:lnTo>
                    <a:cubicBezTo>
                      <a:pt x="2719" y="3712"/>
                      <a:pt x="2812" y="3762"/>
                      <a:pt x="2906" y="3811"/>
                    </a:cubicBezTo>
                    <a:cubicBezTo>
                      <a:pt x="2956" y="3837"/>
                      <a:pt x="3015" y="3868"/>
                      <a:pt x="3076" y="3898"/>
                    </a:cubicBezTo>
                    <a:lnTo>
                      <a:pt x="3119" y="3919"/>
                    </a:lnTo>
                    <a:lnTo>
                      <a:pt x="3205" y="3961"/>
                    </a:lnTo>
                    <a:lnTo>
                      <a:pt x="3247" y="3980"/>
                    </a:lnTo>
                    <a:lnTo>
                      <a:pt x="3244" y="3986"/>
                    </a:lnTo>
                    <a:lnTo>
                      <a:pt x="3247" y="3980"/>
                    </a:lnTo>
                    <a:lnTo>
                      <a:pt x="3300" y="4005"/>
                    </a:lnTo>
                    <a:cubicBezTo>
                      <a:pt x="3311" y="4011"/>
                      <a:pt x="3322" y="4016"/>
                      <a:pt x="3334" y="4021"/>
                    </a:cubicBezTo>
                    <a:lnTo>
                      <a:pt x="3380" y="4042"/>
                    </a:lnTo>
                    <a:cubicBezTo>
                      <a:pt x="3390" y="4046"/>
                      <a:pt x="3400" y="4050"/>
                      <a:pt x="3411" y="4054"/>
                    </a:cubicBezTo>
                    <a:lnTo>
                      <a:pt x="3427" y="4061"/>
                    </a:lnTo>
                    <a:cubicBezTo>
                      <a:pt x="3449" y="4070"/>
                      <a:pt x="3472" y="4079"/>
                      <a:pt x="3495" y="4087"/>
                    </a:cubicBezTo>
                    <a:lnTo>
                      <a:pt x="3521" y="4097"/>
                    </a:lnTo>
                    <a:lnTo>
                      <a:pt x="3593" y="4121"/>
                    </a:lnTo>
                    <a:lnTo>
                      <a:pt x="3617" y="4128"/>
                    </a:lnTo>
                    <a:cubicBezTo>
                      <a:pt x="3682" y="4148"/>
                      <a:pt x="3748" y="4165"/>
                      <a:pt x="3815" y="4178"/>
                    </a:cubicBezTo>
                    <a:cubicBezTo>
                      <a:pt x="3882" y="4192"/>
                      <a:pt x="3950" y="4201"/>
                      <a:pt x="4019" y="4207"/>
                    </a:cubicBezTo>
                    <a:lnTo>
                      <a:pt x="4036" y="4209"/>
                    </a:lnTo>
                    <a:cubicBezTo>
                      <a:pt x="4047" y="4210"/>
                      <a:pt x="4059" y="4211"/>
                      <a:pt x="4070" y="4211"/>
                    </a:cubicBezTo>
                    <a:lnTo>
                      <a:pt x="4129" y="4214"/>
                    </a:lnTo>
                    <a:cubicBezTo>
                      <a:pt x="4160" y="4215"/>
                      <a:pt x="4193" y="4215"/>
                      <a:pt x="4225" y="4214"/>
                    </a:cubicBezTo>
                    <a:cubicBezTo>
                      <a:pt x="4295" y="4213"/>
                      <a:pt x="4364" y="4207"/>
                      <a:pt x="4433" y="4196"/>
                    </a:cubicBezTo>
                    <a:cubicBezTo>
                      <a:pt x="4572" y="4176"/>
                      <a:pt x="4707" y="4137"/>
                      <a:pt x="4836" y="4080"/>
                    </a:cubicBezTo>
                    <a:cubicBezTo>
                      <a:pt x="4887" y="4058"/>
                      <a:pt x="4937" y="4032"/>
                      <a:pt x="4985" y="4005"/>
                    </a:cubicBezTo>
                    <a:cubicBezTo>
                      <a:pt x="5059" y="3962"/>
                      <a:pt x="5129" y="3914"/>
                      <a:pt x="5194" y="3860"/>
                    </a:cubicBezTo>
                    <a:cubicBezTo>
                      <a:pt x="5302" y="3770"/>
                      <a:pt x="5398" y="3666"/>
                      <a:pt x="5479" y="3551"/>
                    </a:cubicBezTo>
                    <a:cubicBezTo>
                      <a:pt x="5506" y="3512"/>
                      <a:pt x="5531" y="3472"/>
                      <a:pt x="5554" y="3432"/>
                    </a:cubicBezTo>
                    <a:cubicBezTo>
                      <a:pt x="5600" y="3352"/>
                      <a:pt x="5640" y="3268"/>
                      <a:pt x="5672" y="3182"/>
                    </a:cubicBezTo>
                    <a:cubicBezTo>
                      <a:pt x="5721" y="3053"/>
                      <a:pt x="5754" y="2919"/>
                      <a:pt x="5773" y="2782"/>
                    </a:cubicBezTo>
                    <a:cubicBezTo>
                      <a:pt x="5782" y="2714"/>
                      <a:pt x="5788" y="2646"/>
                      <a:pt x="5790" y="2578"/>
                    </a:cubicBezTo>
                    <a:cubicBezTo>
                      <a:pt x="5793" y="2516"/>
                      <a:pt x="5792" y="2450"/>
                      <a:pt x="5788" y="2375"/>
                    </a:cubicBezTo>
                    <a:lnTo>
                      <a:pt x="5784" y="2324"/>
                    </a:lnTo>
                    <a:lnTo>
                      <a:pt x="5779" y="2274"/>
                    </a:lnTo>
                    <a:cubicBezTo>
                      <a:pt x="5778" y="2259"/>
                      <a:pt x="5776" y="2243"/>
                      <a:pt x="5774" y="2228"/>
                    </a:cubicBezTo>
                    <a:lnTo>
                      <a:pt x="5774" y="2224"/>
                    </a:lnTo>
                    <a:cubicBezTo>
                      <a:pt x="5773" y="2218"/>
                      <a:pt x="5772" y="2213"/>
                      <a:pt x="5771" y="2207"/>
                    </a:cubicBezTo>
                    <a:cubicBezTo>
                      <a:pt x="5770" y="2196"/>
                      <a:pt x="5769" y="2185"/>
                      <a:pt x="5767" y="2174"/>
                    </a:cubicBezTo>
                    <a:lnTo>
                      <a:pt x="5764" y="2157"/>
                    </a:lnTo>
                    <a:cubicBezTo>
                      <a:pt x="5760" y="2130"/>
                      <a:pt x="5756" y="2102"/>
                      <a:pt x="5750" y="2075"/>
                    </a:cubicBezTo>
                    <a:cubicBezTo>
                      <a:pt x="5749" y="2069"/>
                      <a:pt x="5748" y="2063"/>
                      <a:pt x="5747" y="2058"/>
                    </a:cubicBezTo>
                    <a:cubicBezTo>
                      <a:pt x="5745" y="2047"/>
                      <a:pt x="5743" y="2036"/>
                      <a:pt x="5741" y="2026"/>
                    </a:cubicBezTo>
                    <a:lnTo>
                      <a:pt x="5730" y="1976"/>
                    </a:lnTo>
                    <a:cubicBezTo>
                      <a:pt x="5727" y="1965"/>
                      <a:pt x="5724" y="1954"/>
                      <a:pt x="5722" y="1943"/>
                    </a:cubicBezTo>
                    <a:cubicBezTo>
                      <a:pt x="5720" y="1937"/>
                      <a:pt x="5719" y="1932"/>
                      <a:pt x="5717" y="1927"/>
                    </a:cubicBezTo>
                    <a:cubicBezTo>
                      <a:pt x="5716" y="1921"/>
                      <a:pt x="5714" y="1915"/>
                      <a:pt x="5713" y="1910"/>
                    </a:cubicBezTo>
                    <a:cubicBezTo>
                      <a:pt x="5710" y="1899"/>
                      <a:pt x="5707" y="1888"/>
                      <a:pt x="5704" y="1878"/>
                    </a:cubicBezTo>
                    <a:lnTo>
                      <a:pt x="5701" y="1868"/>
                    </a:lnTo>
                    <a:cubicBezTo>
                      <a:pt x="5693" y="1840"/>
                      <a:pt x="5685" y="1810"/>
                      <a:pt x="5675" y="1782"/>
                    </a:cubicBezTo>
                    <a:cubicBezTo>
                      <a:pt x="5657" y="1725"/>
                      <a:pt x="5635" y="1664"/>
                      <a:pt x="5608" y="1595"/>
                    </a:cubicBezTo>
                    <a:lnTo>
                      <a:pt x="5589" y="1549"/>
                    </a:lnTo>
                    <a:cubicBezTo>
                      <a:pt x="5585" y="1539"/>
                      <a:pt x="5580" y="1530"/>
                      <a:pt x="5576" y="1520"/>
                    </a:cubicBezTo>
                    <a:lnTo>
                      <a:pt x="5569" y="1504"/>
                    </a:lnTo>
                    <a:cubicBezTo>
                      <a:pt x="5560" y="1482"/>
                      <a:pt x="5549" y="1460"/>
                      <a:pt x="5539" y="1438"/>
                    </a:cubicBezTo>
                    <a:lnTo>
                      <a:pt x="5528" y="1414"/>
                    </a:lnTo>
                    <a:cubicBezTo>
                      <a:pt x="5505" y="1366"/>
                      <a:pt x="5474" y="1302"/>
                      <a:pt x="5439" y="1239"/>
                    </a:cubicBezTo>
                    <a:cubicBezTo>
                      <a:pt x="5428" y="1220"/>
                      <a:pt x="5417" y="1201"/>
                      <a:pt x="5407" y="1182"/>
                    </a:cubicBezTo>
                    <a:cubicBezTo>
                      <a:pt x="5401" y="1173"/>
                      <a:pt x="5396" y="1163"/>
                      <a:pt x="5391" y="1154"/>
                    </a:cubicBezTo>
                    <a:cubicBezTo>
                      <a:pt x="5385" y="1145"/>
                      <a:pt x="5380" y="1136"/>
                      <a:pt x="5374" y="1126"/>
                    </a:cubicBezTo>
                    <a:cubicBezTo>
                      <a:pt x="5363" y="1108"/>
                      <a:pt x="5352" y="1089"/>
                      <a:pt x="5341" y="1070"/>
                    </a:cubicBezTo>
                    <a:cubicBezTo>
                      <a:pt x="5306" y="1013"/>
                      <a:pt x="5270" y="958"/>
                      <a:pt x="5236" y="907"/>
                    </a:cubicBezTo>
                    <a:cubicBezTo>
                      <a:pt x="5165" y="802"/>
                      <a:pt x="5090" y="697"/>
                      <a:pt x="5012" y="594"/>
                    </a:cubicBezTo>
                    <a:cubicBezTo>
                      <a:pt x="4852" y="385"/>
                      <a:pt x="4683" y="186"/>
                      <a:pt x="4533" y="9"/>
                    </a:cubicBezTo>
                    <a:lnTo>
                      <a:pt x="4544" y="0"/>
                    </a:lnTo>
                    <a:cubicBezTo>
                      <a:pt x="4694" y="177"/>
                      <a:pt x="4864" y="377"/>
                      <a:pt x="5023" y="586"/>
                    </a:cubicBezTo>
                    <a:cubicBezTo>
                      <a:pt x="5102" y="689"/>
                      <a:pt x="5178" y="794"/>
                      <a:pt x="5248" y="899"/>
                    </a:cubicBezTo>
                    <a:cubicBezTo>
                      <a:pt x="5282" y="951"/>
                      <a:pt x="5319" y="1006"/>
                      <a:pt x="5353" y="1063"/>
                    </a:cubicBezTo>
                    <a:cubicBezTo>
                      <a:pt x="5364" y="1081"/>
                      <a:pt x="5376" y="1101"/>
                      <a:pt x="5386" y="1119"/>
                    </a:cubicBezTo>
                    <a:cubicBezTo>
                      <a:pt x="5392" y="1128"/>
                      <a:pt x="5398" y="1138"/>
                      <a:pt x="5403" y="1147"/>
                    </a:cubicBezTo>
                    <a:cubicBezTo>
                      <a:pt x="5408" y="1156"/>
                      <a:pt x="5414" y="1166"/>
                      <a:pt x="5419" y="1175"/>
                    </a:cubicBezTo>
                    <a:cubicBezTo>
                      <a:pt x="5430" y="1194"/>
                      <a:pt x="5441" y="1213"/>
                      <a:pt x="5451" y="1233"/>
                    </a:cubicBezTo>
                    <a:cubicBezTo>
                      <a:pt x="5486" y="1295"/>
                      <a:pt x="5517" y="1359"/>
                      <a:pt x="5541" y="1408"/>
                    </a:cubicBezTo>
                    <a:lnTo>
                      <a:pt x="5552" y="1432"/>
                    </a:lnTo>
                    <a:cubicBezTo>
                      <a:pt x="5562" y="1454"/>
                      <a:pt x="5573" y="1476"/>
                      <a:pt x="5582" y="1499"/>
                    </a:cubicBezTo>
                    <a:lnTo>
                      <a:pt x="5589" y="1514"/>
                    </a:lnTo>
                    <a:cubicBezTo>
                      <a:pt x="5593" y="1524"/>
                      <a:pt x="5598" y="1534"/>
                      <a:pt x="5602" y="1544"/>
                    </a:cubicBezTo>
                    <a:lnTo>
                      <a:pt x="5621" y="1590"/>
                    </a:lnTo>
                    <a:cubicBezTo>
                      <a:pt x="5648" y="1660"/>
                      <a:pt x="5670" y="1721"/>
                      <a:pt x="5689" y="1778"/>
                    </a:cubicBezTo>
                    <a:cubicBezTo>
                      <a:pt x="5698" y="1807"/>
                      <a:pt x="5707" y="1836"/>
                      <a:pt x="5715" y="1864"/>
                    </a:cubicBezTo>
                    <a:lnTo>
                      <a:pt x="5718" y="1874"/>
                    </a:lnTo>
                    <a:cubicBezTo>
                      <a:pt x="5721" y="1885"/>
                      <a:pt x="5724" y="1896"/>
                      <a:pt x="5727" y="1906"/>
                    </a:cubicBezTo>
                    <a:cubicBezTo>
                      <a:pt x="5728" y="1912"/>
                      <a:pt x="5730" y="1918"/>
                      <a:pt x="5731" y="1923"/>
                    </a:cubicBezTo>
                    <a:cubicBezTo>
                      <a:pt x="5732" y="1929"/>
                      <a:pt x="5734" y="1934"/>
                      <a:pt x="5735" y="1939"/>
                    </a:cubicBezTo>
                    <a:cubicBezTo>
                      <a:pt x="5738" y="1950"/>
                      <a:pt x="5741" y="1962"/>
                      <a:pt x="5744" y="1973"/>
                    </a:cubicBezTo>
                    <a:lnTo>
                      <a:pt x="5755" y="2023"/>
                    </a:lnTo>
                    <a:cubicBezTo>
                      <a:pt x="5757" y="2034"/>
                      <a:pt x="5759" y="2045"/>
                      <a:pt x="5761" y="2055"/>
                    </a:cubicBezTo>
                    <a:cubicBezTo>
                      <a:pt x="5762" y="2061"/>
                      <a:pt x="5763" y="2067"/>
                      <a:pt x="5764" y="2072"/>
                    </a:cubicBezTo>
                    <a:cubicBezTo>
                      <a:pt x="5770" y="2100"/>
                      <a:pt x="5774" y="2128"/>
                      <a:pt x="5778" y="2155"/>
                    </a:cubicBezTo>
                    <a:lnTo>
                      <a:pt x="5781" y="2172"/>
                    </a:lnTo>
                    <a:cubicBezTo>
                      <a:pt x="5783" y="2183"/>
                      <a:pt x="5784" y="2194"/>
                      <a:pt x="5785" y="2205"/>
                    </a:cubicBezTo>
                    <a:cubicBezTo>
                      <a:pt x="5786" y="2211"/>
                      <a:pt x="5787" y="2217"/>
                      <a:pt x="5788" y="2222"/>
                    </a:cubicBezTo>
                    <a:lnTo>
                      <a:pt x="5788" y="2227"/>
                    </a:lnTo>
                    <a:cubicBezTo>
                      <a:pt x="5790" y="2242"/>
                      <a:pt x="5792" y="2257"/>
                      <a:pt x="5793" y="2273"/>
                    </a:cubicBezTo>
                    <a:lnTo>
                      <a:pt x="5798" y="2324"/>
                    </a:lnTo>
                    <a:lnTo>
                      <a:pt x="5802" y="2374"/>
                    </a:lnTo>
                    <a:cubicBezTo>
                      <a:pt x="5806" y="2450"/>
                      <a:pt x="5807" y="2517"/>
                      <a:pt x="5804" y="2579"/>
                    </a:cubicBezTo>
                    <a:cubicBezTo>
                      <a:pt x="5802" y="2648"/>
                      <a:pt x="5796" y="2716"/>
                      <a:pt x="5787" y="2784"/>
                    </a:cubicBezTo>
                    <a:cubicBezTo>
                      <a:pt x="5768" y="2922"/>
                      <a:pt x="5734" y="3057"/>
                      <a:pt x="5686" y="3187"/>
                    </a:cubicBezTo>
                    <a:cubicBezTo>
                      <a:pt x="5653" y="3274"/>
                      <a:pt x="5613" y="3358"/>
                      <a:pt x="5567" y="3438"/>
                    </a:cubicBezTo>
                    <a:cubicBezTo>
                      <a:pt x="5543" y="3480"/>
                      <a:pt x="5517" y="3520"/>
                      <a:pt x="5490" y="3559"/>
                    </a:cubicBezTo>
                    <a:cubicBezTo>
                      <a:pt x="5409" y="3675"/>
                      <a:pt x="5312" y="3780"/>
                      <a:pt x="5203" y="3871"/>
                    </a:cubicBezTo>
                    <a:cubicBezTo>
                      <a:pt x="5137" y="3925"/>
                      <a:pt x="5066" y="3974"/>
                      <a:pt x="4992" y="4017"/>
                    </a:cubicBezTo>
                    <a:cubicBezTo>
                      <a:pt x="4943" y="4045"/>
                      <a:pt x="4893" y="4071"/>
                      <a:pt x="4841" y="4093"/>
                    </a:cubicBezTo>
                    <a:cubicBezTo>
                      <a:pt x="4712" y="4150"/>
                      <a:pt x="4575" y="4189"/>
                      <a:pt x="4435" y="4210"/>
                    </a:cubicBezTo>
                    <a:cubicBezTo>
                      <a:pt x="4366" y="4221"/>
                      <a:pt x="4296" y="4227"/>
                      <a:pt x="4226" y="4228"/>
                    </a:cubicBezTo>
                    <a:cubicBezTo>
                      <a:pt x="4212" y="4229"/>
                      <a:pt x="4199" y="4229"/>
                      <a:pt x="4185" y="4229"/>
                    </a:cubicBezTo>
                    <a:cubicBezTo>
                      <a:pt x="4166" y="4229"/>
                      <a:pt x="4147" y="4229"/>
                      <a:pt x="4128" y="4228"/>
                    </a:cubicBezTo>
                    <a:lnTo>
                      <a:pt x="4121" y="4228"/>
                    </a:lnTo>
                    <a:lnTo>
                      <a:pt x="4069" y="4226"/>
                    </a:lnTo>
                    <a:cubicBezTo>
                      <a:pt x="4057" y="4225"/>
                      <a:pt x="4046" y="4224"/>
                      <a:pt x="4035" y="4223"/>
                    </a:cubicBezTo>
                    <a:lnTo>
                      <a:pt x="4017" y="4222"/>
                    </a:lnTo>
                    <a:cubicBezTo>
                      <a:pt x="3948" y="4216"/>
                      <a:pt x="3880" y="4206"/>
                      <a:pt x="3812" y="4192"/>
                    </a:cubicBezTo>
                    <a:cubicBezTo>
                      <a:pt x="3745" y="4179"/>
                      <a:pt x="3678" y="4162"/>
                      <a:pt x="3613" y="4142"/>
                    </a:cubicBezTo>
                    <a:lnTo>
                      <a:pt x="3589" y="4135"/>
                    </a:lnTo>
                    <a:lnTo>
                      <a:pt x="3516" y="4111"/>
                    </a:lnTo>
                    <a:lnTo>
                      <a:pt x="3490" y="4101"/>
                    </a:lnTo>
                    <a:cubicBezTo>
                      <a:pt x="3467" y="4093"/>
                      <a:pt x="3444" y="4084"/>
                      <a:pt x="3421" y="4074"/>
                    </a:cubicBezTo>
                    <a:lnTo>
                      <a:pt x="3405" y="4068"/>
                    </a:lnTo>
                    <a:cubicBezTo>
                      <a:pt x="3395" y="4064"/>
                      <a:pt x="3384" y="4060"/>
                      <a:pt x="3374" y="4055"/>
                    </a:cubicBezTo>
                    <a:lnTo>
                      <a:pt x="3328" y="4035"/>
                    </a:lnTo>
                    <a:cubicBezTo>
                      <a:pt x="3316" y="4029"/>
                      <a:pt x="3304" y="4024"/>
                      <a:pt x="3293" y="4019"/>
                    </a:cubicBezTo>
                    <a:lnTo>
                      <a:pt x="3241" y="3993"/>
                    </a:lnTo>
                    <a:lnTo>
                      <a:pt x="3177" y="3964"/>
                    </a:lnTo>
                    <a:lnTo>
                      <a:pt x="3112" y="3933"/>
                    </a:lnTo>
                    <a:lnTo>
                      <a:pt x="3069" y="3911"/>
                    </a:lnTo>
                    <a:cubicBezTo>
                      <a:pt x="3008" y="3881"/>
                      <a:pt x="2949" y="3850"/>
                      <a:pt x="2899" y="3824"/>
                    </a:cubicBezTo>
                    <a:cubicBezTo>
                      <a:pt x="2805" y="3775"/>
                      <a:pt x="2712" y="3724"/>
                      <a:pt x="2621" y="3675"/>
                    </a:cubicBezTo>
                    <a:lnTo>
                      <a:pt x="2568" y="3647"/>
                    </a:lnTo>
                    <a:cubicBezTo>
                      <a:pt x="2359" y="3534"/>
                      <a:pt x="2136" y="3415"/>
                      <a:pt x="1914" y="3315"/>
                    </a:cubicBezTo>
                    <a:cubicBezTo>
                      <a:pt x="1801" y="3264"/>
                      <a:pt x="1689" y="3219"/>
                      <a:pt x="1583" y="3182"/>
                    </a:cubicBezTo>
                    <a:lnTo>
                      <a:pt x="1568" y="3177"/>
                    </a:lnTo>
                    <a:cubicBezTo>
                      <a:pt x="1559" y="3174"/>
                      <a:pt x="1551" y="3171"/>
                      <a:pt x="1542" y="3168"/>
                    </a:cubicBezTo>
                    <a:lnTo>
                      <a:pt x="1500" y="3155"/>
                    </a:lnTo>
                    <a:cubicBezTo>
                      <a:pt x="1481" y="3148"/>
                      <a:pt x="1461" y="3143"/>
                      <a:pt x="1443" y="3137"/>
                    </a:cubicBezTo>
                    <a:lnTo>
                      <a:pt x="1416" y="3130"/>
                    </a:lnTo>
                    <a:cubicBezTo>
                      <a:pt x="1407" y="3127"/>
                      <a:pt x="1397" y="3124"/>
                      <a:pt x="1388" y="3122"/>
                    </a:cubicBezTo>
                    <a:lnTo>
                      <a:pt x="1374" y="3118"/>
                    </a:lnTo>
                    <a:lnTo>
                      <a:pt x="1333" y="3108"/>
                    </a:lnTo>
                    <a:lnTo>
                      <a:pt x="1282" y="3096"/>
                    </a:lnTo>
                    <a:cubicBezTo>
                      <a:pt x="1271" y="3094"/>
                      <a:pt x="1260" y="3091"/>
                      <a:pt x="1249" y="3089"/>
                    </a:cubicBezTo>
                    <a:lnTo>
                      <a:pt x="1229" y="3085"/>
                    </a:lnTo>
                    <a:cubicBezTo>
                      <a:pt x="1208" y="3081"/>
                      <a:pt x="1186" y="3077"/>
                      <a:pt x="1165" y="3074"/>
                    </a:cubicBezTo>
                    <a:lnTo>
                      <a:pt x="1123" y="3068"/>
                    </a:lnTo>
                    <a:lnTo>
                      <a:pt x="1060" y="3061"/>
                    </a:lnTo>
                    <a:cubicBezTo>
                      <a:pt x="1056" y="3060"/>
                      <a:pt x="1052" y="3060"/>
                      <a:pt x="1047" y="3060"/>
                    </a:cubicBezTo>
                    <a:lnTo>
                      <a:pt x="1040" y="3059"/>
                    </a:lnTo>
                    <a:lnTo>
                      <a:pt x="994" y="3056"/>
                    </a:lnTo>
                    <a:cubicBezTo>
                      <a:pt x="992" y="3056"/>
                      <a:pt x="990" y="3056"/>
                      <a:pt x="988" y="3056"/>
                    </a:cubicBezTo>
                    <a:lnTo>
                      <a:pt x="959" y="3055"/>
                    </a:lnTo>
                    <a:cubicBezTo>
                      <a:pt x="949" y="3054"/>
                      <a:pt x="939" y="3055"/>
                      <a:pt x="929" y="3055"/>
                    </a:cubicBezTo>
                    <a:lnTo>
                      <a:pt x="920" y="3055"/>
                    </a:lnTo>
                    <a:cubicBezTo>
                      <a:pt x="817" y="3057"/>
                      <a:pt x="715" y="3077"/>
                      <a:pt x="619" y="3114"/>
                    </a:cubicBezTo>
                    <a:cubicBezTo>
                      <a:pt x="573" y="3131"/>
                      <a:pt x="530" y="3152"/>
                      <a:pt x="488" y="3176"/>
                    </a:cubicBezTo>
                    <a:cubicBezTo>
                      <a:pt x="347" y="3258"/>
                      <a:pt x="230" y="3375"/>
                      <a:pt x="149" y="3515"/>
                    </a:cubicBezTo>
                    <a:cubicBezTo>
                      <a:pt x="99" y="3602"/>
                      <a:pt x="63" y="3695"/>
                      <a:pt x="43" y="3793"/>
                    </a:cubicBezTo>
                    <a:cubicBezTo>
                      <a:pt x="42" y="3801"/>
                      <a:pt x="41" y="3808"/>
                      <a:pt x="39" y="3816"/>
                    </a:cubicBezTo>
                    <a:cubicBezTo>
                      <a:pt x="38" y="3821"/>
                      <a:pt x="38" y="3826"/>
                      <a:pt x="37" y="3831"/>
                    </a:cubicBezTo>
                    <a:lnTo>
                      <a:pt x="33" y="3851"/>
                    </a:lnTo>
                    <a:cubicBezTo>
                      <a:pt x="32" y="3858"/>
                      <a:pt x="31" y="3865"/>
                      <a:pt x="31" y="3872"/>
                    </a:cubicBezTo>
                    <a:lnTo>
                      <a:pt x="25" y="3915"/>
                    </a:lnTo>
                    <a:cubicBezTo>
                      <a:pt x="24" y="3923"/>
                      <a:pt x="24" y="3932"/>
                      <a:pt x="23" y="3941"/>
                    </a:cubicBezTo>
                    <a:cubicBezTo>
                      <a:pt x="22" y="3946"/>
                      <a:pt x="22" y="3952"/>
                      <a:pt x="21" y="3957"/>
                    </a:cubicBezTo>
                    <a:cubicBezTo>
                      <a:pt x="16" y="4018"/>
                      <a:pt x="13" y="4074"/>
                      <a:pt x="13" y="4127"/>
                    </a:cubicBezTo>
                    <a:cubicBezTo>
                      <a:pt x="13" y="4128"/>
                      <a:pt x="13" y="4130"/>
                      <a:pt x="13" y="4132"/>
                    </a:cubicBezTo>
                    <a:cubicBezTo>
                      <a:pt x="13" y="4358"/>
                      <a:pt x="52" y="4582"/>
                      <a:pt x="128" y="4795"/>
                    </a:cubicBezTo>
                    <a:cubicBezTo>
                      <a:pt x="170" y="4911"/>
                      <a:pt x="221" y="5023"/>
                      <a:pt x="283" y="5129"/>
                    </a:cubicBezTo>
                    <a:cubicBezTo>
                      <a:pt x="335" y="5220"/>
                      <a:pt x="394" y="5306"/>
                      <a:pt x="460" y="5388"/>
                    </a:cubicBezTo>
                    <a:lnTo>
                      <a:pt x="455" y="5392"/>
                    </a:lnTo>
                    <a:lnTo>
                      <a:pt x="460" y="5388"/>
                    </a:lnTo>
                    <a:cubicBezTo>
                      <a:pt x="492" y="5428"/>
                      <a:pt x="528" y="5468"/>
                      <a:pt x="573" y="5517"/>
                    </a:cubicBezTo>
                    <a:lnTo>
                      <a:pt x="618" y="5563"/>
                    </a:lnTo>
                    <a:lnTo>
                      <a:pt x="634" y="5578"/>
                    </a:lnTo>
                    <a:cubicBezTo>
                      <a:pt x="651" y="5595"/>
                      <a:pt x="668" y="5611"/>
                      <a:pt x="684" y="5627"/>
                    </a:cubicBezTo>
                    <a:lnTo>
                      <a:pt x="699" y="5641"/>
                    </a:lnTo>
                    <a:cubicBezTo>
                      <a:pt x="795" y="5733"/>
                      <a:pt x="894" y="5822"/>
                      <a:pt x="970" y="5889"/>
                    </a:cubicBezTo>
                    <a:cubicBezTo>
                      <a:pt x="1001" y="5917"/>
                      <a:pt x="1034" y="5946"/>
                      <a:pt x="1066" y="5975"/>
                    </a:cubicBezTo>
                    <a:cubicBezTo>
                      <a:pt x="1126" y="6028"/>
                      <a:pt x="1188" y="6083"/>
                      <a:pt x="1250" y="6138"/>
                    </a:cubicBezTo>
                    <a:lnTo>
                      <a:pt x="1316" y="6198"/>
                    </a:lnTo>
                    <a:cubicBezTo>
                      <a:pt x="1332" y="6212"/>
                      <a:pt x="1358" y="6233"/>
                      <a:pt x="1382" y="6251"/>
                    </a:cubicBezTo>
                    <a:lnTo>
                      <a:pt x="1430" y="6289"/>
                    </a:lnTo>
                    <a:cubicBezTo>
                      <a:pt x="1462" y="6314"/>
                      <a:pt x="1496" y="6341"/>
                      <a:pt x="1530" y="6367"/>
                    </a:cubicBezTo>
                    <a:cubicBezTo>
                      <a:pt x="1557" y="6390"/>
                      <a:pt x="1582" y="6410"/>
                      <a:pt x="1605" y="6429"/>
                    </a:cubicBezTo>
                    <a:lnTo>
                      <a:pt x="1662" y="6477"/>
                    </a:lnTo>
                    <a:cubicBezTo>
                      <a:pt x="1666" y="6481"/>
                      <a:pt x="1670" y="6485"/>
                      <a:pt x="1675" y="6489"/>
                    </a:cubicBezTo>
                    <a:lnTo>
                      <a:pt x="1681" y="6495"/>
                    </a:lnTo>
                    <a:cubicBezTo>
                      <a:pt x="1733" y="6542"/>
                      <a:pt x="1782" y="6592"/>
                      <a:pt x="1828" y="6645"/>
                    </a:cubicBezTo>
                    <a:cubicBezTo>
                      <a:pt x="1895" y="6723"/>
                      <a:pt x="1955" y="6806"/>
                      <a:pt x="2006" y="6895"/>
                    </a:cubicBezTo>
                    <a:cubicBezTo>
                      <a:pt x="2025" y="6929"/>
                      <a:pt x="2044" y="6963"/>
                      <a:pt x="2060" y="6997"/>
                    </a:cubicBezTo>
                    <a:cubicBezTo>
                      <a:pt x="2091" y="7061"/>
                      <a:pt x="2118" y="7127"/>
                      <a:pt x="2140" y="7194"/>
                    </a:cubicBezTo>
                    <a:cubicBezTo>
                      <a:pt x="2162" y="7262"/>
                      <a:pt x="2179" y="7331"/>
                      <a:pt x="2192" y="7400"/>
                    </a:cubicBezTo>
                    <a:cubicBezTo>
                      <a:pt x="2209" y="7494"/>
                      <a:pt x="2218" y="7590"/>
                      <a:pt x="2218" y="7685"/>
                    </a:cubicBezTo>
                    <a:cubicBezTo>
                      <a:pt x="2218" y="7731"/>
                      <a:pt x="2216" y="7777"/>
                      <a:pt x="2212" y="7822"/>
                    </a:cubicBezTo>
                    <a:cubicBezTo>
                      <a:pt x="2200" y="7961"/>
                      <a:pt x="2172" y="8097"/>
                      <a:pt x="2130" y="8229"/>
                    </a:cubicBezTo>
                    <a:cubicBezTo>
                      <a:pt x="2089" y="8358"/>
                      <a:pt x="2037" y="8483"/>
                      <a:pt x="1975" y="8603"/>
                    </a:cubicBezTo>
                    <a:cubicBezTo>
                      <a:pt x="1950" y="8653"/>
                      <a:pt x="1922" y="8703"/>
                      <a:pt x="1894" y="8752"/>
                    </a:cubicBezTo>
                    <a:cubicBezTo>
                      <a:pt x="1856" y="8817"/>
                      <a:pt x="1817" y="8881"/>
                      <a:pt x="1775" y="8944"/>
                    </a:cubicBezTo>
                    <a:cubicBezTo>
                      <a:pt x="1740" y="8997"/>
                      <a:pt x="1702" y="9050"/>
                      <a:pt x="1663" y="9104"/>
                    </a:cubicBezTo>
                    <a:cubicBezTo>
                      <a:pt x="1626" y="9154"/>
                      <a:pt x="1587" y="9206"/>
                      <a:pt x="1546" y="9258"/>
                    </a:cubicBezTo>
                    <a:cubicBezTo>
                      <a:pt x="1407" y="9434"/>
                      <a:pt x="1246" y="9617"/>
                      <a:pt x="1042" y="9832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8"/>
              <p:cNvSpPr/>
              <p:nvPr/>
            </p:nvSpPr>
            <p:spPr>
              <a:xfrm>
                <a:off x="4701240" y="1013760"/>
                <a:ext cx="2089800" cy="364392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10122" extrusionOk="0">
                    <a:moveTo>
                      <a:pt x="1093" y="9587"/>
                    </a:moveTo>
                    <a:cubicBezTo>
                      <a:pt x="984" y="9701"/>
                      <a:pt x="871" y="9816"/>
                      <a:pt x="762" y="9926"/>
                    </a:cubicBezTo>
                    <a:cubicBezTo>
                      <a:pt x="699" y="9990"/>
                      <a:pt x="634" y="10056"/>
                      <a:pt x="570" y="10122"/>
                    </a:cubicBezTo>
                    <a:lnTo>
                      <a:pt x="560" y="10112"/>
                    </a:lnTo>
                    <a:cubicBezTo>
                      <a:pt x="624" y="10046"/>
                      <a:pt x="689" y="9980"/>
                      <a:pt x="752" y="9917"/>
                    </a:cubicBezTo>
                    <a:cubicBezTo>
                      <a:pt x="861" y="9806"/>
                      <a:pt x="974" y="9692"/>
                      <a:pt x="1082" y="9578"/>
                    </a:cubicBezTo>
                    <a:cubicBezTo>
                      <a:pt x="1283" y="9367"/>
                      <a:pt x="1439" y="9189"/>
                      <a:pt x="1575" y="9017"/>
                    </a:cubicBezTo>
                    <a:cubicBezTo>
                      <a:pt x="1747" y="8798"/>
                      <a:pt x="1881" y="8595"/>
                      <a:pt x="1983" y="8395"/>
                    </a:cubicBezTo>
                    <a:cubicBezTo>
                      <a:pt x="2040" y="8284"/>
                      <a:pt x="2087" y="8169"/>
                      <a:pt x="2125" y="8051"/>
                    </a:cubicBezTo>
                    <a:cubicBezTo>
                      <a:pt x="2163" y="7933"/>
                      <a:pt x="2188" y="7811"/>
                      <a:pt x="2199" y="7687"/>
                    </a:cubicBezTo>
                    <a:cubicBezTo>
                      <a:pt x="2202" y="7647"/>
                      <a:pt x="2204" y="7606"/>
                      <a:pt x="2204" y="7565"/>
                    </a:cubicBezTo>
                    <a:cubicBezTo>
                      <a:pt x="2204" y="7357"/>
                      <a:pt x="2157" y="7152"/>
                      <a:pt x="2066" y="6965"/>
                    </a:cubicBezTo>
                    <a:cubicBezTo>
                      <a:pt x="2051" y="6935"/>
                      <a:pt x="2035" y="6905"/>
                      <a:pt x="2019" y="6875"/>
                    </a:cubicBezTo>
                    <a:cubicBezTo>
                      <a:pt x="1973" y="6797"/>
                      <a:pt x="1921" y="6724"/>
                      <a:pt x="1862" y="6656"/>
                    </a:cubicBezTo>
                    <a:cubicBezTo>
                      <a:pt x="1822" y="6609"/>
                      <a:pt x="1778" y="6564"/>
                      <a:pt x="1732" y="6523"/>
                    </a:cubicBezTo>
                    <a:cubicBezTo>
                      <a:pt x="1686" y="6481"/>
                      <a:pt x="1636" y="6441"/>
                      <a:pt x="1590" y="6403"/>
                    </a:cubicBezTo>
                    <a:cubicBezTo>
                      <a:pt x="1557" y="6377"/>
                      <a:pt x="1523" y="6351"/>
                      <a:pt x="1491" y="6325"/>
                    </a:cubicBezTo>
                    <a:lnTo>
                      <a:pt x="1443" y="6288"/>
                    </a:lnTo>
                    <a:lnTo>
                      <a:pt x="1429" y="6276"/>
                    </a:lnTo>
                    <a:cubicBezTo>
                      <a:pt x="1409" y="6261"/>
                      <a:pt x="1389" y="6245"/>
                      <a:pt x="1370" y="6229"/>
                    </a:cubicBezTo>
                    <a:lnTo>
                      <a:pt x="1301" y="6166"/>
                    </a:lnTo>
                    <a:cubicBezTo>
                      <a:pt x="1241" y="6112"/>
                      <a:pt x="1179" y="6057"/>
                      <a:pt x="1119" y="6004"/>
                    </a:cubicBezTo>
                    <a:cubicBezTo>
                      <a:pt x="1087" y="5976"/>
                      <a:pt x="1054" y="5947"/>
                      <a:pt x="1022" y="5918"/>
                    </a:cubicBezTo>
                    <a:cubicBezTo>
                      <a:pt x="945" y="5850"/>
                      <a:pt x="845" y="5759"/>
                      <a:pt x="746" y="5666"/>
                    </a:cubicBezTo>
                    <a:cubicBezTo>
                      <a:pt x="706" y="5627"/>
                      <a:pt x="659" y="5581"/>
                      <a:pt x="614" y="5534"/>
                    </a:cubicBezTo>
                    <a:cubicBezTo>
                      <a:pt x="565" y="5482"/>
                      <a:pt x="525" y="5437"/>
                      <a:pt x="490" y="5393"/>
                    </a:cubicBezTo>
                    <a:cubicBezTo>
                      <a:pt x="418" y="5304"/>
                      <a:pt x="353" y="5209"/>
                      <a:pt x="296" y="5109"/>
                    </a:cubicBezTo>
                    <a:cubicBezTo>
                      <a:pt x="228" y="4992"/>
                      <a:pt x="171" y="4869"/>
                      <a:pt x="126" y="4742"/>
                    </a:cubicBezTo>
                    <a:cubicBezTo>
                      <a:pt x="43" y="4508"/>
                      <a:pt x="0" y="4261"/>
                      <a:pt x="0" y="4013"/>
                    </a:cubicBezTo>
                    <a:cubicBezTo>
                      <a:pt x="0" y="4011"/>
                      <a:pt x="0" y="4009"/>
                      <a:pt x="0" y="4007"/>
                    </a:cubicBezTo>
                    <a:cubicBezTo>
                      <a:pt x="0" y="3949"/>
                      <a:pt x="2" y="3888"/>
                      <a:pt x="8" y="3820"/>
                    </a:cubicBezTo>
                    <a:cubicBezTo>
                      <a:pt x="9" y="3815"/>
                      <a:pt x="9" y="3809"/>
                      <a:pt x="10" y="3804"/>
                    </a:cubicBezTo>
                    <a:cubicBezTo>
                      <a:pt x="11" y="3794"/>
                      <a:pt x="12" y="3784"/>
                      <a:pt x="13" y="3774"/>
                    </a:cubicBezTo>
                    <a:lnTo>
                      <a:pt x="19" y="3727"/>
                    </a:lnTo>
                    <a:cubicBezTo>
                      <a:pt x="22" y="3696"/>
                      <a:pt x="28" y="3665"/>
                      <a:pt x="34" y="3635"/>
                    </a:cubicBezTo>
                    <a:cubicBezTo>
                      <a:pt x="58" y="3516"/>
                      <a:pt x="101" y="3402"/>
                      <a:pt x="162" y="3297"/>
                    </a:cubicBezTo>
                    <a:cubicBezTo>
                      <a:pt x="260" y="3127"/>
                      <a:pt x="402" y="2985"/>
                      <a:pt x="573" y="2886"/>
                    </a:cubicBezTo>
                    <a:cubicBezTo>
                      <a:pt x="624" y="2857"/>
                      <a:pt x="677" y="2831"/>
                      <a:pt x="732" y="2810"/>
                    </a:cubicBezTo>
                    <a:cubicBezTo>
                      <a:pt x="849" y="2765"/>
                      <a:pt x="973" y="2741"/>
                      <a:pt x="1099" y="2738"/>
                    </a:cubicBezTo>
                    <a:cubicBezTo>
                      <a:pt x="1107" y="2738"/>
                      <a:pt x="1116" y="2738"/>
                      <a:pt x="1124" y="2738"/>
                    </a:cubicBezTo>
                    <a:cubicBezTo>
                      <a:pt x="1178" y="2738"/>
                      <a:pt x="1233" y="2741"/>
                      <a:pt x="1286" y="2748"/>
                    </a:cubicBezTo>
                    <a:lnTo>
                      <a:pt x="1333" y="2753"/>
                    </a:lnTo>
                    <a:lnTo>
                      <a:pt x="1379" y="2760"/>
                    </a:lnTo>
                    <a:cubicBezTo>
                      <a:pt x="1403" y="2763"/>
                      <a:pt x="1428" y="2768"/>
                      <a:pt x="1451" y="2772"/>
                    </a:cubicBezTo>
                    <a:lnTo>
                      <a:pt x="1471" y="2776"/>
                    </a:lnTo>
                    <a:cubicBezTo>
                      <a:pt x="1484" y="2778"/>
                      <a:pt x="1496" y="2781"/>
                      <a:pt x="1508" y="2784"/>
                    </a:cubicBezTo>
                    <a:lnTo>
                      <a:pt x="1563" y="2796"/>
                    </a:lnTo>
                    <a:lnTo>
                      <a:pt x="1608" y="2808"/>
                    </a:lnTo>
                    <a:lnTo>
                      <a:pt x="1622" y="2812"/>
                    </a:lnTo>
                    <a:cubicBezTo>
                      <a:pt x="1633" y="2814"/>
                      <a:pt x="1643" y="2817"/>
                      <a:pt x="1654" y="2820"/>
                    </a:cubicBezTo>
                    <a:lnTo>
                      <a:pt x="1680" y="2828"/>
                    </a:lnTo>
                    <a:cubicBezTo>
                      <a:pt x="1701" y="2834"/>
                      <a:pt x="1722" y="2840"/>
                      <a:pt x="1743" y="2847"/>
                    </a:cubicBezTo>
                    <a:lnTo>
                      <a:pt x="1788" y="2861"/>
                    </a:lnTo>
                    <a:cubicBezTo>
                      <a:pt x="1797" y="2864"/>
                      <a:pt x="1807" y="2867"/>
                      <a:pt x="1817" y="2871"/>
                    </a:cubicBezTo>
                    <a:lnTo>
                      <a:pt x="1832" y="2876"/>
                    </a:lnTo>
                    <a:cubicBezTo>
                      <a:pt x="1945" y="2915"/>
                      <a:pt x="2058" y="2961"/>
                      <a:pt x="2179" y="3015"/>
                    </a:cubicBezTo>
                    <a:cubicBezTo>
                      <a:pt x="2407" y="3118"/>
                      <a:pt x="2624" y="3234"/>
                      <a:pt x="2845" y="3354"/>
                    </a:cubicBezTo>
                    <a:lnTo>
                      <a:pt x="2927" y="3396"/>
                    </a:lnTo>
                    <a:cubicBezTo>
                      <a:pt x="3115" y="3499"/>
                      <a:pt x="3310" y="3604"/>
                      <a:pt x="3509" y="3694"/>
                    </a:cubicBezTo>
                    <a:lnTo>
                      <a:pt x="3506" y="3700"/>
                    </a:lnTo>
                    <a:lnTo>
                      <a:pt x="3509" y="3694"/>
                    </a:lnTo>
                    <a:cubicBezTo>
                      <a:pt x="3564" y="3721"/>
                      <a:pt x="3620" y="3748"/>
                      <a:pt x="3679" y="3771"/>
                    </a:cubicBezTo>
                    <a:cubicBezTo>
                      <a:pt x="3699" y="3780"/>
                      <a:pt x="3720" y="3787"/>
                      <a:pt x="3740" y="3795"/>
                    </a:cubicBezTo>
                    <a:lnTo>
                      <a:pt x="3766" y="3804"/>
                    </a:lnTo>
                    <a:lnTo>
                      <a:pt x="3832" y="3826"/>
                    </a:lnTo>
                    <a:lnTo>
                      <a:pt x="3854" y="3833"/>
                    </a:lnTo>
                    <a:cubicBezTo>
                      <a:pt x="3913" y="3851"/>
                      <a:pt x="3973" y="3866"/>
                      <a:pt x="4034" y="3878"/>
                    </a:cubicBezTo>
                    <a:cubicBezTo>
                      <a:pt x="4095" y="3891"/>
                      <a:pt x="4157" y="3900"/>
                      <a:pt x="4218" y="3905"/>
                    </a:cubicBezTo>
                    <a:lnTo>
                      <a:pt x="4235" y="3907"/>
                    </a:lnTo>
                    <a:cubicBezTo>
                      <a:pt x="4245" y="3907"/>
                      <a:pt x="4255" y="3908"/>
                      <a:pt x="4265" y="3909"/>
                    </a:cubicBezTo>
                    <a:lnTo>
                      <a:pt x="4322" y="3911"/>
                    </a:lnTo>
                    <a:cubicBezTo>
                      <a:pt x="4349" y="3912"/>
                      <a:pt x="4377" y="3912"/>
                      <a:pt x="4404" y="3911"/>
                    </a:cubicBezTo>
                    <a:cubicBezTo>
                      <a:pt x="4466" y="3910"/>
                      <a:pt x="4528" y="3904"/>
                      <a:pt x="4589" y="3895"/>
                    </a:cubicBezTo>
                    <a:cubicBezTo>
                      <a:pt x="4712" y="3877"/>
                      <a:pt x="4831" y="3843"/>
                      <a:pt x="4945" y="3793"/>
                    </a:cubicBezTo>
                    <a:cubicBezTo>
                      <a:pt x="4990" y="3773"/>
                      <a:pt x="5034" y="3751"/>
                      <a:pt x="5077" y="3726"/>
                    </a:cubicBezTo>
                    <a:cubicBezTo>
                      <a:pt x="5141" y="3689"/>
                      <a:pt x="5203" y="3646"/>
                      <a:pt x="5261" y="3599"/>
                    </a:cubicBezTo>
                    <a:cubicBezTo>
                      <a:pt x="5356" y="3519"/>
                      <a:pt x="5441" y="3428"/>
                      <a:pt x="5512" y="3326"/>
                    </a:cubicBezTo>
                    <a:cubicBezTo>
                      <a:pt x="5536" y="3292"/>
                      <a:pt x="5558" y="3257"/>
                      <a:pt x="5579" y="3221"/>
                    </a:cubicBezTo>
                    <a:cubicBezTo>
                      <a:pt x="5620" y="3150"/>
                      <a:pt x="5655" y="3075"/>
                      <a:pt x="5684" y="2998"/>
                    </a:cubicBezTo>
                    <a:cubicBezTo>
                      <a:pt x="5728" y="2882"/>
                      <a:pt x="5758" y="2761"/>
                      <a:pt x="5774" y="2638"/>
                    </a:cubicBezTo>
                    <a:cubicBezTo>
                      <a:pt x="5806" y="2402"/>
                      <a:pt x="5793" y="2154"/>
                      <a:pt x="5734" y="1899"/>
                    </a:cubicBezTo>
                    <a:cubicBezTo>
                      <a:pt x="5679" y="1671"/>
                      <a:pt x="5587" y="1439"/>
                      <a:pt x="5461" y="1208"/>
                    </a:cubicBezTo>
                    <a:cubicBezTo>
                      <a:pt x="5451" y="1190"/>
                      <a:pt x="5441" y="1172"/>
                      <a:pt x="5431" y="1154"/>
                    </a:cubicBezTo>
                    <a:cubicBezTo>
                      <a:pt x="5426" y="1145"/>
                      <a:pt x="5421" y="1136"/>
                      <a:pt x="5415" y="1127"/>
                    </a:cubicBezTo>
                    <a:cubicBezTo>
                      <a:pt x="5410" y="1118"/>
                      <a:pt x="5404" y="1109"/>
                      <a:pt x="5399" y="1099"/>
                    </a:cubicBezTo>
                    <a:cubicBezTo>
                      <a:pt x="5389" y="1082"/>
                      <a:pt x="5378" y="1064"/>
                      <a:pt x="5367" y="1047"/>
                    </a:cubicBezTo>
                    <a:cubicBezTo>
                      <a:pt x="5335" y="993"/>
                      <a:pt x="5300" y="940"/>
                      <a:pt x="5267" y="890"/>
                    </a:cubicBezTo>
                    <a:cubicBezTo>
                      <a:pt x="5199" y="788"/>
                      <a:pt x="5125" y="686"/>
                      <a:pt x="5049" y="587"/>
                    </a:cubicBezTo>
                    <a:cubicBezTo>
                      <a:pt x="4905" y="397"/>
                      <a:pt x="4756" y="220"/>
                      <a:pt x="4576" y="9"/>
                    </a:cubicBezTo>
                    <a:lnTo>
                      <a:pt x="4587" y="0"/>
                    </a:lnTo>
                    <a:cubicBezTo>
                      <a:pt x="4766" y="211"/>
                      <a:pt x="4915" y="388"/>
                      <a:pt x="5061" y="578"/>
                    </a:cubicBezTo>
                    <a:cubicBezTo>
                      <a:pt x="5137" y="678"/>
                      <a:pt x="5210" y="780"/>
                      <a:pt x="5279" y="882"/>
                    </a:cubicBezTo>
                    <a:cubicBezTo>
                      <a:pt x="5312" y="932"/>
                      <a:pt x="5347" y="986"/>
                      <a:pt x="5379" y="1040"/>
                    </a:cubicBezTo>
                    <a:cubicBezTo>
                      <a:pt x="5390" y="1057"/>
                      <a:pt x="5401" y="1075"/>
                      <a:pt x="5411" y="1092"/>
                    </a:cubicBezTo>
                    <a:cubicBezTo>
                      <a:pt x="5416" y="1102"/>
                      <a:pt x="5422" y="1111"/>
                      <a:pt x="5427" y="1120"/>
                    </a:cubicBezTo>
                    <a:cubicBezTo>
                      <a:pt x="5432" y="1129"/>
                      <a:pt x="5438" y="1138"/>
                      <a:pt x="5443" y="1147"/>
                    </a:cubicBezTo>
                    <a:cubicBezTo>
                      <a:pt x="5453" y="1165"/>
                      <a:pt x="5463" y="1183"/>
                      <a:pt x="5473" y="1202"/>
                    </a:cubicBezTo>
                    <a:cubicBezTo>
                      <a:pt x="5600" y="1433"/>
                      <a:pt x="5692" y="1667"/>
                      <a:pt x="5748" y="1896"/>
                    </a:cubicBezTo>
                    <a:cubicBezTo>
                      <a:pt x="5807" y="2152"/>
                      <a:pt x="5820" y="2403"/>
                      <a:pt x="5788" y="2640"/>
                    </a:cubicBezTo>
                    <a:cubicBezTo>
                      <a:pt x="5771" y="2764"/>
                      <a:pt x="5741" y="2886"/>
                      <a:pt x="5697" y="3003"/>
                    </a:cubicBezTo>
                    <a:cubicBezTo>
                      <a:pt x="5668" y="3081"/>
                      <a:pt x="5632" y="3156"/>
                      <a:pt x="5591" y="3228"/>
                    </a:cubicBezTo>
                    <a:cubicBezTo>
                      <a:pt x="5570" y="3265"/>
                      <a:pt x="5547" y="3300"/>
                      <a:pt x="5523" y="3335"/>
                    </a:cubicBezTo>
                    <a:cubicBezTo>
                      <a:pt x="5451" y="3437"/>
                      <a:pt x="5366" y="3530"/>
                      <a:pt x="5270" y="3610"/>
                    </a:cubicBezTo>
                    <a:cubicBezTo>
                      <a:pt x="5211" y="3658"/>
                      <a:pt x="5149" y="3701"/>
                      <a:pt x="5084" y="3739"/>
                    </a:cubicBezTo>
                    <a:cubicBezTo>
                      <a:pt x="5041" y="3764"/>
                      <a:pt x="4997" y="3786"/>
                      <a:pt x="4951" y="3806"/>
                    </a:cubicBezTo>
                    <a:cubicBezTo>
                      <a:pt x="4836" y="3856"/>
                      <a:pt x="4715" y="3891"/>
                      <a:pt x="4591" y="3910"/>
                    </a:cubicBezTo>
                    <a:cubicBezTo>
                      <a:pt x="4530" y="3919"/>
                      <a:pt x="4467" y="3924"/>
                      <a:pt x="4405" y="3926"/>
                    </a:cubicBezTo>
                    <a:cubicBezTo>
                      <a:pt x="4393" y="3926"/>
                      <a:pt x="4381" y="3926"/>
                      <a:pt x="4369" y="3926"/>
                    </a:cubicBezTo>
                    <a:cubicBezTo>
                      <a:pt x="4353" y="3926"/>
                      <a:pt x="4337" y="3926"/>
                      <a:pt x="4322" y="3926"/>
                    </a:cubicBezTo>
                    <a:lnTo>
                      <a:pt x="4311" y="3926"/>
                    </a:lnTo>
                    <a:lnTo>
                      <a:pt x="4264" y="3923"/>
                    </a:lnTo>
                    <a:cubicBezTo>
                      <a:pt x="4254" y="3923"/>
                      <a:pt x="4244" y="3922"/>
                      <a:pt x="4234" y="3921"/>
                    </a:cubicBezTo>
                    <a:lnTo>
                      <a:pt x="4217" y="3920"/>
                    </a:lnTo>
                    <a:cubicBezTo>
                      <a:pt x="4155" y="3914"/>
                      <a:pt x="4093" y="3905"/>
                      <a:pt x="4032" y="3893"/>
                    </a:cubicBezTo>
                    <a:cubicBezTo>
                      <a:pt x="3971" y="3881"/>
                      <a:pt x="3910" y="3865"/>
                      <a:pt x="3850" y="3847"/>
                    </a:cubicBezTo>
                    <a:lnTo>
                      <a:pt x="3828" y="3840"/>
                    </a:lnTo>
                    <a:lnTo>
                      <a:pt x="3761" y="3818"/>
                    </a:lnTo>
                    <a:lnTo>
                      <a:pt x="3736" y="3808"/>
                    </a:lnTo>
                    <a:cubicBezTo>
                      <a:pt x="3716" y="3801"/>
                      <a:pt x="3694" y="3793"/>
                      <a:pt x="3674" y="3784"/>
                    </a:cubicBezTo>
                    <a:cubicBezTo>
                      <a:pt x="3615" y="3761"/>
                      <a:pt x="3558" y="3734"/>
                      <a:pt x="3503" y="3708"/>
                    </a:cubicBezTo>
                    <a:cubicBezTo>
                      <a:pt x="3305" y="3617"/>
                      <a:pt x="3109" y="3511"/>
                      <a:pt x="2921" y="3409"/>
                    </a:cubicBezTo>
                    <a:lnTo>
                      <a:pt x="2839" y="3365"/>
                    </a:lnTo>
                    <a:cubicBezTo>
                      <a:pt x="2618" y="3246"/>
                      <a:pt x="2401" y="3130"/>
                      <a:pt x="2174" y="3028"/>
                    </a:cubicBezTo>
                    <a:cubicBezTo>
                      <a:pt x="2053" y="2973"/>
                      <a:pt x="1940" y="2928"/>
                      <a:pt x="1828" y="2889"/>
                    </a:cubicBezTo>
                    <a:lnTo>
                      <a:pt x="1812" y="2883"/>
                    </a:lnTo>
                    <a:cubicBezTo>
                      <a:pt x="1803" y="2880"/>
                      <a:pt x="1793" y="2877"/>
                      <a:pt x="1784" y="2874"/>
                    </a:cubicBezTo>
                    <a:lnTo>
                      <a:pt x="1739" y="2860"/>
                    </a:lnTo>
                    <a:cubicBezTo>
                      <a:pt x="1719" y="2853"/>
                      <a:pt x="1697" y="2847"/>
                      <a:pt x="1677" y="2841"/>
                    </a:cubicBezTo>
                    <a:lnTo>
                      <a:pt x="1650" y="2833"/>
                    </a:lnTo>
                    <a:cubicBezTo>
                      <a:pt x="1640" y="2830"/>
                      <a:pt x="1629" y="2827"/>
                      <a:pt x="1619" y="2825"/>
                    </a:cubicBezTo>
                    <a:lnTo>
                      <a:pt x="1605" y="2821"/>
                    </a:lnTo>
                    <a:lnTo>
                      <a:pt x="1560" y="2809"/>
                    </a:lnTo>
                    <a:lnTo>
                      <a:pt x="1505" y="2797"/>
                    </a:lnTo>
                    <a:cubicBezTo>
                      <a:pt x="1493" y="2794"/>
                      <a:pt x="1481" y="2792"/>
                      <a:pt x="1469" y="2790"/>
                    </a:cubicBezTo>
                    <a:lnTo>
                      <a:pt x="1449" y="2786"/>
                    </a:lnTo>
                    <a:cubicBezTo>
                      <a:pt x="1425" y="2781"/>
                      <a:pt x="1401" y="2777"/>
                      <a:pt x="1377" y="2773"/>
                    </a:cubicBezTo>
                    <a:lnTo>
                      <a:pt x="1331" y="2766"/>
                    </a:lnTo>
                    <a:lnTo>
                      <a:pt x="1285" y="2761"/>
                    </a:lnTo>
                    <a:cubicBezTo>
                      <a:pt x="1232" y="2755"/>
                      <a:pt x="1178" y="2752"/>
                      <a:pt x="1125" y="2752"/>
                    </a:cubicBezTo>
                    <a:cubicBezTo>
                      <a:pt x="1116" y="2752"/>
                      <a:pt x="1108" y="2752"/>
                      <a:pt x="1100" y="2752"/>
                    </a:cubicBezTo>
                    <a:cubicBezTo>
                      <a:pt x="976" y="2754"/>
                      <a:pt x="853" y="2779"/>
                      <a:pt x="737" y="2823"/>
                    </a:cubicBezTo>
                    <a:cubicBezTo>
                      <a:pt x="683" y="2844"/>
                      <a:pt x="630" y="2869"/>
                      <a:pt x="580" y="2898"/>
                    </a:cubicBezTo>
                    <a:cubicBezTo>
                      <a:pt x="411" y="2995"/>
                      <a:pt x="271" y="3135"/>
                      <a:pt x="174" y="3304"/>
                    </a:cubicBezTo>
                    <a:cubicBezTo>
                      <a:pt x="114" y="3407"/>
                      <a:pt x="71" y="3520"/>
                      <a:pt x="47" y="3637"/>
                    </a:cubicBezTo>
                    <a:cubicBezTo>
                      <a:pt x="42" y="3667"/>
                      <a:pt x="36" y="3698"/>
                      <a:pt x="32" y="3729"/>
                    </a:cubicBezTo>
                    <a:lnTo>
                      <a:pt x="27" y="3775"/>
                    </a:lnTo>
                    <a:cubicBezTo>
                      <a:pt x="26" y="3785"/>
                      <a:pt x="25" y="3795"/>
                      <a:pt x="24" y="3805"/>
                    </a:cubicBezTo>
                    <a:cubicBezTo>
                      <a:pt x="23" y="3810"/>
                      <a:pt x="23" y="3816"/>
                      <a:pt x="22" y="3821"/>
                    </a:cubicBezTo>
                    <a:cubicBezTo>
                      <a:pt x="16" y="3888"/>
                      <a:pt x="14" y="3949"/>
                      <a:pt x="14" y="4007"/>
                    </a:cubicBezTo>
                    <a:cubicBezTo>
                      <a:pt x="14" y="4009"/>
                      <a:pt x="14" y="4011"/>
                      <a:pt x="14" y="4012"/>
                    </a:cubicBezTo>
                    <a:cubicBezTo>
                      <a:pt x="14" y="4259"/>
                      <a:pt x="56" y="4505"/>
                      <a:pt x="139" y="4737"/>
                    </a:cubicBezTo>
                    <a:cubicBezTo>
                      <a:pt x="184" y="4864"/>
                      <a:pt x="241" y="4985"/>
                      <a:pt x="308" y="5102"/>
                    </a:cubicBezTo>
                    <a:cubicBezTo>
                      <a:pt x="365" y="5201"/>
                      <a:pt x="429" y="5295"/>
                      <a:pt x="501" y="5384"/>
                    </a:cubicBezTo>
                    <a:lnTo>
                      <a:pt x="496" y="5388"/>
                    </a:lnTo>
                    <a:lnTo>
                      <a:pt x="501" y="5384"/>
                    </a:lnTo>
                    <a:cubicBezTo>
                      <a:pt x="536" y="5428"/>
                      <a:pt x="575" y="5472"/>
                      <a:pt x="624" y="5524"/>
                    </a:cubicBezTo>
                    <a:cubicBezTo>
                      <a:pt x="669" y="5571"/>
                      <a:pt x="716" y="5616"/>
                      <a:pt x="756" y="5655"/>
                    </a:cubicBezTo>
                    <a:cubicBezTo>
                      <a:pt x="854" y="5749"/>
                      <a:pt x="955" y="5839"/>
                      <a:pt x="1032" y="5907"/>
                    </a:cubicBezTo>
                    <a:cubicBezTo>
                      <a:pt x="1064" y="5936"/>
                      <a:pt x="1096" y="5965"/>
                      <a:pt x="1129" y="5993"/>
                    </a:cubicBezTo>
                    <a:cubicBezTo>
                      <a:pt x="1189" y="6046"/>
                      <a:pt x="1250" y="6101"/>
                      <a:pt x="1311" y="6155"/>
                    </a:cubicBezTo>
                    <a:lnTo>
                      <a:pt x="1380" y="6218"/>
                    </a:lnTo>
                    <a:cubicBezTo>
                      <a:pt x="1399" y="6234"/>
                      <a:pt x="1419" y="6250"/>
                      <a:pt x="1438" y="6265"/>
                    </a:cubicBezTo>
                    <a:lnTo>
                      <a:pt x="1452" y="6276"/>
                    </a:lnTo>
                    <a:lnTo>
                      <a:pt x="1500" y="6314"/>
                    </a:lnTo>
                    <a:cubicBezTo>
                      <a:pt x="1533" y="6339"/>
                      <a:pt x="1566" y="6366"/>
                      <a:pt x="1599" y="6392"/>
                    </a:cubicBezTo>
                    <a:cubicBezTo>
                      <a:pt x="1646" y="6430"/>
                      <a:pt x="1696" y="6470"/>
                      <a:pt x="1742" y="6512"/>
                    </a:cubicBezTo>
                    <a:cubicBezTo>
                      <a:pt x="1789" y="6554"/>
                      <a:pt x="1833" y="6599"/>
                      <a:pt x="1874" y="6646"/>
                    </a:cubicBezTo>
                    <a:cubicBezTo>
                      <a:pt x="1933" y="6715"/>
                      <a:pt x="1986" y="6789"/>
                      <a:pt x="2031" y="6868"/>
                    </a:cubicBezTo>
                    <a:cubicBezTo>
                      <a:pt x="2049" y="6898"/>
                      <a:pt x="2065" y="6928"/>
                      <a:pt x="2080" y="6959"/>
                    </a:cubicBezTo>
                    <a:cubicBezTo>
                      <a:pt x="2171" y="7147"/>
                      <a:pt x="2219" y="7355"/>
                      <a:pt x="2219" y="7564"/>
                    </a:cubicBezTo>
                    <a:cubicBezTo>
                      <a:pt x="2219" y="7606"/>
                      <a:pt x="2217" y="7647"/>
                      <a:pt x="2213" y="7688"/>
                    </a:cubicBezTo>
                    <a:cubicBezTo>
                      <a:pt x="2202" y="7813"/>
                      <a:pt x="2177" y="7936"/>
                      <a:pt x="2139" y="8055"/>
                    </a:cubicBezTo>
                    <a:cubicBezTo>
                      <a:pt x="2101" y="8174"/>
                      <a:pt x="2053" y="8289"/>
                      <a:pt x="1996" y="8401"/>
                    </a:cubicBezTo>
                    <a:cubicBezTo>
                      <a:pt x="1893" y="8601"/>
                      <a:pt x="1759" y="8806"/>
                      <a:pt x="1586" y="9025"/>
                    </a:cubicBezTo>
                    <a:cubicBezTo>
                      <a:pt x="1450" y="9197"/>
                      <a:pt x="1294" y="9376"/>
                      <a:pt x="1093" y="958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8"/>
              <p:cNvSpPr/>
              <p:nvPr/>
            </p:nvSpPr>
            <p:spPr>
              <a:xfrm>
                <a:off x="4635000" y="1056960"/>
                <a:ext cx="2090160" cy="35542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9873" extrusionOk="0">
                    <a:moveTo>
                      <a:pt x="1144" y="9340"/>
                    </a:moveTo>
                    <a:cubicBezTo>
                      <a:pt x="1036" y="9453"/>
                      <a:pt x="924" y="9566"/>
                      <a:pt x="815" y="9677"/>
                    </a:cubicBezTo>
                    <a:cubicBezTo>
                      <a:pt x="752" y="9741"/>
                      <a:pt x="687" y="9807"/>
                      <a:pt x="622" y="9873"/>
                    </a:cubicBezTo>
                    <a:lnTo>
                      <a:pt x="612" y="9864"/>
                    </a:lnTo>
                    <a:cubicBezTo>
                      <a:pt x="677" y="9798"/>
                      <a:pt x="742" y="9731"/>
                      <a:pt x="805" y="9667"/>
                    </a:cubicBezTo>
                    <a:cubicBezTo>
                      <a:pt x="914" y="9557"/>
                      <a:pt x="1026" y="9444"/>
                      <a:pt x="1133" y="9331"/>
                    </a:cubicBezTo>
                    <a:cubicBezTo>
                      <a:pt x="1329" y="9125"/>
                      <a:pt x="1482" y="8951"/>
                      <a:pt x="1614" y="8783"/>
                    </a:cubicBezTo>
                    <a:cubicBezTo>
                      <a:pt x="1780" y="8574"/>
                      <a:pt x="1906" y="8381"/>
                      <a:pt x="2003" y="8192"/>
                    </a:cubicBezTo>
                    <a:cubicBezTo>
                      <a:pt x="2055" y="8090"/>
                      <a:pt x="2099" y="7984"/>
                      <a:pt x="2134" y="7876"/>
                    </a:cubicBezTo>
                    <a:cubicBezTo>
                      <a:pt x="2167" y="7771"/>
                      <a:pt x="2190" y="7662"/>
                      <a:pt x="2199" y="7552"/>
                    </a:cubicBezTo>
                    <a:cubicBezTo>
                      <a:pt x="2203" y="7517"/>
                      <a:pt x="2204" y="7482"/>
                      <a:pt x="2204" y="7447"/>
                    </a:cubicBezTo>
                    <a:cubicBezTo>
                      <a:pt x="2204" y="7374"/>
                      <a:pt x="2198" y="7302"/>
                      <a:pt x="2184" y="7230"/>
                    </a:cubicBezTo>
                    <a:cubicBezTo>
                      <a:pt x="2175" y="7177"/>
                      <a:pt x="2162" y="7125"/>
                      <a:pt x="2145" y="7074"/>
                    </a:cubicBezTo>
                    <a:cubicBezTo>
                      <a:pt x="2128" y="7023"/>
                      <a:pt x="2108" y="6973"/>
                      <a:pt x="2085" y="6925"/>
                    </a:cubicBezTo>
                    <a:cubicBezTo>
                      <a:pt x="2072" y="6899"/>
                      <a:pt x="2058" y="6873"/>
                      <a:pt x="2043" y="6847"/>
                    </a:cubicBezTo>
                    <a:cubicBezTo>
                      <a:pt x="2004" y="6779"/>
                      <a:pt x="1959" y="6715"/>
                      <a:pt x="1907" y="6656"/>
                    </a:cubicBezTo>
                    <a:cubicBezTo>
                      <a:pt x="1872" y="6615"/>
                      <a:pt x="1834" y="6576"/>
                      <a:pt x="1793" y="6539"/>
                    </a:cubicBezTo>
                    <a:lnTo>
                      <a:pt x="1788" y="6534"/>
                    </a:lnTo>
                    <a:cubicBezTo>
                      <a:pt x="1785" y="6531"/>
                      <a:pt x="1781" y="6529"/>
                      <a:pt x="1778" y="6526"/>
                    </a:cubicBezTo>
                    <a:lnTo>
                      <a:pt x="1762" y="6512"/>
                    </a:lnTo>
                    <a:lnTo>
                      <a:pt x="1728" y="6483"/>
                    </a:lnTo>
                    <a:cubicBezTo>
                      <a:pt x="1707" y="6466"/>
                      <a:pt x="1684" y="6447"/>
                      <a:pt x="1659" y="6427"/>
                    </a:cubicBezTo>
                    <a:cubicBezTo>
                      <a:pt x="1627" y="6401"/>
                      <a:pt x="1596" y="6377"/>
                      <a:pt x="1562" y="6350"/>
                    </a:cubicBezTo>
                    <a:lnTo>
                      <a:pt x="1513" y="6312"/>
                    </a:lnTo>
                    <a:lnTo>
                      <a:pt x="1445" y="6257"/>
                    </a:lnTo>
                    <a:lnTo>
                      <a:pt x="1441" y="6254"/>
                    </a:lnTo>
                    <a:cubicBezTo>
                      <a:pt x="1438" y="6252"/>
                      <a:pt x="1435" y="6250"/>
                      <a:pt x="1433" y="6248"/>
                    </a:cubicBezTo>
                    <a:lnTo>
                      <a:pt x="1362" y="6183"/>
                    </a:lnTo>
                    <a:cubicBezTo>
                      <a:pt x="1302" y="6129"/>
                      <a:pt x="1241" y="6075"/>
                      <a:pt x="1182" y="6023"/>
                    </a:cubicBezTo>
                    <a:cubicBezTo>
                      <a:pt x="1149" y="5994"/>
                      <a:pt x="1116" y="5965"/>
                      <a:pt x="1083" y="5935"/>
                    </a:cubicBezTo>
                    <a:cubicBezTo>
                      <a:pt x="1006" y="5866"/>
                      <a:pt x="903" y="5774"/>
                      <a:pt x="803" y="5679"/>
                    </a:cubicBezTo>
                    <a:lnTo>
                      <a:pt x="789" y="5665"/>
                    </a:lnTo>
                    <a:cubicBezTo>
                      <a:pt x="771" y="5647"/>
                      <a:pt x="752" y="5629"/>
                      <a:pt x="734" y="5611"/>
                    </a:cubicBezTo>
                    <a:lnTo>
                      <a:pt x="699" y="5577"/>
                    </a:lnTo>
                    <a:lnTo>
                      <a:pt x="664" y="5541"/>
                    </a:lnTo>
                    <a:cubicBezTo>
                      <a:pt x="612" y="5485"/>
                      <a:pt x="569" y="5435"/>
                      <a:pt x="531" y="5388"/>
                    </a:cubicBezTo>
                    <a:cubicBezTo>
                      <a:pt x="453" y="5291"/>
                      <a:pt x="382" y="5189"/>
                      <a:pt x="320" y="5081"/>
                    </a:cubicBezTo>
                    <a:cubicBezTo>
                      <a:pt x="247" y="4954"/>
                      <a:pt x="186" y="4821"/>
                      <a:pt x="137" y="4684"/>
                    </a:cubicBezTo>
                    <a:cubicBezTo>
                      <a:pt x="46" y="4430"/>
                      <a:pt x="0" y="4162"/>
                      <a:pt x="0" y="3893"/>
                    </a:cubicBezTo>
                    <a:cubicBezTo>
                      <a:pt x="0" y="3891"/>
                      <a:pt x="0" y="3889"/>
                      <a:pt x="0" y="3887"/>
                    </a:cubicBezTo>
                    <a:cubicBezTo>
                      <a:pt x="0" y="3823"/>
                      <a:pt x="3" y="3756"/>
                      <a:pt x="9" y="3684"/>
                    </a:cubicBezTo>
                    <a:cubicBezTo>
                      <a:pt x="10" y="3678"/>
                      <a:pt x="10" y="3673"/>
                      <a:pt x="11" y="3667"/>
                    </a:cubicBezTo>
                    <a:cubicBezTo>
                      <a:pt x="12" y="3656"/>
                      <a:pt x="13" y="3644"/>
                      <a:pt x="14" y="3633"/>
                    </a:cubicBezTo>
                    <a:lnTo>
                      <a:pt x="20" y="3583"/>
                    </a:lnTo>
                    <a:cubicBezTo>
                      <a:pt x="21" y="3574"/>
                      <a:pt x="22" y="3566"/>
                      <a:pt x="24" y="3557"/>
                    </a:cubicBezTo>
                    <a:lnTo>
                      <a:pt x="28" y="3532"/>
                    </a:lnTo>
                    <a:cubicBezTo>
                      <a:pt x="29" y="3526"/>
                      <a:pt x="30" y="3520"/>
                      <a:pt x="31" y="3515"/>
                    </a:cubicBezTo>
                    <a:cubicBezTo>
                      <a:pt x="33" y="3503"/>
                      <a:pt x="35" y="3490"/>
                      <a:pt x="38" y="3478"/>
                    </a:cubicBezTo>
                    <a:cubicBezTo>
                      <a:pt x="66" y="3339"/>
                      <a:pt x="116" y="3206"/>
                      <a:pt x="187" y="3084"/>
                    </a:cubicBezTo>
                    <a:cubicBezTo>
                      <a:pt x="302" y="2885"/>
                      <a:pt x="466" y="2720"/>
                      <a:pt x="665" y="2606"/>
                    </a:cubicBezTo>
                    <a:cubicBezTo>
                      <a:pt x="725" y="2571"/>
                      <a:pt x="786" y="2542"/>
                      <a:pt x="850" y="2517"/>
                    </a:cubicBezTo>
                    <a:cubicBezTo>
                      <a:pt x="987" y="2465"/>
                      <a:pt x="1132" y="2437"/>
                      <a:pt x="1278" y="2434"/>
                    </a:cubicBezTo>
                    <a:lnTo>
                      <a:pt x="1288" y="2434"/>
                    </a:lnTo>
                    <a:cubicBezTo>
                      <a:pt x="1303" y="2434"/>
                      <a:pt x="1318" y="2433"/>
                      <a:pt x="1333" y="2434"/>
                    </a:cubicBezTo>
                    <a:lnTo>
                      <a:pt x="1374" y="2435"/>
                    </a:lnTo>
                    <a:cubicBezTo>
                      <a:pt x="1377" y="2435"/>
                      <a:pt x="1380" y="2435"/>
                      <a:pt x="1383" y="2435"/>
                    </a:cubicBezTo>
                    <a:lnTo>
                      <a:pt x="1439" y="2439"/>
                    </a:lnTo>
                    <a:lnTo>
                      <a:pt x="1447" y="2440"/>
                    </a:lnTo>
                    <a:cubicBezTo>
                      <a:pt x="1453" y="2440"/>
                      <a:pt x="1459" y="2441"/>
                      <a:pt x="1464" y="2441"/>
                    </a:cubicBezTo>
                    <a:lnTo>
                      <a:pt x="1541" y="2450"/>
                    </a:lnTo>
                    <a:lnTo>
                      <a:pt x="1591" y="2458"/>
                    </a:lnTo>
                    <a:cubicBezTo>
                      <a:pt x="1618" y="2461"/>
                      <a:pt x="1645" y="2467"/>
                      <a:pt x="1671" y="2472"/>
                    </a:cubicBezTo>
                    <a:lnTo>
                      <a:pt x="1691" y="2475"/>
                    </a:lnTo>
                    <a:cubicBezTo>
                      <a:pt x="1705" y="2478"/>
                      <a:pt x="1718" y="2481"/>
                      <a:pt x="1731" y="2484"/>
                    </a:cubicBezTo>
                    <a:lnTo>
                      <a:pt x="1790" y="2497"/>
                    </a:lnTo>
                    <a:lnTo>
                      <a:pt x="1839" y="2509"/>
                    </a:lnTo>
                    <a:lnTo>
                      <a:pt x="1853" y="2513"/>
                    </a:lnTo>
                    <a:cubicBezTo>
                      <a:pt x="1864" y="2516"/>
                      <a:pt x="1876" y="2519"/>
                      <a:pt x="1887" y="2522"/>
                    </a:cubicBezTo>
                    <a:lnTo>
                      <a:pt x="1915" y="2530"/>
                    </a:lnTo>
                    <a:cubicBezTo>
                      <a:pt x="1937" y="2537"/>
                      <a:pt x="1960" y="2543"/>
                      <a:pt x="1982" y="2551"/>
                    </a:cubicBezTo>
                    <a:lnTo>
                      <a:pt x="2030" y="2566"/>
                    </a:lnTo>
                    <a:cubicBezTo>
                      <a:pt x="2040" y="2569"/>
                      <a:pt x="2050" y="2573"/>
                      <a:pt x="2060" y="2576"/>
                    </a:cubicBezTo>
                    <a:lnTo>
                      <a:pt x="2076" y="2582"/>
                    </a:lnTo>
                    <a:cubicBezTo>
                      <a:pt x="2194" y="2623"/>
                      <a:pt x="2313" y="2671"/>
                      <a:pt x="2438" y="2727"/>
                    </a:cubicBezTo>
                    <a:cubicBezTo>
                      <a:pt x="2672" y="2832"/>
                      <a:pt x="2893" y="2950"/>
                      <a:pt x="3117" y="3071"/>
                    </a:cubicBezTo>
                    <a:lnTo>
                      <a:pt x="3169" y="3099"/>
                    </a:lnTo>
                    <a:cubicBezTo>
                      <a:pt x="3259" y="3148"/>
                      <a:pt x="3353" y="3198"/>
                      <a:pt x="3444" y="3247"/>
                    </a:cubicBezTo>
                    <a:cubicBezTo>
                      <a:pt x="3492" y="3271"/>
                      <a:pt x="3548" y="3301"/>
                      <a:pt x="3606" y="3330"/>
                    </a:cubicBezTo>
                    <a:lnTo>
                      <a:pt x="3647" y="3350"/>
                    </a:lnTo>
                    <a:lnTo>
                      <a:pt x="3729" y="3389"/>
                    </a:lnTo>
                    <a:lnTo>
                      <a:pt x="3772" y="3409"/>
                    </a:lnTo>
                    <a:lnTo>
                      <a:pt x="3769" y="3415"/>
                    </a:lnTo>
                    <a:lnTo>
                      <a:pt x="3772" y="3409"/>
                    </a:lnTo>
                    <a:lnTo>
                      <a:pt x="3822" y="3433"/>
                    </a:lnTo>
                    <a:cubicBezTo>
                      <a:pt x="3833" y="3438"/>
                      <a:pt x="3843" y="3443"/>
                      <a:pt x="3853" y="3447"/>
                    </a:cubicBezTo>
                    <a:lnTo>
                      <a:pt x="3892" y="3465"/>
                    </a:lnTo>
                    <a:cubicBezTo>
                      <a:pt x="3901" y="3468"/>
                      <a:pt x="3909" y="3472"/>
                      <a:pt x="3917" y="3475"/>
                    </a:cubicBezTo>
                    <a:lnTo>
                      <a:pt x="3932" y="3481"/>
                    </a:lnTo>
                    <a:cubicBezTo>
                      <a:pt x="3950" y="3488"/>
                      <a:pt x="3968" y="3495"/>
                      <a:pt x="3986" y="3502"/>
                    </a:cubicBezTo>
                    <a:lnTo>
                      <a:pt x="4011" y="3511"/>
                    </a:lnTo>
                    <a:lnTo>
                      <a:pt x="4071" y="3531"/>
                    </a:lnTo>
                    <a:lnTo>
                      <a:pt x="4092" y="3537"/>
                    </a:lnTo>
                    <a:cubicBezTo>
                      <a:pt x="4145" y="3554"/>
                      <a:pt x="4200" y="3567"/>
                      <a:pt x="4254" y="3578"/>
                    </a:cubicBezTo>
                    <a:cubicBezTo>
                      <a:pt x="4309" y="3589"/>
                      <a:pt x="4364" y="3597"/>
                      <a:pt x="4419" y="3602"/>
                    </a:cubicBezTo>
                    <a:lnTo>
                      <a:pt x="4434" y="3603"/>
                    </a:lnTo>
                    <a:cubicBezTo>
                      <a:pt x="4443" y="3604"/>
                      <a:pt x="4451" y="3605"/>
                      <a:pt x="4460" y="3605"/>
                    </a:cubicBezTo>
                    <a:lnTo>
                      <a:pt x="4501" y="3607"/>
                    </a:lnTo>
                    <a:lnTo>
                      <a:pt x="4515" y="3607"/>
                    </a:lnTo>
                    <a:cubicBezTo>
                      <a:pt x="4537" y="3608"/>
                      <a:pt x="4561" y="3608"/>
                      <a:pt x="4583" y="3607"/>
                    </a:cubicBezTo>
                    <a:cubicBezTo>
                      <a:pt x="4638" y="3606"/>
                      <a:pt x="4692" y="3602"/>
                      <a:pt x="4746" y="3594"/>
                    </a:cubicBezTo>
                    <a:cubicBezTo>
                      <a:pt x="4852" y="3578"/>
                      <a:pt x="4957" y="3548"/>
                      <a:pt x="5055" y="3505"/>
                    </a:cubicBezTo>
                    <a:cubicBezTo>
                      <a:pt x="5094" y="3487"/>
                      <a:pt x="5132" y="3468"/>
                      <a:pt x="5169" y="3447"/>
                    </a:cubicBezTo>
                    <a:cubicBezTo>
                      <a:pt x="5225" y="3415"/>
                      <a:pt x="5278" y="3378"/>
                      <a:pt x="5328" y="3337"/>
                    </a:cubicBezTo>
                    <a:cubicBezTo>
                      <a:pt x="5410" y="3268"/>
                      <a:pt x="5483" y="3189"/>
                      <a:pt x="5545" y="3101"/>
                    </a:cubicBezTo>
                    <a:cubicBezTo>
                      <a:pt x="5566" y="3071"/>
                      <a:pt x="5585" y="3040"/>
                      <a:pt x="5603" y="3009"/>
                    </a:cubicBezTo>
                    <a:cubicBezTo>
                      <a:pt x="5640" y="2946"/>
                      <a:pt x="5670" y="2881"/>
                      <a:pt x="5696" y="2813"/>
                    </a:cubicBezTo>
                    <a:cubicBezTo>
                      <a:pt x="5735" y="2710"/>
                      <a:pt x="5761" y="2602"/>
                      <a:pt x="5776" y="2493"/>
                    </a:cubicBezTo>
                    <a:cubicBezTo>
                      <a:pt x="5784" y="2438"/>
                      <a:pt x="5788" y="2382"/>
                      <a:pt x="5790" y="2326"/>
                    </a:cubicBezTo>
                    <a:cubicBezTo>
                      <a:pt x="5792" y="2276"/>
                      <a:pt x="5791" y="2221"/>
                      <a:pt x="5788" y="2157"/>
                    </a:cubicBezTo>
                    <a:lnTo>
                      <a:pt x="5785" y="2115"/>
                    </a:lnTo>
                    <a:lnTo>
                      <a:pt x="5781" y="2073"/>
                    </a:lnTo>
                    <a:cubicBezTo>
                      <a:pt x="5780" y="2060"/>
                      <a:pt x="5778" y="2048"/>
                      <a:pt x="5777" y="2035"/>
                    </a:cubicBezTo>
                    <a:lnTo>
                      <a:pt x="5776" y="2030"/>
                    </a:lnTo>
                    <a:cubicBezTo>
                      <a:pt x="5775" y="2025"/>
                      <a:pt x="5775" y="2020"/>
                      <a:pt x="5774" y="2015"/>
                    </a:cubicBezTo>
                    <a:cubicBezTo>
                      <a:pt x="5773" y="2006"/>
                      <a:pt x="5772" y="1997"/>
                      <a:pt x="5771" y="1988"/>
                    </a:cubicBezTo>
                    <a:lnTo>
                      <a:pt x="5768" y="1970"/>
                    </a:lnTo>
                    <a:cubicBezTo>
                      <a:pt x="5764" y="1948"/>
                      <a:pt x="5761" y="1926"/>
                      <a:pt x="5756" y="1904"/>
                    </a:cubicBezTo>
                    <a:cubicBezTo>
                      <a:pt x="5755" y="1899"/>
                      <a:pt x="5754" y="1894"/>
                      <a:pt x="5753" y="1889"/>
                    </a:cubicBezTo>
                    <a:cubicBezTo>
                      <a:pt x="5752" y="1880"/>
                      <a:pt x="5750" y="1871"/>
                      <a:pt x="5748" y="1862"/>
                    </a:cubicBezTo>
                    <a:lnTo>
                      <a:pt x="5739" y="1821"/>
                    </a:lnTo>
                    <a:cubicBezTo>
                      <a:pt x="5737" y="1812"/>
                      <a:pt x="5735" y="1803"/>
                      <a:pt x="5732" y="1794"/>
                    </a:cubicBezTo>
                    <a:cubicBezTo>
                      <a:pt x="5731" y="1789"/>
                      <a:pt x="5730" y="1785"/>
                      <a:pt x="5728" y="1780"/>
                    </a:cubicBezTo>
                    <a:cubicBezTo>
                      <a:pt x="5727" y="1775"/>
                      <a:pt x="5726" y="1770"/>
                      <a:pt x="5725" y="1765"/>
                    </a:cubicBezTo>
                    <a:cubicBezTo>
                      <a:pt x="5723" y="1756"/>
                      <a:pt x="5720" y="1748"/>
                      <a:pt x="5718" y="1739"/>
                    </a:cubicBezTo>
                    <a:lnTo>
                      <a:pt x="5714" y="1726"/>
                    </a:lnTo>
                    <a:cubicBezTo>
                      <a:pt x="5707" y="1703"/>
                      <a:pt x="5700" y="1679"/>
                      <a:pt x="5693" y="1656"/>
                    </a:cubicBezTo>
                    <a:cubicBezTo>
                      <a:pt x="5677" y="1606"/>
                      <a:pt x="5658" y="1555"/>
                      <a:pt x="5634" y="1493"/>
                    </a:cubicBezTo>
                    <a:lnTo>
                      <a:pt x="5617" y="1453"/>
                    </a:lnTo>
                    <a:cubicBezTo>
                      <a:pt x="5614" y="1444"/>
                      <a:pt x="5610" y="1436"/>
                      <a:pt x="5606" y="1427"/>
                    </a:cubicBezTo>
                    <a:lnTo>
                      <a:pt x="5600" y="1412"/>
                    </a:lnTo>
                    <a:cubicBezTo>
                      <a:pt x="5592" y="1394"/>
                      <a:pt x="5583" y="1375"/>
                      <a:pt x="5575" y="1357"/>
                    </a:cubicBezTo>
                    <a:cubicBezTo>
                      <a:pt x="5571" y="1349"/>
                      <a:pt x="5567" y="1341"/>
                      <a:pt x="5564" y="1333"/>
                    </a:cubicBezTo>
                    <a:cubicBezTo>
                      <a:pt x="5541" y="1286"/>
                      <a:pt x="5514" y="1231"/>
                      <a:pt x="5483" y="1176"/>
                    </a:cubicBezTo>
                    <a:cubicBezTo>
                      <a:pt x="5475" y="1159"/>
                      <a:pt x="5465" y="1142"/>
                      <a:pt x="5456" y="1126"/>
                    </a:cubicBezTo>
                    <a:cubicBezTo>
                      <a:pt x="5450" y="1117"/>
                      <a:pt x="5446" y="1108"/>
                      <a:pt x="5440" y="1099"/>
                    </a:cubicBezTo>
                    <a:cubicBezTo>
                      <a:pt x="5435" y="1090"/>
                      <a:pt x="5430" y="1081"/>
                      <a:pt x="5425" y="1072"/>
                    </a:cubicBezTo>
                    <a:cubicBezTo>
                      <a:pt x="5415" y="1056"/>
                      <a:pt x="5405" y="1039"/>
                      <a:pt x="5395" y="1023"/>
                    </a:cubicBezTo>
                    <a:cubicBezTo>
                      <a:pt x="5364" y="972"/>
                      <a:pt x="5332" y="922"/>
                      <a:pt x="5299" y="872"/>
                    </a:cubicBezTo>
                    <a:cubicBezTo>
                      <a:pt x="5232" y="773"/>
                      <a:pt x="5161" y="675"/>
                      <a:pt x="5088" y="579"/>
                    </a:cubicBezTo>
                    <a:cubicBezTo>
                      <a:pt x="4945" y="392"/>
                      <a:pt x="4792" y="210"/>
                      <a:pt x="4621" y="9"/>
                    </a:cubicBezTo>
                    <a:lnTo>
                      <a:pt x="4631" y="0"/>
                    </a:lnTo>
                    <a:cubicBezTo>
                      <a:pt x="4803" y="201"/>
                      <a:pt x="4956" y="383"/>
                      <a:pt x="5099" y="570"/>
                    </a:cubicBezTo>
                    <a:cubicBezTo>
                      <a:pt x="5173" y="666"/>
                      <a:pt x="5244" y="765"/>
                      <a:pt x="5310" y="864"/>
                    </a:cubicBezTo>
                    <a:cubicBezTo>
                      <a:pt x="5344" y="915"/>
                      <a:pt x="5376" y="965"/>
                      <a:pt x="5407" y="1016"/>
                    </a:cubicBezTo>
                    <a:cubicBezTo>
                      <a:pt x="5417" y="1032"/>
                      <a:pt x="5427" y="1049"/>
                      <a:pt x="5437" y="1065"/>
                    </a:cubicBezTo>
                    <a:cubicBezTo>
                      <a:pt x="5442" y="1074"/>
                      <a:pt x="5447" y="1083"/>
                      <a:pt x="5452" y="1092"/>
                    </a:cubicBezTo>
                    <a:cubicBezTo>
                      <a:pt x="5458" y="1101"/>
                      <a:pt x="5463" y="1110"/>
                      <a:pt x="5468" y="1119"/>
                    </a:cubicBezTo>
                    <a:cubicBezTo>
                      <a:pt x="5477" y="1136"/>
                      <a:pt x="5487" y="1153"/>
                      <a:pt x="5496" y="1170"/>
                    </a:cubicBezTo>
                    <a:cubicBezTo>
                      <a:pt x="5526" y="1224"/>
                      <a:pt x="5554" y="1280"/>
                      <a:pt x="5577" y="1327"/>
                    </a:cubicBezTo>
                    <a:cubicBezTo>
                      <a:pt x="5581" y="1335"/>
                      <a:pt x="5584" y="1343"/>
                      <a:pt x="5588" y="1351"/>
                    </a:cubicBezTo>
                    <a:cubicBezTo>
                      <a:pt x="5596" y="1369"/>
                      <a:pt x="5605" y="1388"/>
                      <a:pt x="5613" y="1407"/>
                    </a:cubicBezTo>
                    <a:lnTo>
                      <a:pt x="5619" y="1422"/>
                    </a:lnTo>
                    <a:cubicBezTo>
                      <a:pt x="5623" y="1430"/>
                      <a:pt x="5627" y="1439"/>
                      <a:pt x="5630" y="1448"/>
                    </a:cubicBezTo>
                    <a:lnTo>
                      <a:pt x="5647" y="1488"/>
                    </a:lnTo>
                    <a:cubicBezTo>
                      <a:pt x="5671" y="1550"/>
                      <a:pt x="5691" y="1602"/>
                      <a:pt x="5706" y="1652"/>
                    </a:cubicBezTo>
                    <a:cubicBezTo>
                      <a:pt x="5714" y="1675"/>
                      <a:pt x="5721" y="1699"/>
                      <a:pt x="5728" y="1722"/>
                    </a:cubicBezTo>
                    <a:lnTo>
                      <a:pt x="5732" y="1735"/>
                    </a:lnTo>
                    <a:cubicBezTo>
                      <a:pt x="5734" y="1744"/>
                      <a:pt x="5736" y="1753"/>
                      <a:pt x="5739" y="1762"/>
                    </a:cubicBezTo>
                    <a:cubicBezTo>
                      <a:pt x="5740" y="1767"/>
                      <a:pt x="5741" y="1772"/>
                      <a:pt x="5743" y="1776"/>
                    </a:cubicBezTo>
                    <a:cubicBezTo>
                      <a:pt x="5744" y="1781"/>
                      <a:pt x="5745" y="1786"/>
                      <a:pt x="5746" y="1790"/>
                    </a:cubicBezTo>
                    <a:cubicBezTo>
                      <a:pt x="5749" y="1800"/>
                      <a:pt x="5751" y="1809"/>
                      <a:pt x="5753" y="1818"/>
                    </a:cubicBezTo>
                    <a:lnTo>
                      <a:pt x="5762" y="1860"/>
                    </a:lnTo>
                    <a:cubicBezTo>
                      <a:pt x="5764" y="1868"/>
                      <a:pt x="5766" y="1878"/>
                      <a:pt x="5768" y="1887"/>
                    </a:cubicBezTo>
                    <a:cubicBezTo>
                      <a:pt x="5769" y="1892"/>
                      <a:pt x="5770" y="1897"/>
                      <a:pt x="5771" y="1902"/>
                    </a:cubicBezTo>
                    <a:cubicBezTo>
                      <a:pt x="5775" y="1924"/>
                      <a:pt x="5779" y="1946"/>
                      <a:pt x="5782" y="1968"/>
                    </a:cubicBezTo>
                    <a:lnTo>
                      <a:pt x="5785" y="1987"/>
                    </a:lnTo>
                    <a:cubicBezTo>
                      <a:pt x="5786" y="1996"/>
                      <a:pt x="5788" y="2005"/>
                      <a:pt x="5789" y="2014"/>
                    </a:cubicBezTo>
                    <a:cubicBezTo>
                      <a:pt x="5789" y="2019"/>
                      <a:pt x="5790" y="2024"/>
                      <a:pt x="5791" y="2029"/>
                    </a:cubicBezTo>
                    <a:lnTo>
                      <a:pt x="5791" y="2034"/>
                    </a:lnTo>
                    <a:cubicBezTo>
                      <a:pt x="5793" y="2047"/>
                      <a:pt x="5795" y="2059"/>
                      <a:pt x="5796" y="2072"/>
                    </a:cubicBezTo>
                    <a:lnTo>
                      <a:pt x="5800" y="2114"/>
                    </a:lnTo>
                    <a:lnTo>
                      <a:pt x="5803" y="2157"/>
                    </a:lnTo>
                    <a:cubicBezTo>
                      <a:pt x="5806" y="2221"/>
                      <a:pt x="5807" y="2277"/>
                      <a:pt x="5805" y="2327"/>
                    </a:cubicBezTo>
                    <a:cubicBezTo>
                      <a:pt x="5803" y="2384"/>
                      <a:pt x="5798" y="2440"/>
                      <a:pt x="5790" y="2496"/>
                    </a:cubicBezTo>
                    <a:cubicBezTo>
                      <a:pt x="5776" y="2606"/>
                      <a:pt x="5748" y="2714"/>
                      <a:pt x="5709" y="2819"/>
                    </a:cubicBezTo>
                    <a:cubicBezTo>
                      <a:pt x="5684" y="2887"/>
                      <a:pt x="5652" y="2953"/>
                      <a:pt x="5616" y="3017"/>
                    </a:cubicBezTo>
                    <a:cubicBezTo>
                      <a:pt x="5598" y="3048"/>
                      <a:pt x="5578" y="3079"/>
                      <a:pt x="5557" y="3110"/>
                    </a:cubicBezTo>
                    <a:cubicBezTo>
                      <a:pt x="5495" y="3198"/>
                      <a:pt x="5421" y="3279"/>
                      <a:pt x="5338" y="3348"/>
                    </a:cubicBezTo>
                    <a:cubicBezTo>
                      <a:pt x="5287" y="3390"/>
                      <a:pt x="5234" y="3427"/>
                      <a:pt x="5177" y="3460"/>
                    </a:cubicBezTo>
                    <a:cubicBezTo>
                      <a:pt x="5140" y="3481"/>
                      <a:pt x="5102" y="3501"/>
                      <a:pt x="5062" y="3518"/>
                    </a:cubicBezTo>
                    <a:cubicBezTo>
                      <a:pt x="4962" y="3562"/>
                      <a:pt x="4857" y="3592"/>
                      <a:pt x="4749" y="3608"/>
                    </a:cubicBezTo>
                    <a:cubicBezTo>
                      <a:pt x="4695" y="3616"/>
                      <a:pt x="4640" y="3621"/>
                      <a:pt x="4585" y="3622"/>
                    </a:cubicBezTo>
                    <a:cubicBezTo>
                      <a:pt x="4575" y="3623"/>
                      <a:pt x="4564" y="3623"/>
                      <a:pt x="4554" y="3623"/>
                    </a:cubicBezTo>
                    <a:cubicBezTo>
                      <a:pt x="4541" y="3623"/>
                      <a:pt x="4528" y="3622"/>
                      <a:pt x="4516" y="3622"/>
                    </a:cubicBezTo>
                    <a:lnTo>
                      <a:pt x="4502" y="3622"/>
                    </a:lnTo>
                    <a:lnTo>
                      <a:pt x="4460" y="3620"/>
                    </a:lnTo>
                    <a:cubicBezTo>
                      <a:pt x="4451" y="3620"/>
                      <a:pt x="4442" y="3619"/>
                      <a:pt x="4434" y="3618"/>
                    </a:cubicBezTo>
                    <a:lnTo>
                      <a:pt x="4419" y="3617"/>
                    </a:lnTo>
                    <a:cubicBezTo>
                      <a:pt x="4363" y="3612"/>
                      <a:pt x="4307" y="3604"/>
                      <a:pt x="4253" y="3593"/>
                    </a:cubicBezTo>
                    <a:cubicBezTo>
                      <a:pt x="4197" y="3582"/>
                      <a:pt x="4142" y="3568"/>
                      <a:pt x="4088" y="3551"/>
                    </a:cubicBezTo>
                    <a:lnTo>
                      <a:pt x="4068" y="3545"/>
                    </a:lnTo>
                    <a:lnTo>
                      <a:pt x="4008" y="3525"/>
                    </a:lnTo>
                    <a:lnTo>
                      <a:pt x="3983" y="3516"/>
                    </a:lnTo>
                    <a:cubicBezTo>
                      <a:pt x="3964" y="3509"/>
                      <a:pt x="3946" y="3502"/>
                      <a:pt x="3927" y="3494"/>
                    </a:cubicBezTo>
                    <a:lnTo>
                      <a:pt x="3913" y="3488"/>
                    </a:lnTo>
                    <a:cubicBezTo>
                      <a:pt x="3905" y="3485"/>
                      <a:pt x="3896" y="3482"/>
                      <a:pt x="3888" y="3478"/>
                    </a:cubicBezTo>
                    <a:lnTo>
                      <a:pt x="3848" y="3461"/>
                    </a:lnTo>
                    <a:cubicBezTo>
                      <a:pt x="3838" y="3456"/>
                      <a:pt x="3828" y="3451"/>
                      <a:pt x="3817" y="3446"/>
                    </a:cubicBezTo>
                    <a:lnTo>
                      <a:pt x="3767" y="3422"/>
                    </a:lnTo>
                    <a:lnTo>
                      <a:pt x="3683" y="3383"/>
                    </a:lnTo>
                    <a:lnTo>
                      <a:pt x="3642" y="3363"/>
                    </a:lnTo>
                    <a:lnTo>
                      <a:pt x="3601" y="3343"/>
                    </a:lnTo>
                    <a:cubicBezTo>
                      <a:pt x="3543" y="3314"/>
                      <a:pt x="3486" y="3285"/>
                      <a:pt x="3438" y="3260"/>
                    </a:cubicBezTo>
                    <a:cubicBezTo>
                      <a:pt x="3347" y="3212"/>
                      <a:pt x="3254" y="3161"/>
                      <a:pt x="3163" y="3112"/>
                    </a:cubicBezTo>
                    <a:lnTo>
                      <a:pt x="3111" y="3084"/>
                    </a:lnTo>
                    <a:cubicBezTo>
                      <a:pt x="2887" y="2963"/>
                      <a:pt x="2667" y="2846"/>
                      <a:pt x="2434" y="2741"/>
                    </a:cubicBezTo>
                    <a:cubicBezTo>
                      <a:pt x="2309" y="2684"/>
                      <a:pt x="2191" y="2637"/>
                      <a:pt x="2073" y="2596"/>
                    </a:cubicBezTo>
                    <a:lnTo>
                      <a:pt x="2057" y="2590"/>
                    </a:lnTo>
                    <a:cubicBezTo>
                      <a:pt x="2046" y="2587"/>
                      <a:pt x="2036" y="2583"/>
                      <a:pt x="2026" y="2580"/>
                    </a:cubicBezTo>
                    <a:lnTo>
                      <a:pt x="1979" y="2565"/>
                    </a:lnTo>
                    <a:cubicBezTo>
                      <a:pt x="1957" y="2557"/>
                      <a:pt x="1934" y="2551"/>
                      <a:pt x="1912" y="2544"/>
                    </a:cubicBezTo>
                    <a:lnTo>
                      <a:pt x="1884" y="2536"/>
                    </a:lnTo>
                    <a:cubicBezTo>
                      <a:pt x="1873" y="2533"/>
                      <a:pt x="1861" y="2530"/>
                      <a:pt x="1850" y="2527"/>
                    </a:cubicBezTo>
                    <a:lnTo>
                      <a:pt x="1836" y="2524"/>
                    </a:lnTo>
                    <a:lnTo>
                      <a:pt x="1787" y="2511"/>
                    </a:lnTo>
                    <a:lnTo>
                      <a:pt x="1729" y="2498"/>
                    </a:lnTo>
                    <a:cubicBezTo>
                      <a:pt x="1716" y="2495"/>
                      <a:pt x="1703" y="2492"/>
                      <a:pt x="1690" y="2490"/>
                    </a:cubicBezTo>
                    <a:lnTo>
                      <a:pt x="1670" y="2486"/>
                    </a:lnTo>
                    <a:cubicBezTo>
                      <a:pt x="1644" y="2481"/>
                      <a:pt x="1617" y="2476"/>
                      <a:pt x="1590" y="2472"/>
                    </a:cubicBezTo>
                    <a:lnTo>
                      <a:pt x="1540" y="2464"/>
                    </a:lnTo>
                    <a:lnTo>
                      <a:pt x="1464" y="2456"/>
                    </a:lnTo>
                    <a:cubicBezTo>
                      <a:pt x="1458" y="2455"/>
                      <a:pt x="1453" y="2455"/>
                      <a:pt x="1447" y="2454"/>
                    </a:cubicBezTo>
                    <a:lnTo>
                      <a:pt x="1438" y="2454"/>
                    </a:lnTo>
                    <a:lnTo>
                      <a:pt x="1383" y="2450"/>
                    </a:lnTo>
                    <a:cubicBezTo>
                      <a:pt x="1380" y="2449"/>
                      <a:pt x="1377" y="2449"/>
                      <a:pt x="1374" y="2449"/>
                    </a:cubicBezTo>
                    <a:lnTo>
                      <a:pt x="1334" y="2448"/>
                    </a:lnTo>
                    <a:cubicBezTo>
                      <a:pt x="1319" y="2447"/>
                      <a:pt x="1304" y="2448"/>
                      <a:pt x="1289" y="2448"/>
                    </a:cubicBezTo>
                    <a:lnTo>
                      <a:pt x="1280" y="2448"/>
                    </a:lnTo>
                    <a:cubicBezTo>
                      <a:pt x="1135" y="2451"/>
                      <a:pt x="992" y="2479"/>
                      <a:pt x="856" y="2531"/>
                    </a:cubicBezTo>
                    <a:cubicBezTo>
                      <a:pt x="793" y="2556"/>
                      <a:pt x="731" y="2585"/>
                      <a:pt x="672" y="2619"/>
                    </a:cubicBezTo>
                    <a:cubicBezTo>
                      <a:pt x="476" y="2732"/>
                      <a:pt x="313" y="2896"/>
                      <a:pt x="199" y="3092"/>
                    </a:cubicBezTo>
                    <a:cubicBezTo>
                      <a:pt x="129" y="3213"/>
                      <a:pt x="80" y="3344"/>
                      <a:pt x="52" y="3480"/>
                    </a:cubicBezTo>
                    <a:cubicBezTo>
                      <a:pt x="49" y="3492"/>
                      <a:pt x="47" y="3505"/>
                      <a:pt x="45" y="3517"/>
                    </a:cubicBezTo>
                    <a:cubicBezTo>
                      <a:pt x="44" y="3523"/>
                      <a:pt x="43" y="3528"/>
                      <a:pt x="42" y="3534"/>
                    </a:cubicBezTo>
                    <a:lnTo>
                      <a:pt x="38" y="3559"/>
                    </a:lnTo>
                    <a:cubicBezTo>
                      <a:pt x="37" y="3568"/>
                      <a:pt x="36" y="3576"/>
                      <a:pt x="35" y="3584"/>
                    </a:cubicBezTo>
                    <a:lnTo>
                      <a:pt x="28" y="3635"/>
                    </a:lnTo>
                    <a:cubicBezTo>
                      <a:pt x="27" y="3646"/>
                      <a:pt x="26" y="3657"/>
                      <a:pt x="25" y="3668"/>
                    </a:cubicBezTo>
                    <a:cubicBezTo>
                      <a:pt x="24" y="3674"/>
                      <a:pt x="24" y="3679"/>
                      <a:pt x="23" y="3685"/>
                    </a:cubicBezTo>
                    <a:cubicBezTo>
                      <a:pt x="17" y="3757"/>
                      <a:pt x="14" y="3823"/>
                      <a:pt x="14" y="3887"/>
                    </a:cubicBezTo>
                    <a:cubicBezTo>
                      <a:pt x="14" y="3889"/>
                      <a:pt x="14" y="3891"/>
                      <a:pt x="14" y="3893"/>
                    </a:cubicBezTo>
                    <a:cubicBezTo>
                      <a:pt x="14" y="4161"/>
                      <a:pt x="60" y="4427"/>
                      <a:pt x="150" y="4679"/>
                    </a:cubicBezTo>
                    <a:cubicBezTo>
                      <a:pt x="199" y="4816"/>
                      <a:pt x="260" y="4948"/>
                      <a:pt x="333" y="5074"/>
                    </a:cubicBezTo>
                    <a:cubicBezTo>
                      <a:pt x="394" y="5181"/>
                      <a:pt x="464" y="5283"/>
                      <a:pt x="542" y="5379"/>
                    </a:cubicBezTo>
                    <a:cubicBezTo>
                      <a:pt x="579" y="5426"/>
                      <a:pt x="623" y="5475"/>
                      <a:pt x="674" y="5530"/>
                    </a:cubicBezTo>
                    <a:lnTo>
                      <a:pt x="727" y="5584"/>
                    </a:lnTo>
                    <a:lnTo>
                      <a:pt x="744" y="5601"/>
                    </a:lnTo>
                    <a:cubicBezTo>
                      <a:pt x="762" y="5619"/>
                      <a:pt x="781" y="5637"/>
                      <a:pt x="799" y="5654"/>
                    </a:cubicBezTo>
                    <a:lnTo>
                      <a:pt x="813" y="5668"/>
                    </a:lnTo>
                    <a:cubicBezTo>
                      <a:pt x="913" y="5764"/>
                      <a:pt x="1015" y="5855"/>
                      <a:pt x="1093" y="5924"/>
                    </a:cubicBezTo>
                    <a:cubicBezTo>
                      <a:pt x="1126" y="5953"/>
                      <a:pt x="1158" y="5982"/>
                      <a:pt x="1191" y="6011"/>
                    </a:cubicBezTo>
                    <a:cubicBezTo>
                      <a:pt x="1250" y="6064"/>
                      <a:pt x="1312" y="6119"/>
                      <a:pt x="1371" y="6172"/>
                    </a:cubicBezTo>
                    <a:lnTo>
                      <a:pt x="1443" y="6237"/>
                    </a:lnTo>
                    <a:cubicBezTo>
                      <a:pt x="1445" y="6239"/>
                      <a:pt x="1448" y="6241"/>
                      <a:pt x="1450" y="6243"/>
                    </a:cubicBezTo>
                    <a:lnTo>
                      <a:pt x="1454" y="6246"/>
                    </a:lnTo>
                    <a:lnTo>
                      <a:pt x="1485" y="6271"/>
                    </a:lnTo>
                    <a:lnTo>
                      <a:pt x="1522" y="6301"/>
                    </a:lnTo>
                    <a:lnTo>
                      <a:pt x="1571" y="6339"/>
                    </a:lnTo>
                    <a:cubicBezTo>
                      <a:pt x="1604" y="6365"/>
                      <a:pt x="1636" y="6390"/>
                      <a:pt x="1668" y="6416"/>
                    </a:cubicBezTo>
                    <a:cubicBezTo>
                      <a:pt x="1694" y="6436"/>
                      <a:pt x="1716" y="6455"/>
                      <a:pt x="1737" y="6472"/>
                    </a:cubicBezTo>
                    <a:lnTo>
                      <a:pt x="1787" y="6515"/>
                    </a:lnTo>
                    <a:cubicBezTo>
                      <a:pt x="1791" y="6518"/>
                      <a:pt x="1794" y="6521"/>
                      <a:pt x="1797" y="6524"/>
                    </a:cubicBezTo>
                    <a:lnTo>
                      <a:pt x="1803" y="6529"/>
                    </a:lnTo>
                    <a:cubicBezTo>
                      <a:pt x="1844" y="6566"/>
                      <a:pt x="1882" y="6605"/>
                      <a:pt x="1918" y="6647"/>
                    </a:cubicBezTo>
                    <a:cubicBezTo>
                      <a:pt x="1970" y="6707"/>
                      <a:pt x="2016" y="6772"/>
                      <a:pt x="2056" y="6841"/>
                    </a:cubicBezTo>
                    <a:cubicBezTo>
                      <a:pt x="2071" y="6866"/>
                      <a:pt x="2085" y="6892"/>
                      <a:pt x="2098" y="6919"/>
                    </a:cubicBezTo>
                    <a:cubicBezTo>
                      <a:pt x="2121" y="6968"/>
                      <a:pt x="2142" y="7018"/>
                      <a:pt x="2159" y="7070"/>
                    </a:cubicBezTo>
                    <a:cubicBezTo>
                      <a:pt x="2176" y="7121"/>
                      <a:pt x="2189" y="7174"/>
                      <a:pt x="2199" y="7227"/>
                    </a:cubicBezTo>
                    <a:cubicBezTo>
                      <a:pt x="2212" y="7300"/>
                      <a:pt x="2219" y="7374"/>
                      <a:pt x="2219" y="7448"/>
                    </a:cubicBezTo>
                    <a:cubicBezTo>
                      <a:pt x="2219" y="7483"/>
                      <a:pt x="2217" y="7518"/>
                      <a:pt x="2214" y="7552"/>
                    </a:cubicBezTo>
                    <a:cubicBezTo>
                      <a:pt x="2204" y="7663"/>
                      <a:pt x="2182" y="7773"/>
                      <a:pt x="2148" y="7879"/>
                    </a:cubicBezTo>
                    <a:cubicBezTo>
                      <a:pt x="2113" y="7989"/>
                      <a:pt x="2069" y="8095"/>
                      <a:pt x="2016" y="8197"/>
                    </a:cubicBezTo>
                    <a:cubicBezTo>
                      <a:pt x="1919" y="8387"/>
                      <a:pt x="1792" y="8582"/>
                      <a:pt x="1626" y="8791"/>
                    </a:cubicBezTo>
                    <a:cubicBezTo>
                      <a:pt x="1493" y="8959"/>
                      <a:pt x="1340" y="9133"/>
                      <a:pt x="1144" y="934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8"/>
              <p:cNvSpPr/>
              <p:nvPr/>
            </p:nvSpPr>
            <p:spPr>
              <a:xfrm>
                <a:off x="4568760" y="1099440"/>
                <a:ext cx="2090520" cy="346608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9628" extrusionOk="0">
                    <a:moveTo>
                      <a:pt x="1195" y="9096"/>
                    </a:moveTo>
                    <a:cubicBezTo>
                      <a:pt x="1089" y="9207"/>
                      <a:pt x="982" y="9315"/>
                      <a:pt x="869" y="9429"/>
                    </a:cubicBezTo>
                    <a:cubicBezTo>
                      <a:pt x="806" y="9494"/>
                      <a:pt x="740" y="9561"/>
                      <a:pt x="675" y="9628"/>
                    </a:cubicBezTo>
                    <a:lnTo>
                      <a:pt x="665" y="9618"/>
                    </a:lnTo>
                    <a:cubicBezTo>
                      <a:pt x="730" y="9551"/>
                      <a:pt x="796" y="9484"/>
                      <a:pt x="859" y="9420"/>
                    </a:cubicBezTo>
                    <a:cubicBezTo>
                      <a:pt x="972" y="9305"/>
                      <a:pt x="1078" y="9198"/>
                      <a:pt x="1184" y="9086"/>
                    </a:cubicBezTo>
                    <a:cubicBezTo>
                      <a:pt x="1376" y="8884"/>
                      <a:pt x="1526" y="8714"/>
                      <a:pt x="1654" y="8552"/>
                    </a:cubicBezTo>
                    <a:cubicBezTo>
                      <a:pt x="1811" y="8352"/>
                      <a:pt x="1932" y="8169"/>
                      <a:pt x="2023" y="7990"/>
                    </a:cubicBezTo>
                    <a:cubicBezTo>
                      <a:pt x="2071" y="7898"/>
                      <a:pt x="2111" y="7802"/>
                      <a:pt x="2143" y="7703"/>
                    </a:cubicBezTo>
                    <a:cubicBezTo>
                      <a:pt x="2172" y="7610"/>
                      <a:pt x="2192" y="7515"/>
                      <a:pt x="2200" y="7419"/>
                    </a:cubicBezTo>
                    <a:cubicBezTo>
                      <a:pt x="2203" y="7389"/>
                      <a:pt x="2204" y="7359"/>
                      <a:pt x="2204" y="7329"/>
                    </a:cubicBezTo>
                    <a:cubicBezTo>
                      <a:pt x="2204" y="7268"/>
                      <a:pt x="2199" y="7206"/>
                      <a:pt x="2188" y="7145"/>
                    </a:cubicBezTo>
                    <a:cubicBezTo>
                      <a:pt x="2184" y="7124"/>
                      <a:pt x="2179" y="7102"/>
                      <a:pt x="2173" y="7079"/>
                    </a:cubicBezTo>
                    <a:lnTo>
                      <a:pt x="2164" y="7046"/>
                    </a:lnTo>
                    <a:lnTo>
                      <a:pt x="2154" y="7013"/>
                    </a:lnTo>
                    <a:cubicBezTo>
                      <a:pt x="2140" y="6970"/>
                      <a:pt x="2123" y="6928"/>
                      <a:pt x="2104" y="6888"/>
                    </a:cubicBezTo>
                    <a:cubicBezTo>
                      <a:pt x="2093" y="6865"/>
                      <a:pt x="2081" y="6843"/>
                      <a:pt x="2068" y="6821"/>
                    </a:cubicBezTo>
                    <a:cubicBezTo>
                      <a:pt x="2035" y="6763"/>
                      <a:pt x="1996" y="6709"/>
                      <a:pt x="1952" y="6658"/>
                    </a:cubicBezTo>
                    <a:cubicBezTo>
                      <a:pt x="1922" y="6623"/>
                      <a:pt x="1889" y="6589"/>
                      <a:pt x="1854" y="6558"/>
                    </a:cubicBezTo>
                    <a:lnTo>
                      <a:pt x="1849" y="6553"/>
                    </a:lnTo>
                    <a:cubicBezTo>
                      <a:pt x="1847" y="6551"/>
                      <a:pt x="1844" y="6549"/>
                      <a:pt x="1841" y="6546"/>
                    </a:cubicBezTo>
                    <a:lnTo>
                      <a:pt x="1826" y="6533"/>
                    </a:lnTo>
                    <a:lnTo>
                      <a:pt x="1794" y="6506"/>
                    </a:lnTo>
                    <a:cubicBezTo>
                      <a:pt x="1775" y="6490"/>
                      <a:pt x="1753" y="6472"/>
                      <a:pt x="1728" y="6452"/>
                    </a:cubicBezTo>
                    <a:cubicBezTo>
                      <a:pt x="1698" y="6428"/>
                      <a:pt x="1666" y="6403"/>
                      <a:pt x="1633" y="6377"/>
                    </a:cubicBezTo>
                    <a:lnTo>
                      <a:pt x="1584" y="6338"/>
                    </a:lnTo>
                    <a:lnTo>
                      <a:pt x="1498" y="6269"/>
                    </a:lnTo>
                    <a:lnTo>
                      <a:pt x="1423" y="6201"/>
                    </a:lnTo>
                    <a:cubicBezTo>
                      <a:pt x="1364" y="6148"/>
                      <a:pt x="1306" y="6097"/>
                      <a:pt x="1244" y="6042"/>
                    </a:cubicBezTo>
                    <a:cubicBezTo>
                      <a:pt x="1211" y="6013"/>
                      <a:pt x="1179" y="5984"/>
                      <a:pt x="1146" y="5955"/>
                    </a:cubicBezTo>
                    <a:cubicBezTo>
                      <a:pt x="1062" y="5880"/>
                      <a:pt x="962" y="5790"/>
                      <a:pt x="861" y="5693"/>
                    </a:cubicBezTo>
                    <a:lnTo>
                      <a:pt x="847" y="5680"/>
                    </a:lnTo>
                    <a:cubicBezTo>
                      <a:pt x="828" y="5662"/>
                      <a:pt x="809" y="5643"/>
                      <a:pt x="790" y="5624"/>
                    </a:cubicBezTo>
                    <a:lnTo>
                      <a:pt x="753" y="5588"/>
                    </a:lnTo>
                    <a:lnTo>
                      <a:pt x="716" y="5549"/>
                    </a:lnTo>
                    <a:cubicBezTo>
                      <a:pt x="660" y="5490"/>
                      <a:pt x="613" y="5437"/>
                      <a:pt x="572" y="5385"/>
                    </a:cubicBezTo>
                    <a:cubicBezTo>
                      <a:pt x="488" y="5281"/>
                      <a:pt x="412" y="5171"/>
                      <a:pt x="345" y="5055"/>
                    </a:cubicBezTo>
                    <a:cubicBezTo>
                      <a:pt x="267" y="4918"/>
                      <a:pt x="201" y="4775"/>
                      <a:pt x="148" y="4627"/>
                    </a:cubicBezTo>
                    <a:cubicBezTo>
                      <a:pt x="50" y="4354"/>
                      <a:pt x="0" y="4066"/>
                      <a:pt x="0" y="3775"/>
                    </a:cubicBezTo>
                    <a:cubicBezTo>
                      <a:pt x="0" y="3773"/>
                      <a:pt x="0" y="3771"/>
                      <a:pt x="0" y="3768"/>
                    </a:cubicBezTo>
                    <a:cubicBezTo>
                      <a:pt x="0" y="3699"/>
                      <a:pt x="3" y="3627"/>
                      <a:pt x="10" y="3549"/>
                    </a:cubicBezTo>
                    <a:lnTo>
                      <a:pt x="12" y="3532"/>
                    </a:lnTo>
                    <a:cubicBezTo>
                      <a:pt x="13" y="3520"/>
                      <a:pt x="14" y="3507"/>
                      <a:pt x="16" y="3495"/>
                    </a:cubicBezTo>
                    <a:lnTo>
                      <a:pt x="23" y="3440"/>
                    </a:lnTo>
                    <a:cubicBezTo>
                      <a:pt x="24" y="3431"/>
                      <a:pt x="25" y="3422"/>
                      <a:pt x="26" y="3413"/>
                    </a:cubicBezTo>
                    <a:lnTo>
                      <a:pt x="28" y="3400"/>
                    </a:lnTo>
                    <a:lnTo>
                      <a:pt x="34" y="3368"/>
                    </a:lnTo>
                    <a:cubicBezTo>
                      <a:pt x="36" y="3353"/>
                      <a:pt x="39" y="3338"/>
                      <a:pt x="42" y="3323"/>
                    </a:cubicBezTo>
                    <a:cubicBezTo>
                      <a:pt x="74" y="3166"/>
                      <a:pt x="131" y="3015"/>
                      <a:pt x="212" y="2875"/>
                    </a:cubicBezTo>
                    <a:cubicBezTo>
                      <a:pt x="342" y="2649"/>
                      <a:pt x="531" y="2461"/>
                      <a:pt x="757" y="2330"/>
                    </a:cubicBezTo>
                    <a:cubicBezTo>
                      <a:pt x="825" y="2291"/>
                      <a:pt x="896" y="2257"/>
                      <a:pt x="970" y="2229"/>
                    </a:cubicBezTo>
                    <a:cubicBezTo>
                      <a:pt x="1126" y="2169"/>
                      <a:pt x="1291" y="2136"/>
                      <a:pt x="1458" y="2133"/>
                    </a:cubicBezTo>
                    <a:lnTo>
                      <a:pt x="1467" y="2133"/>
                    </a:lnTo>
                    <a:cubicBezTo>
                      <a:pt x="1485" y="2133"/>
                      <a:pt x="1503" y="2132"/>
                      <a:pt x="1521" y="2133"/>
                    </a:cubicBezTo>
                    <a:lnTo>
                      <a:pt x="1567" y="2134"/>
                    </a:lnTo>
                    <a:cubicBezTo>
                      <a:pt x="1571" y="2134"/>
                      <a:pt x="1574" y="2135"/>
                      <a:pt x="1577" y="2135"/>
                    </a:cubicBezTo>
                    <a:lnTo>
                      <a:pt x="1638" y="2139"/>
                    </a:lnTo>
                    <a:lnTo>
                      <a:pt x="1647" y="2140"/>
                    </a:lnTo>
                    <a:cubicBezTo>
                      <a:pt x="1654" y="2140"/>
                      <a:pt x="1660" y="2140"/>
                      <a:pt x="1666" y="2141"/>
                    </a:cubicBezTo>
                    <a:lnTo>
                      <a:pt x="1749" y="2151"/>
                    </a:lnTo>
                    <a:cubicBezTo>
                      <a:pt x="1762" y="2152"/>
                      <a:pt x="1775" y="2154"/>
                      <a:pt x="1788" y="2156"/>
                    </a:cubicBezTo>
                    <a:lnTo>
                      <a:pt x="1804" y="2159"/>
                    </a:lnTo>
                    <a:cubicBezTo>
                      <a:pt x="1834" y="2163"/>
                      <a:pt x="1864" y="2169"/>
                      <a:pt x="1892" y="2174"/>
                    </a:cubicBezTo>
                    <a:lnTo>
                      <a:pt x="1912" y="2178"/>
                    </a:lnTo>
                    <a:cubicBezTo>
                      <a:pt x="1926" y="2180"/>
                      <a:pt x="1941" y="2184"/>
                      <a:pt x="1955" y="2187"/>
                    </a:cubicBezTo>
                    <a:lnTo>
                      <a:pt x="2017" y="2201"/>
                    </a:lnTo>
                    <a:lnTo>
                      <a:pt x="2070" y="2214"/>
                    </a:lnTo>
                    <a:lnTo>
                      <a:pt x="2085" y="2218"/>
                    </a:lnTo>
                    <a:cubicBezTo>
                      <a:pt x="2097" y="2221"/>
                      <a:pt x="2109" y="2224"/>
                      <a:pt x="2121" y="2228"/>
                    </a:cubicBezTo>
                    <a:lnTo>
                      <a:pt x="2149" y="2236"/>
                    </a:lnTo>
                    <a:cubicBezTo>
                      <a:pt x="2173" y="2243"/>
                      <a:pt x="2198" y="2250"/>
                      <a:pt x="2222" y="2258"/>
                    </a:cubicBezTo>
                    <a:lnTo>
                      <a:pt x="2272" y="2274"/>
                    </a:lnTo>
                    <a:cubicBezTo>
                      <a:pt x="2283" y="2278"/>
                      <a:pt x="2293" y="2281"/>
                      <a:pt x="2304" y="2285"/>
                    </a:cubicBezTo>
                    <a:lnTo>
                      <a:pt x="2321" y="2291"/>
                    </a:lnTo>
                    <a:cubicBezTo>
                      <a:pt x="2444" y="2334"/>
                      <a:pt x="2567" y="2383"/>
                      <a:pt x="2698" y="2442"/>
                    </a:cubicBezTo>
                    <a:cubicBezTo>
                      <a:pt x="2937" y="2550"/>
                      <a:pt x="3161" y="2669"/>
                      <a:pt x="3388" y="2792"/>
                    </a:cubicBezTo>
                    <a:lnTo>
                      <a:pt x="3438" y="2819"/>
                    </a:lnTo>
                    <a:cubicBezTo>
                      <a:pt x="3533" y="2870"/>
                      <a:pt x="3623" y="2919"/>
                      <a:pt x="3713" y="2966"/>
                    </a:cubicBezTo>
                    <a:cubicBezTo>
                      <a:pt x="3761" y="2991"/>
                      <a:pt x="3816" y="3020"/>
                      <a:pt x="3872" y="3048"/>
                    </a:cubicBezTo>
                    <a:lnTo>
                      <a:pt x="3912" y="3067"/>
                    </a:lnTo>
                    <a:lnTo>
                      <a:pt x="3991" y="3105"/>
                    </a:lnTo>
                    <a:lnTo>
                      <a:pt x="4034" y="3125"/>
                    </a:lnTo>
                    <a:cubicBezTo>
                      <a:pt x="4040" y="3128"/>
                      <a:pt x="4044" y="3130"/>
                      <a:pt x="4048" y="3132"/>
                    </a:cubicBezTo>
                    <a:lnTo>
                      <a:pt x="4084" y="3149"/>
                    </a:lnTo>
                    <a:cubicBezTo>
                      <a:pt x="4094" y="3154"/>
                      <a:pt x="4104" y="3159"/>
                      <a:pt x="4113" y="3163"/>
                    </a:cubicBezTo>
                    <a:lnTo>
                      <a:pt x="4149" y="3178"/>
                    </a:lnTo>
                    <a:cubicBezTo>
                      <a:pt x="4156" y="3182"/>
                      <a:pt x="4163" y="3185"/>
                      <a:pt x="4171" y="3188"/>
                    </a:cubicBezTo>
                    <a:lnTo>
                      <a:pt x="4185" y="3193"/>
                    </a:lnTo>
                    <a:cubicBezTo>
                      <a:pt x="4201" y="3200"/>
                      <a:pt x="4217" y="3206"/>
                      <a:pt x="4233" y="3212"/>
                    </a:cubicBezTo>
                    <a:cubicBezTo>
                      <a:pt x="4241" y="3215"/>
                      <a:pt x="4249" y="3218"/>
                      <a:pt x="4257" y="3221"/>
                    </a:cubicBezTo>
                    <a:lnTo>
                      <a:pt x="4311" y="3239"/>
                    </a:lnTo>
                    <a:lnTo>
                      <a:pt x="4329" y="3244"/>
                    </a:lnTo>
                    <a:cubicBezTo>
                      <a:pt x="4377" y="3259"/>
                      <a:pt x="4425" y="3271"/>
                      <a:pt x="4474" y="3281"/>
                    </a:cubicBezTo>
                    <a:cubicBezTo>
                      <a:pt x="4522" y="3291"/>
                      <a:pt x="4571" y="3298"/>
                      <a:pt x="4620" y="3302"/>
                    </a:cubicBezTo>
                    <a:lnTo>
                      <a:pt x="4633" y="3303"/>
                    </a:lnTo>
                    <a:cubicBezTo>
                      <a:pt x="4641" y="3304"/>
                      <a:pt x="4649" y="3305"/>
                      <a:pt x="4655" y="3305"/>
                    </a:cubicBezTo>
                    <a:lnTo>
                      <a:pt x="4692" y="3307"/>
                    </a:lnTo>
                    <a:lnTo>
                      <a:pt x="4707" y="3307"/>
                    </a:lnTo>
                    <a:cubicBezTo>
                      <a:pt x="4725" y="3307"/>
                      <a:pt x="4744" y="3307"/>
                      <a:pt x="4763" y="3307"/>
                    </a:cubicBezTo>
                    <a:cubicBezTo>
                      <a:pt x="4810" y="3305"/>
                      <a:pt x="4856" y="3301"/>
                      <a:pt x="4903" y="3295"/>
                    </a:cubicBezTo>
                    <a:cubicBezTo>
                      <a:pt x="4993" y="3281"/>
                      <a:pt x="5082" y="3256"/>
                      <a:pt x="5166" y="3219"/>
                    </a:cubicBezTo>
                    <a:cubicBezTo>
                      <a:pt x="5198" y="3205"/>
                      <a:pt x="5230" y="3188"/>
                      <a:pt x="5261" y="3171"/>
                    </a:cubicBezTo>
                    <a:cubicBezTo>
                      <a:pt x="5308" y="3143"/>
                      <a:pt x="5353" y="3112"/>
                      <a:pt x="5395" y="3078"/>
                    </a:cubicBezTo>
                    <a:cubicBezTo>
                      <a:pt x="5465" y="3020"/>
                      <a:pt x="5527" y="2953"/>
                      <a:pt x="5579" y="2878"/>
                    </a:cubicBezTo>
                    <a:cubicBezTo>
                      <a:pt x="5597" y="2852"/>
                      <a:pt x="5614" y="2825"/>
                      <a:pt x="5630" y="2798"/>
                    </a:cubicBezTo>
                    <a:cubicBezTo>
                      <a:pt x="5661" y="2744"/>
                      <a:pt x="5688" y="2688"/>
                      <a:pt x="5709" y="2630"/>
                    </a:cubicBezTo>
                    <a:cubicBezTo>
                      <a:pt x="5726" y="2585"/>
                      <a:pt x="5740" y="2539"/>
                      <a:pt x="5752" y="2493"/>
                    </a:cubicBezTo>
                    <a:cubicBezTo>
                      <a:pt x="5764" y="2445"/>
                      <a:pt x="5773" y="2397"/>
                      <a:pt x="5779" y="2349"/>
                    </a:cubicBezTo>
                    <a:cubicBezTo>
                      <a:pt x="5786" y="2300"/>
                      <a:pt x="5790" y="2250"/>
                      <a:pt x="5792" y="2201"/>
                    </a:cubicBezTo>
                    <a:cubicBezTo>
                      <a:pt x="5794" y="2156"/>
                      <a:pt x="5793" y="2108"/>
                      <a:pt x="5790" y="2049"/>
                    </a:cubicBezTo>
                    <a:lnTo>
                      <a:pt x="5788" y="2011"/>
                    </a:lnTo>
                    <a:lnTo>
                      <a:pt x="5784" y="1973"/>
                    </a:lnTo>
                    <a:cubicBezTo>
                      <a:pt x="5783" y="1962"/>
                      <a:pt x="5782" y="1950"/>
                      <a:pt x="5780" y="1939"/>
                    </a:cubicBezTo>
                    <a:lnTo>
                      <a:pt x="5779" y="1935"/>
                    </a:lnTo>
                    <a:cubicBezTo>
                      <a:pt x="5779" y="1930"/>
                      <a:pt x="5778" y="1925"/>
                      <a:pt x="5778" y="1920"/>
                    </a:cubicBezTo>
                    <a:cubicBezTo>
                      <a:pt x="5777" y="1912"/>
                      <a:pt x="5776" y="1904"/>
                      <a:pt x="5774" y="1896"/>
                    </a:cubicBezTo>
                    <a:cubicBezTo>
                      <a:pt x="5773" y="1890"/>
                      <a:pt x="5772" y="1884"/>
                      <a:pt x="5771" y="1877"/>
                    </a:cubicBezTo>
                    <a:cubicBezTo>
                      <a:pt x="5768" y="1858"/>
                      <a:pt x="5765" y="1839"/>
                      <a:pt x="5761" y="1819"/>
                    </a:cubicBezTo>
                    <a:lnTo>
                      <a:pt x="5758" y="1800"/>
                    </a:lnTo>
                    <a:cubicBezTo>
                      <a:pt x="5757" y="1793"/>
                      <a:pt x="5755" y="1787"/>
                      <a:pt x="5754" y="1781"/>
                    </a:cubicBezTo>
                    <a:lnTo>
                      <a:pt x="5746" y="1744"/>
                    </a:lnTo>
                    <a:cubicBezTo>
                      <a:pt x="5744" y="1736"/>
                      <a:pt x="5742" y="1728"/>
                      <a:pt x="5740" y="1720"/>
                    </a:cubicBezTo>
                    <a:cubicBezTo>
                      <a:pt x="5739" y="1716"/>
                      <a:pt x="5738" y="1711"/>
                      <a:pt x="5737" y="1707"/>
                    </a:cubicBezTo>
                    <a:lnTo>
                      <a:pt x="5727" y="1670"/>
                    </a:lnTo>
                    <a:lnTo>
                      <a:pt x="5722" y="1656"/>
                    </a:lnTo>
                    <a:cubicBezTo>
                      <a:pt x="5716" y="1636"/>
                      <a:pt x="5710" y="1614"/>
                      <a:pt x="5703" y="1594"/>
                    </a:cubicBezTo>
                    <a:cubicBezTo>
                      <a:pt x="5689" y="1548"/>
                      <a:pt x="5672" y="1500"/>
                      <a:pt x="5649" y="1443"/>
                    </a:cubicBezTo>
                    <a:lnTo>
                      <a:pt x="5633" y="1405"/>
                    </a:lnTo>
                    <a:cubicBezTo>
                      <a:pt x="5630" y="1397"/>
                      <a:pt x="5627" y="1389"/>
                      <a:pt x="5623" y="1381"/>
                    </a:cubicBezTo>
                    <a:cubicBezTo>
                      <a:pt x="5621" y="1377"/>
                      <a:pt x="5619" y="1372"/>
                      <a:pt x="5617" y="1368"/>
                    </a:cubicBezTo>
                    <a:cubicBezTo>
                      <a:pt x="5610" y="1350"/>
                      <a:pt x="5602" y="1333"/>
                      <a:pt x="5594" y="1316"/>
                    </a:cubicBezTo>
                    <a:cubicBezTo>
                      <a:pt x="5590" y="1308"/>
                      <a:pt x="5587" y="1301"/>
                      <a:pt x="5583" y="1293"/>
                    </a:cubicBezTo>
                    <a:cubicBezTo>
                      <a:pt x="5560" y="1246"/>
                      <a:pt x="5536" y="1196"/>
                      <a:pt x="5508" y="1145"/>
                    </a:cubicBezTo>
                    <a:cubicBezTo>
                      <a:pt x="5499" y="1129"/>
                      <a:pt x="5490" y="1114"/>
                      <a:pt x="5481" y="1098"/>
                    </a:cubicBezTo>
                    <a:cubicBezTo>
                      <a:pt x="5476" y="1089"/>
                      <a:pt x="5471" y="1081"/>
                      <a:pt x="5466" y="1072"/>
                    </a:cubicBezTo>
                    <a:lnTo>
                      <a:pt x="5445" y="1036"/>
                    </a:lnTo>
                    <a:cubicBezTo>
                      <a:pt x="5438" y="1023"/>
                      <a:pt x="5431" y="1011"/>
                      <a:pt x="5423" y="999"/>
                    </a:cubicBezTo>
                    <a:cubicBezTo>
                      <a:pt x="5394" y="952"/>
                      <a:pt x="5363" y="904"/>
                      <a:pt x="5331" y="855"/>
                    </a:cubicBezTo>
                    <a:cubicBezTo>
                      <a:pt x="5267" y="760"/>
                      <a:pt x="5198" y="664"/>
                      <a:pt x="5127" y="571"/>
                    </a:cubicBezTo>
                    <a:cubicBezTo>
                      <a:pt x="4987" y="388"/>
                      <a:pt x="4835" y="208"/>
                      <a:pt x="4666" y="9"/>
                    </a:cubicBezTo>
                    <a:lnTo>
                      <a:pt x="4677" y="0"/>
                    </a:lnTo>
                    <a:cubicBezTo>
                      <a:pt x="4846" y="199"/>
                      <a:pt x="4998" y="379"/>
                      <a:pt x="5138" y="562"/>
                    </a:cubicBezTo>
                    <a:cubicBezTo>
                      <a:pt x="5209" y="656"/>
                      <a:pt x="5278" y="752"/>
                      <a:pt x="5343" y="847"/>
                    </a:cubicBezTo>
                    <a:cubicBezTo>
                      <a:pt x="5375" y="896"/>
                      <a:pt x="5406" y="944"/>
                      <a:pt x="5435" y="992"/>
                    </a:cubicBezTo>
                    <a:cubicBezTo>
                      <a:pt x="5443" y="1004"/>
                      <a:pt x="5450" y="1016"/>
                      <a:pt x="5457" y="1029"/>
                    </a:cubicBezTo>
                    <a:lnTo>
                      <a:pt x="5479" y="1065"/>
                    </a:lnTo>
                    <a:cubicBezTo>
                      <a:pt x="5484" y="1074"/>
                      <a:pt x="5488" y="1082"/>
                      <a:pt x="5493" y="1091"/>
                    </a:cubicBezTo>
                    <a:cubicBezTo>
                      <a:pt x="5502" y="1107"/>
                      <a:pt x="5511" y="1123"/>
                      <a:pt x="5520" y="1139"/>
                    </a:cubicBezTo>
                    <a:cubicBezTo>
                      <a:pt x="5548" y="1189"/>
                      <a:pt x="5573" y="1240"/>
                      <a:pt x="5596" y="1287"/>
                    </a:cubicBezTo>
                    <a:cubicBezTo>
                      <a:pt x="5599" y="1295"/>
                      <a:pt x="5603" y="1302"/>
                      <a:pt x="5606" y="1310"/>
                    </a:cubicBezTo>
                    <a:cubicBezTo>
                      <a:pt x="5614" y="1327"/>
                      <a:pt x="5623" y="1345"/>
                      <a:pt x="5630" y="1362"/>
                    </a:cubicBezTo>
                    <a:cubicBezTo>
                      <a:pt x="5632" y="1367"/>
                      <a:pt x="5634" y="1371"/>
                      <a:pt x="5636" y="1376"/>
                    </a:cubicBezTo>
                    <a:cubicBezTo>
                      <a:pt x="5639" y="1384"/>
                      <a:pt x="5643" y="1392"/>
                      <a:pt x="5646" y="1400"/>
                    </a:cubicBezTo>
                    <a:lnTo>
                      <a:pt x="5662" y="1437"/>
                    </a:lnTo>
                    <a:cubicBezTo>
                      <a:pt x="5685" y="1495"/>
                      <a:pt x="5702" y="1544"/>
                      <a:pt x="5717" y="1590"/>
                    </a:cubicBezTo>
                    <a:cubicBezTo>
                      <a:pt x="5723" y="1610"/>
                      <a:pt x="5730" y="1632"/>
                      <a:pt x="5736" y="1652"/>
                    </a:cubicBezTo>
                    <a:lnTo>
                      <a:pt x="5745" y="1685"/>
                    </a:lnTo>
                    <a:lnTo>
                      <a:pt x="5750" y="1704"/>
                    </a:lnTo>
                    <a:cubicBezTo>
                      <a:pt x="5751" y="1708"/>
                      <a:pt x="5752" y="1712"/>
                      <a:pt x="5753" y="1717"/>
                    </a:cubicBezTo>
                    <a:cubicBezTo>
                      <a:pt x="5756" y="1725"/>
                      <a:pt x="5758" y="1733"/>
                      <a:pt x="5760" y="1741"/>
                    </a:cubicBezTo>
                    <a:lnTo>
                      <a:pt x="5768" y="1778"/>
                    </a:lnTo>
                    <a:cubicBezTo>
                      <a:pt x="5769" y="1784"/>
                      <a:pt x="5770" y="1790"/>
                      <a:pt x="5772" y="1798"/>
                    </a:cubicBezTo>
                    <a:lnTo>
                      <a:pt x="5775" y="1817"/>
                    </a:lnTo>
                    <a:cubicBezTo>
                      <a:pt x="5779" y="1836"/>
                      <a:pt x="5782" y="1856"/>
                      <a:pt x="5785" y="1875"/>
                    </a:cubicBezTo>
                    <a:cubicBezTo>
                      <a:pt x="5786" y="1882"/>
                      <a:pt x="5787" y="1888"/>
                      <a:pt x="5788" y="1894"/>
                    </a:cubicBezTo>
                    <a:cubicBezTo>
                      <a:pt x="5790" y="1903"/>
                      <a:pt x="5791" y="1911"/>
                      <a:pt x="5792" y="1919"/>
                    </a:cubicBezTo>
                    <a:cubicBezTo>
                      <a:pt x="5792" y="1923"/>
                      <a:pt x="5793" y="1928"/>
                      <a:pt x="5794" y="1933"/>
                    </a:cubicBezTo>
                    <a:lnTo>
                      <a:pt x="5794" y="1938"/>
                    </a:lnTo>
                    <a:cubicBezTo>
                      <a:pt x="5796" y="1949"/>
                      <a:pt x="5797" y="1960"/>
                      <a:pt x="5798" y="1972"/>
                    </a:cubicBezTo>
                    <a:lnTo>
                      <a:pt x="5802" y="2010"/>
                    </a:lnTo>
                    <a:lnTo>
                      <a:pt x="5804" y="2048"/>
                    </a:lnTo>
                    <a:cubicBezTo>
                      <a:pt x="5807" y="2107"/>
                      <a:pt x="5808" y="2156"/>
                      <a:pt x="5806" y="2201"/>
                    </a:cubicBezTo>
                    <a:cubicBezTo>
                      <a:pt x="5805" y="2251"/>
                      <a:pt x="5800" y="2301"/>
                      <a:pt x="5793" y="2351"/>
                    </a:cubicBezTo>
                    <a:cubicBezTo>
                      <a:pt x="5787" y="2400"/>
                      <a:pt x="5777" y="2448"/>
                      <a:pt x="5765" y="2496"/>
                    </a:cubicBezTo>
                    <a:cubicBezTo>
                      <a:pt x="5754" y="2543"/>
                      <a:pt x="5739" y="2589"/>
                      <a:pt x="5722" y="2635"/>
                    </a:cubicBezTo>
                    <a:cubicBezTo>
                      <a:pt x="5700" y="2694"/>
                      <a:pt x="5673" y="2751"/>
                      <a:pt x="5642" y="2805"/>
                    </a:cubicBezTo>
                    <a:cubicBezTo>
                      <a:pt x="5626" y="2833"/>
                      <a:pt x="5609" y="2859"/>
                      <a:pt x="5591" y="2885"/>
                    </a:cubicBezTo>
                    <a:cubicBezTo>
                      <a:pt x="5538" y="2960"/>
                      <a:pt x="5476" y="3028"/>
                      <a:pt x="5405" y="3087"/>
                    </a:cubicBezTo>
                    <a:cubicBezTo>
                      <a:pt x="5362" y="3122"/>
                      <a:pt x="5317" y="3154"/>
                      <a:pt x="5269" y="3181"/>
                    </a:cubicBezTo>
                    <a:cubicBezTo>
                      <a:pt x="5238" y="3199"/>
                      <a:pt x="5205" y="3216"/>
                      <a:pt x="5172" y="3230"/>
                    </a:cubicBezTo>
                    <a:cubicBezTo>
                      <a:pt x="5087" y="3268"/>
                      <a:pt x="4998" y="3293"/>
                      <a:pt x="4906" y="3307"/>
                    </a:cubicBezTo>
                    <a:cubicBezTo>
                      <a:pt x="4859" y="3314"/>
                      <a:pt x="4812" y="3318"/>
                      <a:pt x="4764" y="3319"/>
                    </a:cubicBezTo>
                    <a:cubicBezTo>
                      <a:pt x="4756" y="3320"/>
                      <a:pt x="4747" y="3320"/>
                      <a:pt x="4738" y="3320"/>
                    </a:cubicBezTo>
                    <a:lnTo>
                      <a:pt x="4707" y="3320"/>
                    </a:lnTo>
                    <a:lnTo>
                      <a:pt x="4692" y="3320"/>
                    </a:lnTo>
                    <a:lnTo>
                      <a:pt x="4656" y="3318"/>
                    </a:lnTo>
                    <a:cubicBezTo>
                      <a:pt x="4648" y="3318"/>
                      <a:pt x="4641" y="3317"/>
                      <a:pt x="4633" y="3316"/>
                    </a:cubicBezTo>
                    <a:lnTo>
                      <a:pt x="4619" y="3315"/>
                    </a:lnTo>
                    <a:cubicBezTo>
                      <a:pt x="4570" y="3311"/>
                      <a:pt x="4521" y="3304"/>
                      <a:pt x="4473" y="3294"/>
                    </a:cubicBezTo>
                    <a:cubicBezTo>
                      <a:pt x="4423" y="3284"/>
                      <a:pt x="4374" y="3272"/>
                      <a:pt x="4326" y="3257"/>
                    </a:cubicBezTo>
                    <a:lnTo>
                      <a:pt x="4308" y="3252"/>
                    </a:lnTo>
                    <a:lnTo>
                      <a:pt x="4253" y="3233"/>
                    </a:lnTo>
                    <a:cubicBezTo>
                      <a:pt x="4245" y="3230"/>
                      <a:pt x="4237" y="3227"/>
                      <a:pt x="4229" y="3224"/>
                    </a:cubicBezTo>
                    <a:cubicBezTo>
                      <a:pt x="4213" y="3219"/>
                      <a:pt x="4196" y="3213"/>
                      <a:pt x="4180" y="3206"/>
                    </a:cubicBezTo>
                    <a:lnTo>
                      <a:pt x="4167" y="3200"/>
                    </a:lnTo>
                    <a:cubicBezTo>
                      <a:pt x="4159" y="3197"/>
                      <a:pt x="4152" y="3194"/>
                      <a:pt x="4144" y="3191"/>
                    </a:cubicBezTo>
                    <a:lnTo>
                      <a:pt x="4108" y="3175"/>
                    </a:lnTo>
                    <a:cubicBezTo>
                      <a:pt x="4100" y="3171"/>
                      <a:pt x="4089" y="3166"/>
                      <a:pt x="4079" y="3161"/>
                    </a:cubicBezTo>
                    <a:lnTo>
                      <a:pt x="4043" y="3144"/>
                    </a:lnTo>
                    <a:cubicBezTo>
                      <a:pt x="4039" y="3142"/>
                      <a:pt x="4034" y="3139"/>
                      <a:pt x="4029" y="3137"/>
                    </a:cubicBezTo>
                    <a:lnTo>
                      <a:pt x="4032" y="3131"/>
                    </a:lnTo>
                    <a:lnTo>
                      <a:pt x="4029" y="3137"/>
                    </a:lnTo>
                    <a:lnTo>
                      <a:pt x="3946" y="3098"/>
                    </a:lnTo>
                    <a:lnTo>
                      <a:pt x="3906" y="3079"/>
                    </a:lnTo>
                    <a:lnTo>
                      <a:pt x="3867" y="3060"/>
                    </a:lnTo>
                    <a:cubicBezTo>
                      <a:pt x="3810" y="3032"/>
                      <a:pt x="3755" y="3003"/>
                      <a:pt x="3708" y="2978"/>
                    </a:cubicBezTo>
                    <a:cubicBezTo>
                      <a:pt x="3617" y="2930"/>
                      <a:pt x="3527" y="2882"/>
                      <a:pt x="3432" y="2830"/>
                    </a:cubicBezTo>
                    <a:lnTo>
                      <a:pt x="3382" y="2804"/>
                    </a:lnTo>
                    <a:cubicBezTo>
                      <a:pt x="3155" y="2681"/>
                      <a:pt x="2931" y="2562"/>
                      <a:pt x="2693" y="2455"/>
                    </a:cubicBezTo>
                    <a:cubicBezTo>
                      <a:pt x="2563" y="2396"/>
                      <a:pt x="2440" y="2346"/>
                      <a:pt x="2317" y="2304"/>
                    </a:cubicBezTo>
                    <a:lnTo>
                      <a:pt x="2300" y="2298"/>
                    </a:lnTo>
                    <a:cubicBezTo>
                      <a:pt x="2289" y="2294"/>
                      <a:pt x="2279" y="2291"/>
                      <a:pt x="2268" y="2287"/>
                    </a:cubicBezTo>
                    <a:lnTo>
                      <a:pt x="2218" y="2271"/>
                    </a:lnTo>
                    <a:cubicBezTo>
                      <a:pt x="2195" y="2263"/>
                      <a:pt x="2170" y="2256"/>
                      <a:pt x="2146" y="2249"/>
                    </a:cubicBezTo>
                    <a:lnTo>
                      <a:pt x="2118" y="2241"/>
                    </a:lnTo>
                    <a:cubicBezTo>
                      <a:pt x="2106" y="2237"/>
                      <a:pt x="2094" y="2234"/>
                      <a:pt x="2082" y="2231"/>
                    </a:cubicBezTo>
                    <a:lnTo>
                      <a:pt x="2067" y="2227"/>
                    </a:lnTo>
                    <a:lnTo>
                      <a:pt x="2015" y="2214"/>
                    </a:lnTo>
                    <a:lnTo>
                      <a:pt x="1953" y="2200"/>
                    </a:lnTo>
                    <a:cubicBezTo>
                      <a:pt x="1939" y="2197"/>
                      <a:pt x="1924" y="2194"/>
                      <a:pt x="1910" y="2191"/>
                    </a:cubicBezTo>
                    <a:lnTo>
                      <a:pt x="1891" y="2188"/>
                    </a:lnTo>
                    <a:cubicBezTo>
                      <a:pt x="1862" y="2182"/>
                      <a:pt x="1832" y="2176"/>
                      <a:pt x="1803" y="2172"/>
                    </a:cubicBezTo>
                    <a:lnTo>
                      <a:pt x="1787" y="2170"/>
                    </a:lnTo>
                    <a:cubicBezTo>
                      <a:pt x="1774" y="2168"/>
                      <a:pt x="1761" y="2166"/>
                      <a:pt x="1748" y="2164"/>
                    </a:cubicBezTo>
                    <a:lnTo>
                      <a:pt x="1666" y="2155"/>
                    </a:lnTo>
                    <a:cubicBezTo>
                      <a:pt x="1660" y="2154"/>
                      <a:pt x="1653" y="2154"/>
                      <a:pt x="1647" y="2153"/>
                    </a:cubicBezTo>
                    <a:lnTo>
                      <a:pt x="1638" y="2152"/>
                    </a:lnTo>
                    <a:lnTo>
                      <a:pt x="1577" y="2148"/>
                    </a:lnTo>
                    <a:cubicBezTo>
                      <a:pt x="1574" y="2148"/>
                      <a:pt x="1571" y="2148"/>
                      <a:pt x="1568" y="2148"/>
                    </a:cubicBezTo>
                    <a:lnTo>
                      <a:pt x="1521" y="2146"/>
                    </a:lnTo>
                    <a:cubicBezTo>
                      <a:pt x="1504" y="2145"/>
                      <a:pt x="1486" y="2146"/>
                      <a:pt x="1468" y="2146"/>
                    </a:cubicBezTo>
                    <a:lnTo>
                      <a:pt x="1459" y="2146"/>
                    </a:lnTo>
                    <a:cubicBezTo>
                      <a:pt x="1294" y="2150"/>
                      <a:pt x="1130" y="2182"/>
                      <a:pt x="975" y="2241"/>
                    </a:cubicBezTo>
                    <a:cubicBezTo>
                      <a:pt x="902" y="2269"/>
                      <a:pt x="832" y="2303"/>
                      <a:pt x="765" y="2342"/>
                    </a:cubicBezTo>
                    <a:cubicBezTo>
                      <a:pt x="540" y="2471"/>
                      <a:pt x="354" y="2658"/>
                      <a:pt x="224" y="2882"/>
                    </a:cubicBezTo>
                    <a:cubicBezTo>
                      <a:pt x="145" y="3020"/>
                      <a:pt x="88" y="3170"/>
                      <a:pt x="56" y="3325"/>
                    </a:cubicBezTo>
                    <a:cubicBezTo>
                      <a:pt x="53" y="3340"/>
                      <a:pt x="50" y="3355"/>
                      <a:pt x="48" y="3370"/>
                    </a:cubicBezTo>
                    <a:lnTo>
                      <a:pt x="43" y="3401"/>
                    </a:lnTo>
                    <a:lnTo>
                      <a:pt x="41" y="3415"/>
                    </a:lnTo>
                    <a:cubicBezTo>
                      <a:pt x="39" y="3424"/>
                      <a:pt x="38" y="3433"/>
                      <a:pt x="37" y="3442"/>
                    </a:cubicBezTo>
                    <a:lnTo>
                      <a:pt x="30" y="3496"/>
                    </a:lnTo>
                    <a:cubicBezTo>
                      <a:pt x="29" y="3508"/>
                      <a:pt x="28" y="3521"/>
                      <a:pt x="26" y="3533"/>
                    </a:cubicBezTo>
                    <a:lnTo>
                      <a:pt x="25" y="3550"/>
                    </a:lnTo>
                    <a:cubicBezTo>
                      <a:pt x="18" y="3628"/>
                      <a:pt x="15" y="3699"/>
                      <a:pt x="15" y="3768"/>
                    </a:cubicBezTo>
                    <a:cubicBezTo>
                      <a:pt x="15" y="3770"/>
                      <a:pt x="15" y="3773"/>
                      <a:pt x="15" y="3775"/>
                    </a:cubicBezTo>
                    <a:cubicBezTo>
                      <a:pt x="15" y="4064"/>
                      <a:pt x="64" y="4350"/>
                      <a:pt x="161" y="4622"/>
                    </a:cubicBezTo>
                    <a:cubicBezTo>
                      <a:pt x="214" y="4770"/>
                      <a:pt x="279" y="4912"/>
                      <a:pt x="358" y="5047"/>
                    </a:cubicBezTo>
                    <a:cubicBezTo>
                      <a:pt x="424" y="5163"/>
                      <a:pt x="500" y="5273"/>
                      <a:pt x="583" y="5376"/>
                    </a:cubicBezTo>
                    <a:cubicBezTo>
                      <a:pt x="624" y="5427"/>
                      <a:pt x="671" y="5481"/>
                      <a:pt x="726" y="5539"/>
                    </a:cubicBezTo>
                    <a:lnTo>
                      <a:pt x="782" y="5596"/>
                    </a:lnTo>
                    <a:lnTo>
                      <a:pt x="799" y="5614"/>
                    </a:lnTo>
                    <a:cubicBezTo>
                      <a:pt x="818" y="5633"/>
                      <a:pt x="838" y="5651"/>
                      <a:pt x="856" y="5669"/>
                    </a:cubicBezTo>
                    <a:lnTo>
                      <a:pt x="870" y="5683"/>
                    </a:lnTo>
                    <a:cubicBezTo>
                      <a:pt x="971" y="5780"/>
                      <a:pt x="1071" y="5869"/>
                      <a:pt x="1155" y="5944"/>
                    </a:cubicBezTo>
                    <a:cubicBezTo>
                      <a:pt x="1188" y="5973"/>
                      <a:pt x="1221" y="6002"/>
                      <a:pt x="1253" y="6031"/>
                    </a:cubicBezTo>
                    <a:cubicBezTo>
                      <a:pt x="1315" y="6086"/>
                      <a:pt x="1374" y="6138"/>
                      <a:pt x="1432" y="6190"/>
                    </a:cubicBezTo>
                    <a:lnTo>
                      <a:pt x="1513" y="6263"/>
                    </a:lnTo>
                    <a:lnTo>
                      <a:pt x="1555" y="6297"/>
                    </a:lnTo>
                    <a:lnTo>
                      <a:pt x="1593" y="6327"/>
                    </a:lnTo>
                    <a:lnTo>
                      <a:pt x="1641" y="6365"/>
                    </a:lnTo>
                    <a:cubicBezTo>
                      <a:pt x="1675" y="6391"/>
                      <a:pt x="1706" y="6416"/>
                      <a:pt x="1737" y="6441"/>
                    </a:cubicBezTo>
                    <a:cubicBezTo>
                      <a:pt x="1762" y="6461"/>
                      <a:pt x="1783" y="6478"/>
                      <a:pt x="1803" y="6495"/>
                    </a:cubicBezTo>
                    <a:lnTo>
                      <a:pt x="1850" y="6535"/>
                    </a:lnTo>
                    <a:cubicBezTo>
                      <a:pt x="1853" y="6538"/>
                      <a:pt x="1856" y="6540"/>
                      <a:pt x="1859" y="6543"/>
                    </a:cubicBezTo>
                    <a:lnTo>
                      <a:pt x="1864" y="6547"/>
                    </a:lnTo>
                    <a:cubicBezTo>
                      <a:pt x="1899" y="6579"/>
                      <a:pt x="1932" y="6613"/>
                      <a:pt x="1963" y="6648"/>
                    </a:cubicBezTo>
                    <a:cubicBezTo>
                      <a:pt x="2008" y="6700"/>
                      <a:pt x="2047" y="6755"/>
                      <a:pt x="2081" y="6814"/>
                    </a:cubicBezTo>
                    <a:cubicBezTo>
                      <a:pt x="2094" y="6836"/>
                      <a:pt x="2106" y="6858"/>
                      <a:pt x="2117" y="6881"/>
                    </a:cubicBezTo>
                    <a:cubicBezTo>
                      <a:pt x="2137" y="6922"/>
                      <a:pt x="2154" y="6965"/>
                      <a:pt x="2168" y="7009"/>
                    </a:cubicBezTo>
                    <a:lnTo>
                      <a:pt x="2178" y="7041"/>
                    </a:lnTo>
                    <a:lnTo>
                      <a:pt x="2187" y="7075"/>
                    </a:lnTo>
                    <a:cubicBezTo>
                      <a:pt x="2193" y="7099"/>
                      <a:pt x="2198" y="7120"/>
                      <a:pt x="2202" y="7143"/>
                    </a:cubicBezTo>
                    <a:cubicBezTo>
                      <a:pt x="2213" y="7204"/>
                      <a:pt x="2219" y="7266"/>
                      <a:pt x="2219" y="7329"/>
                    </a:cubicBezTo>
                    <a:cubicBezTo>
                      <a:pt x="2219" y="7359"/>
                      <a:pt x="2217" y="7389"/>
                      <a:pt x="2215" y="7419"/>
                    </a:cubicBezTo>
                    <a:cubicBezTo>
                      <a:pt x="2206" y="7517"/>
                      <a:pt x="2186" y="7613"/>
                      <a:pt x="2156" y="7706"/>
                    </a:cubicBezTo>
                    <a:cubicBezTo>
                      <a:pt x="2124" y="7806"/>
                      <a:pt x="2084" y="7903"/>
                      <a:pt x="2036" y="7996"/>
                    </a:cubicBezTo>
                    <a:cubicBezTo>
                      <a:pt x="1945" y="8175"/>
                      <a:pt x="1824" y="8360"/>
                      <a:pt x="1665" y="8560"/>
                    </a:cubicBezTo>
                    <a:cubicBezTo>
                      <a:pt x="1537" y="8723"/>
                      <a:pt x="1387" y="8893"/>
                      <a:pt x="1195" y="9096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0" name="Google Shape;280;p18"/>
            <p:cNvGrpSpPr/>
            <p:nvPr/>
          </p:nvGrpSpPr>
          <p:grpSpPr>
            <a:xfrm>
              <a:off x="8935413" y="3185885"/>
              <a:ext cx="114127" cy="349211"/>
              <a:chOff x="6364757" y="2908804"/>
              <a:chExt cx="66960" cy="204840"/>
            </a:xfrm>
          </p:grpSpPr>
          <p:sp>
            <p:nvSpPr>
              <p:cNvPr id="281" name="Google Shape;281;p18"/>
              <p:cNvSpPr/>
              <p:nvPr/>
            </p:nvSpPr>
            <p:spPr>
              <a:xfrm>
                <a:off x="6365477" y="2938324"/>
                <a:ext cx="12240" cy="1753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87" extrusionOk="0">
                    <a:moveTo>
                      <a:pt x="17" y="487"/>
                    </a:moveTo>
                    <a:lnTo>
                      <a:pt x="17" y="487"/>
                    </a:lnTo>
                    <a:lnTo>
                      <a:pt x="17" y="487"/>
                    </a:lnTo>
                    <a:cubicBezTo>
                      <a:pt x="14" y="487"/>
                      <a:pt x="11" y="486"/>
                      <a:pt x="8" y="484"/>
                    </a:cubicBezTo>
                    <a:cubicBezTo>
                      <a:pt x="6" y="483"/>
                      <a:pt x="4" y="481"/>
                      <a:pt x="2" y="478"/>
                    </a:cubicBezTo>
                    <a:cubicBezTo>
                      <a:pt x="1" y="475"/>
                      <a:pt x="0" y="472"/>
                      <a:pt x="0" y="469"/>
                    </a:cubicBezTo>
                    <a:lnTo>
                      <a:pt x="0" y="469"/>
                    </a:lnTo>
                    <a:lnTo>
                      <a:pt x="0" y="17"/>
                    </a:lnTo>
                    <a:lnTo>
                      <a:pt x="0" y="17"/>
                    </a:lnTo>
                    <a:cubicBezTo>
                      <a:pt x="0" y="14"/>
                      <a:pt x="1" y="12"/>
                      <a:pt x="2" y="9"/>
                    </a:cubicBezTo>
                    <a:cubicBezTo>
                      <a:pt x="4" y="7"/>
                      <a:pt x="6" y="5"/>
                      <a:pt x="8" y="3"/>
                    </a:cubicBezTo>
                    <a:cubicBezTo>
                      <a:pt x="11" y="2"/>
                      <a:pt x="14" y="0"/>
                      <a:pt x="17" y="0"/>
                    </a:cubicBezTo>
                    <a:cubicBezTo>
                      <a:pt x="20" y="0"/>
                      <a:pt x="23" y="2"/>
                      <a:pt x="25" y="3"/>
                    </a:cubicBezTo>
                    <a:cubicBezTo>
                      <a:pt x="28" y="5"/>
                      <a:pt x="31" y="7"/>
                      <a:pt x="32" y="9"/>
                    </a:cubicBezTo>
                    <a:cubicBezTo>
                      <a:pt x="34" y="12"/>
                      <a:pt x="34" y="14"/>
                      <a:pt x="34" y="17"/>
                    </a:cubicBezTo>
                    <a:lnTo>
                      <a:pt x="34" y="17"/>
                    </a:lnTo>
                    <a:lnTo>
                      <a:pt x="34" y="469"/>
                    </a:lnTo>
                    <a:lnTo>
                      <a:pt x="34" y="469"/>
                    </a:lnTo>
                    <a:lnTo>
                      <a:pt x="34" y="469"/>
                    </a:lnTo>
                    <a:cubicBezTo>
                      <a:pt x="34" y="472"/>
                      <a:pt x="34" y="475"/>
                      <a:pt x="32" y="478"/>
                    </a:cubicBezTo>
                    <a:cubicBezTo>
                      <a:pt x="31" y="481"/>
                      <a:pt x="28" y="483"/>
                      <a:pt x="25" y="484"/>
                    </a:cubicBezTo>
                    <a:cubicBezTo>
                      <a:pt x="23" y="486"/>
                      <a:pt x="20" y="487"/>
                      <a:pt x="17" y="4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>
                <a:off x="6364757" y="2908804"/>
                <a:ext cx="66960" cy="7164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99" extrusionOk="0">
                    <a:moveTo>
                      <a:pt x="186" y="99"/>
                    </a:moveTo>
                    <a:cubicBezTo>
                      <a:pt x="186" y="117"/>
                      <a:pt x="181" y="134"/>
                      <a:pt x="173" y="149"/>
                    </a:cubicBezTo>
                    <a:cubicBezTo>
                      <a:pt x="165" y="164"/>
                      <a:pt x="153" y="177"/>
                      <a:pt x="139" y="185"/>
                    </a:cubicBezTo>
                    <a:cubicBezTo>
                      <a:pt x="125" y="194"/>
                      <a:pt x="110" y="199"/>
                      <a:pt x="93" y="199"/>
                    </a:cubicBezTo>
                    <a:cubicBezTo>
                      <a:pt x="77" y="199"/>
                      <a:pt x="60" y="194"/>
                      <a:pt x="46" y="185"/>
                    </a:cubicBezTo>
                    <a:cubicBezTo>
                      <a:pt x="32" y="177"/>
                      <a:pt x="20" y="164"/>
                      <a:pt x="12" y="149"/>
                    </a:cubicBezTo>
                    <a:cubicBezTo>
                      <a:pt x="4" y="134"/>
                      <a:pt x="0" y="117"/>
                      <a:pt x="0" y="99"/>
                    </a:cubicBezTo>
                    <a:cubicBezTo>
                      <a:pt x="0" y="82"/>
                      <a:pt x="4" y="65"/>
                      <a:pt x="12" y="50"/>
                    </a:cubicBezTo>
                    <a:cubicBezTo>
                      <a:pt x="20" y="35"/>
                      <a:pt x="32" y="22"/>
                      <a:pt x="46" y="13"/>
                    </a:cubicBezTo>
                    <a:cubicBezTo>
                      <a:pt x="60" y="5"/>
                      <a:pt x="76" y="0"/>
                      <a:pt x="93" y="0"/>
                    </a:cubicBezTo>
                    <a:cubicBezTo>
                      <a:pt x="109" y="0"/>
                      <a:pt x="125" y="5"/>
                      <a:pt x="139" y="13"/>
                    </a:cubicBezTo>
                    <a:cubicBezTo>
                      <a:pt x="153" y="22"/>
                      <a:pt x="165" y="35"/>
                      <a:pt x="173" y="50"/>
                    </a:cubicBezTo>
                    <a:cubicBezTo>
                      <a:pt x="181" y="65"/>
                      <a:pt x="186" y="82"/>
                      <a:pt x="186" y="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6625" rIns="90000" bIns="26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3" name="Google Shape;283;p18"/>
            <p:cNvGrpSpPr/>
            <p:nvPr/>
          </p:nvGrpSpPr>
          <p:grpSpPr>
            <a:xfrm>
              <a:off x="5757074" y="4644718"/>
              <a:ext cx="292971" cy="315931"/>
              <a:chOff x="4773600" y="3368520"/>
              <a:chExt cx="165240" cy="178200"/>
            </a:xfrm>
          </p:grpSpPr>
          <p:sp>
            <p:nvSpPr>
              <p:cNvPr id="284" name="Google Shape;284;p18"/>
              <p:cNvSpPr/>
              <p:nvPr/>
            </p:nvSpPr>
            <p:spPr>
              <a:xfrm>
                <a:off x="4816440" y="3368520"/>
                <a:ext cx="12132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0" extrusionOk="0">
                    <a:moveTo>
                      <a:pt x="322" y="429"/>
                    </a:moveTo>
                    <a:lnTo>
                      <a:pt x="322" y="429"/>
                    </a:lnTo>
                    <a:cubicBezTo>
                      <a:pt x="320" y="429"/>
                      <a:pt x="318" y="429"/>
                      <a:pt x="315" y="427"/>
                    </a:cubicBezTo>
                    <a:cubicBezTo>
                      <a:pt x="314" y="426"/>
                      <a:pt x="311" y="425"/>
                      <a:pt x="309" y="422"/>
                    </a:cubicBezTo>
                    <a:cubicBezTo>
                      <a:pt x="308" y="421"/>
                      <a:pt x="308" y="417"/>
                      <a:pt x="308" y="415"/>
                    </a:cubicBezTo>
                    <a:lnTo>
                      <a:pt x="308" y="29"/>
                    </a:lnTo>
                    <a:lnTo>
                      <a:pt x="29" y="29"/>
                    </a:lnTo>
                    <a:lnTo>
                      <a:pt x="29" y="415"/>
                    </a:lnTo>
                    <a:lnTo>
                      <a:pt x="29" y="415"/>
                    </a:lnTo>
                    <a:cubicBezTo>
                      <a:pt x="29" y="418"/>
                      <a:pt x="28" y="420"/>
                      <a:pt x="27" y="422"/>
                    </a:cubicBezTo>
                    <a:cubicBezTo>
                      <a:pt x="26" y="425"/>
                      <a:pt x="25" y="427"/>
                      <a:pt x="22" y="428"/>
                    </a:cubicBezTo>
                    <a:cubicBezTo>
                      <a:pt x="20" y="430"/>
                      <a:pt x="17" y="430"/>
                      <a:pt x="14" y="430"/>
                    </a:cubicBezTo>
                    <a:cubicBezTo>
                      <a:pt x="12" y="430"/>
                      <a:pt x="9" y="430"/>
                      <a:pt x="7" y="428"/>
                    </a:cubicBezTo>
                    <a:cubicBezTo>
                      <a:pt x="5" y="427"/>
                      <a:pt x="4" y="425"/>
                      <a:pt x="2" y="422"/>
                    </a:cubicBezTo>
                    <a:cubicBezTo>
                      <a:pt x="1" y="420"/>
                      <a:pt x="0" y="418"/>
                      <a:pt x="0" y="415"/>
                    </a:cubicBezTo>
                    <a:lnTo>
                      <a:pt x="0" y="0"/>
                    </a:lnTo>
                    <a:lnTo>
                      <a:pt x="337" y="0"/>
                    </a:lnTo>
                    <a:lnTo>
                      <a:pt x="337" y="415"/>
                    </a:lnTo>
                    <a:lnTo>
                      <a:pt x="337" y="415"/>
                    </a:lnTo>
                    <a:cubicBezTo>
                      <a:pt x="337" y="417"/>
                      <a:pt x="336" y="420"/>
                      <a:pt x="335" y="422"/>
                    </a:cubicBezTo>
                    <a:cubicBezTo>
                      <a:pt x="334" y="424"/>
                      <a:pt x="333" y="426"/>
                      <a:pt x="330" y="427"/>
                    </a:cubicBezTo>
                    <a:cubicBezTo>
                      <a:pt x="328" y="429"/>
                      <a:pt x="325" y="429"/>
                      <a:pt x="322" y="4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8"/>
              <p:cNvSpPr/>
              <p:nvPr/>
            </p:nvSpPr>
            <p:spPr>
              <a:xfrm>
                <a:off x="477360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3" y="133"/>
                      <a:pt x="124" y="143"/>
                      <a:pt x="112" y="150"/>
                    </a:cubicBezTo>
                    <a:cubicBezTo>
                      <a:pt x="101" y="157"/>
                      <a:pt x="88" y="161"/>
                      <a:pt x="75" y="161"/>
                    </a:cubicBezTo>
                    <a:cubicBezTo>
                      <a:pt x="62" y="161"/>
                      <a:pt x="49" y="157"/>
                      <a:pt x="37" y="150"/>
                    </a:cubicBezTo>
                    <a:cubicBezTo>
                      <a:pt x="26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3" y="53"/>
                      <a:pt x="10" y="41"/>
                    </a:cubicBezTo>
                    <a:cubicBezTo>
                      <a:pt x="16" y="28"/>
                      <a:pt x="26" y="18"/>
                      <a:pt x="37" y="11"/>
                    </a:cubicBezTo>
                    <a:cubicBezTo>
                      <a:pt x="49" y="4"/>
                      <a:pt x="62" y="0"/>
                      <a:pt x="75" y="0"/>
                    </a:cubicBezTo>
                    <a:cubicBezTo>
                      <a:pt x="88" y="0"/>
                      <a:pt x="101" y="4"/>
                      <a:pt x="112" y="11"/>
                    </a:cubicBezTo>
                    <a:cubicBezTo>
                      <a:pt x="124" y="18"/>
                      <a:pt x="133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8"/>
              <p:cNvSpPr/>
              <p:nvPr/>
            </p:nvSpPr>
            <p:spPr>
              <a:xfrm>
                <a:off x="488484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4" y="133"/>
                      <a:pt x="125" y="143"/>
                      <a:pt x="113" y="150"/>
                    </a:cubicBezTo>
                    <a:cubicBezTo>
                      <a:pt x="102" y="157"/>
                      <a:pt x="88" y="161"/>
                      <a:pt x="75" y="161"/>
                    </a:cubicBezTo>
                    <a:cubicBezTo>
                      <a:pt x="62" y="161"/>
                      <a:pt x="50" y="157"/>
                      <a:pt x="38" y="150"/>
                    </a:cubicBezTo>
                    <a:cubicBezTo>
                      <a:pt x="27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4" y="53"/>
                      <a:pt x="10" y="41"/>
                    </a:cubicBezTo>
                    <a:cubicBezTo>
                      <a:pt x="17" y="28"/>
                      <a:pt x="27" y="18"/>
                      <a:pt x="38" y="11"/>
                    </a:cubicBezTo>
                    <a:cubicBezTo>
                      <a:pt x="50" y="4"/>
                      <a:pt x="62" y="0"/>
                      <a:pt x="75" y="0"/>
                    </a:cubicBezTo>
                    <a:cubicBezTo>
                      <a:pt x="88" y="0"/>
                      <a:pt x="102" y="4"/>
                      <a:pt x="113" y="11"/>
                    </a:cubicBezTo>
                    <a:cubicBezTo>
                      <a:pt x="125" y="18"/>
                      <a:pt x="134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7" name="Google Shape;287;p18"/>
            <p:cNvSpPr/>
            <p:nvPr/>
          </p:nvSpPr>
          <p:spPr>
            <a:xfrm flipH="1">
              <a:off x="8367732" y="4530423"/>
              <a:ext cx="126100" cy="15630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8" name="Google Shape;288;p18"/>
            <p:cNvGrpSpPr/>
            <p:nvPr/>
          </p:nvGrpSpPr>
          <p:grpSpPr>
            <a:xfrm>
              <a:off x="118299" y="4347640"/>
              <a:ext cx="438992" cy="521878"/>
              <a:chOff x="118299" y="4347640"/>
              <a:chExt cx="438992" cy="521878"/>
            </a:xfrm>
          </p:grpSpPr>
          <p:sp>
            <p:nvSpPr>
              <p:cNvPr id="289" name="Google Shape;289;p18"/>
              <p:cNvSpPr/>
              <p:nvPr/>
            </p:nvSpPr>
            <p:spPr>
              <a:xfrm flipH="1">
                <a:off x="431191" y="4713207"/>
                <a:ext cx="126100" cy="15631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31" y="326"/>
                    </a:moveTo>
                    <a:lnTo>
                      <a:pt x="91" y="212"/>
                    </a:lnTo>
                    <a:lnTo>
                      <a:pt x="0" y="163"/>
                    </a:lnTo>
                    <a:lnTo>
                      <a:pt x="91" y="113"/>
                    </a:lnTo>
                    <a:lnTo>
                      <a:pt x="131" y="0"/>
                    </a:lnTo>
                    <a:lnTo>
                      <a:pt x="171" y="113"/>
                    </a:lnTo>
                    <a:lnTo>
                      <a:pt x="263" y="163"/>
                    </a:lnTo>
                    <a:lnTo>
                      <a:pt x="171" y="212"/>
                    </a:lnTo>
                    <a:lnTo>
                      <a:pt x="131" y="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8"/>
              <p:cNvSpPr/>
              <p:nvPr/>
            </p:nvSpPr>
            <p:spPr>
              <a:xfrm flipH="1">
                <a:off x="118299" y="4347640"/>
                <a:ext cx="215650" cy="26735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31" y="326"/>
                    </a:moveTo>
                    <a:lnTo>
                      <a:pt x="91" y="212"/>
                    </a:lnTo>
                    <a:lnTo>
                      <a:pt x="0" y="163"/>
                    </a:lnTo>
                    <a:lnTo>
                      <a:pt x="91" y="113"/>
                    </a:lnTo>
                    <a:lnTo>
                      <a:pt x="131" y="0"/>
                    </a:lnTo>
                    <a:lnTo>
                      <a:pt x="171" y="113"/>
                    </a:lnTo>
                    <a:lnTo>
                      <a:pt x="263" y="163"/>
                    </a:lnTo>
                    <a:lnTo>
                      <a:pt x="171" y="212"/>
                    </a:lnTo>
                    <a:lnTo>
                      <a:pt x="131" y="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1" name="Google Shape;291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subTitle" idx="1"/>
          </p:nvPr>
        </p:nvSpPr>
        <p:spPr>
          <a:xfrm>
            <a:off x="864075" y="3023425"/>
            <a:ext cx="23226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2"/>
          </p:nvPr>
        </p:nvSpPr>
        <p:spPr>
          <a:xfrm>
            <a:off x="3410775" y="3023425"/>
            <a:ext cx="23226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8"/>
          <p:cNvSpPr txBox="1">
            <a:spLocks noGrp="1"/>
          </p:cNvSpPr>
          <p:nvPr>
            <p:ph type="subTitle" idx="3"/>
          </p:nvPr>
        </p:nvSpPr>
        <p:spPr>
          <a:xfrm>
            <a:off x="5957500" y="3023425"/>
            <a:ext cx="23226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 txBox="1">
            <a:spLocks noGrp="1"/>
          </p:cNvSpPr>
          <p:nvPr>
            <p:ph type="subTitle" idx="4"/>
          </p:nvPr>
        </p:nvSpPr>
        <p:spPr>
          <a:xfrm>
            <a:off x="864075" y="2592625"/>
            <a:ext cx="2322600" cy="4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96" name="Google Shape;296;p18"/>
          <p:cNvSpPr txBox="1">
            <a:spLocks noGrp="1"/>
          </p:cNvSpPr>
          <p:nvPr>
            <p:ph type="subTitle" idx="5"/>
          </p:nvPr>
        </p:nvSpPr>
        <p:spPr>
          <a:xfrm>
            <a:off x="3410776" y="2592625"/>
            <a:ext cx="2322600" cy="4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97" name="Google Shape;297;p18"/>
          <p:cNvSpPr txBox="1">
            <a:spLocks noGrp="1"/>
          </p:cNvSpPr>
          <p:nvPr>
            <p:ph type="subTitle" idx="6"/>
          </p:nvPr>
        </p:nvSpPr>
        <p:spPr>
          <a:xfrm>
            <a:off x="5957502" y="2592625"/>
            <a:ext cx="2322600" cy="43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9"/>
          <p:cNvSpPr txBox="1">
            <a:spLocks noGrp="1"/>
          </p:cNvSpPr>
          <p:nvPr>
            <p:ph type="subTitle" idx="1"/>
          </p:nvPr>
        </p:nvSpPr>
        <p:spPr>
          <a:xfrm>
            <a:off x="1339350" y="2195925"/>
            <a:ext cx="25122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9"/>
          <p:cNvSpPr txBox="1">
            <a:spLocks noGrp="1"/>
          </p:cNvSpPr>
          <p:nvPr>
            <p:ph type="subTitle" idx="2"/>
          </p:nvPr>
        </p:nvSpPr>
        <p:spPr>
          <a:xfrm>
            <a:off x="5292458" y="2195925"/>
            <a:ext cx="2512200" cy="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9"/>
          <p:cNvSpPr txBox="1">
            <a:spLocks noGrp="1"/>
          </p:cNvSpPr>
          <p:nvPr>
            <p:ph type="subTitle" idx="3"/>
          </p:nvPr>
        </p:nvSpPr>
        <p:spPr>
          <a:xfrm>
            <a:off x="1339350" y="4001446"/>
            <a:ext cx="25122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9"/>
          <p:cNvSpPr txBox="1">
            <a:spLocks noGrp="1"/>
          </p:cNvSpPr>
          <p:nvPr>
            <p:ph type="subTitle" idx="4"/>
          </p:nvPr>
        </p:nvSpPr>
        <p:spPr>
          <a:xfrm>
            <a:off x="5292458" y="4001446"/>
            <a:ext cx="2512200" cy="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19"/>
          <p:cNvSpPr txBox="1">
            <a:spLocks noGrp="1"/>
          </p:cNvSpPr>
          <p:nvPr>
            <p:ph type="subTitle" idx="5"/>
          </p:nvPr>
        </p:nvSpPr>
        <p:spPr>
          <a:xfrm>
            <a:off x="1339350" y="1844700"/>
            <a:ext cx="25122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05" name="Google Shape;305;p19"/>
          <p:cNvSpPr txBox="1">
            <a:spLocks noGrp="1"/>
          </p:cNvSpPr>
          <p:nvPr>
            <p:ph type="subTitle" idx="6"/>
          </p:nvPr>
        </p:nvSpPr>
        <p:spPr>
          <a:xfrm>
            <a:off x="5292441" y="1844700"/>
            <a:ext cx="25122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06" name="Google Shape;306;p19"/>
          <p:cNvSpPr txBox="1">
            <a:spLocks noGrp="1"/>
          </p:cNvSpPr>
          <p:nvPr>
            <p:ph type="subTitle" idx="7"/>
          </p:nvPr>
        </p:nvSpPr>
        <p:spPr>
          <a:xfrm>
            <a:off x="1339350" y="3635075"/>
            <a:ext cx="25122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07" name="Google Shape;307;p19"/>
          <p:cNvSpPr txBox="1">
            <a:spLocks noGrp="1"/>
          </p:cNvSpPr>
          <p:nvPr>
            <p:ph type="subTitle" idx="8"/>
          </p:nvPr>
        </p:nvSpPr>
        <p:spPr>
          <a:xfrm>
            <a:off x="5292441" y="3635075"/>
            <a:ext cx="25122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308" name="Google Shape;308;p19"/>
          <p:cNvGrpSpPr/>
          <p:nvPr/>
        </p:nvGrpSpPr>
        <p:grpSpPr>
          <a:xfrm>
            <a:off x="-1890479" y="182325"/>
            <a:ext cx="10915379" cy="7055148"/>
            <a:chOff x="-1890479" y="182325"/>
            <a:chExt cx="10915379" cy="7055148"/>
          </a:xfrm>
        </p:grpSpPr>
        <p:grpSp>
          <p:nvGrpSpPr>
            <p:cNvPr id="309" name="Google Shape;309;p19"/>
            <p:cNvGrpSpPr/>
            <p:nvPr/>
          </p:nvGrpSpPr>
          <p:grpSpPr>
            <a:xfrm>
              <a:off x="-1890479" y="3595836"/>
              <a:ext cx="5910909" cy="3641636"/>
              <a:chOff x="-1890479" y="3595836"/>
              <a:chExt cx="5910909" cy="3641636"/>
            </a:xfrm>
          </p:grpSpPr>
          <p:grpSp>
            <p:nvGrpSpPr>
              <p:cNvPr id="310" name="Google Shape;310;p19"/>
              <p:cNvGrpSpPr/>
              <p:nvPr/>
            </p:nvGrpSpPr>
            <p:grpSpPr>
              <a:xfrm rot="-5400000">
                <a:off x="-755843" y="2461200"/>
                <a:ext cx="3641636" cy="5910909"/>
                <a:chOff x="4568760" y="928080"/>
                <a:chExt cx="2354760" cy="3822120"/>
              </a:xfrm>
            </p:grpSpPr>
            <p:sp>
              <p:nvSpPr>
                <p:cNvPr id="311" name="Google Shape;311;p19"/>
                <p:cNvSpPr/>
                <p:nvPr/>
              </p:nvSpPr>
              <p:spPr>
                <a:xfrm>
                  <a:off x="4833360" y="928080"/>
                  <a:ext cx="2090160" cy="3822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10617" extrusionOk="0">
                      <a:moveTo>
                        <a:pt x="5802" y="2483"/>
                      </a:moveTo>
                      <a:cubicBezTo>
                        <a:pt x="5806" y="2564"/>
                        <a:pt x="5807" y="2637"/>
                        <a:pt x="5804" y="2705"/>
                      </a:cubicBezTo>
                      <a:cubicBezTo>
                        <a:pt x="5802" y="2780"/>
                        <a:pt x="5795" y="2854"/>
                        <a:pt x="5785" y="2928"/>
                      </a:cubicBezTo>
                      <a:cubicBezTo>
                        <a:pt x="5765" y="3080"/>
                        <a:pt x="5727" y="3229"/>
                        <a:pt x="5673" y="3372"/>
                      </a:cubicBezTo>
                      <a:cubicBezTo>
                        <a:pt x="5637" y="3469"/>
                        <a:pt x="5593" y="3562"/>
                        <a:pt x="5541" y="3652"/>
                      </a:cubicBezTo>
                      <a:cubicBezTo>
                        <a:pt x="5515" y="3697"/>
                        <a:pt x="5487" y="3741"/>
                        <a:pt x="5457" y="3785"/>
                      </a:cubicBezTo>
                      <a:cubicBezTo>
                        <a:pt x="5366" y="3914"/>
                        <a:pt x="5258" y="4031"/>
                        <a:pt x="5136" y="4132"/>
                      </a:cubicBezTo>
                      <a:cubicBezTo>
                        <a:pt x="5062" y="4193"/>
                        <a:pt x="4983" y="4248"/>
                        <a:pt x="4900" y="4296"/>
                      </a:cubicBezTo>
                      <a:cubicBezTo>
                        <a:pt x="4846" y="4328"/>
                        <a:pt x="4789" y="4356"/>
                        <a:pt x="4731" y="4382"/>
                      </a:cubicBezTo>
                      <a:cubicBezTo>
                        <a:pt x="4587" y="4445"/>
                        <a:pt x="4434" y="4489"/>
                        <a:pt x="4278" y="4512"/>
                      </a:cubicBezTo>
                      <a:cubicBezTo>
                        <a:pt x="4201" y="4524"/>
                        <a:pt x="4124" y="4530"/>
                        <a:pt x="4046" y="4532"/>
                      </a:cubicBezTo>
                      <a:cubicBezTo>
                        <a:pt x="4031" y="4533"/>
                        <a:pt x="4016" y="4533"/>
                        <a:pt x="4001" y="4533"/>
                      </a:cubicBezTo>
                      <a:cubicBezTo>
                        <a:pt x="3979" y="4533"/>
                        <a:pt x="3956" y="4533"/>
                        <a:pt x="3934" y="4532"/>
                      </a:cubicBezTo>
                      <a:lnTo>
                        <a:pt x="3931" y="4532"/>
                      </a:lnTo>
                      <a:lnTo>
                        <a:pt x="3874" y="4529"/>
                      </a:lnTo>
                      <a:cubicBezTo>
                        <a:pt x="3861" y="4529"/>
                        <a:pt x="3848" y="4527"/>
                        <a:pt x="3835" y="4526"/>
                      </a:cubicBezTo>
                      <a:lnTo>
                        <a:pt x="3817" y="4525"/>
                      </a:lnTo>
                      <a:cubicBezTo>
                        <a:pt x="3741" y="4518"/>
                        <a:pt x="3666" y="4507"/>
                        <a:pt x="3592" y="4492"/>
                      </a:cubicBezTo>
                      <a:cubicBezTo>
                        <a:pt x="3519" y="4478"/>
                        <a:pt x="3447" y="4460"/>
                        <a:pt x="3376" y="4438"/>
                      </a:cubicBezTo>
                      <a:lnTo>
                        <a:pt x="3349" y="4430"/>
                      </a:lnTo>
                      <a:lnTo>
                        <a:pt x="3271" y="4403"/>
                      </a:lnTo>
                      <a:lnTo>
                        <a:pt x="3245" y="4394"/>
                      </a:lnTo>
                      <a:cubicBezTo>
                        <a:pt x="3219" y="4384"/>
                        <a:pt x="3193" y="4375"/>
                        <a:pt x="3168" y="4364"/>
                      </a:cubicBezTo>
                      <a:lnTo>
                        <a:pt x="3151" y="4357"/>
                      </a:lnTo>
                      <a:cubicBezTo>
                        <a:pt x="3140" y="4353"/>
                        <a:pt x="3129" y="4348"/>
                        <a:pt x="3117" y="4343"/>
                      </a:cubicBezTo>
                      <a:lnTo>
                        <a:pt x="3068" y="4321"/>
                      </a:lnTo>
                      <a:cubicBezTo>
                        <a:pt x="3055" y="4316"/>
                        <a:pt x="3043" y="4310"/>
                        <a:pt x="3032" y="4305"/>
                      </a:cubicBezTo>
                      <a:lnTo>
                        <a:pt x="2978" y="4279"/>
                      </a:lnTo>
                      <a:lnTo>
                        <a:pt x="2915" y="4250"/>
                      </a:lnTo>
                      <a:lnTo>
                        <a:pt x="2847" y="4217"/>
                      </a:lnTo>
                      <a:lnTo>
                        <a:pt x="2803" y="4195"/>
                      </a:lnTo>
                      <a:cubicBezTo>
                        <a:pt x="2740" y="4164"/>
                        <a:pt x="2680" y="4133"/>
                        <a:pt x="2629" y="4107"/>
                      </a:cubicBezTo>
                      <a:cubicBezTo>
                        <a:pt x="2534" y="4057"/>
                        <a:pt x="2441" y="4006"/>
                        <a:pt x="2350" y="3957"/>
                      </a:cubicBezTo>
                      <a:lnTo>
                        <a:pt x="2296" y="3928"/>
                      </a:lnTo>
                      <a:cubicBezTo>
                        <a:pt x="2090" y="3817"/>
                        <a:pt x="1871" y="3700"/>
                        <a:pt x="1654" y="3602"/>
                      </a:cubicBezTo>
                      <a:cubicBezTo>
                        <a:pt x="1546" y="3553"/>
                        <a:pt x="1440" y="3510"/>
                        <a:pt x="1339" y="3475"/>
                      </a:cubicBezTo>
                      <a:lnTo>
                        <a:pt x="1324" y="3470"/>
                      </a:lnTo>
                      <a:cubicBezTo>
                        <a:pt x="1316" y="3467"/>
                        <a:pt x="1308" y="3464"/>
                        <a:pt x="1300" y="3462"/>
                      </a:cubicBezTo>
                      <a:lnTo>
                        <a:pt x="1261" y="3449"/>
                      </a:lnTo>
                      <a:cubicBezTo>
                        <a:pt x="1243" y="3443"/>
                        <a:pt x="1225" y="3438"/>
                        <a:pt x="1208" y="3433"/>
                      </a:cubicBezTo>
                      <a:lnTo>
                        <a:pt x="1183" y="3426"/>
                      </a:lnTo>
                      <a:cubicBezTo>
                        <a:pt x="1174" y="3423"/>
                        <a:pt x="1165" y="3421"/>
                        <a:pt x="1156" y="3419"/>
                      </a:cubicBezTo>
                      <a:lnTo>
                        <a:pt x="1144" y="3416"/>
                      </a:lnTo>
                      <a:lnTo>
                        <a:pt x="1105" y="3406"/>
                      </a:lnTo>
                      <a:lnTo>
                        <a:pt x="1058" y="3395"/>
                      </a:lnTo>
                      <a:cubicBezTo>
                        <a:pt x="1048" y="3393"/>
                        <a:pt x="1038" y="3391"/>
                        <a:pt x="1029" y="3389"/>
                      </a:cubicBezTo>
                      <a:lnTo>
                        <a:pt x="1009" y="3385"/>
                      </a:lnTo>
                      <a:cubicBezTo>
                        <a:pt x="990" y="3382"/>
                        <a:pt x="971" y="3378"/>
                        <a:pt x="953" y="3375"/>
                      </a:cubicBezTo>
                      <a:lnTo>
                        <a:pt x="915" y="3370"/>
                      </a:lnTo>
                      <a:lnTo>
                        <a:pt x="859" y="3363"/>
                      </a:lnTo>
                      <a:cubicBezTo>
                        <a:pt x="855" y="3363"/>
                        <a:pt x="851" y="3362"/>
                        <a:pt x="848" y="3362"/>
                      </a:cubicBezTo>
                      <a:lnTo>
                        <a:pt x="841" y="3362"/>
                      </a:lnTo>
                      <a:lnTo>
                        <a:pt x="800" y="3359"/>
                      </a:lnTo>
                      <a:lnTo>
                        <a:pt x="795" y="3359"/>
                      </a:lnTo>
                      <a:lnTo>
                        <a:pt x="771" y="3358"/>
                      </a:lnTo>
                      <a:cubicBezTo>
                        <a:pt x="764" y="3358"/>
                        <a:pt x="757" y="3358"/>
                        <a:pt x="749" y="3358"/>
                      </a:cubicBezTo>
                      <a:lnTo>
                        <a:pt x="741" y="3358"/>
                      </a:lnTo>
                      <a:cubicBezTo>
                        <a:pt x="658" y="3360"/>
                        <a:pt x="577" y="3376"/>
                        <a:pt x="500" y="3406"/>
                      </a:cubicBezTo>
                      <a:cubicBezTo>
                        <a:pt x="464" y="3419"/>
                        <a:pt x="429" y="3436"/>
                        <a:pt x="395" y="3456"/>
                      </a:cubicBezTo>
                      <a:cubicBezTo>
                        <a:pt x="283" y="3521"/>
                        <a:pt x="189" y="3614"/>
                        <a:pt x="124" y="3727"/>
                      </a:cubicBezTo>
                      <a:cubicBezTo>
                        <a:pt x="84" y="3796"/>
                        <a:pt x="55" y="3871"/>
                        <a:pt x="39" y="3950"/>
                      </a:cubicBezTo>
                      <a:cubicBezTo>
                        <a:pt x="38" y="3955"/>
                        <a:pt x="37" y="3961"/>
                        <a:pt x="36" y="3967"/>
                      </a:cubicBezTo>
                      <a:cubicBezTo>
                        <a:pt x="36" y="3971"/>
                        <a:pt x="35" y="3976"/>
                        <a:pt x="34" y="3981"/>
                      </a:cubicBezTo>
                      <a:lnTo>
                        <a:pt x="31" y="3998"/>
                      </a:lnTo>
                      <a:cubicBezTo>
                        <a:pt x="30" y="4004"/>
                        <a:pt x="29" y="4010"/>
                        <a:pt x="29" y="4017"/>
                      </a:cubicBezTo>
                      <a:lnTo>
                        <a:pt x="24" y="4055"/>
                      </a:lnTo>
                      <a:cubicBezTo>
                        <a:pt x="23" y="4063"/>
                        <a:pt x="22" y="4070"/>
                        <a:pt x="22" y="4078"/>
                      </a:cubicBezTo>
                      <a:cubicBezTo>
                        <a:pt x="21" y="4083"/>
                        <a:pt x="21" y="4088"/>
                        <a:pt x="20" y="4094"/>
                      </a:cubicBezTo>
                      <a:cubicBezTo>
                        <a:pt x="15" y="4149"/>
                        <a:pt x="13" y="4200"/>
                        <a:pt x="13" y="4247"/>
                      </a:cubicBezTo>
                      <a:cubicBezTo>
                        <a:pt x="13" y="4249"/>
                        <a:pt x="13" y="4250"/>
                        <a:pt x="13" y="4251"/>
                      </a:cubicBezTo>
                      <a:cubicBezTo>
                        <a:pt x="13" y="4456"/>
                        <a:pt x="48" y="4660"/>
                        <a:pt x="118" y="4853"/>
                      </a:cubicBezTo>
                      <a:cubicBezTo>
                        <a:pt x="155" y="4959"/>
                        <a:pt x="202" y="5060"/>
                        <a:pt x="258" y="5157"/>
                      </a:cubicBezTo>
                      <a:cubicBezTo>
                        <a:pt x="306" y="5240"/>
                        <a:pt x="360" y="5318"/>
                        <a:pt x="419" y="5393"/>
                      </a:cubicBezTo>
                      <a:lnTo>
                        <a:pt x="414" y="5397"/>
                      </a:lnTo>
                      <a:lnTo>
                        <a:pt x="419" y="5393"/>
                      </a:lnTo>
                      <a:cubicBezTo>
                        <a:pt x="448" y="5428"/>
                        <a:pt x="480" y="5465"/>
                        <a:pt x="522" y="5510"/>
                      </a:cubicBezTo>
                      <a:lnTo>
                        <a:pt x="564" y="5552"/>
                      </a:lnTo>
                      <a:lnTo>
                        <a:pt x="579" y="5568"/>
                      </a:lnTo>
                      <a:cubicBezTo>
                        <a:pt x="595" y="5583"/>
                        <a:pt x="612" y="5599"/>
                        <a:pt x="628" y="5615"/>
                      </a:cubicBezTo>
                      <a:lnTo>
                        <a:pt x="642" y="5629"/>
                      </a:lnTo>
                      <a:cubicBezTo>
                        <a:pt x="736" y="5718"/>
                        <a:pt x="833" y="5806"/>
                        <a:pt x="908" y="5872"/>
                      </a:cubicBezTo>
                      <a:cubicBezTo>
                        <a:pt x="940" y="5900"/>
                        <a:pt x="972" y="5929"/>
                        <a:pt x="1004" y="5957"/>
                      </a:cubicBezTo>
                      <a:cubicBezTo>
                        <a:pt x="1064" y="6011"/>
                        <a:pt x="1127" y="6066"/>
                        <a:pt x="1189" y="6122"/>
                      </a:cubicBezTo>
                      <a:lnTo>
                        <a:pt x="1252" y="6179"/>
                      </a:lnTo>
                      <a:lnTo>
                        <a:pt x="1312" y="6227"/>
                      </a:lnTo>
                      <a:lnTo>
                        <a:pt x="1358" y="6263"/>
                      </a:lnTo>
                      <a:cubicBezTo>
                        <a:pt x="1391" y="6289"/>
                        <a:pt x="1426" y="6316"/>
                        <a:pt x="1461" y="6344"/>
                      </a:cubicBezTo>
                      <a:cubicBezTo>
                        <a:pt x="1489" y="6367"/>
                        <a:pt x="1515" y="6388"/>
                        <a:pt x="1539" y="6408"/>
                      </a:cubicBezTo>
                      <a:lnTo>
                        <a:pt x="1599" y="6459"/>
                      </a:lnTo>
                      <a:cubicBezTo>
                        <a:pt x="1604" y="6463"/>
                        <a:pt x="1609" y="6468"/>
                        <a:pt x="1614" y="6472"/>
                      </a:cubicBezTo>
                      <a:lnTo>
                        <a:pt x="1621" y="6479"/>
                      </a:lnTo>
                      <a:cubicBezTo>
                        <a:pt x="1678" y="6531"/>
                        <a:pt x="1733" y="6586"/>
                        <a:pt x="1784" y="6645"/>
                      </a:cubicBezTo>
                      <a:cubicBezTo>
                        <a:pt x="1858" y="6731"/>
                        <a:pt x="1925" y="6825"/>
                        <a:pt x="1982" y="6923"/>
                      </a:cubicBezTo>
                      <a:cubicBezTo>
                        <a:pt x="2003" y="6961"/>
                        <a:pt x="2023" y="6999"/>
                        <a:pt x="2042" y="7038"/>
                      </a:cubicBezTo>
                      <a:cubicBezTo>
                        <a:pt x="2077" y="7109"/>
                        <a:pt x="2107" y="7182"/>
                        <a:pt x="2131" y="7258"/>
                      </a:cubicBezTo>
                      <a:lnTo>
                        <a:pt x="2149" y="7314"/>
                      </a:lnTo>
                      <a:lnTo>
                        <a:pt x="2164" y="7372"/>
                      </a:lnTo>
                      <a:cubicBezTo>
                        <a:pt x="2172" y="7403"/>
                        <a:pt x="2182" y="7445"/>
                        <a:pt x="2189" y="7488"/>
                      </a:cubicBezTo>
                      <a:cubicBezTo>
                        <a:pt x="2208" y="7592"/>
                        <a:pt x="2218" y="7699"/>
                        <a:pt x="2218" y="7805"/>
                      </a:cubicBezTo>
                      <a:cubicBezTo>
                        <a:pt x="2218" y="7856"/>
                        <a:pt x="2216" y="7907"/>
                        <a:pt x="2211" y="7958"/>
                      </a:cubicBezTo>
                      <a:cubicBezTo>
                        <a:pt x="2198" y="8110"/>
                        <a:pt x="2168" y="8260"/>
                        <a:pt x="2122" y="8405"/>
                      </a:cubicBezTo>
                      <a:cubicBezTo>
                        <a:pt x="2077" y="8543"/>
                        <a:pt x="2022" y="8677"/>
                        <a:pt x="1956" y="8806"/>
                      </a:cubicBezTo>
                      <a:cubicBezTo>
                        <a:pt x="1928" y="8860"/>
                        <a:pt x="1900" y="8913"/>
                        <a:pt x="1870" y="8965"/>
                      </a:cubicBezTo>
                      <a:cubicBezTo>
                        <a:pt x="1830" y="9033"/>
                        <a:pt x="1788" y="9100"/>
                        <a:pt x="1745" y="9166"/>
                      </a:cubicBezTo>
                      <a:cubicBezTo>
                        <a:pt x="1708" y="9221"/>
                        <a:pt x="1669" y="9277"/>
                        <a:pt x="1628" y="9333"/>
                      </a:cubicBezTo>
                      <a:cubicBezTo>
                        <a:pt x="1590" y="9385"/>
                        <a:pt x="1549" y="9439"/>
                        <a:pt x="1507" y="9492"/>
                      </a:cubicBezTo>
                      <a:cubicBezTo>
                        <a:pt x="1364" y="9673"/>
                        <a:pt x="1200" y="9860"/>
                        <a:pt x="991" y="10079"/>
                      </a:cubicBezTo>
                      <a:cubicBezTo>
                        <a:pt x="879" y="10197"/>
                        <a:pt x="765" y="10313"/>
                        <a:pt x="655" y="10425"/>
                      </a:cubicBezTo>
                      <a:cubicBezTo>
                        <a:pt x="592" y="10488"/>
                        <a:pt x="528" y="10553"/>
                        <a:pt x="466" y="10617"/>
                      </a:cubicBezTo>
                      <a:lnTo>
                        <a:pt x="456" y="10607"/>
                      </a:lnTo>
                      <a:cubicBezTo>
                        <a:pt x="518" y="10543"/>
                        <a:pt x="583" y="10478"/>
                        <a:pt x="645" y="10415"/>
                      </a:cubicBezTo>
                      <a:cubicBezTo>
                        <a:pt x="755" y="10303"/>
                        <a:pt x="869" y="10187"/>
                        <a:pt x="981" y="10070"/>
                      </a:cubicBezTo>
                      <a:cubicBezTo>
                        <a:pt x="1189" y="9850"/>
                        <a:pt x="1353" y="9664"/>
                        <a:pt x="1496" y="9483"/>
                      </a:cubicBezTo>
                      <a:cubicBezTo>
                        <a:pt x="1538" y="9430"/>
                        <a:pt x="1579" y="9376"/>
                        <a:pt x="1617" y="9324"/>
                      </a:cubicBezTo>
                      <a:cubicBezTo>
                        <a:pt x="1657" y="9269"/>
                        <a:pt x="1696" y="9213"/>
                        <a:pt x="1733" y="9158"/>
                      </a:cubicBezTo>
                      <a:cubicBezTo>
                        <a:pt x="1777" y="9092"/>
                        <a:pt x="1818" y="9025"/>
                        <a:pt x="1857" y="8957"/>
                      </a:cubicBezTo>
                      <a:cubicBezTo>
                        <a:pt x="1887" y="8906"/>
                        <a:pt x="1916" y="8853"/>
                        <a:pt x="1943" y="8800"/>
                      </a:cubicBezTo>
                      <a:cubicBezTo>
                        <a:pt x="2009" y="8671"/>
                        <a:pt x="2064" y="8538"/>
                        <a:pt x="2108" y="8400"/>
                      </a:cubicBezTo>
                      <a:cubicBezTo>
                        <a:pt x="2154" y="8256"/>
                        <a:pt x="2184" y="8107"/>
                        <a:pt x="2198" y="7957"/>
                      </a:cubicBezTo>
                      <a:cubicBezTo>
                        <a:pt x="2202" y="7906"/>
                        <a:pt x="2204" y="7856"/>
                        <a:pt x="2204" y="7805"/>
                      </a:cubicBezTo>
                      <a:cubicBezTo>
                        <a:pt x="2204" y="7699"/>
                        <a:pt x="2195" y="7594"/>
                        <a:pt x="2176" y="7490"/>
                      </a:cubicBezTo>
                      <a:cubicBezTo>
                        <a:pt x="2168" y="7447"/>
                        <a:pt x="2158" y="7406"/>
                        <a:pt x="2151" y="7375"/>
                      </a:cubicBezTo>
                      <a:lnTo>
                        <a:pt x="2135" y="7318"/>
                      </a:lnTo>
                      <a:lnTo>
                        <a:pt x="2118" y="7262"/>
                      </a:lnTo>
                      <a:cubicBezTo>
                        <a:pt x="2093" y="7187"/>
                        <a:pt x="2064" y="7114"/>
                        <a:pt x="2030" y="7043"/>
                      </a:cubicBezTo>
                      <a:cubicBezTo>
                        <a:pt x="2011" y="7005"/>
                        <a:pt x="1991" y="6967"/>
                        <a:pt x="1970" y="6930"/>
                      </a:cubicBezTo>
                      <a:cubicBezTo>
                        <a:pt x="1913" y="6832"/>
                        <a:pt x="1847" y="6740"/>
                        <a:pt x="1773" y="6654"/>
                      </a:cubicBezTo>
                      <a:cubicBezTo>
                        <a:pt x="1723" y="6596"/>
                        <a:pt x="1669" y="6540"/>
                        <a:pt x="1611" y="6489"/>
                      </a:cubicBezTo>
                      <a:lnTo>
                        <a:pt x="1604" y="6482"/>
                      </a:lnTo>
                      <a:cubicBezTo>
                        <a:pt x="1600" y="6478"/>
                        <a:pt x="1595" y="6474"/>
                        <a:pt x="1590" y="6470"/>
                      </a:cubicBezTo>
                      <a:lnTo>
                        <a:pt x="1570" y="6452"/>
                      </a:lnTo>
                      <a:lnTo>
                        <a:pt x="1531" y="6419"/>
                      </a:lnTo>
                      <a:cubicBezTo>
                        <a:pt x="1507" y="6399"/>
                        <a:pt x="1481" y="6378"/>
                        <a:pt x="1452" y="6355"/>
                      </a:cubicBezTo>
                      <a:cubicBezTo>
                        <a:pt x="1418" y="6327"/>
                        <a:pt x="1383" y="6300"/>
                        <a:pt x="1350" y="6274"/>
                      </a:cubicBezTo>
                      <a:lnTo>
                        <a:pt x="1304" y="6238"/>
                      </a:lnTo>
                      <a:lnTo>
                        <a:pt x="1243" y="6190"/>
                      </a:lnTo>
                      <a:lnTo>
                        <a:pt x="1180" y="6132"/>
                      </a:lnTo>
                      <a:cubicBezTo>
                        <a:pt x="1118" y="6076"/>
                        <a:pt x="1056" y="6021"/>
                        <a:pt x="995" y="5967"/>
                      </a:cubicBezTo>
                      <a:cubicBezTo>
                        <a:pt x="963" y="5939"/>
                        <a:pt x="931" y="5910"/>
                        <a:pt x="899" y="5882"/>
                      </a:cubicBezTo>
                      <a:cubicBezTo>
                        <a:pt x="824" y="5816"/>
                        <a:pt x="727" y="5728"/>
                        <a:pt x="633" y="5638"/>
                      </a:cubicBezTo>
                      <a:lnTo>
                        <a:pt x="618" y="5624"/>
                      </a:lnTo>
                      <a:cubicBezTo>
                        <a:pt x="602" y="5609"/>
                        <a:pt x="586" y="5593"/>
                        <a:pt x="570" y="5577"/>
                      </a:cubicBezTo>
                      <a:lnTo>
                        <a:pt x="540" y="5547"/>
                      </a:lnTo>
                      <a:lnTo>
                        <a:pt x="512" y="5519"/>
                      </a:lnTo>
                      <a:cubicBezTo>
                        <a:pt x="470" y="5475"/>
                        <a:pt x="438" y="5437"/>
                        <a:pt x="409" y="5401"/>
                      </a:cubicBezTo>
                      <a:cubicBezTo>
                        <a:pt x="349" y="5327"/>
                        <a:pt x="294" y="5247"/>
                        <a:pt x="246" y="5164"/>
                      </a:cubicBezTo>
                      <a:cubicBezTo>
                        <a:pt x="190" y="5067"/>
                        <a:pt x="143" y="4964"/>
                        <a:pt x="105" y="4858"/>
                      </a:cubicBezTo>
                      <a:cubicBezTo>
                        <a:pt x="35" y="4663"/>
                        <a:pt x="0" y="4458"/>
                        <a:pt x="0" y="4251"/>
                      </a:cubicBezTo>
                      <a:cubicBezTo>
                        <a:pt x="0" y="4250"/>
                        <a:pt x="0" y="4249"/>
                        <a:pt x="0" y="4247"/>
                      </a:cubicBezTo>
                      <a:cubicBezTo>
                        <a:pt x="0" y="4199"/>
                        <a:pt x="2" y="4148"/>
                        <a:pt x="7" y="4092"/>
                      </a:cubicBezTo>
                      <a:cubicBezTo>
                        <a:pt x="7" y="4087"/>
                        <a:pt x="8" y="4082"/>
                        <a:pt x="8" y="4077"/>
                      </a:cubicBezTo>
                      <a:cubicBezTo>
                        <a:pt x="9" y="4069"/>
                        <a:pt x="10" y="4061"/>
                        <a:pt x="11" y="4053"/>
                      </a:cubicBezTo>
                      <a:lnTo>
                        <a:pt x="15" y="4015"/>
                      </a:lnTo>
                      <a:cubicBezTo>
                        <a:pt x="16" y="4008"/>
                        <a:pt x="17" y="4002"/>
                        <a:pt x="18" y="3996"/>
                      </a:cubicBezTo>
                      <a:lnTo>
                        <a:pt x="21" y="3978"/>
                      </a:lnTo>
                      <a:cubicBezTo>
                        <a:pt x="22" y="3973"/>
                        <a:pt x="22" y="3969"/>
                        <a:pt x="23" y="3964"/>
                      </a:cubicBezTo>
                      <a:cubicBezTo>
                        <a:pt x="24" y="3958"/>
                        <a:pt x="25" y="3952"/>
                        <a:pt x="26" y="3946"/>
                      </a:cubicBezTo>
                      <a:cubicBezTo>
                        <a:pt x="43" y="3867"/>
                        <a:pt x="72" y="3790"/>
                        <a:pt x="112" y="3720"/>
                      </a:cubicBezTo>
                      <a:cubicBezTo>
                        <a:pt x="179" y="3605"/>
                        <a:pt x="274" y="3509"/>
                        <a:pt x="389" y="3443"/>
                      </a:cubicBezTo>
                      <a:cubicBezTo>
                        <a:pt x="423" y="3423"/>
                        <a:pt x="459" y="3406"/>
                        <a:pt x="496" y="3392"/>
                      </a:cubicBezTo>
                      <a:cubicBezTo>
                        <a:pt x="574" y="3362"/>
                        <a:pt x="657" y="3346"/>
                        <a:pt x="741" y="3344"/>
                      </a:cubicBezTo>
                      <a:lnTo>
                        <a:pt x="749" y="3344"/>
                      </a:lnTo>
                      <a:cubicBezTo>
                        <a:pt x="757" y="3344"/>
                        <a:pt x="765" y="3344"/>
                        <a:pt x="773" y="3344"/>
                      </a:cubicBezTo>
                      <a:lnTo>
                        <a:pt x="796" y="3345"/>
                      </a:lnTo>
                      <a:cubicBezTo>
                        <a:pt x="798" y="3345"/>
                        <a:pt x="800" y="3345"/>
                        <a:pt x="802" y="3345"/>
                      </a:cubicBezTo>
                      <a:lnTo>
                        <a:pt x="842" y="3348"/>
                      </a:lnTo>
                      <a:lnTo>
                        <a:pt x="849" y="3348"/>
                      </a:lnTo>
                      <a:cubicBezTo>
                        <a:pt x="853" y="3349"/>
                        <a:pt x="857" y="3349"/>
                        <a:pt x="861" y="3349"/>
                      </a:cubicBezTo>
                      <a:lnTo>
                        <a:pt x="917" y="3356"/>
                      </a:lnTo>
                      <a:lnTo>
                        <a:pt x="955" y="3362"/>
                      </a:lnTo>
                      <a:cubicBezTo>
                        <a:pt x="974" y="3364"/>
                        <a:pt x="993" y="3368"/>
                        <a:pt x="1012" y="3371"/>
                      </a:cubicBezTo>
                      <a:lnTo>
                        <a:pt x="1032" y="3375"/>
                      </a:lnTo>
                      <a:cubicBezTo>
                        <a:pt x="1042" y="3377"/>
                        <a:pt x="1052" y="3379"/>
                        <a:pt x="1062" y="3381"/>
                      </a:cubicBezTo>
                      <a:lnTo>
                        <a:pt x="1109" y="3392"/>
                      </a:lnTo>
                      <a:lnTo>
                        <a:pt x="1148" y="3402"/>
                      </a:lnTo>
                      <a:lnTo>
                        <a:pt x="1160" y="3405"/>
                      </a:lnTo>
                      <a:cubicBezTo>
                        <a:pt x="1169" y="3407"/>
                        <a:pt x="1178" y="3410"/>
                        <a:pt x="1187" y="3412"/>
                      </a:cubicBezTo>
                      <a:lnTo>
                        <a:pt x="1212" y="3419"/>
                      </a:lnTo>
                      <a:cubicBezTo>
                        <a:pt x="1230" y="3424"/>
                        <a:pt x="1248" y="3429"/>
                        <a:pt x="1266" y="3435"/>
                      </a:cubicBezTo>
                      <a:lnTo>
                        <a:pt x="1305" y="3448"/>
                      </a:lnTo>
                      <a:cubicBezTo>
                        <a:pt x="1313" y="3451"/>
                        <a:pt x="1321" y="3453"/>
                        <a:pt x="1329" y="3456"/>
                      </a:cubicBezTo>
                      <a:lnTo>
                        <a:pt x="1344" y="3461"/>
                      </a:lnTo>
                      <a:cubicBezTo>
                        <a:pt x="1445" y="3497"/>
                        <a:pt x="1552" y="3540"/>
                        <a:pt x="1661" y="3589"/>
                      </a:cubicBezTo>
                      <a:cubicBezTo>
                        <a:pt x="1878" y="3687"/>
                        <a:pt x="2097" y="3803"/>
                        <a:pt x="2303" y="3915"/>
                      </a:cubicBezTo>
                      <a:lnTo>
                        <a:pt x="2357" y="3944"/>
                      </a:lnTo>
                      <a:cubicBezTo>
                        <a:pt x="2448" y="3993"/>
                        <a:pt x="2542" y="4044"/>
                        <a:pt x="2636" y="4093"/>
                      </a:cubicBezTo>
                      <a:cubicBezTo>
                        <a:pt x="2687" y="4120"/>
                        <a:pt x="2747" y="4151"/>
                        <a:pt x="2810" y="4182"/>
                      </a:cubicBezTo>
                      <a:lnTo>
                        <a:pt x="2854" y="4204"/>
                      </a:lnTo>
                      <a:lnTo>
                        <a:pt x="2942" y="4246"/>
                      </a:lnTo>
                      <a:lnTo>
                        <a:pt x="2984" y="4265"/>
                      </a:lnTo>
                      <a:lnTo>
                        <a:pt x="2981" y="4272"/>
                      </a:lnTo>
                      <a:lnTo>
                        <a:pt x="2984" y="4265"/>
                      </a:lnTo>
                      <a:lnTo>
                        <a:pt x="3039" y="4291"/>
                      </a:lnTo>
                      <a:cubicBezTo>
                        <a:pt x="3050" y="4297"/>
                        <a:pt x="3061" y="4302"/>
                        <a:pt x="3074" y="4308"/>
                      </a:cubicBezTo>
                      <a:lnTo>
                        <a:pt x="3124" y="4330"/>
                      </a:lnTo>
                      <a:cubicBezTo>
                        <a:pt x="3135" y="4334"/>
                        <a:pt x="3146" y="4339"/>
                        <a:pt x="3157" y="4344"/>
                      </a:cubicBezTo>
                      <a:lnTo>
                        <a:pt x="3174" y="4351"/>
                      </a:lnTo>
                      <a:cubicBezTo>
                        <a:pt x="3199" y="4361"/>
                        <a:pt x="3225" y="4371"/>
                        <a:pt x="3250" y="4380"/>
                      </a:cubicBezTo>
                      <a:lnTo>
                        <a:pt x="3276" y="4390"/>
                      </a:lnTo>
                      <a:lnTo>
                        <a:pt x="3354" y="4416"/>
                      </a:lnTo>
                      <a:lnTo>
                        <a:pt x="3380" y="4424"/>
                      </a:lnTo>
                      <a:cubicBezTo>
                        <a:pt x="3451" y="4445"/>
                        <a:pt x="3523" y="4463"/>
                        <a:pt x="3596" y="4478"/>
                      </a:cubicBezTo>
                      <a:cubicBezTo>
                        <a:pt x="3669" y="4493"/>
                        <a:pt x="3744" y="4503"/>
                        <a:pt x="3818" y="4510"/>
                      </a:cubicBezTo>
                      <a:lnTo>
                        <a:pt x="3837" y="4512"/>
                      </a:lnTo>
                      <a:cubicBezTo>
                        <a:pt x="3849" y="4513"/>
                        <a:pt x="3862" y="4514"/>
                        <a:pt x="3875" y="4514"/>
                      </a:cubicBezTo>
                      <a:lnTo>
                        <a:pt x="3935" y="4517"/>
                      </a:lnTo>
                      <a:cubicBezTo>
                        <a:pt x="3972" y="4518"/>
                        <a:pt x="4010" y="4519"/>
                        <a:pt x="4047" y="4517"/>
                      </a:cubicBezTo>
                      <a:cubicBezTo>
                        <a:pt x="4124" y="4515"/>
                        <a:pt x="4201" y="4509"/>
                        <a:pt x="4277" y="4497"/>
                      </a:cubicBezTo>
                      <a:cubicBezTo>
                        <a:pt x="4432" y="4474"/>
                        <a:pt x="4583" y="4431"/>
                        <a:pt x="4727" y="4368"/>
                      </a:cubicBezTo>
                      <a:cubicBezTo>
                        <a:pt x="4784" y="4343"/>
                        <a:pt x="4840" y="4314"/>
                        <a:pt x="4894" y="4283"/>
                      </a:cubicBezTo>
                      <a:cubicBezTo>
                        <a:pt x="4976" y="4236"/>
                        <a:pt x="5055" y="4181"/>
                        <a:pt x="5128" y="4121"/>
                      </a:cubicBezTo>
                      <a:cubicBezTo>
                        <a:pt x="5249" y="4020"/>
                        <a:pt x="5356" y="3904"/>
                        <a:pt x="5446" y="3776"/>
                      </a:cubicBezTo>
                      <a:cubicBezTo>
                        <a:pt x="5476" y="3733"/>
                        <a:pt x="5504" y="3688"/>
                        <a:pt x="5530" y="3643"/>
                      </a:cubicBezTo>
                      <a:cubicBezTo>
                        <a:pt x="5581" y="3554"/>
                        <a:pt x="5625" y="3462"/>
                        <a:pt x="5661" y="3366"/>
                      </a:cubicBezTo>
                      <a:cubicBezTo>
                        <a:pt x="5714" y="3224"/>
                        <a:pt x="5751" y="3076"/>
                        <a:pt x="5772" y="2926"/>
                      </a:cubicBezTo>
                      <a:cubicBezTo>
                        <a:pt x="5782" y="2852"/>
                        <a:pt x="5788" y="2778"/>
                        <a:pt x="5791" y="2704"/>
                      </a:cubicBezTo>
                      <a:cubicBezTo>
                        <a:pt x="5793" y="2636"/>
                        <a:pt x="5792" y="2564"/>
                        <a:pt x="5788" y="2483"/>
                      </a:cubicBezTo>
                      <a:lnTo>
                        <a:pt x="5784" y="2429"/>
                      </a:lnTo>
                      <a:lnTo>
                        <a:pt x="5779" y="2374"/>
                      </a:lnTo>
                      <a:cubicBezTo>
                        <a:pt x="5777" y="2357"/>
                        <a:pt x="5775" y="2340"/>
                        <a:pt x="5773" y="2324"/>
                      </a:cubicBezTo>
                      <a:lnTo>
                        <a:pt x="5773" y="2320"/>
                      </a:lnTo>
                      <a:cubicBezTo>
                        <a:pt x="5772" y="2315"/>
                        <a:pt x="5771" y="2308"/>
                        <a:pt x="5770" y="2302"/>
                      </a:cubicBezTo>
                      <a:cubicBezTo>
                        <a:pt x="5769" y="2291"/>
                        <a:pt x="5767" y="2279"/>
                        <a:pt x="5766" y="2267"/>
                      </a:cubicBezTo>
                      <a:lnTo>
                        <a:pt x="5763" y="2251"/>
                      </a:lnTo>
                      <a:cubicBezTo>
                        <a:pt x="5758" y="2221"/>
                        <a:pt x="5754" y="2190"/>
                        <a:pt x="5748" y="2160"/>
                      </a:cubicBezTo>
                      <a:lnTo>
                        <a:pt x="5742" y="2134"/>
                      </a:lnTo>
                      <a:cubicBezTo>
                        <a:pt x="5741" y="2124"/>
                        <a:pt x="5739" y="2115"/>
                        <a:pt x="5737" y="2107"/>
                      </a:cubicBezTo>
                      <a:lnTo>
                        <a:pt x="5725" y="2053"/>
                      </a:lnTo>
                      <a:cubicBezTo>
                        <a:pt x="5723" y="2041"/>
                        <a:pt x="5719" y="2029"/>
                        <a:pt x="5716" y="2017"/>
                      </a:cubicBezTo>
                      <a:cubicBezTo>
                        <a:pt x="5715" y="2011"/>
                        <a:pt x="5713" y="2006"/>
                        <a:pt x="5712" y="2000"/>
                      </a:cubicBezTo>
                      <a:lnTo>
                        <a:pt x="5695" y="1939"/>
                      </a:lnTo>
                      <a:cubicBezTo>
                        <a:pt x="5686" y="1908"/>
                        <a:pt x="5677" y="1876"/>
                        <a:pt x="5667" y="1845"/>
                      </a:cubicBezTo>
                      <a:cubicBezTo>
                        <a:pt x="5647" y="1784"/>
                        <a:pt x="5624" y="1719"/>
                        <a:pt x="5595" y="1646"/>
                      </a:cubicBezTo>
                      <a:lnTo>
                        <a:pt x="5575" y="1598"/>
                      </a:lnTo>
                      <a:cubicBezTo>
                        <a:pt x="5570" y="1587"/>
                        <a:pt x="5565" y="1576"/>
                        <a:pt x="5561" y="1566"/>
                      </a:cubicBezTo>
                      <a:lnTo>
                        <a:pt x="5554" y="1550"/>
                      </a:lnTo>
                      <a:cubicBezTo>
                        <a:pt x="5544" y="1526"/>
                        <a:pt x="5533" y="1502"/>
                        <a:pt x="5522" y="1479"/>
                      </a:cubicBezTo>
                      <a:lnTo>
                        <a:pt x="5511" y="1455"/>
                      </a:lnTo>
                      <a:cubicBezTo>
                        <a:pt x="5474" y="1379"/>
                        <a:pt x="5445" y="1323"/>
                        <a:pt x="5416" y="1271"/>
                      </a:cubicBezTo>
                      <a:cubicBezTo>
                        <a:pt x="5406" y="1250"/>
                        <a:pt x="5394" y="1230"/>
                        <a:pt x="5383" y="1210"/>
                      </a:cubicBezTo>
                      <a:cubicBezTo>
                        <a:pt x="5377" y="1200"/>
                        <a:pt x="5372" y="1191"/>
                        <a:pt x="5366" y="1181"/>
                      </a:cubicBezTo>
                      <a:lnTo>
                        <a:pt x="5341" y="1137"/>
                      </a:lnTo>
                      <a:cubicBezTo>
                        <a:pt x="5332" y="1123"/>
                        <a:pt x="5323" y="1108"/>
                        <a:pt x="5314" y="1094"/>
                      </a:cubicBezTo>
                      <a:cubicBezTo>
                        <a:pt x="5278" y="1034"/>
                        <a:pt x="5241" y="977"/>
                        <a:pt x="5206" y="924"/>
                      </a:cubicBezTo>
                      <a:cubicBezTo>
                        <a:pt x="5133" y="816"/>
                        <a:pt x="5055" y="708"/>
                        <a:pt x="4975" y="602"/>
                      </a:cubicBezTo>
                      <a:cubicBezTo>
                        <a:pt x="4812" y="390"/>
                        <a:pt x="4641" y="188"/>
                        <a:pt x="4489" y="10"/>
                      </a:cubicBezTo>
                      <a:lnTo>
                        <a:pt x="4500" y="0"/>
                      </a:lnTo>
                      <a:cubicBezTo>
                        <a:pt x="4651" y="179"/>
                        <a:pt x="4823" y="381"/>
                        <a:pt x="4986" y="594"/>
                      </a:cubicBezTo>
                      <a:cubicBezTo>
                        <a:pt x="5066" y="700"/>
                        <a:pt x="5144" y="808"/>
                        <a:pt x="5217" y="916"/>
                      </a:cubicBezTo>
                      <a:cubicBezTo>
                        <a:pt x="5252" y="970"/>
                        <a:pt x="5290" y="1027"/>
                        <a:pt x="5326" y="1087"/>
                      </a:cubicBezTo>
                      <a:cubicBezTo>
                        <a:pt x="5335" y="1101"/>
                        <a:pt x="5344" y="1116"/>
                        <a:pt x="5352" y="1130"/>
                      </a:cubicBezTo>
                      <a:lnTo>
                        <a:pt x="5378" y="1174"/>
                      </a:lnTo>
                      <a:cubicBezTo>
                        <a:pt x="5384" y="1184"/>
                        <a:pt x="5389" y="1193"/>
                        <a:pt x="5395" y="1203"/>
                      </a:cubicBezTo>
                      <a:cubicBezTo>
                        <a:pt x="5406" y="1223"/>
                        <a:pt x="5418" y="1243"/>
                        <a:pt x="5429" y="1264"/>
                      </a:cubicBezTo>
                      <a:cubicBezTo>
                        <a:pt x="5457" y="1316"/>
                        <a:pt x="5487" y="1373"/>
                        <a:pt x="5523" y="1449"/>
                      </a:cubicBezTo>
                      <a:lnTo>
                        <a:pt x="5534" y="1473"/>
                      </a:lnTo>
                      <a:cubicBezTo>
                        <a:pt x="5545" y="1496"/>
                        <a:pt x="5556" y="1520"/>
                        <a:pt x="5567" y="1544"/>
                      </a:cubicBezTo>
                      <a:lnTo>
                        <a:pt x="5574" y="1560"/>
                      </a:lnTo>
                      <a:cubicBezTo>
                        <a:pt x="5578" y="1571"/>
                        <a:pt x="5583" y="1582"/>
                        <a:pt x="5587" y="1592"/>
                      </a:cubicBezTo>
                      <a:lnTo>
                        <a:pt x="5607" y="1641"/>
                      </a:lnTo>
                      <a:cubicBezTo>
                        <a:pt x="5636" y="1714"/>
                        <a:pt x="5660" y="1780"/>
                        <a:pt x="5680" y="1841"/>
                      </a:cubicBezTo>
                      <a:cubicBezTo>
                        <a:pt x="5690" y="1873"/>
                        <a:pt x="5699" y="1904"/>
                        <a:pt x="5708" y="1935"/>
                      </a:cubicBezTo>
                      <a:lnTo>
                        <a:pt x="5718" y="1970"/>
                      </a:lnTo>
                      <a:lnTo>
                        <a:pt x="5725" y="1996"/>
                      </a:lnTo>
                      <a:cubicBezTo>
                        <a:pt x="5727" y="2002"/>
                        <a:pt x="5728" y="2008"/>
                        <a:pt x="5730" y="2014"/>
                      </a:cubicBezTo>
                      <a:cubicBezTo>
                        <a:pt x="5733" y="2025"/>
                        <a:pt x="5736" y="2038"/>
                        <a:pt x="5739" y="2050"/>
                      </a:cubicBezTo>
                      <a:lnTo>
                        <a:pt x="5750" y="2104"/>
                      </a:lnTo>
                      <a:cubicBezTo>
                        <a:pt x="5752" y="2112"/>
                        <a:pt x="5754" y="2121"/>
                        <a:pt x="5756" y="2131"/>
                      </a:cubicBezTo>
                      <a:lnTo>
                        <a:pt x="5761" y="2158"/>
                      </a:lnTo>
                      <a:cubicBezTo>
                        <a:pt x="5767" y="2188"/>
                        <a:pt x="5772" y="2219"/>
                        <a:pt x="5777" y="2249"/>
                      </a:cubicBezTo>
                      <a:lnTo>
                        <a:pt x="5779" y="2265"/>
                      </a:lnTo>
                      <a:cubicBezTo>
                        <a:pt x="5781" y="2277"/>
                        <a:pt x="5783" y="2289"/>
                        <a:pt x="5784" y="2301"/>
                      </a:cubicBezTo>
                      <a:cubicBezTo>
                        <a:pt x="5785" y="2307"/>
                        <a:pt x="5786" y="2313"/>
                        <a:pt x="5786" y="2319"/>
                      </a:cubicBezTo>
                      <a:lnTo>
                        <a:pt x="5787" y="2322"/>
                      </a:lnTo>
                      <a:cubicBezTo>
                        <a:pt x="5789" y="2339"/>
                        <a:pt x="5791" y="2356"/>
                        <a:pt x="5793" y="2373"/>
                      </a:cubicBezTo>
                      <a:lnTo>
                        <a:pt x="5798" y="2428"/>
                      </a:lnTo>
                      <a:lnTo>
                        <a:pt x="5802" y="248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" name="Google Shape;312;p19"/>
                <p:cNvSpPr/>
                <p:nvPr/>
              </p:nvSpPr>
              <p:spPr>
                <a:xfrm>
                  <a:off x="4767480" y="970920"/>
                  <a:ext cx="2090160" cy="373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10368" extrusionOk="0">
                      <a:moveTo>
                        <a:pt x="1042" y="9832"/>
                      </a:moveTo>
                      <a:cubicBezTo>
                        <a:pt x="931" y="9949"/>
                        <a:pt x="818" y="10064"/>
                        <a:pt x="709" y="10174"/>
                      </a:cubicBezTo>
                      <a:cubicBezTo>
                        <a:pt x="646" y="10238"/>
                        <a:pt x="582" y="10303"/>
                        <a:pt x="519" y="10368"/>
                      </a:cubicBezTo>
                      <a:lnTo>
                        <a:pt x="509" y="10358"/>
                      </a:lnTo>
                      <a:cubicBezTo>
                        <a:pt x="572" y="10293"/>
                        <a:pt x="636" y="10228"/>
                        <a:pt x="699" y="10164"/>
                      </a:cubicBezTo>
                      <a:cubicBezTo>
                        <a:pt x="809" y="10053"/>
                        <a:pt x="922" y="9938"/>
                        <a:pt x="1033" y="9822"/>
                      </a:cubicBezTo>
                      <a:cubicBezTo>
                        <a:pt x="1237" y="9607"/>
                        <a:pt x="1397" y="9425"/>
                        <a:pt x="1536" y="9249"/>
                      </a:cubicBezTo>
                      <a:cubicBezTo>
                        <a:pt x="1577" y="9198"/>
                        <a:pt x="1616" y="9146"/>
                        <a:pt x="1653" y="9095"/>
                      </a:cubicBezTo>
                      <a:cubicBezTo>
                        <a:pt x="1692" y="9042"/>
                        <a:pt x="1729" y="8988"/>
                        <a:pt x="1764" y="8936"/>
                      </a:cubicBezTo>
                      <a:cubicBezTo>
                        <a:pt x="1806" y="8874"/>
                        <a:pt x="1845" y="8810"/>
                        <a:pt x="1883" y="8745"/>
                      </a:cubicBezTo>
                      <a:cubicBezTo>
                        <a:pt x="1911" y="8696"/>
                        <a:pt x="1938" y="8647"/>
                        <a:pt x="1964" y="8596"/>
                      </a:cubicBezTo>
                      <a:cubicBezTo>
                        <a:pt x="2025" y="8477"/>
                        <a:pt x="2077" y="8353"/>
                        <a:pt x="2118" y="8225"/>
                      </a:cubicBezTo>
                      <a:cubicBezTo>
                        <a:pt x="2159" y="8094"/>
                        <a:pt x="2187" y="7958"/>
                        <a:pt x="2199" y="7821"/>
                      </a:cubicBezTo>
                      <a:cubicBezTo>
                        <a:pt x="2203" y="7776"/>
                        <a:pt x="2205" y="7730"/>
                        <a:pt x="2205" y="7685"/>
                      </a:cubicBezTo>
                      <a:cubicBezTo>
                        <a:pt x="2205" y="7590"/>
                        <a:pt x="2196" y="7496"/>
                        <a:pt x="2179" y="7403"/>
                      </a:cubicBezTo>
                      <a:cubicBezTo>
                        <a:pt x="2167" y="7333"/>
                        <a:pt x="2150" y="7265"/>
                        <a:pt x="2128" y="7198"/>
                      </a:cubicBezTo>
                      <a:cubicBezTo>
                        <a:pt x="2106" y="7132"/>
                        <a:pt x="2080" y="7066"/>
                        <a:pt x="2049" y="7003"/>
                      </a:cubicBezTo>
                      <a:cubicBezTo>
                        <a:pt x="2032" y="6969"/>
                        <a:pt x="2015" y="6936"/>
                        <a:pt x="1996" y="6903"/>
                      </a:cubicBezTo>
                      <a:cubicBezTo>
                        <a:pt x="1945" y="6815"/>
                        <a:pt x="1885" y="6731"/>
                        <a:pt x="1819" y="6654"/>
                      </a:cubicBezTo>
                      <a:cubicBezTo>
                        <a:pt x="1773" y="6601"/>
                        <a:pt x="1724" y="6551"/>
                        <a:pt x="1672" y="6505"/>
                      </a:cubicBezTo>
                      <a:lnTo>
                        <a:pt x="1666" y="6499"/>
                      </a:lnTo>
                      <a:cubicBezTo>
                        <a:pt x="1662" y="6495"/>
                        <a:pt x="1657" y="6491"/>
                        <a:pt x="1653" y="6488"/>
                      </a:cubicBezTo>
                      <a:lnTo>
                        <a:pt x="1634" y="6471"/>
                      </a:lnTo>
                      <a:lnTo>
                        <a:pt x="1597" y="6439"/>
                      </a:lnTo>
                      <a:cubicBezTo>
                        <a:pt x="1574" y="6420"/>
                        <a:pt x="1549" y="6400"/>
                        <a:pt x="1522" y="6378"/>
                      </a:cubicBezTo>
                      <a:cubicBezTo>
                        <a:pt x="1488" y="6351"/>
                        <a:pt x="1454" y="6325"/>
                        <a:pt x="1422" y="6299"/>
                      </a:cubicBezTo>
                      <a:lnTo>
                        <a:pt x="1374" y="6262"/>
                      </a:lnTo>
                      <a:cubicBezTo>
                        <a:pt x="1350" y="6243"/>
                        <a:pt x="1324" y="6222"/>
                        <a:pt x="1307" y="6208"/>
                      </a:cubicBezTo>
                      <a:lnTo>
                        <a:pt x="1241" y="6148"/>
                      </a:lnTo>
                      <a:cubicBezTo>
                        <a:pt x="1180" y="6093"/>
                        <a:pt x="1118" y="6038"/>
                        <a:pt x="1058" y="5985"/>
                      </a:cubicBezTo>
                      <a:cubicBezTo>
                        <a:pt x="1025" y="5956"/>
                        <a:pt x="993" y="5928"/>
                        <a:pt x="961" y="5899"/>
                      </a:cubicBezTo>
                      <a:cubicBezTo>
                        <a:pt x="885" y="5832"/>
                        <a:pt x="786" y="5743"/>
                        <a:pt x="690" y="5651"/>
                      </a:cubicBezTo>
                      <a:lnTo>
                        <a:pt x="675" y="5637"/>
                      </a:lnTo>
                      <a:cubicBezTo>
                        <a:pt x="659" y="5621"/>
                        <a:pt x="642" y="5605"/>
                        <a:pt x="625" y="5588"/>
                      </a:cubicBezTo>
                      <a:lnTo>
                        <a:pt x="593" y="5557"/>
                      </a:lnTo>
                      <a:lnTo>
                        <a:pt x="563" y="5526"/>
                      </a:lnTo>
                      <a:cubicBezTo>
                        <a:pt x="518" y="5477"/>
                        <a:pt x="482" y="5436"/>
                        <a:pt x="450" y="5396"/>
                      </a:cubicBezTo>
                      <a:cubicBezTo>
                        <a:pt x="384" y="5314"/>
                        <a:pt x="324" y="5227"/>
                        <a:pt x="271" y="5136"/>
                      </a:cubicBezTo>
                      <a:cubicBezTo>
                        <a:pt x="209" y="5028"/>
                        <a:pt x="157" y="4916"/>
                        <a:pt x="116" y="4799"/>
                      </a:cubicBezTo>
                      <a:cubicBezTo>
                        <a:pt x="39" y="4585"/>
                        <a:pt x="0" y="4359"/>
                        <a:pt x="0" y="4131"/>
                      </a:cubicBezTo>
                      <a:cubicBezTo>
                        <a:pt x="0" y="4130"/>
                        <a:pt x="0" y="4128"/>
                        <a:pt x="0" y="4126"/>
                      </a:cubicBezTo>
                      <a:cubicBezTo>
                        <a:pt x="0" y="4073"/>
                        <a:pt x="2" y="4017"/>
                        <a:pt x="8" y="3955"/>
                      </a:cubicBezTo>
                      <a:cubicBezTo>
                        <a:pt x="8" y="3950"/>
                        <a:pt x="9" y="3945"/>
                        <a:pt x="9" y="3939"/>
                      </a:cubicBezTo>
                      <a:cubicBezTo>
                        <a:pt x="10" y="3931"/>
                        <a:pt x="11" y="3922"/>
                        <a:pt x="12" y="3913"/>
                      </a:cubicBezTo>
                      <a:lnTo>
                        <a:pt x="17" y="3870"/>
                      </a:lnTo>
                      <a:cubicBezTo>
                        <a:pt x="18" y="3863"/>
                        <a:pt x="19" y="3856"/>
                        <a:pt x="20" y="3849"/>
                      </a:cubicBezTo>
                      <a:lnTo>
                        <a:pt x="23" y="3829"/>
                      </a:lnTo>
                      <a:cubicBezTo>
                        <a:pt x="24" y="3823"/>
                        <a:pt x="25" y="3818"/>
                        <a:pt x="26" y="3813"/>
                      </a:cubicBezTo>
                      <a:cubicBezTo>
                        <a:pt x="28" y="3805"/>
                        <a:pt x="29" y="3798"/>
                        <a:pt x="30" y="3790"/>
                      </a:cubicBezTo>
                      <a:cubicBezTo>
                        <a:pt x="51" y="3691"/>
                        <a:pt x="87" y="3596"/>
                        <a:pt x="137" y="3508"/>
                      </a:cubicBezTo>
                      <a:cubicBezTo>
                        <a:pt x="220" y="3365"/>
                        <a:pt x="338" y="3246"/>
                        <a:pt x="481" y="3164"/>
                      </a:cubicBezTo>
                      <a:cubicBezTo>
                        <a:pt x="524" y="3139"/>
                        <a:pt x="568" y="3118"/>
                        <a:pt x="614" y="3101"/>
                      </a:cubicBezTo>
                      <a:cubicBezTo>
                        <a:pt x="712" y="3063"/>
                        <a:pt x="816" y="3043"/>
                        <a:pt x="920" y="3041"/>
                      </a:cubicBezTo>
                      <a:lnTo>
                        <a:pt x="930" y="3041"/>
                      </a:lnTo>
                      <a:cubicBezTo>
                        <a:pt x="939" y="3041"/>
                        <a:pt x="950" y="3040"/>
                        <a:pt x="960" y="3041"/>
                      </a:cubicBezTo>
                      <a:lnTo>
                        <a:pt x="989" y="3041"/>
                      </a:lnTo>
                      <a:cubicBezTo>
                        <a:pt x="991" y="3041"/>
                        <a:pt x="993" y="3042"/>
                        <a:pt x="996" y="3042"/>
                      </a:cubicBezTo>
                      <a:lnTo>
                        <a:pt x="1041" y="3045"/>
                      </a:lnTo>
                      <a:lnTo>
                        <a:pt x="1049" y="3046"/>
                      </a:lnTo>
                      <a:cubicBezTo>
                        <a:pt x="1054" y="3046"/>
                        <a:pt x="1058" y="3046"/>
                        <a:pt x="1063" y="3047"/>
                      </a:cubicBezTo>
                      <a:lnTo>
                        <a:pt x="1126" y="3054"/>
                      </a:lnTo>
                      <a:lnTo>
                        <a:pt x="1168" y="3060"/>
                      </a:lnTo>
                      <a:cubicBezTo>
                        <a:pt x="1189" y="3063"/>
                        <a:pt x="1211" y="3067"/>
                        <a:pt x="1232" y="3071"/>
                      </a:cubicBezTo>
                      <a:lnTo>
                        <a:pt x="1252" y="3075"/>
                      </a:lnTo>
                      <a:cubicBezTo>
                        <a:pt x="1263" y="3077"/>
                        <a:pt x="1275" y="3079"/>
                        <a:pt x="1285" y="3082"/>
                      </a:cubicBezTo>
                      <a:lnTo>
                        <a:pt x="1336" y="3093"/>
                      </a:lnTo>
                      <a:lnTo>
                        <a:pt x="1378" y="3104"/>
                      </a:lnTo>
                      <a:lnTo>
                        <a:pt x="1392" y="3108"/>
                      </a:lnTo>
                      <a:cubicBezTo>
                        <a:pt x="1401" y="3110"/>
                        <a:pt x="1411" y="3113"/>
                        <a:pt x="1421" y="3116"/>
                      </a:cubicBezTo>
                      <a:lnTo>
                        <a:pt x="1447" y="3123"/>
                      </a:lnTo>
                      <a:cubicBezTo>
                        <a:pt x="1466" y="3129"/>
                        <a:pt x="1485" y="3134"/>
                        <a:pt x="1505" y="3141"/>
                      </a:cubicBezTo>
                      <a:lnTo>
                        <a:pt x="1546" y="3154"/>
                      </a:lnTo>
                      <a:cubicBezTo>
                        <a:pt x="1555" y="3157"/>
                        <a:pt x="1564" y="3160"/>
                        <a:pt x="1573" y="3163"/>
                      </a:cubicBezTo>
                      <a:lnTo>
                        <a:pt x="1588" y="3168"/>
                      </a:lnTo>
                      <a:cubicBezTo>
                        <a:pt x="1695" y="3205"/>
                        <a:pt x="1806" y="3250"/>
                        <a:pt x="1920" y="3302"/>
                      </a:cubicBezTo>
                      <a:cubicBezTo>
                        <a:pt x="2143" y="3402"/>
                        <a:pt x="2366" y="3521"/>
                        <a:pt x="2575" y="3634"/>
                      </a:cubicBezTo>
                      <a:lnTo>
                        <a:pt x="2628" y="3663"/>
                      </a:lnTo>
                      <a:cubicBezTo>
                        <a:pt x="2719" y="3712"/>
                        <a:pt x="2812" y="3762"/>
                        <a:pt x="2906" y="3811"/>
                      </a:cubicBezTo>
                      <a:cubicBezTo>
                        <a:pt x="2956" y="3837"/>
                        <a:pt x="3015" y="3868"/>
                        <a:pt x="3076" y="3898"/>
                      </a:cubicBezTo>
                      <a:lnTo>
                        <a:pt x="3119" y="3919"/>
                      </a:lnTo>
                      <a:lnTo>
                        <a:pt x="3205" y="3961"/>
                      </a:lnTo>
                      <a:lnTo>
                        <a:pt x="3247" y="3980"/>
                      </a:lnTo>
                      <a:lnTo>
                        <a:pt x="3244" y="3986"/>
                      </a:lnTo>
                      <a:lnTo>
                        <a:pt x="3247" y="3980"/>
                      </a:lnTo>
                      <a:lnTo>
                        <a:pt x="3300" y="4005"/>
                      </a:lnTo>
                      <a:cubicBezTo>
                        <a:pt x="3311" y="4011"/>
                        <a:pt x="3322" y="4016"/>
                        <a:pt x="3334" y="4021"/>
                      </a:cubicBezTo>
                      <a:lnTo>
                        <a:pt x="3380" y="4042"/>
                      </a:lnTo>
                      <a:cubicBezTo>
                        <a:pt x="3390" y="4046"/>
                        <a:pt x="3400" y="4050"/>
                        <a:pt x="3411" y="4054"/>
                      </a:cubicBezTo>
                      <a:lnTo>
                        <a:pt x="3427" y="4061"/>
                      </a:lnTo>
                      <a:cubicBezTo>
                        <a:pt x="3449" y="4070"/>
                        <a:pt x="3472" y="4079"/>
                        <a:pt x="3495" y="4087"/>
                      </a:cubicBezTo>
                      <a:lnTo>
                        <a:pt x="3521" y="4097"/>
                      </a:lnTo>
                      <a:lnTo>
                        <a:pt x="3593" y="4121"/>
                      </a:lnTo>
                      <a:lnTo>
                        <a:pt x="3617" y="4128"/>
                      </a:lnTo>
                      <a:cubicBezTo>
                        <a:pt x="3682" y="4148"/>
                        <a:pt x="3748" y="4165"/>
                        <a:pt x="3815" y="4178"/>
                      </a:cubicBezTo>
                      <a:cubicBezTo>
                        <a:pt x="3882" y="4192"/>
                        <a:pt x="3950" y="4201"/>
                        <a:pt x="4019" y="4207"/>
                      </a:cubicBezTo>
                      <a:lnTo>
                        <a:pt x="4036" y="4209"/>
                      </a:lnTo>
                      <a:cubicBezTo>
                        <a:pt x="4047" y="4210"/>
                        <a:pt x="4059" y="4211"/>
                        <a:pt x="4070" y="4211"/>
                      </a:cubicBezTo>
                      <a:lnTo>
                        <a:pt x="4129" y="4214"/>
                      </a:lnTo>
                      <a:cubicBezTo>
                        <a:pt x="4160" y="4215"/>
                        <a:pt x="4193" y="4215"/>
                        <a:pt x="4225" y="4214"/>
                      </a:cubicBezTo>
                      <a:cubicBezTo>
                        <a:pt x="4295" y="4213"/>
                        <a:pt x="4364" y="4207"/>
                        <a:pt x="4433" y="4196"/>
                      </a:cubicBezTo>
                      <a:cubicBezTo>
                        <a:pt x="4572" y="4176"/>
                        <a:pt x="4707" y="4137"/>
                        <a:pt x="4836" y="4080"/>
                      </a:cubicBezTo>
                      <a:cubicBezTo>
                        <a:pt x="4887" y="4058"/>
                        <a:pt x="4937" y="4032"/>
                        <a:pt x="4985" y="4005"/>
                      </a:cubicBezTo>
                      <a:cubicBezTo>
                        <a:pt x="5059" y="3962"/>
                        <a:pt x="5129" y="3914"/>
                        <a:pt x="5194" y="3860"/>
                      </a:cubicBezTo>
                      <a:cubicBezTo>
                        <a:pt x="5302" y="3770"/>
                        <a:pt x="5398" y="3666"/>
                        <a:pt x="5479" y="3551"/>
                      </a:cubicBezTo>
                      <a:cubicBezTo>
                        <a:pt x="5506" y="3512"/>
                        <a:pt x="5531" y="3472"/>
                        <a:pt x="5554" y="3432"/>
                      </a:cubicBezTo>
                      <a:cubicBezTo>
                        <a:pt x="5600" y="3352"/>
                        <a:pt x="5640" y="3268"/>
                        <a:pt x="5672" y="3182"/>
                      </a:cubicBezTo>
                      <a:cubicBezTo>
                        <a:pt x="5721" y="3053"/>
                        <a:pt x="5754" y="2919"/>
                        <a:pt x="5773" y="2782"/>
                      </a:cubicBezTo>
                      <a:cubicBezTo>
                        <a:pt x="5782" y="2714"/>
                        <a:pt x="5788" y="2646"/>
                        <a:pt x="5790" y="2578"/>
                      </a:cubicBezTo>
                      <a:cubicBezTo>
                        <a:pt x="5793" y="2516"/>
                        <a:pt x="5792" y="2450"/>
                        <a:pt x="5788" y="2375"/>
                      </a:cubicBezTo>
                      <a:lnTo>
                        <a:pt x="5784" y="2324"/>
                      </a:lnTo>
                      <a:lnTo>
                        <a:pt x="5779" y="2274"/>
                      </a:lnTo>
                      <a:cubicBezTo>
                        <a:pt x="5778" y="2259"/>
                        <a:pt x="5776" y="2243"/>
                        <a:pt x="5774" y="2228"/>
                      </a:cubicBezTo>
                      <a:lnTo>
                        <a:pt x="5774" y="2224"/>
                      </a:lnTo>
                      <a:cubicBezTo>
                        <a:pt x="5773" y="2218"/>
                        <a:pt x="5772" y="2213"/>
                        <a:pt x="5771" y="2207"/>
                      </a:cubicBezTo>
                      <a:cubicBezTo>
                        <a:pt x="5770" y="2196"/>
                        <a:pt x="5769" y="2185"/>
                        <a:pt x="5767" y="2174"/>
                      </a:cubicBezTo>
                      <a:lnTo>
                        <a:pt x="5764" y="2157"/>
                      </a:lnTo>
                      <a:cubicBezTo>
                        <a:pt x="5760" y="2130"/>
                        <a:pt x="5756" y="2102"/>
                        <a:pt x="5750" y="2075"/>
                      </a:cubicBezTo>
                      <a:cubicBezTo>
                        <a:pt x="5749" y="2069"/>
                        <a:pt x="5748" y="2063"/>
                        <a:pt x="5747" y="2058"/>
                      </a:cubicBezTo>
                      <a:cubicBezTo>
                        <a:pt x="5745" y="2047"/>
                        <a:pt x="5743" y="2036"/>
                        <a:pt x="5741" y="2026"/>
                      </a:cubicBezTo>
                      <a:lnTo>
                        <a:pt x="5730" y="1976"/>
                      </a:lnTo>
                      <a:cubicBezTo>
                        <a:pt x="5727" y="1965"/>
                        <a:pt x="5724" y="1954"/>
                        <a:pt x="5722" y="1943"/>
                      </a:cubicBezTo>
                      <a:cubicBezTo>
                        <a:pt x="5720" y="1937"/>
                        <a:pt x="5719" y="1932"/>
                        <a:pt x="5717" y="1927"/>
                      </a:cubicBezTo>
                      <a:cubicBezTo>
                        <a:pt x="5716" y="1921"/>
                        <a:pt x="5714" y="1915"/>
                        <a:pt x="5713" y="1910"/>
                      </a:cubicBezTo>
                      <a:cubicBezTo>
                        <a:pt x="5710" y="1899"/>
                        <a:pt x="5707" y="1888"/>
                        <a:pt x="5704" y="1878"/>
                      </a:cubicBezTo>
                      <a:lnTo>
                        <a:pt x="5701" y="1868"/>
                      </a:lnTo>
                      <a:cubicBezTo>
                        <a:pt x="5693" y="1840"/>
                        <a:pt x="5685" y="1810"/>
                        <a:pt x="5675" y="1782"/>
                      </a:cubicBezTo>
                      <a:cubicBezTo>
                        <a:pt x="5657" y="1725"/>
                        <a:pt x="5635" y="1664"/>
                        <a:pt x="5608" y="1595"/>
                      </a:cubicBezTo>
                      <a:lnTo>
                        <a:pt x="5589" y="1549"/>
                      </a:lnTo>
                      <a:cubicBezTo>
                        <a:pt x="5585" y="1539"/>
                        <a:pt x="5580" y="1530"/>
                        <a:pt x="5576" y="1520"/>
                      </a:cubicBezTo>
                      <a:lnTo>
                        <a:pt x="5569" y="1504"/>
                      </a:lnTo>
                      <a:cubicBezTo>
                        <a:pt x="5560" y="1482"/>
                        <a:pt x="5549" y="1460"/>
                        <a:pt x="5539" y="1438"/>
                      </a:cubicBezTo>
                      <a:lnTo>
                        <a:pt x="5528" y="1414"/>
                      </a:lnTo>
                      <a:cubicBezTo>
                        <a:pt x="5505" y="1366"/>
                        <a:pt x="5474" y="1302"/>
                        <a:pt x="5439" y="1239"/>
                      </a:cubicBezTo>
                      <a:cubicBezTo>
                        <a:pt x="5428" y="1220"/>
                        <a:pt x="5417" y="1201"/>
                        <a:pt x="5407" y="1182"/>
                      </a:cubicBezTo>
                      <a:cubicBezTo>
                        <a:pt x="5401" y="1173"/>
                        <a:pt x="5396" y="1163"/>
                        <a:pt x="5391" y="1154"/>
                      </a:cubicBezTo>
                      <a:cubicBezTo>
                        <a:pt x="5385" y="1145"/>
                        <a:pt x="5380" y="1136"/>
                        <a:pt x="5374" y="1126"/>
                      </a:cubicBezTo>
                      <a:cubicBezTo>
                        <a:pt x="5363" y="1108"/>
                        <a:pt x="5352" y="1089"/>
                        <a:pt x="5341" y="1070"/>
                      </a:cubicBezTo>
                      <a:cubicBezTo>
                        <a:pt x="5306" y="1013"/>
                        <a:pt x="5270" y="958"/>
                        <a:pt x="5236" y="907"/>
                      </a:cubicBezTo>
                      <a:cubicBezTo>
                        <a:pt x="5165" y="802"/>
                        <a:pt x="5090" y="697"/>
                        <a:pt x="5012" y="594"/>
                      </a:cubicBezTo>
                      <a:cubicBezTo>
                        <a:pt x="4852" y="385"/>
                        <a:pt x="4683" y="186"/>
                        <a:pt x="4533" y="9"/>
                      </a:cubicBezTo>
                      <a:lnTo>
                        <a:pt x="4544" y="0"/>
                      </a:lnTo>
                      <a:cubicBezTo>
                        <a:pt x="4694" y="177"/>
                        <a:pt x="4864" y="377"/>
                        <a:pt x="5023" y="586"/>
                      </a:cubicBezTo>
                      <a:cubicBezTo>
                        <a:pt x="5102" y="689"/>
                        <a:pt x="5178" y="794"/>
                        <a:pt x="5248" y="899"/>
                      </a:cubicBezTo>
                      <a:cubicBezTo>
                        <a:pt x="5282" y="951"/>
                        <a:pt x="5319" y="1006"/>
                        <a:pt x="5353" y="1063"/>
                      </a:cubicBezTo>
                      <a:cubicBezTo>
                        <a:pt x="5364" y="1081"/>
                        <a:pt x="5376" y="1101"/>
                        <a:pt x="5386" y="1119"/>
                      </a:cubicBezTo>
                      <a:cubicBezTo>
                        <a:pt x="5392" y="1128"/>
                        <a:pt x="5398" y="1138"/>
                        <a:pt x="5403" y="1147"/>
                      </a:cubicBezTo>
                      <a:cubicBezTo>
                        <a:pt x="5408" y="1156"/>
                        <a:pt x="5414" y="1166"/>
                        <a:pt x="5419" y="1175"/>
                      </a:cubicBezTo>
                      <a:cubicBezTo>
                        <a:pt x="5430" y="1194"/>
                        <a:pt x="5441" y="1213"/>
                        <a:pt x="5451" y="1233"/>
                      </a:cubicBezTo>
                      <a:cubicBezTo>
                        <a:pt x="5486" y="1295"/>
                        <a:pt x="5517" y="1359"/>
                        <a:pt x="5541" y="1408"/>
                      </a:cubicBezTo>
                      <a:lnTo>
                        <a:pt x="5552" y="1432"/>
                      </a:lnTo>
                      <a:cubicBezTo>
                        <a:pt x="5562" y="1454"/>
                        <a:pt x="5573" y="1476"/>
                        <a:pt x="5582" y="1499"/>
                      </a:cubicBezTo>
                      <a:lnTo>
                        <a:pt x="5589" y="1514"/>
                      </a:lnTo>
                      <a:cubicBezTo>
                        <a:pt x="5593" y="1524"/>
                        <a:pt x="5598" y="1534"/>
                        <a:pt x="5602" y="1544"/>
                      </a:cubicBezTo>
                      <a:lnTo>
                        <a:pt x="5621" y="1590"/>
                      </a:lnTo>
                      <a:cubicBezTo>
                        <a:pt x="5648" y="1660"/>
                        <a:pt x="5670" y="1721"/>
                        <a:pt x="5689" y="1778"/>
                      </a:cubicBezTo>
                      <a:cubicBezTo>
                        <a:pt x="5698" y="1807"/>
                        <a:pt x="5707" y="1836"/>
                        <a:pt x="5715" y="1864"/>
                      </a:cubicBezTo>
                      <a:lnTo>
                        <a:pt x="5718" y="1874"/>
                      </a:lnTo>
                      <a:cubicBezTo>
                        <a:pt x="5721" y="1885"/>
                        <a:pt x="5724" y="1896"/>
                        <a:pt x="5727" y="1906"/>
                      </a:cubicBezTo>
                      <a:cubicBezTo>
                        <a:pt x="5728" y="1912"/>
                        <a:pt x="5730" y="1918"/>
                        <a:pt x="5731" y="1923"/>
                      </a:cubicBezTo>
                      <a:cubicBezTo>
                        <a:pt x="5732" y="1929"/>
                        <a:pt x="5734" y="1934"/>
                        <a:pt x="5735" y="1939"/>
                      </a:cubicBezTo>
                      <a:cubicBezTo>
                        <a:pt x="5738" y="1950"/>
                        <a:pt x="5741" y="1962"/>
                        <a:pt x="5744" y="1973"/>
                      </a:cubicBezTo>
                      <a:lnTo>
                        <a:pt x="5755" y="2023"/>
                      </a:lnTo>
                      <a:cubicBezTo>
                        <a:pt x="5757" y="2034"/>
                        <a:pt x="5759" y="2045"/>
                        <a:pt x="5761" y="2055"/>
                      </a:cubicBezTo>
                      <a:cubicBezTo>
                        <a:pt x="5762" y="2061"/>
                        <a:pt x="5763" y="2067"/>
                        <a:pt x="5764" y="2072"/>
                      </a:cubicBezTo>
                      <a:cubicBezTo>
                        <a:pt x="5770" y="2100"/>
                        <a:pt x="5774" y="2128"/>
                        <a:pt x="5778" y="2155"/>
                      </a:cubicBezTo>
                      <a:lnTo>
                        <a:pt x="5781" y="2172"/>
                      </a:lnTo>
                      <a:cubicBezTo>
                        <a:pt x="5783" y="2183"/>
                        <a:pt x="5784" y="2194"/>
                        <a:pt x="5785" y="2205"/>
                      </a:cubicBezTo>
                      <a:cubicBezTo>
                        <a:pt x="5786" y="2211"/>
                        <a:pt x="5787" y="2217"/>
                        <a:pt x="5788" y="2222"/>
                      </a:cubicBezTo>
                      <a:lnTo>
                        <a:pt x="5788" y="2227"/>
                      </a:lnTo>
                      <a:cubicBezTo>
                        <a:pt x="5790" y="2242"/>
                        <a:pt x="5792" y="2257"/>
                        <a:pt x="5793" y="2273"/>
                      </a:cubicBezTo>
                      <a:lnTo>
                        <a:pt x="5798" y="2324"/>
                      </a:lnTo>
                      <a:lnTo>
                        <a:pt x="5802" y="2374"/>
                      </a:lnTo>
                      <a:cubicBezTo>
                        <a:pt x="5806" y="2450"/>
                        <a:pt x="5807" y="2517"/>
                        <a:pt x="5804" y="2579"/>
                      </a:cubicBezTo>
                      <a:cubicBezTo>
                        <a:pt x="5802" y="2648"/>
                        <a:pt x="5796" y="2716"/>
                        <a:pt x="5787" y="2784"/>
                      </a:cubicBezTo>
                      <a:cubicBezTo>
                        <a:pt x="5768" y="2922"/>
                        <a:pt x="5734" y="3057"/>
                        <a:pt x="5686" y="3187"/>
                      </a:cubicBezTo>
                      <a:cubicBezTo>
                        <a:pt x="5653" y="3274"/>
                        <a:pt x="5613" y="3358"/>
                        <a:pt x="5567" y="3438"/>
                      </a:cubicBezTo>
                      <a:cubicBezTo>
                        <a:pt x="5543" y="3480"/>
                        <a:pt x="5517" y="3520"/>
                        <a:pt x="5490" y="3559"/>
                      </a:cubicBezTo>
                      <a:cubicBezTo>
                        <a:pt x="5409" y="3675"/>
                        <a:pt x="5312" y="3780"/>
                        <a:pt x="5203" y="3871"/>
                      </a:cubicBezTo>
                      <a:cubicBezTo>
                        <a:pt x="5137" y="3925"/>
                        <a:pt x="5066" y="3974"/>
                        <a:pt x="4992" y="4017"/>
                      </a:cubicBezTo>
                      <a:cubicBezTo>
                        <a:pt x="4943" y="4045"/>
                        <a:pt x="4893" y="4071"/>
                        <a:pt x="4841" y="4093"/>
                      </a:cubicBezTo>
                      <a:cubicBezTo>
                        <a:pt x="4712" y="4150"/>
                        <a:pt x="4575" y="4189"/>
                        <a:pt x="4435" y="4210"/>
                      </a:cubicBezTo>
                      <a:cubicBezTo>
                        <a:pt x="4366" y="4221"/>
                        <a:pt x="4296" y="4227"/>
                        <a:pt x="4226" y="4228"/>
                      </a:cubicBezTo>
                      <a:cubicBezTo>
                        <a:pt x="4212" y="4229"/>
                        <a:pt x="4199" y="4229"/>
                        <a:pt x="4185" y="4229"/>
                      </a:cubicBezTo>
                      <a:cubicBezTo>
                        <a:pt x="4166" y="4229"/>
                        <a:pt x="4147" y="4229"/>
                        <a:pt x="4128" y="4228"/>
                      </a:cubicBezTo>
                      <a:lnTo>
                        <a:pt x="4121" y="4228"/>
                      </a:lnTo>
                      <a:lnTo>
                        <a:pt x="4069" y="4226"/>
                      </a:lnTo>
                      <a:cubicBezTo>
                        <a:pt x="4057" y="4225"/>
                        <a:pt x="4046" y="4224"/>
                        <a:pt x="4035" y="4223"/>
                      </a:cubicBezTo>
                      <a:lnTo>
                        <a:pt x="4017" y="4222"/>
                      </a:lnTo>
                      <a:cubicBezTo>
                        <a:pt x="3948" y="4216"/>
                        <a:pt x="3880" y="4206"/>
                        <a:pt x="3812" y="4192"/>
                      </a:cubicBezTo>
                      <a:cubicBezTo>
                        <a:pt x="3745" y="4179"/>
                        <a:pt x="3678" y="4162"/>
                        <a:pt x="3613" y="4142"/>
                      </a:cubicBezTo>
                      <a:lnTo>
                        <a:pt x="3589" y="4135"/>
                      </a:lnTo>
                      <a:lnTo>
                        <a:pt x="3516" y="4111"/>
                      </a:lnTo>
                      <a:lnTo>
                        <a:pt x="3490" y="4101"/>
                      </a:lnTo>
                      <a:cubicBezTo>
                        <a:pt x="3467" y="4093"/>
                        <a:pt x="3444" y="4084"/>
                        <a:pt x="3421" y="4074"/>
                      </a:cubicBezTo>
                      <a:lnTo>
                        <a:pt x="3405" y="4068"/>
                      </a:lnTo>
                      <a:cubicBezTo>
                        <a:pt x="3395" y="4064"/>
                        <a:pt x="3384" y="4060"/>
                        <a:pt x="3374" y="4055"/>
                      </a:cubicBezTo>
                      <a:lnTo>
                        <a:pt x="3328" y="4035"/>
                      </a:lnTo>
                      <a:cubicBezTo>
                        <a:pt x="3316" y="4029"/>
                        <a:pt x="3304" y="4024"/>
                        <a:pt x="3293" y="4019"/>
                      </a:cubicBezTo>
                      <a:lnTo>
                        <a:pt x="3241" y="3993"/>
                      </a:lnTo>
                      <a:lnTo>
                        <a:pt x="3177" y="3964"/>
                      </a:lnTo>
                      <a:lnTo>
                        <a:pt x="3112" y="3933"/>
                      </a:lnTo>
                      <a:lnTo>
                        <a:pt x="3069" y="3911"/>
                      </a:lnTo>
                      <a:cubicBezTo>
                        <a:pt x="3008" y="3881"/>
                        <a:pt x="2949" y="3850"/>
                        <a:pt x="2899" y="3824"/>
                      </a:cubicBezTo>
                      <a:cubicBezTo>
                        <a:pt x="2805" y="3775"/>
                        <a:pt x="2712" y="3724"/>
                        <a:pt x="2621" y="3675"/>
                      </a:cubicBezTo>
                      <a:lnTo>
                        <a:pt x="2568" y="3647"/>
                      </a:lnTo>
                      <a:cubicBezTo>
                        <a:pt x="2359" y="3534"/>
                        <a:pt x="2136" y="3415"/>
                        <a:pt x="1914" y="3315"/>
                      </a:cubicBezTo>
                      <a:cubicBezTo>
                        <a:pt x="1801" y="3264"/>
                        <a:pt x="1689" y="3219"/>
                        <a:pt x="1583" y="3182"/>
                      </a:cubicBezTo>
                      <a:lnTo>
                        <a:pt x="1568" y="3177"/>
                      </a:lnTo>
                      <a:cubicBezTo>
                        <a:pt x="1559" y="3174"/>
                        <a:pt x="1551" y="3171"/>
                        <a:pt x="1542" y="3168"/>
                      </a:cubicBezTo>
                      <a:lnTo>
                        <a:pt x="1500" y="3155"/>
                      </a:lnTo>
                      <a:cubicBezTo>
                        <a:pt x="1481" y="3148"/>
                        <a:pt x="1461" y="3143"/>
                        <a:pt x="1443" y="3137"/>
                      </a:cubicBezTo>
                      <a:lnTo>
                        <a:pt x="1416" y="3130"/>
                      </a:lnTo>
                      <a:cubicBezTo>
                        <a:pt x="1407" y="3127"/>
                        <a:pt x="1397" y="3124"/>
                        <a:pt x="1388" y="3122"/>
                      </a:cubicBezTo>
                      <a:lnTo>
                        <a:pt x="1374" y="3118"/>
                      </a:lnTo>
                      <a:lnTo>
                        <a:pt x="1333" y="3108"/>
                      </a:lnTo>
                      <a:lnTo>
                        <a:pt x="1282" y="3096"/>
                      </a:lnTo>
                      <a:cubicBezTo>
                        <a:pt x="1271" y="3094"/>
                        <a:pt x="1260" y="3091"/>
                        <a:pt x="1249" y="3089"/>
                      </a:cubicBezTo>
                      <a:lnTo>
                        <a:pt x="1229" y="3085"/>
                      </a:lnTo>
                      <a:cubicBezTo>
                        <a:pt x="1208" y="3081"/>
                        <a:pt x="1186" y="3077"/>
                        <a:pt x="1165" y="3074"/>
                      </a:cubicBezTo>
                      <a:lnTo>
                        <a:pt x="1123" y="3068"/>
                      </a:lnTo>
                      <a:lnTo>
                        <a:pt x="1060" y="3061"/>
                      </a:lnTo>
                      <a:cubicBezTo>
                        <a:pt x="1056" y="3060"/>
                        <a:pt x="1052" y="3060"/>
                        <a:pt x="1047" y="3060"/>
                      </a:cubicBezTo>
                      <a:lnTo>
                        <a:pt x="1040" y="3059"/>
                      </a:lnTo>
                      <a:lnTo>
                        <a:pt x="994" y="3056"/>
                      </a:lnTo>
                      <a:cubicBezTo>
                        <a:pt x="992" y="3056"/>
                        <a:pt x="990" y="3056"/>
                        <a:pt x="988" y="3056"/>
                      </a:cubicBezTo>
                      <a:lnTo>
                        <a:pt x="959" y="3055"/>
                      </a:lnTo>
                      <a:cubicBezTo>
                        <a:pt x="949" y="3054"/>
                        <a:pt x="939" y="3055"/>
                        <a:pt x="929" y="3055"/>
                      </a:cubicBezTo>
                      <a:lnTo>
                        <a:pt x="920" y="3055"/>
                      </a:lnTo>
                      <a:cubicBezTo>
                        <a:pt x="817" y="3057"/>
                        <a:pt x="715" y="3077"/>
                        <a:pt x="619" y="3114"/>
                      </a:cubicBezTo>
                      <a:cubicBezTo>
                        <a:pt x="573" y="3131"/>
                        <a:pt x="530" y="3152"/>
                        <a:pt x="488" y="3176"/>
                      </a:cubicBezTo>
                      <a:cubicBezTo>
                        <a:pt x="347" y="3258"/>
                        <a:pt x="230" y="3375"/>
                        <a:pt x="149" y="3515"/>
                      </a:cubicBezTo>
                      <a:cubicBezTo>
                        <a:pt x="99" y="3602"/>
                        <a:pt x="63" y="3695"/>
                        <a:pt x="43" y="3793"/>
                      </a:cubicBezTo>
                      <a:cubicBezTo>
                        <a:pt x="42" y="3801"/>
                        <a:pt x="41" y="3808"/>
                        <a:pt x="39" y="3816"/>
                      </a:cubicBezTo>
                      <a:cubicBezTo>
                        <a:pt x="38" y="3821"/>
                        <a:pt x="38" y="3826"/>
                        <a:pt x="37" y="3831"/>
                      </a:cubicBezTo>
                      <a:lnTo>
                        <a:pt x="33" y="3851"/>
                      </a:lnTo>
                      <a:cubicBezTo>
                        <a:pt x="32" y="3858"/>
                        <a:pt x="31" y="3865"/>
                        <a:pt x="31" y="3872"/>
                      </a:cubicBezTo>
                      <a:lnTo>
                        <a:pt x="25" y="3915"/>
                      </a:lnTo>
                      <a:cubicBezTo>
                        <a:pt x="24" y="3923"/>
                        <a:pt x="24" y="3932"/>
                        <a:pt x="23" y="3941"/>
                      </a:cubicBezTo>
                      <a:cubicBezTo>
                        <a:pt x="22" y="3946"/>
                        <a:pt x="22" y="3952"/>
                        <a:pt x="21" y="3957"/>
                      </a:cubicBezTo>
                      <a:cubicBezTo>
                        <a:pt x="16" y="4018"/>
                        <a:pt x="13" y="4074"/>
                        <a:pt x="13" y="4127"/>
                      </a:cubicBezTo>
                      <a:cubicBezTo>
                        <a:pt x="13" y="4128"/>
                        <a:pt x="13" y="4130"/>
                        <a:pt x="13" y="4132"/>
                      </a:cubicBezTo>
                      <a:cubicBezTo>
                        <a:pt x="13" y="4358"/>
                        <a:pt x="52" y="4582"/>
                        <a:pt x="128" y="4795"/>
                      </a:cubicBezTo>
                      <a:cubicBezTo>
                        <a:pt x="170" y="4911"/>
                        <a:pt x="221" y="5023"/>
                        <a:pt x="283" y="5129"/>
                      </a:cubicBezTo>
                      <a:cubicBezTo>
                        <a:pt x="335" y="5220"/>
                        <a:pt x="394" y="5306"/>
                        <a:pt x="460" y="5388"/>
                      </a:cubicBezTo>
                      <a:lnTo>
                        <a:pt x="455" y="5392"/>
                      </a:lnTo>
                      <a:lnTo>
                        <a:pt x="460" y="5388"/>
                      </a:lnTo>
                      <a:cubicBezTo>
                        <a:pt x="492" y="5428"/>
                        <a:pt x="528" y="5468"/>
                        <a:pt x="573" y="5517"/>
                      </a:cubicBezTo>
                      <a:lnTo>
                        <a:pt x="618" y="5563"/>
                      </a:lnTo>
                      <a:lnTo>
                        <a:pt x="634" y="5578"/>
                      </a:lnTo>
                      <a:cubicBezTo>
                        <a:pt x="651" y="5595"/>
                        <a:pt x="668" y="5611"/>
                        <a:pt x="684" y="5627"/>
                      </a:cubicBezTo>
                      <a:lnTo>
                        <a:pt x="699" y="5641"/>
                      </a:lnTo>
                      <a:cubicBezTo>
                        <a:pt x="795" y="5733"/>
                        <a:pt x="894" y="5822"/>
                        <a:pt x="970" y="5889"/>
                      </a:cubicBezTo>
                      <a:cubicBezTo>
                        <a:pt x="1001" y="5917"/>
                        <a:pt x="1034" y="5946"/>
                        <a:pt x="1066" y="5975"/>
                      </a:cubicBezTo>
                      <a:cubicBezTo>
                        <a:pt x="1126" y="6028"/>
                        <a:pt x="1188" y="6083"/>
                        <a:pt x="1250" y="6138"/>
                      </a:cubicBezTo>
                      <a:lnTo>
                        <a:pt x="1316" y="6198"/>
                      </a:lnTo>
                      <a:cubicBezTo>
                        <a:pt x="1332" y="6212"/>
                        <a:pt x="1358" y="6233"/>
                        <a:pt x="1382" y="6251"/>
                      </a:cubicBezTo>
                      <a:lnTo>
                        <a:pt x="1430" y="6289"/>
                      </a:lnTo>
                      <a:cubicBezTo>
                        <a:pt x="1462" y="6314"/>
                        <a:pt x="1496" y="6341"/>
                        <a:pt x="1530" y="6367"/>
                      </a:cubicBezTo>
                      <a:cubicBezTo>
                        <a:pt x="1557" y="6390"/>
                        <a:pt x="1582" y="6410"/>
                        <a:pt x="1605" y="6429"/>
                      </a:cubicBezTo>
                      <a:lnTo>
                        <a:pt x="1662" y="6477"/>
                      </a:lnTo>
                      <a:cubicBezTo>
                        <a:pt x="1666" y="6481"/>
                        <a:pt x="1670" y="6485"/>
                        <a:pt x="1675" y="6489"/>
                      </a:cubicBezTo>
                      <a:lnTo>
                        <a:pt x="1681" y="6495"/>
                      </a:lnTo>
                      <a:cubicBezTo>
                        <a:pt x="1733" y="6542"/>
                        <a:pt x="1782" y="6592"/>
                        <a:pt x="1828" y="6645"/>
                      </a:cubicBezTo>
                      <a:cubicBezTo>
                        <a:pt x="1895" y="6723"/>
                        <a:pt x="1955" y="6806"/>
                        <a:pt x="2006" y="6895"/>
                      </a:cubicBezTo>
                      <a:cubicBezTo>
                        <a:pt x="2025" y="6929"/>
                        <a:pt x="2044" y="6963"/>
                        <a:pt x="2060" y="6997"/>
                      </a:cubicBezTo>
                      <a:cubicBezTo>
                        <a:pt x="2091" y="7061"/>
                        <a:pt x="2118" y="7127"/>
                        <a:pt x="2140" y="7194"/>
                      </a:cubicBezTo>
                      <a:cubicBezTo>
                        <a:pt x="2162" y="7262"/>
                        <a:pt x="2179" y="7331"/>
                        <a:pt x="2192" y="7400"/>
                      </a:cubicBezTo>
                      <a:cubicBezTo>
                        <a:pt x="2209" y="7494"/>
                        <a:pt x="2218" y="7590"/>
                        <a:pt x="2218" y="7685"/>
                      </a:cubicBezTo>
                      <a:cubicBezTo>
                        <a:pt x="2218" y="7731"/>
                        <a:pt x="2216" y="7777"/>
                        <a:pt x="2212" y="7822"/>
                      </a:cubicBezTo>
                      <a:cubicBezTo>
                        <a:pt x="2200" y="7961"/>
                        <a:pt x="2172" y="8097"/>
                        <a:pt x="2130" y="8229"/>
                      </a:cubicBezTo>
                      <a:cubicBezTo>
                        <a:pt x="2089" y="8358"/>
                        <a:pt x="2037" y="8483"/>
                        <a:pt x="1975" y="8603"/>
                      </a:cubicBezTo>
                      <a:cubicBezTo>
                        <a:pt x="1950" y="8653"/>
                        <a:pt x="1922" y="8703"/>
                        <a:pt x="1894" y="8752"/>
                      </a:cubicBezTo>
                      <a:cubicBezTo>
                        <a:pt x="1856" y="8817"/>
                        <a:pt x="1817" y="8881"/>
                        <a:pt x="1775" y="8944"/>
                      </a:cubicBezTo>
                      <a:cubicBezTo>
                        <a:pt x="1740" y="8997"/>
                        <a:pt x="1702" y="9050"/>
                        <a:pt x="1663" y="9104"/>
                      </a:cubicBezTo>
                      <a:cubicBezTo>
                        <a:pt x="1626" y="9154"/>
                        <a:pt x="1587" y="9206"/>
                        <a:pt x="1546" y="9258"/>
                      </a:cubicBezTo>
                      <a:cubicBezTo>
                        <a:pt x="1407" y="9434"/>
                        <a:pt x="1246" y="9617"/>
                        <a:pt x="1042" y="983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19"/>
                <p:cNvSpPr/>
                <p:nvPr/>
              </p:nvSpPr>
              <p:spPr>
                <a:xfrm>
                  <a:off x="4701240" y="1013760"/>
                  <a:ext cx="2089800" cy="364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5" h="10122" extrusionOk="0">
                      <a:moveTo>
                        <a:pt x="1093" y="9587"/>
                      </a:moveTo>
                      <a:cubicBezTo>
                        <a:pt x="984" y="9701"/>
                        <a:pt x="871" y="9816"/>
                        <a:pt x="762" y="9926"/>
                      </a:cubicBezTo>
                      <a:cubicBezTo>
                        <a:pt x="699" y="9990"/>
                        <a:pt x="634" y="10056"/>
                        <a:pt x="570" y="10122"/>
                      </a:cubicBezTo>
                      <a:lnTo>
                        <a:pt x="560" y="10112"/>
                      </a:lnTo>
                      <a:cubicBezTo>
                        <a:pt x="624" y="10046"/>
                        <a:pt x="689" y="9980"/>
                        <a:pt x="752" y="9917"/>
                      </a:cubicBezTo>
                      <a:cubicBezTo>
                        <a:pt x="861" y="9806"/>
                        <a:pt x="974" y="9692"/>
                        <a:pt x="1082" y="9578"/>
                      </a:cubicBezTo>
                      <a:cubicBezTo>
                        <a:pt x="1283" y="9367"/>
                        <a:pt x="1439" y="9189"/>
                        <a:pt x="1575" y="9017"/>
                      </a:cubicBezTo>
                      <a:cubicBezTo>
                        <a:pt x="1747" y="8798"/>
                        <a:pt x="1881" y="8595"/>
                        <a:pt x="1983" y="8395"/>
                      </a:cubicBezTo>
                      <a:cubicBezTo>
                        <a:pt x="2040" y="8284"/>
                        <a:pt x="2087" y="8169"/>
                        <a:pt x="2125" y="8051"/>
                      </a:cubicBezTo>
                      <a:cubicBezTo>
                        <a:pt x="2163" y="7933"/>
                        <a:pt x="2188" y="7811"/>
                        <a:pt x="2199" y="7687"/>
                      </a:cubicBezTo>
                      <a:cubicBezTo>
                        <a:pt x="2202" y="7647"/>
                        <a:pt x="2204" y="7606"/>
                        <a:pt x="2204" y="7565"/>
                      </a:cubicBezTo>
                      <a:cubicBezTo>
                        <a:pt x="2204" y="7357"/>
                        <a:pt x="2157" y="7152"/>
                        <a:pt x="2066" y="6965"/>
                      </a:cubicBezTo>
                      <a:cubicBezTo>
                        <a:pt x="2051" y="6935"/>
                        <a:pt x="2035" y="6905"/>
                        <a:pt x="2019" y="6875"/>
                      </a:cubicBezTo>
                      <a:cubicBezTo>
                        <a:pt x="1973" y="6797"/>
                        <a:pt x="1921" y="6724"/>
                        <a:pt x="1862" y="6656"/>
                      </a:cubicBezTo>
                      <a:cubicBezTo>
                        <a:pt x="1822" y="6609"/>
                        <a:pt x="1778" y="6564"/>
                        <a:pt x="1732" y="6523"/>
                      </a:cubicBezTo>
                      <a:cubicBezTo>
                        <a:pt x="1686" y="6481"/>
                        <a:pt x="1636" y="6441"/>
                        <a:pt x="1590" y="6403"/>
                      </a:cubicBezTo>
                      <a:cubicBezTo>
                        <a:pt x="1557" y="6377"/>
                        <a:pt x="1523" y="6351"/>
                        <a:pt x="1491" y="6325"/>
                      </a:cubicBezTo>
                      <a:lnTo>
                        <a:pt x="1443" y="6288"/>
                      </a:lnTo>
                      <a:lnTo>
                        <a:pt x="1429" y="6276"/>
                      </a:lnTo>
                      <a:cubicBezTo>
                        <a:pt x="1409" y="6261"/>
                        <a:pt x="1389" y="6245"/>
                        <a:pt x="1370" y="6229"/>
                      </a:cubicBezTo>
                      <a:lnTo>
                        <a:pt x="1301" y="6166"/>
                      </a:lnTo>
                      <a:cubicBezTo>
                        <a:pt x="1241" y="6112"/>
                        <a:pt x="1179" y="6057"/>
                        <a:pt x="1119" y="6004"/>
                      </a:cubicBezTo>
                      <a:cubicBezTo>
                        <a:pt x="1087" y="5976"/>
                        <a:pt x="1054" y="5947"/>
                        <a:pt x="1022" y="5918"/>
                      </a:cubicBezTo>
                      <a:cubicBezTo>
                        <a:pt x="945" y="5850"/>
                        <a:pt x="845" y="5759"/>
                        <a:pt x="746" y="5666"/>
                      </a:cubicBezTo>
                      <a:cubicBezTo>
                        <a:pt x="706" y="5627"/>
                        <a:pt x="659" y="5581"/>
                        <a:pt x="614" y="5534"/>
                      </a:cubicBezTo>
                      <a:cubicBezTo>
                        <a:pt x="565" y="5482"/>
                        <a:pt x="525" y="5437"/>
                        <a:pt x="490" y="5393"/>
                      </a:cubicBezTo>
                      <a:cubicBezTo>
                        <a:pt x="418" y="5304"/>
                        <a:pt x="353" y="5209"/>
                        <a:pt x="296" y="5109"/>
                      </a:cubicBezTo>
                      <a:cubicBezTo>
                        <a:pt x="228" y="4992"/>
                        <a:pt x="171" y="4869"/>
                        <a:pt x="126" y="4742"/>
                      </a:cubicBezTo>
                      <a:cubicBezTo>
                        <a:pt x="43" y="4508"/>
                        <a:pt x="0" y="4261"/>
                        <a:pt x="0" y="4013"/>
                      </a:cubicBezTo>
                      <a:cubicBezTo>
                        <a:pt x="0" y="4011"/>
                        <a:pt x="0" y="4009"/>
                        <a:pt x="0" y="4007"/>
                      </a:cubicBezTo>
                      <a:cubicBezTo>
                        <a:pt x="0" y="3949"/>
                        <a:pt x="2" y="3888"/>
                        <a:pt x="8" y="3820"/>
                      </a:cubicBezTo>
                      <a:cubicBezTo>
                        <a:pt x="9" y="3815"/>
                        <a:pt x="9" y="3809"/>
                        <a:pt x="10" y="3804"/>
                      </a:cubicBezTo>
                      <a:cubicBezTo>
                        <a:pt x="11" y="3794"/>
                        <a:pt x="12" y="3784"/>
                        <a:pt x="13" y="3774"/>
                      </a:cubicBezTo>
                      <a:lnTo>
                        <a:pt x="19" y="3727"/>
                      </a:lnTo>
                      <a:cubicBezTo>
                        <a:pt x="22" y="3696"/>
                        <a:pt x="28" y="3665"/>
                        <a:pt x="34" y="3635"/>
                      </a:cubicBezTo>
                      <a:cubicBezTo>
                        <a:pt x="58" y="3516"/>
                        <a:pt x="101" y="3402"/>
                        <a:pt x="162" y="3297"/>
                      </a:cubicBezTo>
                      <a:cubicBezTo>
                        <a:pt x="260" y="3127"/>
                        <a:pt x="402" y="2985"/>
                        <a:pt x="573" y="2886"/>
                      </a:cubicBezTo>
                      <a:cubicBezTo>
                        <a:pt x="624" y="2857"/>
                        <a:pt x="677" y="2831"/>
                        <a:pt x="732" y="2810"/>
                      </a:cubicBezTo>
                      <a:cubicBezTo>
                        <a:pt x="849" y="2765"/>
                        <a:pt x="973" y="2741"/>
                        <a:pt x="1099" y="2738"/>
                      </a:cubicBezTo>
                      <a:cubicBezTo>
                        <a:pt x="1107" y="2738"/>
                        <a:pt x="1116" y="2738"/>
                        <a:pt x="1124" y="2738"/>
                      </a:cubicBezTo>
                      <a:cubicBezTo>
                        <a:pt x="1178" y="2738"/>
                        <a:pt x="1233" y="2741"/>
                        <a:pt x="1286" y="2748"/>
                      </a:cubicBezTo>
                      <a:lnTo>
                        <a:pt x="1333" y="2753"/>
                      </a:lnTo>
                      <a:lnTo>
                        <a:pt x="1379" y="2760"/>
                      </a:lnTo>
                      <a:cubicBezTo>
                        <a:pt x="1403" y="2763"/>
                        <a:pt x="1428" y="2768"/>
                        <a:pt x="1451" y="2772"/>
                      </a:cubicBezTo>
                      <a:lnTo>
                        <a:pt x="1471" y="2776"/>
                      </a:lnTo>
                      <a:cubicBezTo>
                        <a:pt x="1484" y="2778"/>
                        <a:pt x="1496" y="2781"/>
                        <a:pt x="1508" y="2784"/>
                      </a:cubicBezTo>
                      <a:lnTo>
                        <a:pt x="1563" y="2796"/>
                      </a:lnTo>
                      <a:lnTo>
                        <a:pt x="1608" y="2808"/>
                      </a:lnTo>
                      <a:lnTo>
                        <a:pt x="1622" y="2812"/>
                      </a:lnTo>
                      <a:cubicBezTo>
                        <a:pt x="1633" y="2814"/>
                        <a:pt x="1643" y="2817"/>
                        <a:pt x="1654" y="2820"/>
                      </a:cubicBezTo>
                      <a:lnTo>
                        <a:pt x="1680" y="2828"/>
                      </a:lnTo>
                      <a:cubicBezTo>
                        <a:pt x="1701" y="2834"/>
                        <a:pt x="1722" y="2840"/>
                        <a:pt x="1743" y="2847"/>
                      </a:cubicBezTo>
                      <a:lnTo>
                        <a:pt x="1788" y="2861"/>
                      </a:lnTo>
                      <a:cubicBezTo>
                        <a:pt x="1797" y="2864"/>
                        <a:pt x="1807" y="2867"/>
                        <a:pt x="1817" y="2871"/>
                      </a:cubicBezTo>
                      <a:lnTo>
                        <a:pt x="1832" y="2876"/>
                      </a:lnTo>
                      <a:cubicBezTo>
                        <a:pt x="1945" y="2915"/>
                        <a:pt x="2058" y="2961"/>
                        <a:pt x="2179" y="3015"/>
                      </a:cubicBezTo>
                      <a:cubicBezTo>
                        <a:pt x="2407" y="3118"/>
                        <a:pt x="2624" y="3234"/>
                        <a:pt x="2845" y="3354"/>
                      </a:cubicBezTo>
                      <a:lnTo>
                        <a:pt x="2927" y="3396"/>
                      </a:lnTo>
                      <a:cubicBezTo>
                        <a:pt x="3115" y="3499"/>
                        <a:pt x="3310" y="3604"/>
                        <a:pt x="3509" y="3694"/>
                      </a:cubicBezTo>
                      <a:lnTo>
                        <a:pt x="3506" y="3700"/>
                      </a:lnTo>
                      <a:lnTo>
                        <a:pt x="3509" y="3694"/>
                      </a:lnTo>
                      <a:cubicBezTo>
                        <a:pt x="3564" y="3721"/>
                        <a:pt x="3620" y="3748"/>
                        <a:pt x="3679" y="3771"/>
                      </a:cubicBezTo>
                      <a:cubicBezTo>
                        <a:pt x="3699" y="3780"/>
                        <a:pt x="3720" y="3787"/>
                        <a:pt x="3740" y="3795"/>
                      </a:cubicBezTo>
                      <a:lnTo>
                        <a:pt x="3766" y="3804"/>
                      </a:lnTo>
                      <a:lnTo>
                        <a:pt x="3832" y="3826"/>
                      </a:lnTo>
                      <a:lnTo>
                        <a:pt x="3854" y="3833"/>
                      </a:lnTo>
                      <a:cubicBezTo>
                        <a:pt x="3913" y="3851"/>
                        <a:pt x="3973" y="3866"/>
                        <a:pt x="4034" y="3878"/>
                      </a:cubicBezTo>
                      <a:cubicBezTo>
                        <a:pt x="4095" y="3891"/>
                        <a:pt x="4157" y="3900"/>
                        <a:pt x="4218" y="3905"/>
                      </a:cubicBezTo>
                      <a:lnTo>
                        <a:pt x="4235" y="3907"/>
                      </a:lnTo>
                      <a:cubicBezTo>
                        <a:pt x="4245" y="3907"/>
                        <a:pt x="4255" y="3908"/>
                        <a:pt x="4265" y="3909"/>
                      </a:cubicBezTo>
                      <a:lnTo>
                        <a:pt x="4322" y="3911"/>
                      </a:lnTo>
                      <a:cubicBezTo>
                        <a:pt x="4349" y="3912"/>
                        <a:pt x="4377" y="3912"/>
                        <a:pt x="4404" y="3911"/>
                      </a:cubicBezTo>
                      <a:cubicBezTo>
                        <a:pt x="4466" y="3910"/>
                        <a:pt x="4528" y="3904"/>
                        <a:pt x="4589" y="3895"/>
                      </a:cubicBezTo>
                      <a:cubicBezTo>
                        <a:pt x="4712" y="3877"/>
                        <a:pt x="4831" y="3843"/>
                        <a:pt x="4945" y="3793"/>
                      </a:cubicBezTo>
                      <a:cubicBezTo>
                        <a:pt x="4990" y="3773"/>
                        <a:pt x="5034" y="3751"/>
                        <a:pt x="5077" y="3726"/>
                      </a:cubicBezTo>
                      <a:cubicBezTo>
                        <a:pt x="5141" y="3689"/>
                        <a:pt x="5203" y="3646"/>
                        <a:pt x="5261" y="3599"/>
                      </a:cubicBezTo>
                      <a:cubicBezTo>
                        <a:pt x="5356" y="3519"/>
                        <a:pt x="5441" y="3428"/>
                        <a:pt x="5512" y="3326"/>
                      </a:cubicBezTo>
                      <a:cubicBezTo>
                        <a:pt x="5536" y="3292"/>
                        <a:pt x="5558" y="3257"/>
                        <a:pt x="5579" y="3221"/>
                      </a:cubicBezTo>
                      <a:cubicBezTo>
                        <a:pt x="5620" y="3150"/>
                        <a:pt x="5655" y="3075"/>
                        <a:pt x="5684" y="2998"/>
                      </a:cubicBezTo>
                      <a:cubicBezTo>
                        <a:pt x="5728" y="2882"/>
                        <a:pt x="5758" y="2761"/>
                        <a:pt x="5774" y="2638"/>
                      </a:cubicBezTo>
                      <a:cubicBezTo>
                        <a:pt x="5806" y="2402"/>
                        <a:pt x="5793" y="2154"/>
                        <a:pt x="5734" y="1899"/>
                      </a:cubicBezTo>
                      <a:cubicBezTo>
                        <a:pt x="5679" y="1671"/>
                        <a:pt x="5587" y="1439"/>
                        <a:pt x="5461" y="1208"/>
                      </a:cubicBezTo>
                      <a:cubicBezTo>
                        <a:pt x="5451" y="1190"/>
                        <a:pt x="5441" y="1172"/>
                        <a:pt x="5431" y="1154"/>
                      </a:cubicBezTo>
                      <a:cubicBezTo>
                        <a:pt x="5426" y="1145"/>
                        <a:pt x="5421" y="1136"/>
                        <a:pt x="5415" y="1127"/>
                      </a:cubicBezTo>
                      <a:cubicBezTo>
                        <a:pt x="5410" y="1118"/>
                        <a:pt x="5404" y="1109"/>
                        <a:pt x="5399" y="1099"/>
                      </a:cubicBezTo>
                      <a:cubicBezTo>
                        <a:pt x="5389" y="1082"/>
                        <a:pt x="5378" y="1064"/>
                        <a:pt x="5367" y="1047"/>
                      </a:cubicBezTo>
                      <a:cubicBezTo>
                        <a:pt x="5335" y="993"/>
                        <a:pt x="5300" y="940"/>
                        <a:pt x="5267" y="890"/>
                      </a:cubicBezTo>
                      <a:cubicBezTo>
                        <a:pt x="5199" y="788"/>
                        <a:pt x="5125" y="686"/>
                        <a:pt x="5049" y="587"/>
                      </a:cubicBezTo>
                      <a:cubicBezTo>
                        <a:pt x="4905" y="397"/>
                        <a:pt x="4756" y="220"/>
                        <a:pt x="4576" y="9"/>
                      </a:cubicBezTo>
                      <a:lnTo>
                        <a:pt x="4587" y="0"/>
                      </a:lnTo>
                      <a:cubicBezTo>
                        <a:pt x="4766" y="211"/>
                        <a:pt x="4915" y="388"/>
                        <a:pt x="5061" y="578"/>
                      </a:cubicBezTo>
                      <a:cubicBezTo>
                        <a:pt x="5137" y="678"/>
                        <a:pt x="5210" y="780"/>
                        <a:pt x="5279" y="882"/>
                      </a:cubicBezTo>
                      <a:cubicBezTo>
                        <a:pt x="5312" y="932"/>
                        <a:pt x="5347" y="986"/>
                        <a:pt x="5379" y="1040"/>
                      </a:cubicBezTo>
                      <a:cubicBezTo>
                        <a:pt x="5390" y="1057"/>
                        <a:pt x="5401" y="1075"/>
                        <a:pt x="5411" y="1092"/>
                      </a:cubicBezTo>
                      <a:cubicBezTo>
                        <a:pt x="5416" y="1102"/>
                        <a:pt x="5422" y="1111"/>
                        <a:pt x="5427" y="1120"/>
                      </a:cubicBezTo>
                      <a:cubicBezTo>
                        <a:pt x="5432" y="1129"/>
                        <a:pt x="5438" y="1138"/>
                        <a:pt x="5443" y="1147"/>
                      </a:cubicBezTo>
                      <a:cubicBezTo>
                        <a:pt x="5453" y="1165"/>
                        <a:pt x="5463" y="1183"/>
                        <a:pt x="5473" y="1202"/>
                      </a:cubicBezTo>
                      <a:cubicBezTo>
                        <a:pt x="5600" y="1433"/>
                        <a:pt x="5692" y="1667"/>
                        <a:pt x="5748" y="1896"/>
                      </a:cubicBezTo>
                      <a:cubicBezTo>
                        <a:pt x="5807" y="2152"/>
                        <a:pt x="5820" y="2403"/>
                        <a:pt x="5788" y="2640"/>
                      </a:cubicBezTo>
                      <a:cubicBezTo>
                        <a:pt x="5771" y="2764"/>
                        <a:pt x="5741" y="2886"/>
                        <a:pt x="5697" y="3003"/>
                      </a:cubicBezTo>
                      <a:cubicBezTo>
                        <a:pt x="5668" y="3081"/>
                        <a:pt x="5632" y="3156"/>
                        <a:pt x="5591" y="3228"/>
                      </a:cubicBezTo>
                      <a:cubicBezTo>
                        <a:pt x="5570" y="3265"/>
                        <a:pt x="5547" y="3300"/>
                        <a:pt x="5523" y="3335"/>
                      </a:cubicBezTo>
                      <a:cubicBezTo>
                        <a:pt x="5451" y="3437"/>
                        <a:pt x="5366" y="3530"/>
                        <a:pt x="5270" y="3610"/>
                      </a:cubicBezTo>
                      <a:cubicBezTo>
                        <a:pt x="5211" y="3658"/>
                        <a:pt x="5149" y="3701"/>
                        <a:pt x="5084" y="3739"/>
                      </a:cubicBezTo>
                      <a:cubicBezTo>
                        <a:pt x="5041" y="3764"/>
                        <a:pt x="4997" y="3786"/>
                        <a:pt x="4951" y="3806"/>
                      </a:cubicBezTo>
                      <a:cubicBezTo>
                        <a:pt x="4836" y="3856"/>
                        <a:pt x="4715" y="3891"/>
                        <a:pt x="4591" y="3910"/>
                      </a:cubicBezTo>
                      <a:cubicBezTo>
                        <a:pt x="4530" y="3919"/>
                        <a:pt x="4467" y="3924"/>
                        <a:pt x="4405" y="3926"/>
                      </a:cubicBezTo>
                      <a:cubicBezTo>
                        <a:pt x="4393" y="3926"/>
                        <a:pt x="4381" y="3926"/>
                        <a:pt x="4369" y="3926"/>
                      </a:cubicBezTo>
                      <a:cubicBezTo>
                        <a:pt x="4353" y="3926"/>
                        <a:pt x="4337" y="3926"/>
                        <a:pt x="4322" y="3926"/>
                      </a:cubicBezTo>
                      <a:lnTo>
                        <a:pt x="4311" y="3926"/>
                      </a:lnTo>
                      <a:lnTo>
                        <a:pt x="4264" y="3923"/>
                      </a:lnTo>
                      <a:cubicBezTo>
                        <a:pt x="4254" y="3923"/>
                        <a:pt x="4244" y="3922"/>
                        <a:pt x="4234" y="3921"/>
                      </a:cubicBezTo>
                      <a:lnTo>
                        <a:pt x="4217" y="3920"/>
                      </a:lnTo>
                      <a:cubicBezTo>
                        <a:pt x="4155" y="3914"/>
                        <a:pt x="4093" y="3905"/>
                        <a:pt x="4032" y="3893"/>
                      </a:cubicBezTo>
                      <a:cubicBezTo>
                        <a:pt x="3971" y="3881"/>
                        <a:pt x="3910" y="3865"/>
                        <a:pt x="3850" y="3847"/>
                      </a:cubicBezTo>
                      <a:lnTo>
                        <a:pt x="3828" y="3840"/>
                      </a:lnTo>
                      <a:lnTo>
                        <a:pt x="3761" y="3818"/>
                      </a:lnTo>
                      <a:lnTo>
                        <a:pt x="3736" y="3808"/>
                      </a:lnTo>
                      <a:cubicBezTo>
                        <a:pt x="3716" y="3801"/>
                        <a:pt x="3694" y="3793"/>
                        <a:pt x="3674" y="3784"/>
                      </a:cubicBezTo>
                      <a:cubicBezTo>
                        <a:pt x="3615" y="3761"/>
                        <a:pt x="3558" y="3734"/>
                        <a:pt x="3503" y="3708"/>
                      </a:cubicBezTo>
                      <a:cubicBezTo>
                        <a:pt x="3305" y="3617"/>
                        <a:pt x="3109" y="3511"/>
                        <a:pt x="2921" y="3409"/>
                      </a:cubicBezTo>
                      <a:lnTo>
                        <a:pt x="2839" y="3365"/>
                      </a:lnTo>
                      <a:cubicBezTo>
                        <a:pt x="2618" y="3246"/>
                        <a:pt x="2401" y="3130"/>
                        <a:pt x="2174" y="3028"/>
                      </a:cubicBezTo>
                      <a:cubicBezTo>
                        <a:pt x="2053" y="2973"/>
                        <a:pt x="1940" y="2928"/>
                        <a:pt x="1828" y="2889"/>
                      </a:cubicBezTo>
                      <a:lnTo>
                        <a:pt x="1812" y="2883"/>
                      </a:lnTo>
                      <a:cubicBezTo>
                        <a:pt x="1803" y="2880"/>
                        <a:pt x="1793" y="2877"/>
                        <a:pt x="1784" y="2874"/>
                      </a:cubicBezTo>
                      <a:lnTo>
                        <a:pt x="1739" y="2860"/>
                      </a:lnTo>
                      <a:cubicBezTo>
                        <a:pt x="1719" y="2853"/>
                        <a:pt x="1697" y="2847"/>
                        <a:pt x="1677" y="2841"/>
                      </a:cubicBezTo>
                      <a:lnTo>
                        <a:pt x="1650" y="2833"/>
                      </a:lnTo>
                      <a:cubicBezTo>
                        <a:pt x="1640" y="2830"/>
                        <a:pt x="1629" y="2827"/>
                        <a:pt x="1619" y="2825"/>
                      </a:cubicBezTo>
                      <a:lnTo>
                        <a:pt x="1605" y="2821"/>
                      </a:lnTo>
                      <a:lnTo>
                        <a:pt x="1560" y="2809"/>
                      </a:lnTo>
                      <a:lnTo>
                        <a:pt x="1505" y="2797"/>
                      </a:lnTo>
                      <a:cubicBezTo>
                        <a:pt x="1493" y="2794"/>
                        <a:pt x="1481" y="2792"/>
                        <a:pt x="1469" y="2790"/>
                      </a:cubicBezTo>
                      <a:lnTo>
                        <a:pt x="1449" y="2786"/>
                      </a:lnTo>
                      <a:cubicBezTo>
                        <a:pt x="1425" y="2781"/>
                        <a:pt x="1401" y="2777"/>
                        <a:pt x="1377" y="2773"/>
                      </a:cubicBezTo>
                      <a:lnTo>
                        <a:pt x="1331" y="2766"/>
                      </a:lnTo>
                      <a:lnTo>
                        <a:pt x="1285" y="2761"/>
                      </a:lnTo>
                      <a:cubicBezTo>
                        <a:pt x="1232" y="2755"/>
                        <a:pt x="1178" y="2752"/>
                        <a:pt x="1125" y="2752"/>
                      </a:cubicBezTo>
                      <a:cubicBezTo>
                        <a:pt x="1116" y="2752"/>
                        <a:pt x="1108" y="2752"/>
                        <a:pt x="1100" y="2752"/>
                      </a:cubicBezTo>
                      <a:cubicBezTo>
                        <a:pt x="976" y="2754"/>
                        <a:pt x="853" y="2779"/>
                        <a:pt x="737" y="2823"/>
                      </a:cubicBezTo>
                      <a:cubicBezTo>
                        <a:pt x="683" y="2844"/>
                        <a:pt x="630" y="2869"/>
                        <a:pt x="580" y="2898"/>
                      </a:cubicBezTo>
                      <a:cubicBezTo>
                        <a:pt x="411" y="2995"/>
                        <a:pt x="271" y="3135"/>
                        <a:pt x="174" y="3304"/>
                      </a:cubicBezTo>
                      <a:cubicBezTo>
                        <a:pt x="114" y="3407"/>
                        <a:pt x="71" y="3520"/>
                        <a:pt x="47" y="3637"/>
                      </a:cubicBezTo>
                      <a:cubicBezTo>
                        <a:pt x="42" y="3667"/>
                        <a:pt x="36" y="3698"/>
                        <a:pt x="32" y="3729"/>
                      </a:cubicBezTo>
                      <a:lnTo>
                        <a:pt x="27" y="3775"/>
                      </a:lnTo>
                      <a:cubicBezTo>
                        <a:pt x="26" y="3785"/>
                        <a:pt x="25" y="3795"/>
                        <a:pt x="24" y="3805"/>
                      </a:cubicBezTo>
                      <a:cubicBezTo>
                        <a:pt x="23" y="3810"/>
                        <a:pt x="23" y="3816"/>
                        <a:pt x="22" y="3821"/>
                      </a:cubicBezTo>
                      <a:cubicBezTo>
                        <a:pt x="16" y="3888"/>
                        <a:pt x="14" y="3949"/>
                        <a:pt x="14" y="4007"/>
                      </a:cubicBezTo>
                      <a:cubicBezTo>
                        <a:pt x="14" y="4009"/>
                        <a:pt x="14" y="4011"/>
                        <a:pt x="14" y="4012"/>
                      </a:cubicBezTo>
                      <a:cubicBezTo>
                        <a:pt x="14" y="4259"/>
                        <a:pt x="56" y="4505"/>
                        <a:pt x="139" y="4737"/>
                      </a:cubicBezTo>
                      <a:cubicBezTo>
                        <a:pt x="184" y="4864"/>
                        <a:pt x="241" y="4985"/>
                        <a:pt x="308" y="5102"/>
                      </a:cubicBezTo>
                      <a:cubicBezTo>
                        <a:pt x="365" y="5201"/>
                        <a:pt x="429" y="5295"/>
                        <a:pt x="501" y="5384"/>
                      </a:cubicBezTo>
                      <a:lnTo>
                        <a:pt x="496" y="5388"/>
                      </a:lnTo>
                      <a:lnTo>
                        <a:pt x="501" y="5384"/>
                      </a:lnTo>
                      <a:cubicBezTo>
                        <a:pt x="536" y="5428"/>
                        <a:pt x="575" y="5472"/>
                        <a:pt x="624" y="5524"/>
                      </a:cubicBezTo>
                      <a:cubicBezTo>
                        <a:pt x="669" y="5571"/>
                        <a:pt x="716" y="5616"/>
                        <a:pt x="756" y="5655"/>
                      </a:cubicBezTo>
                      <a:cubicBezTo>
                        <a:pt x="854" y="5749"/>
                        <a:pt x="955" y="5839"/>
                        <a:pt x="1032" y="5907"/>
                      </a:cubicBezTo>
                      <a:cubicBezTo>
                        <a:pt x="1064" y="5936"/>
                        <a:pt x="1096" y="5965"/>
                        <a:pt x="1129" y="5993"/>
                      </a:cubicBezTo>
                      <a:cubicBezTo>
                        <a:pt x="1189" y="6046"/>
                        <a:pt x="1250" y="6101"/>
                        <a:pt x="1311" y="6155"/>
                      </a:cubicBezTo>
                      <a:lnTo>
                        <a:pt x="1380" y="6218"/>
                      </a:lnTo>
                      <a:cubicBezTo>
                        <a:pt x="1399" y="6234"/>
                        <a:pt x="1419" y="6250"/>
                        <a:pt x="1438" y="6265"/>
                      </a:cubicBezTo>
                      <a:lnTo>
                        <a:pt x="1452" y="6276"/>
                      </a:lnTo>
                      <a:lnTo>
                        <a:pt x="1500" y="6314"/>
                      </a:lnTo>
                      <a:cubicBezTo>
                        <a:pt x="1533" y="6339"/>
                        <a:pt x="1566" y="6366"/>
                        <a:pt x="1599" y="6392"/>
                      </a:cubicBezTo>
                      <a:cubicBezTo>
                        <a:pt x="1646" y="6430"/>
                        <a:pt x="1696" y="6470"/>
                        <a:pt x="1742" y="6512"/>
                      </a:cubicBezTo>
                      <a:cubicBezTo>
                        <a:pt x="1789" y="6554"/>
                        <a:pt x="1833" y="6599"/>
                        <a:pt x="1874" y="6646"/>
                      </a:cubicBezTo>
                      <a:cubicBezTo>
                        <a:pt x="1933" y="6715"/>
                        <a:pt x="1986" y="6789"/>
                        <a:pt x="2031" y="6868"/>
                      </a:cubicBezTo>
                      <a:cubicBezTo>
                        <a:pt x="2049" y="6898"/>
                        <a:pt x="2065" y="6928"/>
                        <a:pt x="2080" y="6959"/>
                      </a:cubicBezTo>
                      <a:cubicBezTo>
                        <a:pt x="2171" y="7147"/>
                        <a:pt x="2219" y="7355"/>
                        <a:pt x="2219" y="7564"/>
                      </a:cubicBezTo>
                      <a:cubicBezTo>
                        <a:pt x="2219" y="7606"/>
                        <a:pt x="2217" y="7647"/>
                        <a:pt x="2213" y="7688"/>
                      </a:cubicBezTo>
                      <a:cubicBezTo>
                        <a:pt x="2202" y="7813"/>
                        <a:pt x="2177" y="7936"/>
                        <a:pt x="2139" y="8055"/>
                      </a:cubicBezTo>
                      <a:cubicBezTo>
                        <a:pt x="2101" y="8174"/>
                        <a:pt x="2053" y="8289"/>
                        <a:pt x="1996" y="8401"/>
                      </a:cubicBezTo>
                      <a:cubicBezTo>
                        <a:pt x="1893" y="8601"/>
                        <a:pt x="1759" y="8806"/>
                        <a:pt x="1586" y="9025"/>
                      </a:cubicBezTo>
                      <a:cubicBezTo>
                        <a:pt x="1450" y="9197"/>
                        <a:pt x="1294" y="9376"/>
                        <a:pt x="1093" y="958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p19"/>
                <p:cNvSpPr/>
                <p:nvPr/>
              </p:nvSpPr>
              <p:spPr>
                <a:xfrm>
                  <a:off x="4635000" y="1056960"/>
                  <a:ext cx="2090160" cy="3554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9873" extrusionOk="0">
                      <a:moveTo>
                        <a:pt x="1144" y="9340"/>
                      </a:moveTo>
                      <a:cubicBezTo>
                        <a:pt x="1036" y="9453"/>
                        <a:pt x="924" y="9566"/>
                        <a:pt x="815" y="9677"/>
                      </a:cubicBezTo>
                      <a:cubicBezTo>
                        <a:pt x="752" y="9741"/>
                        <a:pt x="687" y="9807"/>
                        <a:pt x="622" y="9873"/>
                      </a:cubicBezTo>
                      <a:lnTo>
                        <a:pt x="612" y="9864"/>
                      </a:lnTo>
                      <a:cubicBezTo>
                        <a:pt x="677" y="9798"/>
                        <a:pt x="742" y="9731"/>
                        <a:pt x="805" y="9667"/>
                      </a:cubicBezTo>
                      <a:cubicBezTo>
                        <a:pt x="914" y="9557"/>
                        <a:pt x="1026" y="9444"/>
                        <a:pt x="1133" y="9331"/>
                      </a:cubicBezTo>
                      <a:cubicBezTo>
                        <a:pt x="1329" y="9125"/>
                        <a:pt x="1482" y="8951"/>
                        <a:pt x="1614" y="8783"/>
                      </a:cubicBezTo>
                      <a:cubicBezTo>
                        <a:pt x="1780" y="8574"/>
                        <a:pt x="1906" y="8381"/>
                        <a:pt x="2003" y="8192"/>
                      </a:cubicBezTo>
                      <a:cubicBezTo>
                        <a:pt x="2055" y="8090"/>
                        <a:pt x="2099" y="7984"/>
                        <a:pt x="2134" y="7876"/>
                      </a:cubicBezTo>
                      <a:cubicBezTo>
                        <a:pt x="2167" y="7771"/>
                        <a:pt x="2190" y="7662"/>
                        <a:pt x="2199" y="7552"/>
                      </a:cubicBezTo>
                      <a:cubicBezTo>
                        <a:pt x="2203" y="7517"/>
                        <a:pt x="2204" y="7482"/>
                        <a:pt x="2204" y="7447"/>
                      </a:cubicBezTo>
                      <a:cubicBezTo>
                        <a:pt x="2204" y="7374"/>
                        <a:pt x="2198" y="7302"/>
                        <a:pt x="2184" y="7230"/>
                      </a:cubicBezTo>
                      <a:cubicBezTo>
                        <a:pt x="2175" y="7177"/>
                        <a:pt x="2162" y="7125"/>
                        <a:pt x="2145" y="7074"/>
                      </a:cubicBezTo>
                      <a:cubicBezTo>
                        <a:pt x="2128" y="7023"/>
                        <a:pt x="2108" y="6973"/>
                        <a:pt x="2085" y="6925"/>
                      </a:cubicBezTo>
                      <a:cubicBezTo>
                        <a:pt x="2072" y="6899"/>
                        <a:pt x="2058" y="6873"/>
                        <a:pt x="2043" y="6847"/>
                      </a:cubicBezTo>
                      <a:cubicBezTo>
                        <a:pt x="2004" y="6779"/>
                        <a:pt x="1959" y="6715"/>
                        <a:pt x="1907" y="6656"/>
                      </a:cubicBezTo>
                      <a:cubicBezTo>
                        <a:pt x="1872" y="6615"/>
                        <a:pt x="1834" y="6576"/>
                        <a:pt x="1793" y="6539"/>
                      </a:cubicBezTo>
                      <a:lnTo>
                        <a:pt x="1788" y="6534"/>
                      </a:lnTo>
                      <a:cubicBezTo>
                        <a:pt x="1785" y="6531"/>
                        <a:pt x="1781" y="6529"/>
                        <a:pt x="1778" y="6526"/>
                      </a:cubicBezTo>
                      <a:lnTo>
                        <a:pt x="1762" y="6512"/>
                      </a:lnTo>
                      <a:lnTo>
                        <a:pt x="1728" y="6483"/>
                      </a:lnTo>
                      <a:cubicBezTo>
                        <a:pt x="1707" y="6466"/>
                        <a:pt x="1684" y="6447"/>
                        <a:pt x="1659" y="6427"/>
                      </a:cubicBezTo>
                      <a:cubicBezTo>
                        <a:pt x="1627" y="6401"/>
                        <a:pt x="1596" y="6377"/>
                        <a:pt x="1562" y="6350"/>
                      </a:cubicBezTo>
                      <a:lnTo>
                        <a:pt x="1513" y="6312"/>
                      </a:lnTo>
                      <a:lnTo>
                        <a:pt x="1445" y="6257"/>
                      </a:lnTo>
                      <a:lnTo>
                        <a:pt x="1441" y="6254"/>
                      </a:lnTo>
                      <a:cubicBezTo>
                        <a:pt x="1438" y="6252"/>
                        <a:pt x="1435" y="6250"/>
                        <a:pt x="1433" y="6248"/>
                      </a:cubicBezTo>
                      <a:lnTo>
                        <a:pt x="1362" y="6183"/>
                      </a:lnTo>
                      <a:cubicBezTo>
                        <a:pt x="1302" y="6129"/>
                        <a:pt x="1241" y="6075"/>
                        <a:pt x="1182" y="6023"/>
                      </a:cubicBezTo>
                      <a:cubicBezTo>
                        <a:pt x="1149" y="5994"/>
                        <a:pt x="1116" y="5965"/>
                        <a:pt x="1083" y="5935"/>
                      </a:cubicBezTo>
                      <a:cubicBezTo>
                        <a:pt x="1006" y="5866"/>
                        <a:pt x="903" y="5774"/>
                        <a:pt x="803" y="5679"/>
                      </a:cubicBezTo>
                      <a:lnTo>
                        <a:pt x="789" y="5665"/>
                      </a:lnTo>
                      <a:cubicBezTo>
                        <a:pt x="771" y="5647"/>
                        <a:pt x="752" y="5629"/>
                        <a:pt x="734" y="5611"/>
                      </a:cubicBezTo>
                      <a:lnTo>
                        <a:pt x="699" y="5577"/>
                      </a:lnTo>
                      <a:lnTo>
                        <a:pt x="664" y="5541"/>
                      </a:lnTo>
                      <a:cubicBezTo>
                        <a:pt x="612" y="5485"/>
                        <a:pt x="569" y="5435"/>
                        <a:pt x="531" y="5388"/>
                      </a:cubicBezTo>
                      <a:cubicBezTo>
                        <a:pt x="453" y="5291"/>
                        <a:pt x="382" y="5189"/>
                        <a:pt x="320" y="5081"/>
                      </a:cubicBezTo>
                      <a:cubicBezTo>
                        <a:pt x="247" y="4954"/>
                        <a:pt x="186" y="4821"/>
                        <a:pt x="137" y="4684"/>
                      </a:cubicBezTo>
                      <a:cubicBezTo>
                        <a:pt x="46" y="4430"/>
                        <a:pt x="0" y="4162"/>
                        <a:pt x="0" y="3893"/>
                      </a:cubicBezTo>
                      <a:cubicBezTo>
                        <a:pt x="0" y="3891"/>
                        <a:pt x="0" y="3889"/>
                        <a:pt x="0" y="3887"/>
                      </a:cubicBezTo>
                      <a:cubicBezTo>
                        <a:pt x="0" y="3823"/>
                        <a:pt x="3" y="3756"/>
                        <a:pt x="9" y="3684"/>
                      </a:cubicBezTo>
                      <a:cubicBezTo>
                        <a:pt x="10" y="3678"/>
                        <a:pt x="10" y="3673"/>
                        <a:pt x="11" y="3667"/>
                      </a:cubicBezTo>
                      <a:cubicBezTo>
                        <a:pt x="12" y="3656"/>
                        <a:pt x="13" y="3644"/>
                        <a:pt x="14" y="3633"/>
                      </a:cubicBezTo>
                      <a:lnTo>
                        <a:pt x="20" y="3583"/>
                      </a:lnTo>
                      <a:cubicBezTo>
                        <a:pt x="21" y="3574"/>
                        <a:pt x="22" y="3566"/>
                        <a:pt x="24" y="3557"/>
                      </a:cubicBezTo>
                      <a:lnTo>
                        <a:pt x="28" y="3532"/>
                      </a:lnTo>
                      <a:cubicBezTo>
                        <a:pt x="29" y="3526"/>
                        <a:pt x="30" y="3520"/>
                        <a:pt x="31" y="3515"/>
                      </a:cubicBezTo>
                      <a:cubicBezTo>
                        <a:pt x="33" y="3503"/>
                        <a:pt x="35" y="3490"/>
                        <a:pt x="38" y="3478"/>
                      </a:cubicBezTo>
                      <a:cubicBezTo>
                        <a:pt x="66" y="3339"/>
                        <a:pt x="116" y="3206"/>
                        <a:pt x="187" y="3084"/>
                      </a:cubicBezTo>
                      <a:cubicBezTo>
                        <a:pt x="302" y="2885"/>
                        <a:pt x="466" y="2720"/>
                        <a:pt x="665" y="2606"/>
                      </a:cubicBezTo>
                      <a:cubicBezTo>
                        <a:pt x="725" y="2571"/>
                        <a:pt x="786" y="2542"/>
                        <a:pt x="850" y="2517"/>
                      </a:cubicBezTo>
                      <a:cubicBezTo>
                        <a:pt x="987" y="2465"/>
                        <a:pt x="1132" y="2437"/>
                        <a:pt x="1278" y="2434"/>
                      </a:cubicBezTo>
                      <a:lnTo>
                        <a:pt x="1288" y="2434"/>
                      </a:lnTo>
                      <a:cubicBezTo>
                        <a:pt x="1303" y="2434"/>
                        <a:pt x="1318" y="2433"/>
                        <a:pt x="1333" y="2434"/>
                      </a:cubicBezTo>
                      <a:lnTo>
                        <a:pt x="1374" y="2435"/>
                      </a:lnTo>
                      <a:cubicBezTo>
                        <a:pt x="1377" y="2435"/>
                        <a:pt x="1380" y="2435"/>
                        <a:pt x="1383" y="2435"/>
                      </a:cubicBezTo>
                      <a:lnTo>
                        <a:pt x="1439" y="2439"/>
                      </a:lnTo>
                      <a:lnTo>
                        <a:pt x="1447" y="2440"/>
                      </a:lnTo>
                      <a:cubicBezTo>
                        <a:pt x="1453" y="2440"/>
                        <a:pt x="1459" y="2441"/>
                        <a:pt x="1464" y="2441"/>
                      </a:cubicBezTo>
                      <a:lnTo>
                        <a:pt x="1541" y="2450"/>
                      </a:lnTo>
                      <a:lnTo>
                        <a:pt x="1591" y="2458"/>
                      </a:lnTo>
                      <a:cubicBezTo>
                        <a:pt x="1618" y="2461"/>
                        <a:pt x="1645" y="2467"/>
                        <a:pt x="1671" y="2472"/>
                      </a:cubicBezTo>
                      <a:lnTo>
                        <a:pt x="1691" y="2475"/>
                      </a:lnTo>
                      <a:cubicBezTo>
                        <a:pt x="1705" y="2478"/>
                        <a:pt x="1718" y="2481"/>
                        <a:pt x="1731" y="2484"/>
                      </a:cubicBezTo>
                      <a:lnTo>
                        <a:pt x="1790" y="2497"/>
                      </a:lnTo>
                      <a:lnTo>
                        <a:pt x="1839" y="2509"/>
                      </a:lnTo>
                      <a:lnTo>
                        <a:pt x="1853" y="2513"/>
                      </a:lnTo>
                      <a:cubicBezTo>
                        <a:pt x="1864" y="2516"/>
                        <a:pt x="1876" y="2519"/>
                        <a:pt x="1887" y="2522"/>
                      </a:cubicBezTo>
                      <a:lnTo>
                        <a:pt x="1915" y="2530"/>
                      </a:lnTo>
                      <a:cubicBezTo>
                        <a:pt x="1937" y="2537"/>
                        <a:pt x="1960" y="2543"/>
                        <a:pt x="1982" y="2551"/>
                      </a:cubicBezTo>
                      <a:lnTo>
                        <a:pt x="2030" y="2566"/>
                      </a:lnTo>
                      <a:cubicBezTo>
                        <a:pt x="2040" y="2569"/>
                        <a:pt x="2050" y="2573"/>
                        <a:pt x="2060" y="2576"/>
                      </a:cubicBezTo>
                      <a:lnTo>
                        <a:pt x="2076" y="2582"/>
                      </a:lnTo>
                      <a:cubicBezTo>
                        <a:pt x="2194" y="2623"/>
                        <a:pt x="2313" y="2671"/>
                        <a:pt x="2438" y="2727"/>
                      </a:cubicBezTo>
                      <a:cubicBezTo>
                        <a:pt x="2672" y="2832"/>
                        <a:pt x="2893" y="2950"/>
                        <a:pt x="3117" y="3071"/>
                      </a:cubicBezTo>
                      <a:lnTo>
                        <a:pt x="3169" y="3099"/>
                      </a:lnTo>
                      <a:cubicBezTo>
                        <a:pt x="3259" y="3148"/>
                        <a:pt x="3353" y="3198"/>
                        <a:pt x="3444" y="3247"/>
                      </a:cubicBezTo>
                      <a:cubicBezTo>
                        <a:pt x="3492" y="3271"/>
                        <a:pt x="3548" y="3301"/>
                        <a:pt x="3606" y="3330"/>
                      </a:cubicBezTo>
                      <a:lnTo>
                        <a:pt x="3647" y="3350"/>
                      </a:lnTo>
                      <a:lnTo>
                        <a:pt x="3729" y="3389"/>
                      </a:lnTo>
                      <a:lnTo>
                        <a:pt x="3772" y="3409"/>
                      </a:lnTo>
                      <a:lnTo>
                        <a:pt x="3769" y="3415"/>
                      </a:lnTo>
                      <a:lnTo>
                        <a:pt x="3772" y="3409"/>
                      </a:lnTo>
                      <a:lnTo>
                        <a:pt x="3822" y="3433"/>
                      </a:lnTo>
                      <a:cubicBezTo>
                        <a:pt x="3833" y="3438"/>
                        <a:pt x="3843" y="3443"/>
                        <a:pt x="3853" y="3447"/>
                      </a:cubicBezTo>
                      <a:lnTo>
                        <a:pt x="3892" y="3465"/>
                      </a:lnTo>
                      <a:cubicBezTo>
                        <a:pt x="3901" y="3468"/>
                        <a:pt x="3909" y="3472"/>
                        <a:pt x="3917" y="3475"/>
                      </a:cubicBezTo>
                      <a:lnTo>
                        <a:pt x="3932" y="3481"/>
                      </a:lnTo>
                      <a:cubicBezTo>
                        <a:pt x="3950" y="3488"/>
                        <a:pt x="3968" y="3495"/>
                        <a:pt x="3986" y="3502"/>
                      </a:cubicBezTo>
                      <a:lnTo>
                        <a:pt x="4011" y="3511"/>
                      </a:lnTo>
                      <a:lnTo>
                        <a:pt x="4071" y="3531"/>
                      </a:lnTo>
                      <a:lnTo>
                        <a:pt x="4092" y="3537"/>
                      </a:lnTo>
                      <a:cubicBezTo>
                        <a:pt x="4145" y="3554"/>
                        <a:pt x="4200" y="3567"/>
                        <a:pt x="4254" y="3578"/>
                      </a:cubicBezTo>
                      <a:cubicBezTo>
                        <a:pt x="4309" y="3589"/>
                        <a:pt x="4364" y="3597"/>
                        <a:pt x="4419" y="3602"/>
                      </a:cubicBezTo>
                      <a:lnTo>
                        <a:pt x="4434" y="3603"/>
                      </a:lnTo>
                      <a:cubicBezTo>
                        <a:pt x="4443" y="3604"/>
                        <a:pt x="4451" y="3605"/>
                        <a:pt x="4460" y="3605"/>
                      </a:cubicBezTo>
                      <a:lnTo>
                        <a:pt x="4501" y="3607"/>
                      </a:lnTo>
                      <a:lnTo>
                        <a:pt x="4515" y="3607"/>
                      </a:lnTo>
                      <a:cubicBezTo>
                        <a:pt x="4537" y="3608"/>
                        <a:pt x="4561" y="3608"/>
                        <a:pt x="4583" y="3607"/>
                      </a:cubicBezTo>
                      <a:cubicBezTo>
                        <a:pt x="4638" y="3606"/>
                        <a:pt x="4692" y="3602"/>
                        <a:pt x="4746" y="3594"/>
                      </a:cubicBezTo>
                      <a:cubicBezTo>
                        <a:pt x="4852" y="3578"/>
                        <a:pt x="4957" y="3548"/>
                        <a:pt x="5055" y="3505"/>
                      </a:cubicBezTo>
                      <a:cubicBezTo>
                        <a:pt x="5094" y="3487"/>
                        <a:pt x="5132" y="3468"/>
                        <a:pt x="5169" y="3447"/>
                      </a:cubicBezTo>
                      <a:cubicBezTo>
                        <a:pt x="5225" y="3415"/>
                        <a:pt x="5278" y="3378"/>
                        <a:pt x="5328" y="3337"/>
                      </a:cubicBezTo>
                      <a:cubicBezTo>
                        <a:pt x="5410" y="3268"/>
                        <a:pt x="5483" y="3189"/>
                        <a:pt x="5545" y="3101"/>
                      </a:cubicBezTo>
                      <a:cubicBezTo>
                        <a:pt x="5566" y="3071"/>
                        <a:pt x="5585" y="3040"/>
                        <a:pt x="5603" y="3009"/>
                      </a:cubicBezTo>
                      <a:cubicBezTo>
                        <a:pt x="5640" y="2946"/>
                        <a:pt x="5670" y="2881"/>
                        <a:pt x="5696" y="2813"/>
                      </a:cubicBezTo>
                      <a:cubicBezTo>
                        <a:pt x="5735" y="2710"/>
                        <a:pt x="5761" y="2602"/>
                        <a:pt x="5776" y="2493"/>
                      </a:cubicBezTo>
                      <a:cubicBezTo>
                        <a:pt x="5784" y="2438"/>
                        <a:pt x="5788" y="2382"/>
                        <a:pt x="5790" y="2326"/>
                      </a:cubicBezTo>
                      <a:cubicBezTo>
                        <a:pt x="5792" y="2276"/>
                        <a:pt x="5791" y="2221"/>
                        <a:pt x="5788" y="2157"/>
                      </a:cubicBezTo>
                      <a:lnTo>
                        <a:pt x="5785" y="2115"/>
                      </a:lnTo>
                      <a:lnTo>
                        <a:pt x="5781" y="2073"/>
                      </a:lnTo>
                      <a:cubicBezTo>
                        <a:pt x="5780" y="2060"/>
                        <a:pt x="5778" y="2048"/>
                        <a:pt x="5777" y="2035"/>
                      </a:cubicBezTo>
                      <a:lnTo>
                        <a:pt x="5776" y="2030"/>
                      </a:lnTo>
                      <a:cubicBezTo>
                        <a:pt x="5775" y="2025"/>
                        <a:pt x="5775" y="2020"/>
                        <a:pt x="5774" y="2015"/>
                      </a:cubicBezTo>
                      <a:cubicBezTo>
                        <a:pt x="5773" y="2006"/>
                        <a:pt x="5772" y="1997"/>
                        <a:pt x="5771" y="1988"/>
                      </a:cubicBezTo>
                      <a:lnTo>
                        <a:pt x="5768" y="1970"/>
                      </a:lnTo>
                      <a:cubicBezTo>
                        <a:pt x="5764" y="1948"/>
                        <a:pt x="5761" y="1926"/>
                        <a:pt x="5756" y="1904"/>
                      </a:cubicBezTo>
                      <a:cubicBezTo>
                        <a:pt x="5755" y="1899"/>
                        <a:pt x="5754" y="1894"/>
                        <a:pt x="5753" y="1889"/>
                      </a:cubicBezTo>
                      <a:cubicBezTo>
                        <a:pt x="5752" y="1880"/>
                        <a:pt x="5750" y="1871"/>
                        <a:pt x="5748" y="1862"/>
                      </a:cubicBezTo>
                      <a:lnTo>
                        <a:pt x="5739" y="1821"/>
                      </a:lnTo>
                      <a:cubicBezTo>
                        <a:pt x="5737" y="1812"/>
                        <a:pt x="5735" y="1803"/>
                        <a:pt x="5732" y="1794"/>
                      </a:cubicBezTo>
                      <a:cubicBezTo>
                        <a:pt x="5731" y="1789"/>
                        <a:pt x="5730" y="1785"/>
                        <a:pt x="5728" y="1780"/>
                      </a:cubicBezTo>
                      <a:cubicBezTo>
                        <a:pt x="5727" y="1775"/>
                        <a:pt x="5726" y="1770"/>
                        <a:pt x="5725" y="1765"/>
                      </a:cubicBezTo>
                      <a:cubicBezTo>
                        <a:pt x="5723" y="1756"/>
                        <a:pt x="5720" y="1748"/>
                        <a:pt x="5718" y="1739"/>
                      </a:cubicBezTo>
                      <a:lnTo>
                        <a:pt x="5714" y="1726"/>
                      </a:lnTo>
                      <a:cubicBezTo>
                        <a:pt x="5707" y="1703"/>
                        <a:pt x="5700" y="1679"/>
                        <a:pt x="5693" y="1656"/>
                      </a:cubicBezTo>
                      <a:cubicBezTo>
                        <a:pt x="5677" y="1606"/>
                        <a:pt x="5658" y="1555"/>
                        <a:pt x="5634" y="1493"/>
                      </a:cubicBezTo>
                      <a:lnTo>
                        <a:pt x="5617" y="1453"/>
                      </a:lnTo>
                      <a:cubicBezTo>
                        <a:pt x="5614" y="1444"/>
                        <a:pt x="5610" y="1436"/>
                        <a:pt x="5606" y="1427"/>
                      </a:cubicBezTo>
                      <a:lnTo>
                        <a:pt x="5600" y="1412"/>
                      </a:lnTo>
                      <a:cubicBezTo>
                        <a:pt x="5592" y="1394"/>
                        <a:pt x="5583" y="1375"/>
                        <a:pt x="5575" y="1357"/>
                      </a:cubicBezTo>
                      <a:cubicBezTo>
                        <a:pt x="5571" y="1349"/>
                        <a:pt x="5567" y="1341"/>
                        <a:pt x="5564" y="1333"/>
                      </a:cubicBezTo>
                      <a:cubicBezTo>
                        <a:pt x="5541" y="1286"/>
                        <a:pt x="5514" y="1231"/>
                        <a:pt x="5483" y="1176"/>
                      </a:cubicBezTo>
                      <a:cubicBezTo>
                        <a:pt x="5475" y="1159"/>
                        <a:pt x="5465" y="1142"/>
                        <a:pt x="5456" y="1126"/>
                      </a:cubicBezTo>
                      <a:cubicBezTo>
                        <a:pt x="5450" y="1117"/>
                        <a:pt x="5446" y="1108"/>
                        <a:pt x="5440" y="1099"/>
                      </a:cubicBezTo>
                      <a:cubicBezTo>
                        <a:pt x="5435" y="1090"/>
                        <a:pt x="5430" y="1081"/>
                        <a:pt x="5425" y="1072"/>
                      </a:cubicBezTo>
                      <a:cubicBezTo>
                        <a:pt x="5415" y="1056"/>
                        <a:pt x="5405" y="1039"/>
                        <a:pt x="5395" y="1023"/>
                      </a:cubicBezTo>
                      <a:cubicBezTo>
                        <a:pt x="5364" y="972"/>
                        <a:pt x="5332" y="922"/>
                        <a:pt x="5299" y="872"/>
                      </a:cubicBezTo>
                      <a:cubicBezTo>
                        <a:pt x="5232" y="773"/>
                        <a:pt x="5161" y="675"/>
                        <a:pt x="5088" y="579"/>
                      </a:cubicBezTo>
                      <a:cubicBezTo>
                        <a:pt x="4945" y="392"/>
                        <a:pt x="4792" y="210"/>
                        <a:pt x="4621" y="9"/>
                      </a:cubicBezTo>
                      <a:lnTo>
                        <a:pt x="4631" y="0"/>
                      </a:lnTo>
                      <a:cubicBezTo>
                        <a:pt x="4803" y="201"/>
                        <a:pt x="4956" y="383"/>
                        <a:pt x="5099" y="570"/>
                      </a:cubicBezTo>
                      <a:cubicBezTo>
                        <a:pt x="5173" y="666"/>
                        <a:pt x="5244" y="765"/>
                        <a:pt x="5310" y="864"/>
                      </a:cubicBezTo>
                      <a:cubicBezTo>
                        <a:pt x="5344" y="915"/>
                        <a:pt x="5376" y="965"/>
                        <a:pt x="5407" y="1016"/>
                      </a:cubicBezTo>
                      <a:cubicBezTo>
                        <a:pt x="5417" y="1032"/>
                        <a:pt x="5427" y="1049"/>
                        <a:pt x="5437" y="1065"/>
                      </a:cubicBezTo>
                      <a:cubicBezTo>
                        <a:pt x="5442" y="1074"/>
                        <a:pt x="5447" y="1083"/>
                        <a:pt x="5452" y="1092"/>
                      </a:cubicBezTo>
                      <a:cubicBezTo>
                        <a:pt x="5458" y="1101"/>
                        <a:pt x="5463" y="1110"/>
                        <a:pt x="5468" y="1119"/>
                      </a:cubicBezTo>
                      <a:cubicBezTo>
                        <a:pt x="5477" y="1136"/>
                        <a:pt x="5487" y="1153"/>
                        <a:pt x="5496" y="1170"/>
                      </a:cubicBezTo>
                      <a:cubicBezTo>
                        <a:pt x="5526" y="1224"/>
                        <a:pt x="5554" y="1280"/>
                        <a:pt x="5577" y="1327"/>
                      </a:cubicBezTo>
                      <a:cubicBezTo>
                        <a:pt x="5581" y="1335"/>
                        <a:pt x="5584" y="1343"/>
                        <a:pt x="5588" y="1351"/>
                      </a:cubicBezTo>
                      <a:cubicBezTo>
                        <a:pt x="5596" y="1369"/>
                        <a:pt x="5605" y="1388"/>
                        <a:pt x="5613" y="1407"/>
                      </a:cubicBezTo>
                      <a:lnTo>
                        <a:pt x="5619" y="1422"/>
                      </a:lnTo>
                      <a:cubicBezTo>
                        <a:pt x="5623" y="1430"/>
                        <a:pt x="5627" y="1439"/>
                        <a:pt x="5630" y="1448"/>
                      </a:cubicBezTo>
                      <a:lnTo>
                        <a:pt x="5647" y="1488"/>
                      </a:lnTo>
                      <a:cubicBezTo>
                        <a:pt x="5671" y="1550"/>
                        <a:pt x="5691" y="1602"/>
                        <a:pt x="5706" y="1652"/>
                      </a:cubicBezTo>
                      <a:cubicBezTo>
                        <a:pt x="5714" y="1675"/>
                        <a:pt x="5721" y="1699"/>
                        <a:pt x="5728" y="1722"/>
                      </a:cubicBezTo>
                      <a:lnTo>
                        <a:pt x="5732" y="1735"/>
                      </a:lnTo>
                      <a:cubicBezTo>
                        <a:pt x="5734" y="1744"/>
                        <a:pt x="5736" y="1753"/>
                        <a:pt x="5739" y="1762"/>
                      </a:cubicBezTo>
                      <a:cubicBezTo>
                        <a:pt x="5740" y="1767"/>
                        <a:pt x="5741" y="1772"/>
                        <a:pt x="5743" y="1776"/>
                      </a:cubicBezTo>
                      <a:cubicBezTo>
                        <a:pt x="5744" y="1781"/>
                        <a:pt x="5745" y="1786"/>
                        <a:pt x="5746" y="1790"/>
                      </a:cubicBezTo>
                      <a:cubicBezTo>
                        <a:pt x="5749" y="1800"/>
                        <a:pt x="5751" y="1809"/>
                        <a:pt x="5753" y="1818"/>
                      </a:cubicBezTo>
                      <a:lnTo>
                        <a:pt x="5762" y="1860"/>
                      </a:lnTo>
                      <a:cubicBezTo>
                        <a:pt x="5764" y="1868"/>
                        <a:pt x="5766" y="1878"/>
                        <a:pt x="5768" y="1887"/>
                      </a:cubicBezTo>
                      <a:cubicBezTo>
                        <a:pt x="5769" y="1892"/>
                        <a:pt x="5770" y="1897"/>
                        <a:pt x="5771" y="1902"/>
                      </a:cubicBezTo>
                      <a:cubicBezTo>
                        <a:pt x="5775" y="1924"/>
                        <a:pt x="5779" y="1946"/>
                        <a:pt x="5782" y="1968"/>
                      </a:cubicBezTo>
                      <a:lnTo>
                        <a:pt x="5785" y="1987"/>
                      </a:lnTo>
                      <a:cubicBezTo>
                        <a:pt x="5786" y="1996"/>
                        <a:pt x="5788" y="2005"/>
                        <a:pt x="5789" y="2014"/>
                      </a:cubicBezTo>
                      <a:cubicBezTo>
                        <a:pt x="5789" y="2019"/>
                        <a:pt x="5790" y="2024"/>
                        <a:pt x="5791" y="2029"/>
                      </a:cubicBezTo>
                      <a:lnTo>
                        <a:pt x="5791" y="2034"/>
                      </a:lnTo>
                      <a:cubicBezTo>
                        <a:pt x="5793" y="2047"/>
                        <a:pt x="5795" y="2059"/>
                        <a:pt x="5796" y="2072"/>
                      </a:cubicBezTo>
                      <a:lnTo>
                        <a:pt x="5800" y="2114"/>
                      </a:lnTo>
                      <a:lnTo>
                        <a:pt x="5803" y="2157"/>
                      </a:lnTo>
                      <a:cubicBezTo>
                        <a:pt x="5806" y="2221"/>
                        <a:pt x="5807" y="2277"/>
                        <a:pt x="5805" y="2327"/>
                      </a:cubicBezTo>
                      <a:cubicBezTo>
                        <a:pt x="5803" y="2384"/>
                        <a:pt x="5798" y="2440"/>
                        <a:pt x="5790" y="2496"/>
                      </a:cubicBezTo>
                      <a:cubicBezTo>
                        <a:pt x="5776" y="2606"/>
                        <a:pt x="5748" y="2714"/>
                        <a:pt x="5709" y="2819"/>
                      </a:cubicBezTo>
                      <a:cubicBezTo>
                        <a:pt x="5684" y="2887"/>
                        <a:pt x="5652" y="2953"/>
                        <a:pt x="5616" y="3017"/>
                      </a:cubicBezTo>
                      <a:cubicBezTo>
                        <a:pt x="5598" y="3048"/>
                        <a:pt x="5578" y="3079"/>
                        <a:pt x="5557" y="3110"/>
                      </a:cubicBezTo>
                      <a:cubicBezTo>
                        <a:pt x="5495" y="3198"/>
                        <a:pt x="5421" y="3279"/>
                        <a:pt x="5338" y="3348"/>
                      </a:cubicBezTo>
                      <a:cubicBezTo>
                        <a:pt x="5287" y="3390"/>
                        <a:pt x="5234" y="3427"/>
                        <a:pt x="5177" y="3460"/>
                      </a:cubicBezTo>
                      <a:cubicBezTo>
                        <a:pt x="5140" y="3481"/>
                        <a:pt x="5102" y="3501"/>
                        <a:pt x="5062" y="3518"/>
                      </a:cubicBezTo>
                      <a:cubicBezTo>
                        <a:pt x="4962" y="3562"/>
                        <a:pt x="4857" y="3592"/>
                        <a:pt x="4749" y="3608"/>
                      </a:cubicBezTo>
                      <a:cubicBezTo>
                        <a:pt x="4695" y="3616"/>
                        <a:pt x="4640" y="3621"/>
                        <a:pt x="4585" y="3622"/>
                      </a:cubicBezTo>
                      <a:cubicBezTo>
                        <a:pt x="4575" y="3623"/>
                        <a:pt x="4564" y="3623"/>
                        <a:pt x="4554" y="3623"/>
                      </a:cubicBezTo>
                      <a:cubicBezTo>
                        <a:pt x="4541" y="3623"/>
                        <a:pt x="4528" y="3622"/>
                        <a:pt x="4516" y="3622"/>
                      </a:cubicBezTo>
                      <a:lnTo>
                        <a:pt x="4502" y="3622"/>
                      </a:lnTo>
                      <a:lnTo>
                        <a:pt x="4460" y="3620"/>
                      </a:lnTo>
                      <a:cubicBezTo>
                        <a:pt x="4451" y="3620"/>
                        <a:pt x="4442" y="3619"/>
                        <a:pt x="4434" y="3618"/>
                      </a:cubicBezTo>
                      <a:lnTo>
                        <a:pt x="4419" y="3617"/>
                      </a:lnTo>
                      <a:cubicBezTo>
                        <a:pt x="4363" y="3612"/>
                        <a:pt x="4307" y="3604"/>
                        <a:pt x="4253" y="3593"/>
                      </a:cubicBezTo>
                      <a:cubicBezTo>
                        <a:pt x="4197" y="3582"/>
                        <a:pt x="4142" y="3568"/>
                        <a:pt x="4088" y="3551"/>
                      </a:cubicBezTo>
                      <a:lnTo>
                        <a:pt x="4068" y="3545"/>
                      </a:lnTo>
                      <a:lnTo>
                        <a:pt x="4008" y="3525"/>
                      </a:lnTo>
                      <a:lnTo>
                        <a:pt x="3983" y="3516"/>
                      </a:lnTo>
                      <a:cubicBezTo>
                        <a:pt x="3964" y="3509"/>
                        <a:pt x="3946" y="3502"/>
                        <a:pt x="3927" y="3494"/>
                      </a:cubicBezTo>
                      <a:lnTo>
                        <a:pt x="3913" y="3488"/>
                      </a:lnTo>
                      <a:cubicBezTo>
                        <a:pt x="3905" y="3485"/>
                        <a:pt x="3896" y="3482"/>
                        <a:pt x="3888" y="3478"/>
                      </a:cubicBezTo>
                      <a:lnTo>
                        <a:pt x="3848" y="3461"/>
                      </a:lnTo>
                      <a:cubicBezTo>
                        <a:pt x="3838" y="3456"/>
                        <a:pt x="3828" y="3451"/>
                        <a:pt x="3817" y="3446"/>
                      </a:cubicBezTo>
                      <a:lnTo>
                        <a:pt x="3767" y="3422"/>
                      </a:lnTo>
                      <a:lnTo>
                        <a:pt x="3683" y="3383"/>
                      </a:lnTo>
                      <a:lnTo>
                        <a:pt x="3642" y="3363"/>
                      </a:lnTo>
                      <a:lnTo>
                        <a:pt x="3601" y="3343"/>
                      </a:lnTo>
                      <a:cubicBezTo>
                        <a:pt x="3543" y="3314"/>
                        <a:pt x="3486" y="3285"/>
                        <a:pt x="3438" y="3260"/>
                      </a:cubicBezTo>
                      <a:cubicBezTo>
                        <a:pt x="3347" y="3212"/>
                        <a:pt x="3254" y="3161"/>
                        <a:pt x="3163" y="3112"/>
                      </a:cubicBezTo>
                      <a:lnTo>
                        <a:pt x="3111" y="3084"/>
                      </a:lnTo>
                      <a:cubicBezTo>
                        <a:pt x="2887" y="2963"/>
                        <a:pt x="2667" y="2846"/>
                        <a:pt x="2434" y="2741"/>
                      </a:cubicBezTo>
                      <a:cubicBezTo>
                        <a:pt x="2309" y="2684"/>
                        <a:pt x="2191" y="2637"/>
                        <a:pt x="2073" y="2596"/>
                      </a:cubicBezTo>
                      <a:lnTo>
                        <a:pt x="2057" y="2590"/>
                      </a:lnTo>
                      <a:cubicBezTo>
                        <a:pt x="2046" y="2587"/>
                        <a:pt x="2036" y="2583"/>
                        <a:pt x="2026" y="2580"/>
                      </a:cubicBezTo>
                      <a:lnTo>
                        <a:pt x="1979" y="2565"/>
                      </a:lnTo>
                      <a:cubicBezTo>
                        <a:pt x="1957" y="2557"/>
                        <a:pt x="1934" y="2551"/>
                        <a:pt x="1912" y="2544"/>
                      </a:cubicBezTo>
                      <a:lnTo>
                        <a:pt x="1884" y="2536"/>
                      </a:lnTo>
                      <a:cubicBezTo>
                        <a:pt x="1873" y="2533"/>
                        <a:pt x="1861" y="2530"/>
                        <a:pt x="1850" y="2527"/>
                      </a:cubicBezTo>
                      <a:lnTo>
                        <a:pt x="1836" y="2524"/>
                      </a:lnTo>
                      <a:lnTo>
                        <a:pt x="1787" y="2511"/>
                      </a:lnTo>
                      <a:lnTo>
                        <a:pt x="1729" y="2498"/>
                      </a:lnTo>
                      <a:cubicBezTo>
                        <a:pt x="1716" y="2495"/>
                        <a:pt x="1703" y="2492"/>
                        <a:pt x="1690" y="2490"/>
                      </a:cubicBezTo>
                      <a:lnTo>
                        <a:pt x="1670" y="2486"/>
                      </a:lnTo>
                      <a:cubicBezTo>
                        <a:pt x="1644" y="2481"/>
                        <a:pt x="1617" y="2476"/>
                        <a:pt x="1590" y="2472"/>
                      </a:cubicBezTo>
                      <a:lnTo>
                        <a:pt x="1540" y="2464"/>
                      </a:lnTo>
                      <a:lnTo>
                        <a:pt x="1464" y="2456"/>
                      </a:lnTo>
                      <a:cubicBezTo>
                        <a:pt x="1458" y="2455"/>
                        <a:pt x="1453" y="2455"/>
                        <a:pt x="1447" y="2454"/>
                      </a:cubicBezTo>
                      <a:lnTo>
                        <a:pt x="1438" y="2454"/>
                      </a:lnTo>
                      <a:lnTo>
                        <a:pt x="1383" y="2450"/>
                      </a:lnTo>
                      <a:cubicBezTo>
                        <a:pt x="1380" y="2449"/>
                        <a:pt x="1377" y="2449"/>
                        <a:pt x="1374" y="2449"/>
                      </a:cubicBezTo>
                      <a:lnTo>
                        <a:pt x="1334" y="2448"/>
                      </a:lnTo>
                      <a:cubicBezTo>
                        <a:pt x="1319" y="2447"/>
                        <a:pt x="1304" y="2448"/>
                        <a:pt x="1289" y="2448"/>
                      </a:cubicBezTo>
                      <a:lnTo>
                        <a:pt x="1280" y="2448"/>
                      </a:lnTo>
                      <a:cubicBezTo>
                        <a:pt x="1135" y="2451"/>
                        <a:pt x="992" y="2479"/>
                        <a:pt x="856" y="2531"/>
                      </a:cubicBezTo>
                      <a:cubicBezTo>
                        <a:pt x="793" y="2556"/>
                        <a:pt x="731" y="2585"/>
                        <a:pt x="672" y="2619"/>
                      </a:cubicBezTo>
                      <a:cubicBezTo>
                        <a:pt x="476" y="2732"/>
                        <a:pt x="313" y="2896"/>
                        <a:pt x="199" y="3092"/>
                      </a:cubicBezTo>
                      <a:cubicBezTo>
                        <a:pt x="129" y="3213"/>
                        <a:pt x="80" y="3344"/>
                        <a:pt x="52" y="3480"/>
                      </a:cubicBezTo>
                      <a:cubicBezTo>
                        <a:pt x="49" y="3492"/>
                        <a:pt x="47" y="3505"/>
                        <a:pt x="45" y="3517"/>
                      </a:cubicBezTo>
                      <a:cubicBezTo>
                        <a:pt x="44" y="3523"/>
                        <a:pt x="43" y="3528"/>
                        <a:pt x="42" y="3534"/>
                      </a:cubicBezTo>
                      <a:lnTo>
                        <a:pt x="38" y="3559"/>
                      </a:lnTo>
                      <a:cubicBezTo>
                        <a:pt x="37" y="3568"/>
                        <a:pt x="36" y="3576"/>
                        <a:pt x="35" y="3584"/>
                      </a:cubicBezTo>
                      <a:lnTo>
                        <a:pt x="28" y="3635"/>
                      </a:lnTo>
                      <a:cubicBezTo>
                        <a:pt x="27" y="3646"/>
                        <a:pt x="26" y="3657"/>
                        <a:pt x="25" y="3668"/>
                      </a:cubicBezTo>
                      <a:cubicBezTo>
                        <a:pt x="24" y="3674"/>
                        <a:pt x="24" y="3679"/>
                        <a:pt x="23" y="3685"/>
                      </a:cubicBezTo>
                      <a:cubicBezTo>
                        <a:pt x="17" y="3757"/>
                        <a:pt x="14" y="3823"/>
                        <a:pt x="14" y="3887"/>
                      </a:cubicBezTo>
                      <a:cubicBezTo>
                        <a:pt x="14" y="3889"/>
                        <a:pt x="14" y="3891"/>
                        <a:pt x="14" y="3893"/>
                      </a:cubicBezTo>
                      <a:cubicBezTo>
                        <a:pt x="14" y="4161"/>
                        <a:pt x="60" y="4427"/>
                        <a:pt x="150" y="4679"/>
                      </a:cubicBezTo>
                      <a:cubicBezTo>
                        <a:pt x="199" y="4816"/>
                        <a:pt x="260" y="4948"/>
                        <a:pt x="333" y="5074"/>
                      </a:cubicBezTo>
                      <a:cubicBezTo>
                        <a:pt x="394" y="5181"/>
                        <a:pt x="464" y="5283"/>
                        <a:pt x="542" y="5379"/>
                      </a:cubicBezTo>
                      <a:cubicBezTo>
                        <a:pt x="579" y="5426"/>
                        <a:pt x="623" y="5475"/>
                        <a:pt x="674" y="5530"/>
                      </a:cubicBezTo>
                      <a:lnTo>
                        <a:pt x="727" y="5584"/>
                      </a:lnTo>
                      <a:lnTo>
                        <a:pt x="744" y="5601"/>
                      </a:lnTo>
                      <a:cubicBezTo>
                        <a:pt x="762" y="5619"/>
                        <a:pt x="781" y="5637"/>
                        <a:pt x="799" y="5654"/>
                      </a:cubicBezTo>
                      <a:lnTo>
                        <a:pt x="813" y="5668"/>
                      </a:lnTo>
                      <a:cubicBezTo>
                        <a:pt x="913" y="5764"/>
                        <a:pt x="1015" y="5855"/>
                        <a:pt x="1093" y="5924"/>
                      </a:cubicBezTo>
                      <a:cubicBezTo>
                        <a:pt x="1126" y="5953"/>
                        <a:pt x="1158" y="5982"/>
                        <a:pt x="1191" y="6011"/>
                      </a:cubicBezTo>
                      <a:cubicBezTo>
                        <a:pt x="1250" y="6064"/>
                        <a:pt x="1312" y="6119"/>
                        <a:pt x="1371" y="6172"/>
                      </a:cubicBezTo>
                      <a:lnTo>
                        <a:pt x="1443" y="6237"/>
                      </a:lnTo>
                      <a:cubicBezTo>
                        <a:pt x="1445" y="6239"/>
                        <a:pt x="1448" y="6241"/>
                        <a:pt x="1450" y="6243"/>
                      </a:cubicBezTo>
                      <a:lnTo>
                        <a:pt x="1454" y="6246"/>
                      </a:lnTo>
                      <a:lnTo>
                        <a:pt x="1485" y="6271"/>
                      </a:lnTo>
                      <a:lnTo>
                        <a:pt x="1522" y="6301"/>
                      </a:lnTo>
                      <a:lnTo>
                        <a:pt x="1571" y="6339"/>
                      </a:lnTo>
                      <a:cubicBezTo>
                        <a:pt x="1604" y="6365"/>
                        <a:pt x="1636" y="6390"/>
                        <a:pt x="1668" y="6416"/>
                      </a:cubicBezTo>
                      <a:cubicBezTo>
                        <a:pt x="1694" y="6436"/>
                        <a:pt x="1716" y="6455"/>
                        <a:pt x="1737" y="6472"/>
                      </a:cubicBezTo>
                      <a:lnTo>
                        <a:pt x="1787" y="6515"/>
                      </a:lnTo>
                      <a:cubicBezTo>
                        <a:pt x="1791" y="6518"/>
                        <a:pt x="1794" y="6521"/>
                        <a:pt x="1797" y="6524"/>
                      </a:cubicBezTo>
                      <a:lnTo>
                        <a:pt x="1803" y="6529"/>
                      </a:lnTo>
                      <a:cubicBezTo>
                        <a:pt x="1844" y="6566"/>
                        <a:pt x="1882" y="6605"/>
                        <a:pt x="1918" y="6647"/>
                      </a:cubicBezTo>
                      <a:cubicBezTo>
                        <a:pt x="1970" y="6707"/>
                        <a:pt x="2016" y="6772"/>
                        <a:pt x="2056" y="6841"/>
                      </a:cubicBezTo>
                      <a:cubicBezTo>
                        <a:pt x="2071" y="6866"/>
                        <a:pt x="2085" y="6892"/>
                        <a:pt x="2098" y="6919"/>
                      </a:cubicBezTo>
                      <a:cubicBezTo>
                        <a:pt x="2121" y="6968"/>
                        <a:pt x="2142" y="7018"/>
                        <a:pt x="2159" y="7070"/>
                      </a:cubicBezTo>
                      <a:cubicBezTo>
                        <a:pt x="2176" y="7121"/>
                        <a:pt x="2189" y="7174"/>
                        <a:pt x="2199" y="7227"/>
                      </a:cubicBezTo>
                      <a:cubicBezTo>
                        <a:pt x="2212" y="7300"/>
                        <a:pt x="2219" y="7374"/>
                        <a:pt x="2219" y="7448"/>
                      </a:cubicBezTo>
                      <a:cubicBezTo>
                        <a:pt x="2219" y="7483"/>
                        <a:pt x="2217" y="7518"/>
                        <a:pt x="2214" y="7552"/>
                      </a:cubicBezTo>
                      <a:cubicBezTo>
                        <a:pt x="2204" y="7663"/>
                        <a:pt x="2182" y="7773"/>
                        <a:pt x="2148" y="7879"/>
                      </a:cubicBezTo>
                      <a:cubicBezTo>
                        <a:pt x="2113" y="7989"/>
                        <a:pt x="2069" y="8095"/>
                        <a:pt x="2016" y="8197"/>
                      </a:cubicBezTo>
                      <a:cubicBezTo>
                        <a:pt x="1919" y="8387"/>
                        <a:pt x="1792" y="8582"/>
                        <a:pt x="1626" y="8791"/>
                      </a:cubicBezTo>
                      <a:cubicBezTo>
                        <a:pt x="1493" y="8959"/>
                        <a:pt x="1340" y="9133"/>
                        <a:pt x="1144" y="934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19"/>
                <p:cNvSpPr/>
                <p:nvPr/>
              </p:nvSpPr>
              <p:spPr>
                <a:xfrm>
                  <a:off x="4568760" y="1099440"/>
                  <a:ext cx="2090520" cy="3466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9628" extrusionOk="0">
                      <a:moveTo>
                        <a:pt x="1195" y="9096"/>
                      </a:moveTo>
                      <a:cubicBezTo>
                        <a:pt x="1089" y="9207"/>
                        <a:pt x="982" y="9315"/>
                        <a:pt x="869" y="9429"/>
                      </a:cubicBezTo>
                      <a:cubicBezTo>
                        <a:pt x="806" y="9494"/>
                        <a:pt x="740" y="9561"/>
                        <a:pt x="675" y="9628"/>
                      </a:cubicBezTo>
                      <a:lnTo>
                        <a:pt x="665" y="9618"/>
                      </a:lnTo>
                      <a:cubicBezTo>
                        <a:pt x="730" y="9551"/>
                        <a:pt x="796" y="9484"/>
                        <a:pt x="859" y="9420"/>
                      </a:cubicBezTo>
                      <a:cubicBezTo>
                        <a:pt x="972" y="9305"/>
                        <a:pt x="1078" y="9198"/>
                        <a:pt x="1184" y="9086"/>
                      </a:cubicBezTo>
                      <a:cubicBezTo>
                        <a:pt x="1376" y="8884"/>
                        <a:pt x="1526" y="8714"/>
                        <a:pt x="1654" y="8552"/>
                      </a:cubicBezTo>
                      <a:cubicBezTo>
                        <a:pt x="1811" y="8352"/>
                        <a:pt x="1932" y="8169"/>
                        <a:pt x="2023" y="7990"/>
                      </a:cubicBezTo>
                      <a:cubicBezTo>
                        <a:pt x="2071" y="7898"/>
                        <a:pt x="2111" y="7802"/>
                        <a:pt x="2143" y="7703"/>
                      </a:cubicBezTo>
                      <a:cubicBezTo>
                        <a:pt x="2172" y="7610"/>
                        <a:pt x="2192" y="7515"/>
                        <a:pt x="2200" y="7419"/>
                      </a:cubicBezTo>
                      <a:cubicBezTo>
                        <a:pt x="2203" y="7389"/>
                        <a:pt x="2204" y="7359"/>
                        <a:pt x="2204" y="7329"/>
                      </a:cubicBezTo>
                      <a:cubicBezTo>
                        <a:pt x="2204" y="7268"/>
                        <a:pt x="2199" y="7206"/>
                        <a:pt x="2188" y="7145"/>
                      </a:cubicBezTo>
                      <a:cubicBezTo>
                        <a:pt x="2184" y="7124"/>
                        <a:pt x="2179" y="7102"/>
                        <a:pt x="2173" y="7079"/>
                      </a:cubicBezTo>
                      <a:lnTo>
                        <a:pt x="2164" y="7046"/>
                      </a:lnTo>
                      <a:lnTo>
                        <a:pt x="2154" y="7013"/>
                      </a:lnTo>
                      <a:cubicBezTo>
                        <a:pt x="2140" y="6970"/>
                        <a:pt x="2123" y="6928"/>
                        <a:pt x="2104" y="6888"/>
                      </a:cubicBezTo>
                      <a:cubicBezTo>
                        <a:pt x="2093" y="6865"/>
                        <a:pt x="2081" y="6843"/>
                        <a:pt x="2068" y="6821"/>
                      </a:cubicBezTo>
                      <a:cubicBezTo>
                        <a:pt x="2035" y="6763"/>
                        <a:pt x="1996" y="6709"/>
                        <a:pt x="1952" y="6658"/>
                      </a:cubicBezTo>
                      <a:cubicBezTo>
                        <a:pt x="1922" y="6623"/>
                        <a:pt x="1889" y="6589"/>
                        <a:pt x="1854" y="6558"/>
                      </a:cubicBezTo>
                      <a:lnTo>
                        <a:pt x="1849" y="6553"/>
                      </a:lnTo>
                      <a:cubicBezTo>
                        <a:pt x="1847" y="6551"/>
                        <a:pt x="1844" y="6549"/>
                        <a:pt x="1841" y="6546"/>
                      </a:cubicBezTo>
                      <a:lnTo>
                        <a:pt x="1826" y="6533"/>
                      </a:lnTo>
                      <a:lnTo>
                        <a:pt x="1794" y="6506"/>
                      </a:lnTo>
                      <a:cubicBezTo>
                        <a:pt x="1775" y="6490"/>
                        <a:pt x="1753" y="6472"/>
                        <a:pt x="1728" y="6452"/>
                      </a:cubicBezTo>
                      <a:cubicBezTo>
                        <a:pt x="1698" y="6428"/>
                        <a:pt x="1666" y="6403"/>
                        <a:pt x="1633" y="6377"/>
                      </a:cubicBezTo>
                      <a:lnTo>
                        <a:pt x="1584" y="6338"/>
                      </a:lnTo>
                      <a:lnTo>
                        <a:pt x="1498" y="6269"/>
                      </a:lnTo>
                      <a:lnTo>
                        <a:pt x="1423" y="6201"/>
                      </a:lnTo>
                      <a:cubicBezTo>
                        <a:pt x="1364" y="6148"/>
                        <a:pt x="1306" y="6097"/>
                        <a:pt x="1244" y="6042"/>
                      </a:cubicBezTo>
                      <a:cubicBezTo>
                        <a:pt x="1211" y="6013"/>
                        <a:pt x="1179" y="5984"/>
                        <a:pt x="1146" y="5955"/>
                      </a:cubicBezTo>
                      <a:cubicBezTo>
                        <a:pt x="1062" y="5880"/>
                        <a:pt x="962" y="5790"/>
                        <a:pt x="861" y="5693"/>
                      </a:cubicBezTo>
                      <a:lnTo>
                        <a:pt x="847" y="5680"/>
                      </a:lnTo>
                      <a:cubicBezTo>
                        <a:pt x="828" y="5662"/>
                        <a:pt x="809" y="5643"/>
                        <a:pt x="790" y="5624"/>
                      </a:cubicBezTo>
                      <a:lnTo>
                        <a:pt x="753" y="5588"/>
                      </a:lnTo>
                      <a:lnTo>
                        <a:pt x="716" y="5549"/>
                      </a:lnTo>
                      <a:cubicBezTo>
                        <a:pt x="660" y="5490"/>
                        <a:pt x="613" y="5437"/>
                        <a:pt x="572" y="5385"/>
                      </a:cubicBezTo>
                      <a:cubicBezTo>
                        <a:pt x="488" y="5281"/>
                        <a:pt x="412" y="5171"/>
                        <a:pt x="345" y="5055"/>
                      </a:cubicBezTo>
                      <a:cubicBezTo>
                        <a:pt x="267" y="4918"/>
                        <a:pt x="201" y="4775"/>
                        <a:pt x="148" y="4627"/>
                      </a:cubicBezTo>
                      <a:cubicBezTo>
                        <a:pt x="50" y="4354"/>
                        <a:pt x="0" y="4066"/>
                        <a:pt x="0" y="3775"/>
                      </a:cubicBezTo>
                      <a:cubicBezTo>
                        <a:pt x="0" y="3773"/>
                        <a:pt x="0" y="3771"/>
                        <a:pt x="0" y="3768"/>
                      </a:cubicBezTo>
                      <a:cubicBezTo>
                        <a:pt x="0" y="3699"/>
                        <a:pt x="3" y="3627"/>
                        <a:pt x="10" y="3549"/>
                      </a:cubicBezTo>
                      <a:lnTo>
                        <a:pt x="12" y="3532"/>
                      </a:lnTo>
                      <a:cubicBezTo>
                        <a:pt x="13" y="3520"/>
                        <a:pt x="14" y="3507"/>
                        <a:pt x="16" y="3495"/>
                      </a:cubicBezTo>
                      <a:lnTo>
                        <a:pt x="23" y="3440"/>
                      </a:lnTo>
                      <a:cubicBezTo>
                        <a:pt x="24" y="3431"/>
                        <a:pt x="25" y="3422"/>
                        <a:pt x="26" y="3413"/>
                      </a:cubicBezTo>
                      <a:lnTo>
                        <a:pt x="28" y="3400"/>
                      </a:lnTo>
                      <a:lnTo>
                        <a:pt x="34" y="3368"/>
                      </a:lnTo>
                      <a:cubicBezTo>
                        <a:pt x="36" y="3353"/>
                        <a:pt x="39" y="3338"/>
                        <a:pt x="42" y="3323"/>
                      </a:cubicBezTo>
                      <a:cubicBezTo>
                        <a:pt x="74" y="3166"/>
                        <a:pt x="131" y="3015"/>
                        <a:pt x="212" y="2875"/>
                      </a:cubicBezTo>
                      <a:cubicBezTo>
                        <a:pt x="342" y="2649"/>
                        <a:pt x="531" y="2461"/>
                        <a:pt x="757" y="2330"/>
                      </a:cubicBezTo>
                      <a:cubicBezTo>
                        <a:pt x="825" y="2291"/>
                        <a:pt x="896" y="2257"/>
                        <a:pt x="970" y="2229"/>
                      </a:cubicBezTo>
                      <a:cubicBezTo>
                        <a:pt x="1126" y="2169"/>
                        <a:pt x="1291" y="2136"/>
                        <a:pt x="1458" y="2133"/>
                      </a:cubicBezTo>
                      <a:lnTo>
                        <a:pt x="1467" y="2133"/>
                      </a:lnTo>
                      <a:cubicBezTo>
                        <a:pt x="1485" y="2133"/>
                        <a:pt x="1503" y="2132"/>
                        <a:pt x="1521" y="2133"/>
                      </a:cubicBezTo>
                      <a:lnTo>
                        <a:pt x="1567" y="2134"/>
                      </a:lnTo>
                      <a:cubicBezTo>
                        <a:pt x="1571" y="2134"/>
                        <a:pt x="1574" y="2135"/>
                        <a:pt x="1577" y="2135"/>
                      </a:cubicBezTo>
                      <a:lnTo>
                        <a:pt x="1638" y="2139"/>
                      </a:lnTo>
                      <a:lnTo>
                        <a:pt x="1647" y="2140"/>
                      </a:lnTo>
                      <a:cubicBezTo>
                        <a:pt x="1654" y="2140"/>
                        <a:pt x="1660" y="2140"/>
                        <a:pt x="1666" y="2141"/>
                      </a:cubicBezTo>
                      <a:lnTo>
                        <a:pt x="1749" y="2151"/>
                      </a:lnTo>
                      <a:cubicBezTo>
                        <a:pt x="1762" y="2152"/>
                        <a:pt x="1775" y="2154"/>
                        <a:pt x="1788" y="2156"/>
                      </a:cubicBezTo>
                      <a:lnTo>
                        <a:pt x="1804" y="2159"/>
                      </a:lnTo>
                      <a:cubicBezTo>
                        <a:pt x="1834" y="2163"/>
                        <a:pt x="1864" y="2169"/>
                        <a:pt x="1892" y="2174"/>
                      </a:cubicBezTo>
                      <a:lnTo>
                        <a:pt x="1912" y="2178"/>
                      </a:lnTo>
                      <a:cubicBezTo>
                        <a:pt x="1926" y="2180"/>
                        <a:pt x="1941" y="2184"/>
                        <a:pt x="1955" y="2187"/>
                      </a:cubicBezTo>
                      <a:lnTo>
                        <a:pt x="2017" y="2201"/>
                      </a:lnTo>
                      <a:lnTo>
                        <a:pt x="2070" y="2214"/>
                      </a:lnTo>
                      <a:lnTo>
                        <a:pt x="2085" y="2218"/>
                      </a:lnTo>
                      <a:cubicBezTo>
                        <a:pt x="2097" y="2221"/>
                        <a:pt x="2109" y="2224"/>
                        <a:pt x="2121" y="2228"/>
                      </a:cubicBezTo>
                      <a:lnTo>
                        <a:pt x="2149" y="2236"/>
                      </a:lnTo>
                      <a:cubicBezTo>
                        <a:pt x="2173" y="2243"/>
                        <a:pt x="2198" y="2250"/>
                        <a:pt x="2222" y="2258"/>
                      </a:cubicBezTo>
                      <a:lnTo>
                        <a:pt x="2272" y="2274"/>
                      </a:lnTo>
                      <a:cubicBezTo>
                        <a:pt x="2283" y="2278"/>
                        <a:pt x="2293" y="2281"/>
                        <a:pt x="2304" y="2285"/>
                      </a:cubicBezTo>
                      <a:lnTo>
                        <a:pt x="2321" y="2291"/>
                      </a:lnTo>
                      <a:cubicBezTo>
                        <a:pt x="2444" y="2334"/>
                        <a:pt x="2567" y="2383"/>
                        <a:pt x="2698" y="2442"/>
                      </a:cubicBezTo>
                      <a:cubicBezTo>
                        <a:pt x="2937" y="2550"/>
                        <a:pt x="3161" y="2669"/>
                        <a:pt x="3388" y="2792"/>
                      </a:cubicBezTo>
                      <a:lnTo>
                        <a:pt x="3438" y="2819"/>
                      </a:lnTo>
                      <a:cubicBezTo>
                        <a:pt x="3533" y="2870"/>
                        <a:pt x="3623" y="2919"/>
                        <a:pt x="3713" y="2966"/>
                      </a:cubicBezTo>
                      <a:cubicBezTo>
                        <a:pt x="3761" y="2991"/>
                        <a:pt x="3816" y="3020"/>
                        <a:pt x="3872" y="3048"/>
                      </a:cubicBezTo>
                      <a:lnTo>
                        <a:pt x="3912" y="3067"/>
                      </a:lnTo>
                      <a:lnTo>
                        <a:pt x="3991" y="3105"/>
                      </a:lnTo>
                      <a:lnTo>
                        <a:pt x="4034" y="3125"/>
                      </a:lnTo>
                      <a:cubicBezTo>
                        <a:pt x="4040" y="3128"/>
                        <a:pt x="4044" y="3130"/>
                        <a:pt x="4048" y="3132"/>
                      </a:cubicBezTo>
                      <a:lnTo>
                        <a:pt x="4084" y="3149"/>
                      </a:lnTo>
                      <a:cubicBezTo>
                        <a:pt x="4094" y="3154"/>
                        <a:pt x="4104" y="3159"/>
                        <a:pt x="4113" y="3163"/>
                      </a:cubicBezTo>
                      <a:lnTo>
                        <a:pt x="4149" y="3178"/>
                      </a:lnTo>
                      <a:cubicBezTo>
                        <a:pt x="4156" y="3182"/>
                        <a:pt x="4163" y="3185"/>
                        <a:pt x="4171" y="3188"/>
                      </a:cubicBezTo>
                      <a:lnTo>
                        <a:pt x="4185" y="3193"/>
                      </a:lnTo>
                      <a:cubicBezTo>
                        <a:pt x="4201" y="3200"/>
                        <a:pt x="4217" y="3206"/>
                        <a:pt x="4233" y="3212"/>
                      </a:cubicBezTo>
                      <a:cubicBezTo>
                        <a:pt x="4241" y="3215"/>
                        <a:pt x="4249" y="3218"/>
                        <a:pt x="4257" y="3221"/>
                      </a:cubicBezTo>
                      <a:lnTo>
                        <a:pt x="4311" y="3239"/>
                      </a:lnTo>
                      <a:lnTo>
                        <a:pt x="4329" y="3244"/>
                      </a:lnTo>
                      <a:cubicBezTo>
                        <a:pt x="4377" y="3259"/>
                        <a:pt x="4425" y="3271"/>
                        <a:pt x="4474" y="3281"/>
                      </a:cubicBezTo>
                      <a:cubicBezTo>
                        <a:pt x="4522" y="3291"/>
                        <a:pt x="4571" y="3298"/>
                        <a:pt x="4620" y="3302"/>
                      </a:cubicBezTo>
                      <a:lnTo>
                        <a:pt x="4633" y="3303"/>
                      </a:lnTo>
                      <a:cubicBezTo>
                        <a:pt x="4641" y="3304"/>
                        <a:pt x="4649" y="3305"/>
                        <a:pt x="4655" y="3305"/>
                      </a:cubicBezTo>
                      <a:lnTo>
                        <a:pt x="4692" y="3307"/>
                      </a:lnTo>
                      <a:lnTo>
                        <a:pt x="4707" y="3307"/>
                      </a:lnTo>
                      <a:cubicBezTo>
                        <a:pt x="4725" y="3307"/>
                        <a:pt x="4744" y="3307"/>
                        <a:pt x="4763" y="3307"/>
                      </a:cubicBezTo>
                      <a:cubicBezTo>
                        <a:pt x="4810" y="3305"/>
                        <a:pt x="4856" y="3301"/>
                        <a:pt x="4903" y="3295"/>
                      </a:cubicBezTo>
                      <a:cubicBezTo>
                        <a:pt x="4993" y="3281"/>
                        <a:pt x="5082" y="3256"/>
                        <a:pt x="5166" y="3219"/>
                      </a:cubicBezTo>
                      <a:cubicBezTo>
                        <a:pt x="5198" y="3205"/>
                        <a:pt x="5230" y="3188"/>
                        <a:pt x="5261" y="3171"/>
                      </a:cubicBezTo>
                      <a:cubicBezTo>
                        <a:pt x="5308" y="3143"/>
                        <a:pt x="5353" y="3112"/>
                        <a:pt x="5395" y="3078"/>
                      </a:cubicBezTo>
                      <a:cubicBezTo>
                        <a:pt x="5465" y="3020"/>
                        <a:pt x="5527" y="2953"/>
                        <a:pt x="5579" y="2878"/>
                      </a:cubicBezTo>
                      <a:cubicBezTo>
                        <a:pt x="5597" y="2852"/>
                        <a:pt x="5614" y="2825"/>
                        <a:pt x="5630" y="2798"/>
                      </a:cubicBezTo>
                      <a:cubicBezTo>
                        <a:pt x="5661" y="2744"/>
                        <a:pt x="5688" y="2688"/>
                        <a:pt x="5709" y="2630"/>
                      </a:cubicBezTo>
                      <a:cubicBezTo>
                        <a:pt x="5726" y="2585"/>
                        <a:pt x="5740" y="2539"/>
                        <a:pt x="5752" y="2493"/>
                      </a:cubicBezTo>
                      <a:cubicBezTo>
                        <a:pt x="5764" y="2445"/>
                        <a:pt x="5773" y="2397"/>
                        <a:pt x="5779" y="2349"/>
                      </a:cubicBezTo>
                      <a:cubicBezTo>
                        <a:pt x="5786" y="2300"/>
                        <a:pt x="5790" y="2250"/>
                        <a:pt x="5792" y="2201"/>
                      </a:cubicBezTo>
                      <a:cubicBezTo>
                        <a:pt x="5794" y="2156"/>
                        <a:pt x="5793" y="2108"/>
                        <a:pt x="5790" y="2049"/>
                      </a:cubicBezTo>
                      <a:lnTo>
                        <a:pt x="5788" y="2011"/>
                      </a:lnTo>
                      <a:lnTo>
                        <a:pt x="5784" y="1973"/>
                      </a:lnTo>
                      <a:cubicBezTo>
                        <a:pt x="5783" y="1962"/>
                        <a:pt x="5782" y="1950"/>
                        <a:pt x="5780" y="1939"/>
                      </a:cubicBezTo>
                      <a:lnTo>
                        <a:pt x="5779" y="1935"/>
                      </a:lnTo>
                      <a:cubicBezTo>
                        <a:pt x="5779" y="1930"/>
                        <a:pt x="5778" y="1925"/>
                        <a:pt x="5778" y="1920"/>
                      </a:cubicBezTo>
                      <a:cubicBezTo>
                        <a:pt x="5777" y="1912"/>
                        <a:pt x="5776" y="1904"/>
                        <a:pt x="5774" y="1896"/>
                      </a:cubicBezTo>
                      <a:cubicBezTo>
                        <a:pt x="5773" y="1890"/>
                        <a:pt x="5772" y="1884"/>
                        <a:pt x="5771" y="1877"/>
                      </a:cubicBezTo>
                      <a:cubicBezTo>
                        <a:pt x="5768" y="1858"/>
                        <a:pt x="5765" y="1839"/>
                        <a:pt x="5761" y="1819"/>
                      </a:cubicBezTo>
                      <a:lnTo>
                        <a:pt x="5758" y="1800"/>
                      </a:lnTo>
                      <a:cubicBezTo>
                        <a:pt x="5757" y="1793"/>
                        <a:pt x="5755" y="1787"/>
                        <a:pt x="5754" y="1781"/>
                      </a:cubicBezTo>
                      <a:lnTo>
                        <a:pt x="5746" y="1744"/>
                      </a:lnTo>
                      <a:cubicBezTo>
                        <a:pt x="5744" y="1736"/>
                        <a:pt x="5742" y="1728"/>
                        <a:pt x="5740" y="1720"/>
                      </a:cubicBezTo>
                      <a:cubicBezTo>
                        <a:pt x="5739" y="1716"/>
                        <a:pt x="5738" y="1711"/>
                        <a:pt x="5737" y="1707"/>
                      </a:cubicBezTo>
                      <a:lnTo>
                        <a:pt x="5727" y="1670"/>
                      </a:lnTo>
                      <a:lnTo>
                        <a:pt x="5722" y="1656"/>
                      </a:lnTo>
                      <a:cubicBezTo>
                        <a:pt x="5716" y="1636"/>
                        <a:pt x="5710" y="1614"/>
                        <a:pt x="5703" y="1594"/>
                      </a:cubicBezTo>
                      <a:cubicBezTo>
                        <a:pt x="5689" y="1548"/>
                        <a:pt x="5672" y="1500"/>
                        <a:pt x="5649" y="1443"/>
                      </a:cubicBezTo>
                      <a:lnTo>
                        <a:pt x="5633" y="1405"/>
                      </a:lnTo>
                      <a:cubicBezTo>
                        <a:pt x="5630" y="1397"/>
                        <a:pt x="5627" y="1389"/>
                        <a:pt x="5623" y="1381"/>
                      </a:cubicBezTo>
                      <a:cubicBezTo>
                        <a:pt x="5621" y="1377"/>
                        <a:pt x="5619" y="1372"/>
                        <a:pt x="5617" y="1368"/>
                      </a:cubicBezTo>
                      <a:cubicBezTo>
                        <a:pt x="5610" y="1350"/>
                        <a:pt x="5602" y="1333"/>
                        <a:pt x="5594" y="1316"/>
                      </a:cubicBezTo>
                      <a:cubicBezTo>
                        <a:pt x="5590" y="1308"/>
                        <a:pt x="5587" y="1301"/>
                        <a:pt x="5583" y="1293"/>
                      </a:cubicBezTo>
                      <a:cubicBezTo>
                        <a:pt x="5560" y="1246"/>
                        <a:pt x="5536" y="1196"/>
                        <a:pt x="5508" y="1145"/>
                      </a:cubicBezTo>
                      <a:cubicBezTo>
                        <a:pt x="5499" y="1129"/>
                        <a:pt x="5490" y="1114"/>
                        <a:pt x="5481" y="1098"/>
                      </a:cubicBezTo>
                      <a:cubicBezTo>
                        <a:pt x="5476" y="1089"/>
                        <a:pt x="5471" y="1081"/>
                        <a:pt x="5466" y="1072"/>
                      </a:cubicBezTo>
                      <a:lnTo>
                        <a:pt x="5445" y="1036"/>
                      </a:lnTo>
                      <a:cubicBezTo>
                        <a:pt x="5438" y="1023"/>
                        <a:pt x="5431" y="1011"/>
                        <a:pt x="5423" y="999"/>
                      </a:cubicBezTo>
                      <a:cubicBezTo>
                        <a:pt x="5394" y="952"/>
                        <a:pt x="5363" y="904"/>
                        <a:pt x="5331" y="855"/>
                      </a:cubicBezTo>
                      <a:cubicBezTo>
                        <a:pt x="5267" y="760"/>
                        <a:pt x="5198" y="664"/>
                        <a:pt x="5127" y="571"/>
                      </a:cubicBezTo>
                      <a:cubicBezTo>
                        <a:pt x="4987" y="388"/>
                        <a:pt x="4835" y="208"/>
                        <a:pt x="4666" y="9"/>
                      </a:cubicBezTo>
                      <a:lnTo>
                        <a:pt x="4677" y="0"/>
                      </a:lnTo>
                      <a:cubicBezTo>
                        <a:pt x="4846" y="199"/>
                        <a:pt x="4998" y="379"/>
                        <a:pt x="5138" y="562"/>
                      </a:cubicBezTo>
                      <a:cubicBezTo>
                        <a:pt x="5209" y="656"/>
                        <a:pt x="5278" y="752"/>
                        <a:pt x="5343" y="847"/>
                      </a:cubicBezTo>
                      <a:cubicBezTo>
                        <a:pt x="5375" y="896"/>
                        <a:pt x="5406" y="944"/>
                        <a:pt x="5435" y="992"/>
                      </a:cubicBezTo>
                      <a:cubicBezTo>
                        <a:pt x="5443" y="1004"/>
                        <a:pt x="5450" y="1016"/>
                        <a:pt x="5457" y="1029"/>
                      </a:cubicBezTo>
                      <a:lnTo>
                        <a:pt x="5479" y="1065"/>
                      </a:lnTo>
                      <a:cubicBezTo>
                        <a:pt x="5484" y="1074"/>
                        <a:pt x="5488" y="1082"/>
                        <a:pt x="5493" y="1091"/>
                      </a:cubicBezTo>
                      <a:cubicBezTo>
                        <a:pt x="5502" y="1107"/>
                        <a:pt x="5511" y="1123"/>
                        <a:pt x="5520" y="1139"/>
                      </a:cubicBezTo>
                      <a:cubicBezTo>
                        <a:pt x="5548" y="1189"/>
                        <a:pt x="5573" y="1240"/>
                        <a:pt x="5596" y="1287"/>
                      </a:cubicBezTo>
                      <a:cubicBezTo>
                        <a:pt x="5599" y="1295"/>
                        <a:pt x="5603" y="1302"/>
                        <a:pt x="5606" y="1310"/>
                      </a:cubicBezTo>
                      <a:cubicBezTo>
                        <a:pt x="5614" y="1327"/>
                        <a:pt x="5623" y="1345"/>
                        <a:pt x="5630" y="1362"/>
                      </a:cubicBezTo>
                      <a:cubicBezTo>
                        <a:pt x="5632" y="1367"/>
                        <a:pt x="5634" y="1371"/>
                        <a:pt x="5636" y="1376"/>
                      </a:cubicBezTo>
                      <a:cubicBezTo>
                        <a:pt x="5639" y="1384"/>
                        <a:pt x="5643" y="1392"/>
                        <a:pt x="5646" y="1400"/>
                      </a:cubicBezTo>
                      <a:lnTo>
                        <a:pt x="5662" y="1437"/>
                      </a:lnTo>
                      <a:cubicBezTo>
                        <a:pt x="5685" y="1495"/>
                        <a:pt x="5702" y="1544"/>
                        <a:pt x="5717" y="1590"/>
                      </a:cubicBezTo>
                      <a:cubicBezTo>
                        <a:pt x="5723" y="1610"/>
                        <a:pt x="5730" y="1632"/>
                        <a:pt x="5736" y="1652"/>
                      </a:cubicBezTo>
                      <a:lnTo>
                        <a:pt x="5745" y="1685"/>
                      </a:lnTo>
                      <a:lnTo>
                        <a:pt x="5750" y="1704"/>
                      </a:lnTo>
                      <a:cubicBezTo>
                        <a:pt x="5751" y="1708"/>
                        <a:pt x="5752" y="1712"/>
                        <a:pt x="5753" y="1717"/>
                      </a:cubicBezTo>
                      <a:cubicBezTo>
                        <a:pt x="5756" y="1725"/>
                        <a:pt x="5758" y="1733"/>
                        <a:pt x="5760" y="1741"/>
                      </a:cubicBezTo>
                      <a:lnTo>
                        <a:pt x="5768" y="1778"/>
                      </a:lnTo>
                      <a:cubicBezTo>
                        <a:pt x="5769" y="1784"/>
                        <a:pt x="5770" y="1790"/>
                        <a:pt x="5772" y="1798"/>
                      </a:cubicBezTo>
                      <a:lnTo>
                        <a:pt x="5775" y="1817"/>
                      </a:lnTo>
                      <a:cubicBezTo>
                        <a:pt x="5779" y="1836"/>
                        <a:pt x="5782" y="1856"/>
                        <a:pt x="5785" y="1875"/>
                      </a:cubicBezTo>
                      <a:cubicBezTo>
                        <a:pt x="5786" y="1882"/>
                        <a:pt x="5787" y="1888"/>
                        <a:pt x="5788" y="1894"/>
                      </a:cubicBezTo>
                      <a:cubicBezTo>
                        <a:pt x="5790" y="1903"/>
                        <a:pt x="5791" y="1911"/>
                        <a:pt x="5792" y="1919"/>
                      </a:cubicBezTo>
                      <a:cubicBezTo>
                        <a:pt x="5792" y="1923"/>
                        <a:pt x="5793" y="1928"/>
                        <a:pt x="5794" y="1933"/>
                      </a:cubicBezTo>
                      <a:lnTo>
                        <a:pt x="5794" y="1938"/>
                      </a:lnTo>
                      <a:cubicBezTo>
                        <a:pt x="5796" y="1949"/>
                        <a:pt x="5797" y="1960"/>
                        <a:pt x="5798" y="1972"/>
                      </a:cubicBezTo>
                      <a:lnTo>
                        <a:pt x="5802" y="2010"/>
                      </a:lnTo>
                      <a:lnTo>
                        <a:pt x="5804" y="2048"/>
                      </a:lnTo>
                      <a:cubicBezTo>
                        <a:pt x="5807" y="2107"/>
                        <a:pt x="5808" y="2156"/>
                        <a:pt x="5806" y="2201"/>
                      </a:cubicBezTo>
                      <a:cubicBezTo>
                        <a:pt x="5805" y="2251"/>
                        <a:pt x="5800" y="2301"/>
                        <a:pt x="5793" y="2351"/>
                      </a:cubicBezTo>
                      <a:cubicBezTo>
                        <a:pt x="5787" y="2400"/>
                        <a:pt x="5777" y="2448"/>
                        <a:pt x="5765" y="2496"/>
                      </a:cubicBezTo>
                      <a:cubicBezTo>
                        <a:pt x="5754" y="2543"/>
                        <a:pt x="5739" y="2589"/>
                        <a:pt x="5722" y="2635"/>
                      </a:cubicBezTo>
                      <a:cubicBezTo>
                        <a:pt x="5700" y="2694"/>
                        <a:pt x="5673" y="2751"/>
                        <a:pt x="5642" y="2805"/>
                      </a:cubicBezTo>
                      <a:cubicBezTo>
                        <a:pt x="5626" y="2833"/>
                        <a:pt x="5609" y="2859"/>
                        <a:pt x="5591" y="2885"/>
                      </a:cubicBezTo>
                      <a:cubicBezTo>
                        <a:pt x="5538" y="2960"/>
                        <a:pt x="5476" y="3028"/>
                        <a:pt x="5405" y="3087"/>
                      </a:cubicBezTo>
                      <a:cubicBezTo>
                        <a:pt x="5362" y="3122"/>
                        <a:pt x="5317" y="3154"/>
                        <a:pt x="5269" y="3181"/>
                      </a:cubicBezTo>
                      <a:cubicBezTo>
                        <a:pt x="5238" y="3199"/>
                        <a:pt x="5205" y="3216"/>
                        <a:pt x="5172" y="3230"/>
                      </a:cubicBezTo>
                      <a:cubicBezTo>
                        <a:pt x="5087" y="3268"/>
                        <a:pt x="4998" y="3293"/>
                        <a:pt x="4906" y="3307"/>
                      </a:cubicBezTo>
                      <a:cubicBezTo>
                        <a:pt x="4859" y="3314"/>
                        <a:pt x="4812" y="3318"/>
                        <a:pt x="4764" y="3319"/>
                      </a:cubicBezTo>
                      <a:cubicBezTo>
                        <a:pt x="4756" y="3320"/>
                        <a:pt x="4747" y="3320"/>
                        <a:pt x="4738" y="3320"/>
                      </a:cubicBezTo>
                      <a:lnTo>
                        <a:pt x="4707" y="3320"/>
                      </a:lnTo>
                      <a:lnTo>
                        <a:pt x="4692" y="3320"/>
                      </a:lnTo>
                      <a:lnTo>
                        <a:pt x="4656" y="3318"/>
                      </a:lnTo>
                      <a:cubicBezTo>
                        <a:pt x="4648" y="3318"/>
                        <a:pt x="4641" y="3317"/>
                        <a:pt x="4633" y="3316"/>
                      </a:cubicBezTo>
                      <a:lnTo>
                        <a:pt x="4619" y="3315"/>
                      </a:lnTo>
                      <a:cubicBezTo>
                        <a:pt x="4570" y="3311"/>
                        <a:pt x="4521" y="3304"/>
                        <a:pt x="4473" y="3294"/>
                      </a:cubicBezTo>
                      <a:cubicBezTo>
                        <a:pt x="4423" y="3284"/>
                        <a:pt x="4374" y="3272"/>
                        <a:pt x="4326" y="3257"/>
                      </a:cubicBezTo>
                      <a:lnTo>
                        <a:pt x="4308" y="3252"/>
                      </a:lnTo>
                      <a:lnTo>
                        <a:pt x="4253" y="3233"/>
                      </a:lnTo>
                      <a:cubicBezTo>
                        <a:pt x="4245" y="3230"/>
                        <a:pt x="4237" y="3227"/>
                        <a:pt x="4229" y="3224"/>
                      </a:cubicBezTo>
                      <a:cubicBezTo>
                        <a:pt x="4213" y="3219"/>
                        <a:pt x="4196" y="3213"/>
                        <a:pt x="4180" y="3206"/>
                      </a:cubicBezTo>
                      <a:lnTo>
                        <a:pt x="4167" y="3200"/>
                      </a:lnTo>
                      <a:cubicBezTo>
                        <a:pt x="4159" y="3197"/>
                        <a:pt x="4152" y="3194"/>
                        <a:pt x="4144" y="3191"/>
                      </a:cubicBezTo>
                      <a:lnTo>
                        <a:pt x="4108" y="3175"/>
                      </a:lnTo>
                      <a:cubicBezTo>
                        <a:pt x="4100" y="3171"/>
                        <a:pt x="4089" y="3166"/>
                        <a:pt x="4079" y="3161"/>
                      </a:cubicBezTo>
                      <a:lnTo>
                        <a:pt x="4043" y="3144"/>
                      </a:lnTo>
                      <a:cubicBezTo>
                        <a:pt x="4039" y="3142"/>
                        <a:pt x="4034" y="3139"/>
                        <a:pt x="4029" y="3137"/>
                      </a:cubicBezTo>
                      <a:lnTo>
                        <a:pt x="4032" y="3131"/>
                      </a:lnTo>
                      <a:lnTo>
                        <a:pt x="4029" y="3137"/>
                      </a:lnTo>
                      <a:lnTo>
                        <a:pt x="3946" y="3098"/>
                      </a:lnTo>
                      <a:lnTo>
                        <a:pt x="3906" y="3079"/>
                      </a:lnTo>
                      <a:lnTo>
                        <a:pt x="3867" y="3060"/>
                      </a:lnTo>
                      <a:cubicBezTo>
                        <a:pt x="3810" y="3032"/>
                        <a:pt x="3755" y="3003"/>
                        <a:pt x="3708" y="2978"/>
                      </a:cubicBezTo>
                      <a:cubicBezTo>
                        <a:pt x="3617" y="2930"/>
                        <a:pt x="3527" y="2882"/>
                        <a:pt x="3432" y="2830"/>
                      </a:cubicBezTo>
                      <a:lnTo>
                        <a:pt x="3382" y="2804"/>
                      </a:lnTo>
                      <a:cubicBezTo>
                        <a:pt x="3155" y="2681"/>
                        <a:pt x="2931" y="2562"/>
                        <a:pt x="2693" y="2455"/>
                      </a:cubicBezTo>
                      <a:cubicBezTo>
                        <a:pt x="2563" y="2396"/>
                        <a:pt x="2440" y="2346"/>
                        <a:pt x="2317" y="2304"/>
                      </a:cubicBezTo>
                      <a:lnTo>
                        <a:pt x="2300" y="2298"/>
                      </a:lnTo>
                      <a:cubicBezTo>
                        <a:pt x="2289" y="2294"/>
                        <a:pt x="2279" y="2291"/>
                        <a:pt x="2268" y="2287"/>
                      </a:cubicBezTo>
                      <a:lnTo>
                        <a:pt x="2218" y="2271"/>
                      </a:lnTo>
                      <a:cubicBezTo>
                        <a:pt x="2195" y="2263"/>
                        <a:pt x="2170" y="2256"/>
                        <a:pt x="2146" y="2249"/>
                      </a:cubicBezTo>
                      <a:lnTo>
                        <a:pt x="2118" y="2241"/>
                      </a:lnTo>
                      <a:cubicBezTo>
                        <a:pt x="2106" y="2237"/>
                        <a:pt x="2094" y="2234"/>
                        <a:pt x="2082" y="2231"/>
                      </a:cubicBezTo>
                      <a:lnTo>
                        <a:pt x="2067" y="2227"/>
                      </a:lnTo>
                      <a:lnTo>
                        <a:pt x="2015" y="2214"/>
                      </a:lnTo>
                      <a:lnTo>
                        <a:pt x="1953" y="2200"/>
                      </a:lnTo>
                      <a:cubicBezTo>
                        <a:pt x="1939" y="2197"/>
                        <a:pt x="1924" y="2194"/>
                        <a:pt x="1910" y="2191"/>
                      </a:cubicBezTo>
                      <a:lnTo>
                        <a:pt x="1891" y="2188"/>
                      </a:lnTo>
                      <a:cubicBezTo>
                        <a:pt x="1862" y="2182"/>
                        <a:pt x="1832" y="2176"/>
                        <a:pt x="1803" y="2172"/>
                      </a:cubicBezTo>
                      <a:lnTo>
                        <a:pt x="1787" y="2170"/>
                      </a:lnTo>
                      <a:cubicBezTo>
                        <a:pt x="1774" y="2168"/>
                        <a:pt x="1761" y="2166"/>
                        <a:pt x="1748" y="2164"/>
                      </a:cubicBezTo>
                      <a:lnTo>
                        <a:pt x="1666" y="2155"/>
                      </a:lnTo>
                      <a:cubicBezTo>
                        <a:pt x="1660" y="2154"/>
                        <a:pt x="1653" y="2154"/>
                        <a:pt x="1647" y="2153"/>
                      </a:cubicBezTo>
                      <a:lnTo>
                        <a:pt x="1638" y="2152"/>
                      </a:lnTo>
                      <a:lnTo>
                        <a:pt x="1577" y="2148"/>
                      </a:lnTo>
                      <a:cubicBezTo>
                        <a:pt x="1574" y="2148"/>
                        <a:pt x="1571" y="2148"/>
                        <a:pt x="1568" y="2148"/>
                      </a:cubicBezTo>
                      <a:lnTo>
                        <a:pt x="1521" y="2146"/>
                      </a:lnTo>
                      <a:cubicBezTo>
                        <a:pt x="1504" y="2145"/>
                        <a:pt x="1486" y="2146"/>
                        <a:pt x="1468" y="2146"/>
                      </a:cubicBezTo>
                      <a:lnTo>
                        <a:pt x="1459" y="2146"/>
                      </a:lnTo>
                      <a:cubicBezTo>
                        <a:pt x="1294" y="2150"/>
                        <a:pt x="1130" y="2182"/>
                        <a:pt x="975" y="2241"/>
                      </a:cubicBezTo>
                      <a:cubicBezTo>
                        <a:pt x="902" y="2269"/>
                        <a:pt x="832" y="2303"/>
                        <a:pt x="765" y="2342"/>
                      </a:cubicBezTo>
                      <a:cubicBezTo>
                        <a:pt x="540" y="2471"/>
                        <a:pt x="354" y="2658"/>
                        <a:pt x="224" y="2882"/>
                      </a:cubicBezTo>
                      <a:cubicBezTo>
                        <a:pt x="145" y="3020"/>
                        <a:pt x="88" y="3170"/>
                        <a:pt x="56" y="3325"/>
                      </a:cubicBezTo>
                      <a:cubicBezTo>
                        <a:pt x="53" y="3340"/>
                        <a:pt x="50" y="3355"/>
                        <a:pt x="48" y="3370"/>
                      </a:cubicBezTo>
                      <a:lnTo>
                        <a:pt x="43" y="3401"/>
                      </a:lnTo>
                      <a:lnTo>
                        <a:pt x="41" y="3415"/>
                      </a:lnTo>
                      <a:cubicBezTo>
                        <a:pt x="39" y="3424"/>
                        <a:pt x="38" y="3433"/>
                        <a:pt x="37" y="3442"/>
                      </a:cubicBezTo>
                      <a:lnTo>
                        <a:pt x="30" y="3496"/>
                      </a:lnTo>
                      <a:cubicBezTo>
                        <a:pt x="29" y="3508"/>
                        <a:pt x="28" y="3521"/>
                        <a:pt x="26" y="3533"/>
                      </a:cubicBezTo>
                      <a:lnTo>
                        <a:pt x="25" y="3550"/>
                      </a:lnTo>
                      <a:cubicBezTo>
                        <a:pt x="18" y="3628"/>
                        <a:pt x="15" y="3699"/>
                        <a:pt x="15" y="3768"/>
                      </a:cubicBezTo>
                      <a:cubicBezTo>
                        <a:pt x="15" y="3770"/>
                        <a:pt x="15" y="3773"/>
                        <a:pt x="15" y="3775"/>
                      </a:cubicBezTo>
                      <a:cubicBezTo>
                        <a:pt x="15" y="4064"/>
                        <a:pt x="64" y="4350"/>
                        <a:pt x="161" y="4622"/>
                      </a:cubicBezTo>
                      <a:cubicBezTo>
                        <a:pt x="214" y="4770"/>
                        <a:pt x="279" y="4912"/>
                        <a:pt x="358" y="5047"/>
                      </a:cubicBezTo>
                      <a:cubicBezTo>
                        <a:pt x="424" y="5163"/>
                        <a:pt x="500" y="5273"/>
                        <a:pt x="583" y="5376"/>
                      </a:cubicBezTo>
                      <a:cubicBezTo>
                        <a:pt x="624" y="5427"/>
                        <a:pt x="671" y="5481"/>
                        <a:pt x="726" y="5539"/>
                      </a:cubicBezTo>
                      <a:lnTo>
                        <a:pt x="782" y="5596"/>
                      </a:lnTo>
                      <a:lnTo>
                        <a:pt x="799" y="5614"/>
                      </a:lnTo>
                      <a:cubicBezTo>
                        <a:pt x="818" y="5633"/>
                        <a:pt x="838" y="5651"/>
                        <a:pt x="856" y="5669"/>
                      </a:cubicBezTo>
                      <a:lnTo>
                        <a:pt x="870" y="5683"/>
                      </a:lnTo>
                      <a:cubicBezTo>
                        <a:pt x="971" y="5780"/>
                        <a:pt x="1071" y="5869"/>
                        <a:pt x="1155" y="5944"/>
                      </a:cubicBezTo>
                      <a:cubicBezTo>
                        <a:pt x="1188" y="5973"/>
                        <a:pt x="1221" y="6002"/>
                        <a:pt x="1253" y="6031"/>
                      </a:cubicBezTo>
                      <a:cubicBezTo>
                        <a:pt x="1315" y="6086"/>
                        <a:pt x="1374" y="6138"/>
                        <a:pt x="1432" y="6190"/>
                      </a:cubicBezTo>
                      <a:lnTo>
                        <a:pt x="1513" y="6263"/>
                      </a:lnTo>
                      <a:lnTo>
                        <a:pt x="1555" y="6297"/>
                      </a:lnTo>
                      <a:lnTo>
                        <a:pt x="1593" y="6327"/>
                      </a:lnTo>
                      <a:lnTo>
                        <a:pt x="1641" y="6365"/>
                      </a:lnTo>
                      <a:cubicBezTo>
                        <a:pt x="1675" y="6391"/>
                        <a:pt x="1706" y="6416"/>
                        <a:pt x="1737" y="6441"/>
                      </a:cubicBezTo>
                      <a:cubicBezTo>
                        <a:pt x="1762" y="6461"/>
                        <a:pt x="1783" y="6478"/>
                        <a:pt x="1803" y="6495"/>
                      </a:cubicBezTo>
                      <a:lnTo>
                        <a:pt x="1850" y="6535"/>
                      </a:lnTo>
                      <a:cubicBezTo>
                        <a:pt x="1853" y="6538"/>
                        <a:pt x="1856" y="6540"/>
                        <a:pt x="1859" y="6543"/>
                      </a:cubicBezTo>
                      <a:lnTo>
                        <a:pt x="1864" y="6547"/>
                      </a:lnTo>
                      <a:cubicBezTo>
                        <a:pt x="1899" y="6579"/>
                        <a:pt x="1932" y="6613"/>
                        <a:pt x="1963" y="6648"/>
                      </a:cubicBezTo>
                      <a:cubicBezTo>
                        <a:pt x="2008" y="6700"/>
                        <a:pt x="2047" y="6755"/>
                        <a:pt x="2081" y="6814"/>
                      </a:cubicBezTo>
                      <a:cubicBezTo>
                        <a:pt x="2094" y="6836"/>
                        <a:pt x="2106" y="6858"/>
                        <a:pt x="2117" y="6881"/>
                      </a:cubicBezTo>
                      <a:cubicBezTo>
                        <a:pt x="2137" y="6922"/>
                        <a:pt x="2154" y="6965"/>
                        <a:pt x="2168" y="7009"/>
                      </a:cubicBezTo>
                      <a:lnTo>
                        <a:pt x="2178" y="7041"/>
                      </a:lnTo>
                      <a:lnTo>
                        <a:pt x="2187" y="7075"/>
                      </a:lnTo>
                      <a:cubicBezTo>
                        <a:pt x="2193" y="7099"/>
                        <a:pt x="2198" y="7120"/>
                        <a:pt x="2202" y="7143"/>
                      </a:cubicBezTo>
                      <a:cubicBezTo>
                        <a:pt x="2213" y="7204"/>
                        <a:pt x="2219" y="7266"/>
                        <a:pt x="2219" y="7329"/>
                      </a:cubicBezTo>
                      <a:cubicBezTo>
                        <a:pt x="2219" y="7359"/>
                        <a:pt x="2217" y="7389"/>
                        <a:pt x="2215" y="7419"/>
                      </a:cubicBezTo>
                      <a:cubicBezTo>
                        <a:pt x="2206" y="7517"/>
                        <a:pt x="2186" y="7613"/>
                        <a:pt x="2156" y="7706"/>
                      </a:cubicBezTo>
                      <a:cubicBezTo>
                        <a:pt x="2124" y="7806"/>
                        <a:pt x="2084" y="7903"/>
                        <a:pt x="2036" y="7996"/>
                      </a:cubicBezTo>
                      <a:cubicBezTo>
                        <a:pt x="1945" y="8175"/>
                        <a:pt x="1824" y="8360"/>
                        <a:pt x="1665" y="8560"/>
                      </a:cubicBezTo>
                      <a:cubicBezTo>
                        <a:pt x="1537" y="8723"/>
                        <a:pt x="1387" y="8893"/>
                        <a:pt x="1195" y="909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6" name="Google Shape;316;p19"/>
              <p:cNvGrpSpPr/>
              <p:nvPr/>
            </p:nvGrpSpPr>
            <p:grpSpPr>
              <a:xfrm>
                <a:off x="210431" y="3775985"/>
                <a:ext cx="114127" cy="349211"/>
                <a:chOff x="6319800" y="2870280"/>
                <a:chExt cx="66960" cy="204840"/>
              </a:xfrm>
            </p:grpSpPr>
            <p:sp>
              <p:nvSpPr>
                <p:cNvPr id="317" name="Google Shape;317;p19"/>
                <p:cNvSpPr/>
                <p:nvPr/>
              </p:nvSpPr>
              <p:spPr>
                <a:xfrm>
                  <a:off x="6320520" y="2899800"/>
                  <a:ext cx="12240" cy="175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" h="487" extrusionOk="0">
                      <a:moveTo>
                        <a:pt x="17" y="487"/>
                      </a:moveTo>
                      <a:lnTo>
                        <a:pt x="17" y="487"/>
                      </a:lnTo>
                      <a:lnTo>
                        <a:pt x="17" y="487"/>
                      </a:lnTo>
                      <a:cubicBezTo>
                        <a:pt x="14" y="487"/>
                        <a:pt x="11" y="486"/>
                        <a:pt x="8" y="484"/>
                      </a:cubicBezTo>
                      <a:cubicBezTo>
                        <a:pt x="6" y="483"/>
                        <a:pt x="4" y="481"/>
                        <a:pt x="2" y="478"/>
                      </a:cubicBezTo>
                      <a:cubicBezTo>
                        <a:pt x="1" y="475"/>
                        <a:pt x="0" y="472"/>
                        <a:pt x="0" y="469"/>
                      </a:cubicBezTo>
                      <a:lnTo>
                        <a:pt x="0" y="469"/>
                      </a:lnTo>
                      <a:lnTo>
                        <a:pt x="0" y="17"/>
                      </a:lnTo>
                      <a:lnTo>
                        <a:pt x="0" y="17"/>
                      </a:lnTo>
                      <a:cubicBezTo>
                        <a:pt x="0" y="14"/>
                        <a:pt x="1" y="12"/>
                        <a:pt x="2" y="9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1" y="2"/>
                        <a:pt x="14" y="0"/>
                        <a:pt x="17" y="0"/>
                      </a:cubicBezTo>
                      <a:cubicBezTo>
                        <a:pt x="20" y="0"/>
                        <a:pt x="23" y="2"/>
                        <a:pt x="25" y="3"/>
                      </a:cubicBezTo>
                      <a:cubicBezTo>
                        <a:pt x="28" y="5"/>
                        <a:pt x="31" y="7"/>
                        <a:pt x="32" y="9"/>
                      </a:cubicBezTo>
                      <a:cubicBezTo>
                        <a:pt x="34" y="12"/>
                        <a:pt x="34" y="14"/>
                        <a:pt x="34" y="17"/>
                      </a:cubicBezTo>
                      <a:lnTo>
                        <a:pt x="34" y="17"/>
                      </a:lnTo>
                      <a:lnTo>
                        <a:pt x="34" y="469"/>
                      </a:lnTo>
                      <a:lnTo>
                        <a:pt x="34" y="469"/>
                      </a:lnTo>
                      <a:lnTo>
                        <a:pt x="34" y="469"/>
                      </a:lnTo>
                      <a:cubicBezTo>
                        <a:pt x="34" y="472"/>
                        <a:pt x="34" y="475"/>
                        <a:pt x="32" y="478"/>
                      </a:cubicBezTo>
                      <a:cubicBezTo>
                        <a:pt x="31" y="481"/>
                        <a:pt x="28" y="483"/>
                        <a:pt x="25" y="484"/>
                      </a:cubicBezTo>
                      <a:cubicBezTo>
                        <a:pt x="23" y="486"/>
                        <a:pt x="20" y="487"/>
                        <a:pt x="17" y="48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19"/>
                <p:cNvSpPr/>
                <p:nvPr/>
              </p:nvSpPr>
              <p:spPr>
                <a:xfrm>
                  <a:off x="6319800" y="2870280"/>
                  <a:ext cx="66960" cy="7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199" extrusionOk="0">
                      <a:moveTo>
                        <a:pt x="186" y="99"/>
                      </a:moveTo>
                      <a:cubicBezTo>
                        <a:pt x="186" y="117"/>
                        <a:pt x="181" y="134"/>
                        <a:pt x="173" y="149"/>
                      </a:cubicBezTo>
                      <a:cubicBezTo>
                        <a:pt x="165" y="164"/>
                        <a:pt x="153" y="177"/>
                        <a:pt x="139" y="185"/>
                      </a:cubicBezTo>
                      <a:cubicBezTo>
                        <a:pt x="125" y="194"/>
                        <a:pt x="110" y="199"/>
                        <a:pt x="93" y="199"/>
                      </a:cubicBezTo>
                      <a:cubicBezTo>
                        <a:pt x="77" y="199"/>
                        <a:pt x="60" y="194"/>
                        <a:pt x="46" y="185"/>
                      </a:cubicBezTo>
                      <a:cubicBezTo>
                        <a:pt x="32" y="177"/>
                        <a:pt x="20" y="164"/>
                        <a:pt x="12" y="149"/>
                      </a:cubicBezTo>
                      <a:cubicBezTo>
                        <a:pt x="4" y="134"/>
                        <a:pt x="0" y="117"/>
                        <a:pt x="0" y="99"/>
                      </a:cubicBezTo>
                      <a:cubicBezTo>
                        <a:pt x="0" y="82"/>
                        <a:pt x="4" y="65"/>
                        <a:pt x="12" y="50"/>
                      </a:cubicBezTo>
                      <a:cubicBezTo>
                        <a:pt x="20" y="35"/>
                        <a:pt x="32" y="22"/>
                        <a:pt x="46" y="13"/>
                      </a:cubicBezTo>
                      <a:cubicBezTo>
                        <a:pt x="60" y="5"/>
                        <a:pt x="76" y="0"/>
                        <a:pt x="93" y="0"/>
                      </a:cubicBezTo>
                      <a:cubicBezTo>
                        <a:pt x="109" y="0"/>
                        <a:pt x="125" y="5"/>
                        <a:pt x="139" y="13"/>
                      </a:cubicBezTo>
                      <a:cubicBezTo>
                        <a:pt x="153" y="22"/>
                        <a:pt x="165" y="35"/>
                        <a:pt x="173" y="50"/>
                      </a:cubicBezTo>
                      <a:cubicBezTo>
                        <a:pt x="181" y="65"/>
                        <a:pt x="186" y="82"/>
                        <a:pt x="186" y="9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26625" rIns="90000" bIns="266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9" name="Google Shape;319;p19"/>
              <p:cNvGrpSpPr/>
              <p:nvPr/>
            </p:nvGrpSpPr>
            <p:grpSpPr>
              <a:xfrm>
                <a:off x="324552" y="4752068"/>
                <a:ext cx="292971" cy="315931"/>
                <a:chOff x="4773600" y="3368520"/>
                <a:chExt cx="165240" cy="178200"/>
              </a:xfrm>
            </p:grpSpPr>
            <p:sp>
              <p:nvSpPr>
                <p:cNvPr id="320" name="Google Shape;320;p19"/>
                <p:cNvSpPr/>
                <p:nvPr/>
              </p:nvSpPr>
              <p:spPr>
                <a:xfrm>
                  <a:off x="4816440" y="3368520"/>
                  <a:ext cx="121320" cy="15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" h="430" extrusionOk="0">
                      <a:moveTo>
                        <a:pt x="322" y="429"/>
                      </a:moveTo>
                      <a:lnTo>
                        <a:pt x="322" y="429"/>
                      </a:lnTo>
                      <a:cubicBezTo>
                        <a:pt x="320" y="429"/>
                        <a:pt x="318" y="429"/>
                        <a:pt x="315" y="427"/>
                      </a:cubicBezTo>
                      <a:cubicBezTo>
                        <a:pt x="314" y="426"/>
                        <a:pt x="311" y="425"/>
                        <a:pt x="309" y="422"/>
                      </a:cubicBezTo>
                      <a:cubicBezTo>
                        <a:pt x="308" y="421"/>
                        <a:pt x="308" y="417"/>
                        <a:pt x="308" y="415"/>
                      </a:cubicBezTo>
                      <a:lnTo>
                        <a:pt x="308" y="29"/>
                      </a:lnTo>
                      <a:lnTo>
                        <a:pt x="29" y="29"/>
                      </a:lnTo>
                      <a:lnTo>
                        <a:pt x="29" y="415"/>
                      </a:lnTo>
                      <a:lnTo>
                        <a:pt x="29" y="415"/>
                      </a:lnTo>
                      <a:cubicBezTo>
                        <a:pt x="29" y="418"/>
                        <a:pt x="28" y="420"/>
                        <a:pt x="27" y="422"/>
                      </a:cubicBezTo>
                      <a:cubicBezTo>
                        <a:pt x="26" y="425"/>
                        <a:pt x="25" y="427"/>
                        <a:pt x="22" y="428"/>
                      </a:cubicBezTo>
                      <a:cubicBezTo>
                        <a:pt x="20" y="430"/>
                        <a:pt x="17" y="430"/>
                        <a:pt x="14" y="430"/>
                      </a:cubicBezTo>
                      <a:cubicBezTo>
                        <a:pt x="12" y="430"/>
                        <a:pt x="9" y="430"/>
                        <a:pt x="7" y="428"/>
                      </a:cubicBezTo>
                      <a:cubicBezTo>
                        <a:pt x="5" y="427"/>
                        <a:pt x="4" y="425"/>
                        <a:pt x="2" y="422"/>
                      </a:cubicBezTo>
                      <a:cubicBezTo>
                        <a:pt x="1" y="420"/>
                        <a:pt x="0" y="418"/>
                        <a:pt x="0" y="415"/>
                      </a:cubicBezTo>
                      <a:lnTo>
                        <a:pt x="0" y="0"/>
                      </a:lnTo>
                      <a:lnTo>
                        <a:pt x="337" y="0"/>
                      </a:lnTo>
                      <a:lnTo>
                        <a:pt x="337" y="415"/>
                      </a:lnTo>
                      <a:lnTo>
                        <a:pt x="337" y="415"/>
                      </a:lnTo>
                      <a:cubicBezTo>
                        <a:pt x="337" y="417"/>
                        <a:pt x="336" y="420"/>
                        <a:pt x="335" y="422"/>
                      </a:cubicBezTo>
                      <a:cubicBezTo>
                        <a:pt x="334" y="424"/>
                        <a:pt x="333" y="426"/>
                        <a:pt x="330" y="427"/>
                      </a:cubicBezTo>
                      <a:cubicBezTo>
                        <a:pt x="328" y="429"/>
                        <a:pt x="325" y="429"/>
                        <a:pt x="322" y="42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19"/>
                <p:cNvSpPr/>
                <p:nvPr/>
              </p:nvSpPr>
              <p:spPr>
                <a:xfrm>
                  <a:off x="4773600" y="3488760"/>
                  <a:ext cx="54000" cy="5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61" extrusionOk="0">
                      <a:moveTo>
                        <a:pt x="150" y="81"/>
                      </a:moveTo>
                      <a:cubicBezTo>
                        <a:pt x="150" y="95"/>
                        <a:pt x="147" y="109"/>
                        <a:pt x="140" y="121"/>
                      </a:cubicBezTo>
                      <a:cubicBezTo>
                        <a:pt x="133" y="133"/>
                        <a:pt x="124" y="143"/>
                        <a:pt x="112" y="150"/>
                      </a:cubicBezTo>
                      <a:cubicBezTo>
                        <a:pt x="101" y="157"/>
                        <a:pt x="88" y="161"/>
                        <a:pt x="75" y="161"/>
                      </a:cubicBezTo>
                      <a:cubicBezTo>
                        <a:pt x="62" y="161"/>
                        <a:pt x="49" y="157"/>
                        <a:pt x="37" y="150"/>
                      </a:cubicBezTo>
                      <a:cubicBezTo>
                        <a:pt x="26" y="143"/>
                        <a:pt x="17" y="133"/>
                        <a:pt x="10" y="121"/>
                      </a:cubicBezTo>
                      <a:cubicBezTo>
                        <a:pt x="4" y="109"/>
                        <a:pt x="0" y="95"/>
                        <a:pt x="0" y="81"/>
                      </a:cubicBezTo>
                      <a:cubicBezTo>
                        <a:pt x="0" y="67"/>
                        <a:pt x="3" y="53"/>
                        <a:pt x="10" y="41"/>
                      </a:cubicBezTo>
                      <a:cubicBezTo>
                        <a:pt x="16" y="28"/>
                        <a:pt x="26" y="18"/>
                        <a:pt x="37" y="11"/>
                      </a:cubicBezTo>
                      <a:cubicBezTo>
                        <a:pt x="49" y="4"/>
                        <a:pt x="62" y="0"/>
                        <a:pt x="75" y="0"/>
                      </a:cubicBezTo>
                      <a:cubicBezTo>
                        <a:pt x="88" y="0"/>
                        <a:pt x="101" y="4"/>
                        <a:pt x="112" y="11"/>
                      </a:cubicBezTo>
                      <a:cubicBezTo>
                        <a:pt x="124" y="18"/>
                        <a:pt x="133" y="28"/>
                        <a:pt x="140" y="41"/>
                      </a:cubicBezTo>
                      <a:cubicBezTo>
                        <a:pt x="147" y="53"/>
                        <a:pt x="150" y="67"/>
                        <a:pt x="150" y="8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12950" rIns="90000" bIns="12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" name="Google Shape;322;p19"/>
                <p:cNvSpPr/>
                <p:nvPr/>
              </p:nvSpPr>
              <p:spPr>
                <a:xfrm>
                  <a:off x="4884840" y="3488760"/>
                  <a:ext cx="54000" cy="5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61" extrusionOk="0">
                      <a:moveTo>
                        <a:pt x="150" y="81"/>
                      </a:moveTo>
                      <a:cubicBezTo>
                        <a:pt x="150" y="95"/>
                        <a:pt x="147" y="109"/>
                        <a:pt x="140" y="121"/>
                      </a:cubicBezTo>
                      <a:cubicBezTo>
                        <a:pt x="134" y="133"/>
                        <a:pt x="125" y="143"/>
                        <a:pt x="113" y="150"/>
                      </a:cubicBezTo>
                      <a:cubicBezTo>
                        <a:pt x="102" y="157"/>
                        <a:pt x="88" y="161"/>
                        <a:pt x="75" y="161"/>
                      </a:cubicBezTo>
                      <a:cubicBezTo>
                        <a:pt x="62" y="161"/>
                        <a:pt x="50" y="157"/>
                        <a:pt x="38" y="150"/>
                      </a:cubicBezTo>
                      <a:cubicBezTo>
                        <a:pt x="27" y="143"/>
                        <a:pt x="17" y="133"/>
                        <a:pt x="10" y="121"/>
                      </a:cubicBezTo>
                      <a:cubicBezTo>
                        <a:pt x="4" y="109"/>
                        <a:pt x="0" y="95"/>
                        <a:pt x="0" y="81"/>
                      </a:cubicBezTo>
                      <a:cubicBezTo>
                        <a:pt x="0" y="67"/>
                        <a:pt x="4" y="53"/>
                        <a:pt x="10" y="41"/>
                      </a:cubicBezTo>
                      <a:cubicBezTo>
                        <a:pt x="17" y="28"/>
                        <a:pt x="27" y="18"/>
                        <a:pt x="38" y="11"/>
                      </a:cubicBezTo>
                      <a:cubicBezTo>
                        <a:pt x="50" y="4"/>
                        <a:pt x="62" y="0"/>
                        <a:pt x="75" y="0"/>
                      </a:cubicBezTo>
                      <a:cubicBezTo>
                        <a:pt x="88" y="0"/>
                        <a:pt x="102" y="4"/>
                        <a:pt x="113" y="11"/>
                      </a:cubicBezTo>
                      <a:cubicBezTo>
                        <a:pt x="125" y="18"/>
                        <a:pt x="134" y="28"/>
                        <a:pt x="140" y="41"/>
                      </a:cubicBezTo>
                      <a:cubicBezTo>
                        <a:pt x="147" y="53"/>
                        <a:pt x="150" y="67"/>
                        <a:pt x="150" y="8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12950" rIns="90000" bIns="12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23" name="Google Shape;323;p19"/>
            <p:cNvGrpSpPr/>
            <p:nvPr/>
          </p:nvGrpSpPr>
          <p:grpSpPr>
            <a:xfrm>
              <a:off x="8160521" y="182325"/>
              <a:ext cx="864379" cy="4543050"/>
              <a:chOff x="8160521" y="182325"/>
              <a:chExt cx="864379" cy="4543050"/>
            </a:xfrm>
          </p:grpSpPr>
          <p:sp>
            <p:nvSpPr>
              <p:cNvPr id="324" name="Google Shape;324;p19"/>
              <p:cNvSpPr/>
              <p:nvPr/>
            </p:nvSpPr>
            <p:spPr>
              <a:xfrm>
                <a:off x="8574938" y="740371"/>
                <a:ext cx="126100" cy="156308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31" y="326"/>
                    </a:moveTo>
                    <a:lnTo>
                      <a:pt x="91" y="212"/>
                    </a:lnTo>
                    <a:lnTo>
                      <a:pt x="0" y="163"/>
                    </a:lnTo>
                    <a:lnTo>
                      <a:pt x="91" y="113"/>
                    </a:lnTo>
                    <a:lnTo>
                      <a:pt x="131" y="0"/>
                    </a:lnTo>
                    <a:lnTo>
                      <a:pt x="171" y="113"/>
                    </a:lnTo>
                    <a:lnTo>
                      <a:pt x="263" y="163"/>
                    </a:lnTo>
                    <a:lnTo>
                      <a:pt x="171" y="212"/>
                    </a:lnTo>
                    <a:lnTo>
                      <a:pt x="131" y="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9"/>
              <p:cNvSpPr/>
              <p:nvPr/>
            </p:nvSpPr>
            <p:spPr>
              <a:xfrm>
                <a:off x="8160521" y="182325"/>
                <a:ext cx="254882" cy="3159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31" y="326"/>
                    </a:moveTo>
                    <a:lnTo>
                      <a:pt x="91" y="212"/>
                    </a:lnTo>
                    <a:lnTo>
                      <a:pt x="0" y="163"/>
                    </a:lnTo>
                    <a:lnTo>
                      <a:pt x="91" y="113"/>
                    </a:lnTo>
                    <a:lnTo>
                      <a:pt x="131" y="0"/>
                    </a:lnTo>
                    <a:lnTo>
                      <a:pt x="171" y="113"/>
                    </a:lnTo>
                    <a:lnTo>
                      <a:pt x="263" y="163"/>
                    </a:lnTo>
                    <a:lnTo>
                      <a:pt x="171" y="212"/>
                    </a:lnTo>
                    <a:lnTo>
                      <a:pt x="131" y="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9"/>
              <p:cNvSpPr/>
              <p:nvPr/>
            </p:nvSpPr>
            <p:spPr>
              <a:xfrm>
                <a:off x="8836450" y="4491775"/>
                <a:ext cx="188450" cy="23360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31" y="326"/>
                    </a:moveTo>
                    <a:lnTo>
                      <a:pt x="91" y="212"/>
                    </a:lnTo>
                    <a:lnTo>
                      <a:pt x="0" y="163"/>
                    </a:lnTo>
                    <a:lnTo>
                      <a:pt x="91" y="113"/>
                    </a:lnTo>
                    <a:lnTo>
                      <a:pt x="131" y="0"/>
                    </a:lnTo>
                    <a:lnTo>
                      <a:pt x="171" y="113"/>
                    </a:lnTo>
                    <a:lnTo>
                      <a:pt x="263" y="163"/>
                    </a:lnTo>
                    <a:lnTo>
                      <a:pt x="171" y="212"/>
                    </a:lnTo>
                    <a:lnTo>
                      <a:pt x="131" y="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0"/>
          <p:cNvSpPr txBox="1">
            <a:spLocks noGrp="1"/>
          </p:cNvSpPr>
          <p:nvPr>
            <p:ph type="subTitle" idx="1"/>
          </p:nvPr>
        </p:nvSpPr>
        <p:spPr>
          <a:xfrm>
            <a:off x="1101175" y="2195936"/>
            <a:ext cx="1986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0"/>
          <p:cNvSpPr txBox="1">
            <a:spLocks noGrp="1"/>
          </p:cNvSpPr>
          <p:nvPr>
            <p:ph type="subTitle" idx="2"/>
          </p:nvPr>
        </p:nvSpPr>
        <p:spPr>
          <a:xfrm>
            <a:off x="3578947" y="2195936"/>
            <a:ext cx="1986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0"/>
          <p:cNvSpPr txBox="1">
            <a:spLocks noGrp="1"/>
          </p:cNvSpPr>
          <p:nvPr>
            <p:ph type="subTitle" idx="3"/>
          </p:nvPr>
        </p:nvSpPr>
        <p:spPr>
          <a:xfrm>
            <a:off x="1101175" y="3984575"/>
            <a:ext cx="1986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0"/>
          <p:cNvSpPr txBox="1">
            <a:spLocks noGrp="1"/>
          </p:cNvSpPr>
          <p:nvPr>
            <p:ph type="subTitle" idx="4"/>
          </p:nvPr>
        </p:nvSpPr>
        <p:spPr>
          <a:xfrm>
            <a:off x="3578947" y="3984575"/>
            <a:ext cx="1986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20"/>
          <p:cNvSpPr txBox="1">
            <a:spLocks noGrp="1"/>
          </p:cNvSpPr>
          <p:nvPr>
            <p:ph type="subTitle" idx="5"/>
          </p:nvPr>
        </p:nvSpPr>
        <p:spPr>
          <a:xfrm>
            <a:off x="6056725" y="2195936"/>
            <a:ext cx="1986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0"/>
          <p:cNvSpPr txBox="1">
            <a:spLocks noGrp="1"/>
          </p:cNvSpPr>
          <p:nvPr>
            <p:ph type="subTitle" idx="6"/>
          </p:nvPr>
        </p:nvSpPr>
        <p:spPr>
          <a:xfrm>
            <a:off x="6056725" y="3984575"/>
            <a:ext cx="1986000" cy="6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0"/>
          <p:cNvSpPr txBox="1">
            <a:spLocks noGrp="1"/>
          </p:cNvSpPr>
          <p:nvPr>
            <p:ph type="subTitle" idx="7"/>
          </p:nvPr>
        </p:nvSpPr>
        <p:spPr>
          <a:xfrm>
            <a:off x="1101175" y="1844700"/>
            <a:ext cx="19860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36" name="Google Shape;336;p20"/>
          <p:cNvSpPr txBox="1">
            <a:spLocks noGrp="1"/>
          </p:cNvSpPr>
          <p:nvPr>
            <p:ph type="subTitle" idx="8"/>
          </p:nvPr>
        </p:nvSpPr>
        <p:spPr>
          <a:xfrm>
            <a:off x="3578947" y="1844700"/>
            <a:ext cx="19860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37" name="Google Shape;337;p20"/>
          <p:cNvSpPr txBox="1">
            <a:spLocks noGrp="1"/>
          </p:cNvSpPr>
          <p:nvPr>
            <p:ph type="subTitle" idx="9"/>
          </p:nvPr>
        </p:nvSpPr>
        <p:spPr>
          <a:xfrm>
            <a:off x="1101175" y="3635075"/>
            <a:ext cx="19860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38" name="Google Shape;338;p20"/>
          <p:cNvSpPr txBox="1">
            <a:spLocks noGrp="1"/>
          </p:cNvSpPr>
          <p:nvPr>
            <p:ph type="subTitle" idx="13"/>
          </p:nvPr>
        </p:nvSpPr>
        <p:spPr>
          <a:xfrm>
            <a:off x="3578947" y="3635075"/>
            <a:ext cx="19860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39" name="Google Shape;339;p20"/>
          <p:cNvSpPr txBox="1">
            <a:spLocks noGrp="1"/>
          </p:cNvSpPr>
          <p:nvPr>
            <p:ph type="subTitle" idx="14"/>
          </p:nvPr>
        </p:nvSpPr>
        <p:spPr>
          <a:xfrm>
            <a:off x="6056725" y="1844700"/>
            <a:ext cx="1986000" cy="42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0" name="Google Shape;340;p20"/>
          <p:cNvSpPr txBox="1">
            <a:spLocks noGrp="1"/>
          </p:cNvSpPr>
          <p:nvPr>
            <p:ph type="subTitle" idx="15"/>
          </p:nvPr>
        </p:nvSpPr>
        <p:spPr>
          <a:xfrm>
            <a:off x="6056725" y="3635075"/>
            <a:ext cx="1986000" cy="42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DM Sans"/>
              <a:buNone/>
              <a:defRPr sz="2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341" name="Google Shape;341;p20"/>
          <p:cNvGrpSpPr/>
          <p:nvPr/>
        </p:nvGrpSpPr>
        <p:grpSpPr>
          <a:xfrm>
            <a:off x="0" y="4393484"/>
            <a:ext cx="9144000" cy="699491"/>
            <a:chOff x="0" y="4393484"/>
            <a:chExt cx="9144000" cy="699491"/>
          </a:xfrm>
        </p:grpSpPr>
        <p:grpSp>
          <p:nvGrpSpPr>
            <p:cNvPr id="342" name="Google Shape;342;p20"/>
            <p:cNvGrpSpPr/>
            <p:nvPr/>
          </p:nvGrpSpPr>
          <p:grpSpPr>
            <a:xfrm>
              <a:off x="0" y="4654525"/>
              <a:ext cx="9144000" cy="438450"/>
              <a:chOff x="0" y="4608575"/>
              <a:chExt cx="9144000" cy="438450"/>
            </a:xfrm>
          </p:grpSpPr>
          <p:cxnSp>
            <p:nvCxnSpPr>
              <p:cNvPr id="343" name="Google Shape;343;p20"/>
              <p:cNvCxnSpPr/>
              <p:nvPr/>
            </p:nvCxnSpPr>
            <p:spPr>
              <a:xfrm>
                <a:off x="0" y="4608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20"/>
              <p:cNvCxnSpPr/>
              <p:nvPr/>
            </p:nvCxnSpPr>
            <p:spPr>
              <a:xfrm>
                <a:off x="0" y="471818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20"/>
              <p:cNvCxnSpPr/>
              <p:nvPr/>
            </p:nvCxnSpPr>
            <p:spPr>
              <a:xfrm>
                <a:off x="0" y="482780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20"/>
              <p:cNvCxnSpPr/>
              <p:nvPr/>
            </p:nvCxnSpPr>
            <p:spPr>
              <a:xfrm>
                <a:off x="0" y="49374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20"/>
              <p:cNvCxnSpPr/>
              <p:nvPr/>
            </p:nvCxnSpPr>
            <p:spPr>
              <a:xfrm>
                <a:off x="0" y="50470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8" name="Google Shape;348;p20"/>
            <p:cNvGrpSpPr/>
            <p:nvPr/>
          </p:nvGrpSpPr>
          <p:grpSpPr>
            <a:xfrm>
              <a:off x="7407964" y="4736803"/>
              <a:ext cx="485916" cy="328635"/>
              <a:chOff x="5856840" y="1756800"/>
              <a:chExt cx="269280" cy="182160"/>
            </a:xfrm>
          </p:grpSpPr>
          <p:sp>
            <p:nvSpPr>
              <p:cNvPr id="349" name="Google Shape;349;p20"/>
              <p:cNvSpPr/>
              <p:nvPr/>
            </p:nvSpPr>
            <p:spPr>
              <a:xfrm>
                <a:off x="5897520" y="1756800"/>
                <a:ext cx="22572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612" y="439"/>
                    </a:moveTo>
                    <a:lnTo>
                      <a:pt x="612" y="439"/>
                    </a:lnTo>
                    <a:lnTo>
                      <a:pt x="612" y="439"/>
                    </a:lnTo>
                    <a:cubicBezTo>
                      <a:pt x="609" y="439"/>
                      <a:pt x="607" y="438"/>
                      <a:pt x="604" y="437"/>
                    </a:cubicBezTo>
                    <a:cubicBezTo>
                      <a:pt x="602" y="436"/>
                      <a:pt x="600" y="434"/>
                      <a:pt x="599" y="432"/>
                    </a:cubicBezTo>
                    <a:cubicBezTo>
                      <a:pt x="598" y="429"/>
                      <a:pt x="597" y="427"/>
                      <a:pt x="597" y="424"/>
                    </a:cubicBezTo>
                    <a:lnTo>
                      <a:pt x="597" y="30"/>
                    </a:lnTo>
                    <a:lnTo>
                      <a:pt x="30" y="30"/>
                    </a:lnTo>
                    <a:lnTo>
                      <a:pt x="30" y="424"/>
                    </a:lnTo>
                    <a:lnTo>
                      <a:pt x="30" y="424"/>
                    </a:lnTo>
                    <a:cubicBezTo>
                      <a:pt x="30" y="427"/>
                      <a:pt x="29" y="429"/>
                      <a:pt x="28" y="432"/>
                    </a:cubicBezTo>
                    <a:cubicBezTo>
                      <a:pt x="27" y="434"/>
                      <a:pt x="25" y="436"/>
                      <a:pt x="22" y="437"/>
                    </a:cubicBezTo>
                    <a:cubicBezTo>
                      <a:pt x="20" y="438"/>
                      <a:pt x="18" y="439"/>
                      <a:pt x="15" y="439"/>
                    </a:cubicBezTo>
                    <a:cubicBezTo>
                      <a:pt x="12" y="439"/>
                      <a:pt x="10" y="438"/>
                      <a:pt x="7" y="437"/>
                    </a:cubicBezTo>
                    <a:cubicBezTo>
                      <a:pt x="5" y="436"/>
                      <a:pt x="3" y="434"/>
                      <a:pt x="2" y="432"/>
                    </a:cubicBezTo>
                    <a:cubicBezTo>
                      <a:pt x="1" y="429"/>
                      <a:pt x="0" y="427"/>
                      <a:pt x="0" y="424"/>
                    </a:cubicBezTo>
                    <a:lnTo>
                      <a:pt x="0" y="0"/>
                    </a:lnTo>
                    <a:lnTo>
                      <a:pt x="627" y="0"/>
                    </a:lnTo>
                    <a:lnTo>
                      <a:pt x="627" y="424"/>
                    </a:lnTo>
                    <a:lnTo>
                      <a:pt x="627" y="424"/>
                    </a:lnTo>
                    <a:lnTo>
                      <a:pt x="627" y="424"/>
                    </a:lnTo>
                    <a:cubicBezTo>
                      <a:pt x="627" y="427"/>
                      <a:pt x="626" y="429"/>
                      <a:pt x="625" y="432"/>
                    </a:cubicBezTo>
                    <a:cubicBezTo>
                      <a:pt x="624" y="434"/>
                      <a:pt x="623" y="436"/>
                      <a:pt x="620" y="437"/>
                    </a:cubicBezTo>
                    <a:cubicBezTo>
                      <a:pt x="618" y="438"/>
                      <a:pt x="615" y="439"/>
                      <a:pt x="612" y="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0"/>
              <p:cNvSpPr/>
              <p:nvPr/>
            </p:nvSpPr>
            <p:spPr>
              <a:xfrm>
                <a:off x="58568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0"/>
              <p:cNvSpPr/>
              <p:nvPr/>
            </p:nvSpPr>
            <p:spPr>
              <a:xfrm>
                <a:off x="60710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6" y="135"/>
                      <a:pt x="127" y="146"/>
                      <a:pt x="115" y="153"/>
                    </a:cubicBezTo>
                    <a:cubicBezTo>
                      <a:pt x="103" y="160"/>
                      <a:pt x="91" y="164"/>
                      <a:pt x="77" y="164"/>
                    </a:cubicBezTo>
                    <a:cubicBezTo>
                      <a:pt x="64" y="164"/>
                      <a:pt x="51" y="160"/>
                      <a:pt x="39" y="153"/>
                    </a:cubicBezTo>
                    <a:cubicBezTo>
                      <a:pt x="28" y="146"/>
                      <a:pt x="17" y="135"/>
                      <a:pt x="10" y="123"/>
                    </a:cubicBezTo>
                    <a:cubicBezTo>
                      <a:pt x="4" y="111"/>
                      <a:pt x="0" y="96"/>
                      <a:pt x="0" y="82"/>
                    </a:cubicBezTo>
                    <a:cubicBezTo>
                      <a:pt x="0" y="68"/>
                      <a:pt x="4" y="54"/>
                      <a:pt x="10" y="41"/>
                    </a:cubicBezTo>
                    <a:cubicBezTo>
                      <a:pt x="17" y="29"/>
                      <a:pt x="28" y="18"/>
                      <a:pt x="39" y="11"/>
                    </a:cubicBezTo>
                    <a:cubicBezTo>
                      <a:pt x="51" y="4"/>
                      <a:pt x="63" y="0"/>
                      <a:pt x="77" y="0"/>
                    </a:cubicBezTo>
                    <a:cubicBezTo>
                      <a:pt x="90" y="0"/>
                      <a:pt x="103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50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0"/>
              <p:cNvSpPr/>
              <p:nvPr/>
            </p:nvSpPr>
            <p:spPr>
              <a:xfrm>
                <a:off x="596412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0"/>
              <p:cNvSpPr/>
              <p:nvPr/>
            </p:nvSpPr>
            <p:spPr>
              <a:xfrm>
                <a:off x="6005160" y="1758960"/>
                <a:ext cx="10440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18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0"/>
              <p:cNvSpPr/>
              <p:nvPr/>
            </p:nvSpPr>
            <p:spPr>
              <a:xfrm>
                <a:off x="5897520" y="1789200"/>
                <a:ext cx="22572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0" extrusionOk="0">
                    <a:moveTo>
                      <a:pt x="612" y="30"/>
                    </a:move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cubicBezTo>
                      <a:pt x="12" y="30"/>
                      <a:pt x="10" y="29"/>
                      <a:pt x="7" y="28"/>
                    </a:cubicBezTo>
                    <a:cubicBezTo>
                      <a:pt x="5" y="26"/>
                      <a:pt x="3" y="24"/>
                      <a:pt x="2" y="22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12"/>
                      <a:pt x="1" y="9"/>
                      <a:pt x="2" y="7"/>
                    </a:cubicBezTo>
                    <a:cubicBezTo>
                      <a:pt x="3" y="4"/>
                      <a:pt x="5" y="3"/>
                      <a:pt x="7" y="2"/>
                    </a:cubicBezTo>
                    <a:cubicBezTo>
                      <a:pt x="10" y="1"/>
                      <a:pt x="12" y="0"/>
                      <a:pt x="15" y="0"/>
                    </a:cubicBezTo>
                    <a:lnTo>
                      <a:pt x="15" y="0"/>
                    </a:lnTo>
                    <a:lnTo>
                      <a:pt x="612" y="0"/>
                    </a:lnTo>
                    <a:lnTo>
                      <a:pt x="612" y="0"/>
                    </a:lnTo>
                    <a:cubicBezTo>
                      <a:pt x="615" y="0"/>
                      <a:pt x="617" y="1"/>
                      <a:pt x="619" y="2"/>
                    </a:cubicBezTo>
                    <a:cubicBezTo>
                      <a:pt x="622" y="3"/>
                      <a:pt x="624" y="4"/>
                      <a:pt x="625" y="7"/>
                    </a:cubicBezTo>
                    <a:cubicBezTo>
                      <a:pt x="626" y="9"/>
                      <a:pt x="627" y="12"/>
                      <a:pt x="627" y="15"/>
                    </a:cubicBezTo>
                    <a:cubicBezTo>
                      <a:pt x="627" y="17"/>
                      <a:pt x="626" y="19"/>
                      <a:pt x="625" y="22"/>
                    </a:cubicBezTo>
                    <a:cubicBezTo>
                      <a:pt x="624" y="24"/>
                      <a:pt x="622" y="26"/>
                      <a:pt x="619" y="28"/>
                    </a:cubicBezTo>
                    <a:cubicBezTo>
                      <a:pt x="617" y="29"/>
                      <a:pt x="615" y="30"/>
                      <a:pt x="61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5" name="Google Shape;355;p20"/>
            <p:cNvGrpSpPr/>
            <p:nvPr/>
          </p:nvGrpSpPr>
          <p:grpSpPr>
            <a:xfrm>
              <a:off x="8523122" y="4654523"/>
              <a:ext cx="114127" cy="349211"/>
              <a:chOff x="6319800" y="2870280"/>
              <a:chExt cx="66960" cy="204840"/>
            </a:xfrm>
          </p:grpSpPr>
          <p:sp>
            <p:nvSpPr>
              <p:cNvPr id="356" name="Google Shape;356;p20"/>
              <p:cNvSpPr/>
              <p:nvPr/>
            </p:nvSpPr>
            <p:spPr>
              <a:xfrm>
                <a:off x="6320520" y="2899800"/>
                <a:ext cx="12240" cy="1753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87" extrusionOk="0">
                    <a:moveTo>
                      <a:pt x="17" y="487"/>
                    </a:moveTo>
                    <a:lnTo>
                      <a:pt x="17" y="487"/>
                    </a:lnTo>
                    <a:lnTo>
                      <a:pt x="17" y="487"/>
                    </a:lnTo>
                    <a:cubicBezTo>
                      <a:pt x="14" y="487"/>
                      <a:pt x="11" y="486"/>
                      <a:pt x="8" y="484"/>
                    </a:cubicBezTo>
                    <a:cubicBezTo>
                      <a:pt x="6" y="483"/>
                      <a:pt x="4" y="481"/>
                      <a:pt x="2" y="478"/>
                    </a:cubicBezTo>
                    <a:cubicBezTo>
                      <a:pt x="1" y="475"/>
                      <a:pt x="0" y="472"/>
                      <a:pt x="0" y="469"/>
                    </a:cubicBezTo>
                    <a:lnTo>
                      <a:pt x="0" y="469"/>
                    </a:lnTo>
                    <a:lnTo>
                      <a:pt x="0" y="17"/>
                    </a:lnTo>
                    <a:lnTo>
                      <a:pt x="0" y="17"/>
                    </a:lnTo>
                    <a:cubicBezTo>
                      <a:pt x="0" y="14"/>
                      <a:pt x="1" y="12"/>
                      <a:pt x="2" y="9"/>
                    </a:cubicBezTo>
                    <a:cubicBezTo>
                      <a:pt x="4" y="7"/>
                      <a:pt x="6" y="5"/>
                      <a:pt x="8" y="3"/>
                    </a:cubicBezTo>
                    <a:cubicBezTo>
                      <a:pt x="11" y="2"/>
                      <a:pt x="14" y="0"/>
                      <a:pt x="17" y="0"/>
                    </a:cubicBezTo>
                    <a:cubicBezTo>
                      <a:pt x="20" y="0"/>
                      <a:pt x="23" y="2"/>
                      <a:pt x="25" y="3"/>
                    </a:cubicBezTo>
                    <a:cubicBezTo>
                      <a:pt x="28" y="5"/>
                      <a:pt x="31" y="7"/>
                      <a:pt x="32" y="9"/>
                    </a:cubicBezTo>
                    <a:cubicBezTo>
                      <a:pt x="34" y="12"/>
                      <a:pt x="34" y="14"/>
                      <a:pt x="34" y="17"/>
                    </a:cubicBezTo>
                    <a:lnTo>
                      <a:pt x="34" y="17"/>
                    </a:lnTo>
                    <a:lnTo>
                      <a:pt x="34" y="469"/>
                    </a:lnTo>
                    <a:lnTo>
                      <a:pt x="34" y="469"/>
                    </a:lnTo>
                    <a:lnTo>
                      <a:pt x="34" y="469"/>
                    </a:lnTo>
                    <a:cubicBezTo>
                      <a:pt x="34" y="472"/>
                      <a:pt x="34" y="475"/>
                      <a:pt x="32" y="478"/>
                    </a:cubicBezTo>
                    <a:cubicBezTo>
                      <a:pt x="31" y="481"/>
                      <a:pt x="28" y="483"/>
                      <a:pt x="25" y="484"/>
                    </a:cubicBezTo>
                    <a:cubicBezTo>
                      <a:pt x="23" y="486"/>
                      <a:pt x="20" y="487"/>
                      <a:pt x="17" y="4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0"/>
              <p:cNvSpPr/>
              <p:nvPr/>
            </p:nvSpPr>
            <p:spPr>
              <a:xfrm>
                <a:off x="6319800" y="2870280"/>
                <a:ext cx="66960" cy="7164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99" extrusionOk="0">
                    <a:moveTo>
                      <a:pt x="186" y="99"/>
                    </a:moveTo>
                    <a:cubicBezTo>
                      <a:pt x="186" y="117"/>
                      <a:pt x="181" y="134"/>
                      <a:pt x="173" y="149"/>
                    </a:cubicBezTo>
                    <a:cubicBezTo>
                      <a:pt x="165" y="164"/>
                      <a:pt x="153" y="177"/>
                      <a:pt x="139" y="185"/>
                    </a:cubicBezTo>
                    <a:cubicBezTo>
                      <a:pt x="125" y="194"/>
                      <a:pt x="110" y="199"/>
                      <a:pt x="93" y="199"/>
                    </a:cubicBezTo>
                    <a:cubicBezTo>
                      <a:pt x="77" y="199"/>
                      <a:pt x="60" y="194"/>
                      <a:pt x="46" y="185"/>
                    </a:cubicBezTo>
                    <a:cubicBezTo>
                      <a:pt x="32" y="177"/>
                      <a:pt x="20" y="164"/>
                      <a:pt x="12" y="149"/>
                    </a:cubicBezTo>
                    <a:cubicBezTo>
                      <a:pt x="4" y="134"/>
                      <a:pt x="0" y="117"/>
                      <a:pt x="0" y="99"/>
                    </a:cubicBezTo>
                    <a:cubicBezTo>
                      <a:pt x="0" y="82"/>
                      <a:pt x="4" y="65"/>
                      <a:pt x="12" y="50"/>
                    </a:cubicBezTo>
                    <a:cubicBezTo>
                      <a:pt x="20" y="35"/>
                      <a:pt x="32" y="22"/>
                      <a:pt x="46" y="13"/>
                    </a:cubicBezTo>
                    <a:cubicBezTo>
                      <a:pt x="60" y="5"/>
                      <a:pt x="76" y="0"/>
                      <a:pt x="93" y="0"/>
                    </a:cubicBezTo>
                    <a:cubicBezTo>
                      <a:pt x="109" y="0"/>
                      <a:pt x="125" y="5"/>
                      <a:pt x="139" y="13"/>
                    </a:cubicBezTo>
                    <a:cubicBezTo>
                      <a:pt x="153" y="22"/>
                      <a:pt x="165" y="35"/>
                      <a:pt x="173" y="50"/>
                    </a:cubicBezTo>
                    <a:cubicBezTo>
                      <a:pt x="181" y="65"/>
                      <a:pt x="186" y="82"/>
                      <a:pt x="186" y="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6625" rIns="90000" bIns="26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8" name="Google Shape;358;p20"/>
            <p:cNvGrpSpPr/>
            <p:nvPr/>
          </p:nvGrpSpPr>
          <p:grpSpPr>
            <a:xfrm>
              <a:off x="210714" y="4393484"/>
              <a:ext cx="292971" cy="315931"/>
              <a:chOff x="4773600" y="3368520"/>
              <a:chExt cx="165240" cy="178200"/>
            </a:xfrm>
          </p:grpSpPr>
          <p:sp>
            <p:nvSpPr>
              <p:cNvPr id="359" name="Google Shape;359;p20"/>
              <p:cNvSpPr/>
              <p:nvPr/>
            </p:nvSpPr>
            <p:spPr>
              <a:xfrm>
                <a:off x="4816440" y="3368520"/>
                <a:ext cx="12132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0" extrusionOk="0">
                    <a:moveTo>
                      <a:pt x="322" y="429"/>
                    </a:moveTo>
                    <a:lnTo>
                      <a:pt x="322" y="429"/>
                    </a:lnTo>
                    <a:cubicBezTo>
                      <a:pt x="320" y="429"/>
                      <a:pt x="318" y="429"/>
                      <a:pt x="315" y="427"/>
                    </a:cubicBezTo>
                    <a:cubicBezTo>
                      <a:pt x="314" y="426"/>
                      <a:pt x="311" y="425"/>
                      <a:pt x="309" y="422"/>
                    </a:cubicBezTo>
                    <a:cubicBezTo>
                      <a:pt x="308" y="421"/>
                      <a:pt x="308" y="417"/>
                      <a:pt x="308" y="415"/>
                    </a:cubicBezTo>
                    <a:lnTo>
                      <a:pt x="308" y="29"/>
                    </a:lnTo>
                    <a:lnTo>
                      <a:pt x="29" y="29"/>
                    </a:lnTo>
                    <a:lnTo>
                      <a:pt x="29" y="415"/>
                    </a:lnTo>
                    <a:lnTo>
                      <a:pt x="29" y="415"/>
                    </a:lnTo>
                    <a:cubicBezTo>
                      <a:pt x="29" y="418"/>
                      <a:pt x="28" y="420"/>
                      <a:pt x="27" y="422"/>
                    </a:cubicBezTo>
                    <a:cubicBezTo>
                      <a:pt x="26" y="425"/>
                      <a:pt x="25" y="427"/>
                      <a:pt x="22" y="428"/>
                    </a:cubicBezTo>
                    <a:cubicBezTo>
                      <a:pt x="20" y="430"/>
                      <a:pt x="17" y="430"/>
                      <a:pt x="14" y="430"/>
                    </a:cubicBezTo>
                    <a:cubicBezTo>
                      <a:pt x="12" y="430"/>
                      <a:pt x="9" y="430"/>
                      <a:pt x="7" y="428"/>
                    </a:cubicBezTo>
                    <a:cubicBezTo>
                      <a:pt x="5" y="427"/>
                      <a:pt x="4" y="425"/>
                      <a:pt x="2" y="422"/>
                    </a:cubicBezTo>
                    <a:cubicBezTo>
                      <a:pt x="1" y="420"/>
                      <a:pt x="0" y="418"/>
                      <a:pt x="0" y="415"/>
                    </a:cubicBezTo>
                    <a:lnTo>
                      <a:pt x="0" y="0"/>
                    </a:lnTo>
                    <a:lnTo>
                      <a:pt x="337" y="0"/>
                    </a:lnTo>
                    <a:lnTo>
                      <a:pt x="337" y="415"/>
                    </a:lnTo>
                    <a:lnTo>
                      <a:pt x="337" y="415"/>
                    </a:lnTo>
                    <a:cubicBezTo>
                      <a:pt x="337" y="417"/>
                      <a:pt x="336" y="420"/>
                      <a:pt x="335" y="422"/>
                    </a:cubicBezTo>
                    <a:cubicBezTo>
                      <a:pt x="334" y="424"/>
                      <a:pt x="333" y="426"/>
                      <a:pt x="330" y="427"/>
                    </a:cubicBezTo>
                    <a:cubicBezTo>
                      <a:pt x="328" y="429"/>
                      <a:pt x="325" y="429"/>
                      <a:pt x="322" y="4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0"/>
              <p:cNvSpPr/>
              <p:nvPr/>
            </p:nvSpPr>
            <p:spPr>
              <a:xfrm>
                <a:off x="477360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3" y="133"/>
                      <a:pt x="124" y="143"/>
                      <a:pt x="112" y="150"/>
                    </a:cubicBezTo>
                    <a:cubicBezTo>
                      <a:pt x="101" y="157"/>
                      <a:pt x="88" y="161"/>
                      <a:pt x="75" y="161"/>
                    </a:cubicBezTo>
                    <a:cubicBezTo>
                      <a:pt x="62" y="161"/>
                      <a:pt x="49" y="157"/>
                      <a:pt x="37" y="150"/>
                    </a:cubicBezTo>
                    <a:cubicBezTo>
                      <a:pt x="26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3" y="53"/>
                      <a:pt x="10" y="41"/>
                    </a:cubicBezTo>
                    <a:cubicBezTo>
                      <a:pt x="16" y="28"/>
                      <a:pt x="26" y="18"/>
                      <a:pt x="37" y="11"/>
                    </a:cubicBezTo>
                    <a:cubicBezTo>
                      <a:pt x="49" y="4"/>
                      <a:pt x="62" y="0"/>
                      <a:pt x="75" y="0"/>
                    </a:cubicBezTo>
                    <a:cubicBezTo>
                      <a:pt x="88" y="0"/>
                      <a:pt x="101" y="4"/>
                      <a:pt x="112" y="11"/>
                    </a:cubicBezTo>
                    <a:cubicBezTo>
                      <a:pt x="124" y="18"/>
                      <a:pt x="133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0"/>
              <p:cNvSpPr/>
              <p:nvPr/>
            </p:nvSpPr>
            <p:spPr>
              <a:xfrm>
                <a:off x="488484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4" y="133"/>
                      <a:pt x="125" y="143"/>
                      <a:pt x="113" y="150"/>
                    </a:cubicBezTo>
                    <a:cubicBezTo>
                      <a:pt x="102" y="157"/>
                      <a:pt x="88" y="161"/>
                      <a:pt x="75" y="161"/>
                    </a:cubicBezTo>
                    <a:cubicBezTo>
                      <a:pt x="62" y="161"/>
                      <a:pt x="50" y="157"/>
                      <a:pt x="38" y="150"/>
                    </a:cubicBezTo>
                    <a:cubicBezTo>
                      <a:pt x="27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4" y="53"/>
                      <a:pt x="10" y="41"/>
                    </a:cubicBezTo>
                    <a:cubicBezTo>
                      <a:pt x="17" y="28"/>
                      <a:pt x="27" y="18"/>
                      <a:pt x="38" y="11"/>
                    </a:cubicBezTo>
                    <a:cubicBezTo>
                      <a:pt x="50" y="4"/>
                      <a:pt x="62" y="0"/>
                      <a:pt x="75" y="0"/>
                    </a:cubicBezTo>
                    <a:cubicBezTo>
                      <a:pt x="88" y="0"/>
                      <a:pt x="102" y="4"/>
                      <a:pt x="113" y="11"/>
                    </a:cubicBezTo>
                    <a:cubicBezTo>
                      <a:pt x="125" y="18"/>
                      <a:pt x="134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24"/>
          <p:cNvGrpSpPr/>
          <p:nvPr/>
        </p:nvGrpSpPr>
        <p:grpSpPr>
          <a:xfrm>
            <a:off x="-3248882" y="-2080000"/>
            <a:ext cx="15344635" cy="10399322"/>
            <a:chOff x="-3248882" y="-2080000"/>
            <a:chExt cx="15344635" cy="10399322"/>
          </a:xfrm>
        </p:grpSpPr>
        <p:grpSp>
          <p:nvGrpSpPr>
            <p:cNvPr id="412" name="Google Shape;412;p24"/>
            <p:cNvGrpSpPr/>
            <p:nvPr/>
          </p:nvGrpSpPr>
          <p:grpSpPr>
            <a:xfrm>
              <a:off x="2955025" y="357919"/>
              <a:ext cx="5576075" cy="4647682"/>
              <a:chOff x="2955025" y="357919"/>
              <a:chExt cx="5576075" cy="4647682"/>
            </a:xfrm>
          </p:grpSpPr>
          <p:sp>
            <p:nvSpPr>
              <p:cNvPr id="413" name="Google Shape;413;p24"/>
              <p:cNvSpPr/>
              <p:nvPr/>
            </p:nvSpPr>
            <p:spPr>
              <a:xfrm>
                <a:off x="8330475" y="1868135"/>
                <a:ext cx="200625" cy="24868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31" y="326"/>
                    </a:moveTo>
                    <a:lnTo>
                      <a:pt x="91" y="212"/>
                    </a:lnTo>
                    <a:lnTo>
                      <a:pt x="0" y="163"/>
                    </a:lnTo>
                    <a:lnTo>
                      <a:pt x="91" y="113"/>
                    </a:lnTo>
                    <a:lnTo>
                      <a:pt x="131" y="0"/>
                    </a:lnTo>
                    <a:lnTo>
                      <a:pt x="171" y="113"/>
                    </a:lnTo>
                    <a:lnTo>
                      <a:pt x="263" y="163"/>
                    </a:lnTo>
                    <a:lnTo>
                      <a:pt x="171" y="212"/>
                    </a:lnTo>
                    <a:lnTo>
                      <a:pt x="131" y="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24"/>
              <p:cNvSpPr/>
              <p:nvPr/>
            </p:nvSpPr>
            <p:spPr>
              <a:xfrm>
                <a:off x="2955025" y="357919"/>
                <a:ext cx="292975" cy="36316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31" y="326"/>
                    </a:moveTo>
                    <a:lnTo>
                      <a:pt x="91" y="212"/>
                    </a:lnTo>
                    <a:lnTo>
                      <a:pt x="0" y="163"/>
                    </a:lnTo>
                    <a:lnTo>
                      <a:pt x="91" y="113"/>
                    </a:lnTo>
                    <a:lnTo>
                      <a:pt x="131" y="0"/>
                    </a:lnTo>
                    <a:lnTo>
                      <a:pt x="171" y="113"/>
                    </a:lnTo>
                    <a:lnTo>
                      <a:pt x="263" y="163"/>
                    </a:lnTo>
                    <a:lnTo>
                      <a:pt x="171" y="212"/>
                    </a:lnTo>
                    <a:lnTo>
                      <a:pt x="131" y="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24"/>
              <p:cNvSpPr/>
              <p:nvPr/>
            </p:nvSpPr>
            <p:spPr>
              <a:xfrm>
                <a:off x="4471688" y="4756899"/>
                <a:ext cx="200625" cy="24870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31" y="326"/>
                    </a:moveTo>
                    <a:lnTo>
                      <a:pt x="91" y="212"/>
                    </a:lnTo>
                    <a:lnTo>
                      <a:pt x="0" y="163"/>
                    </a:lnTo>
                    <a:lnTo>
                      <a:pt x="91" y="113"/>
                    </a:lnTo>
                    <a:lnTo>
                      <a:pt x="131" y="0"/>
                    </a:lnTo>
                    <a:lnTo>
                      <a:pt x="171" y="113"/>
                    </a:lnTo>
                    <a:lnTo>
                      <a:pt x="263" y="163"/>
                    </a:lnTo>
                    <a:lnTo>
                      <a:pt x="171" y="212"/>
                    </a:lnTo>
                    <a:lnTo>
                      <a:pt x="131" y="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6" name="Google Shape;416;p24"/>
            <p:cNvGrpSpPr/>
            <p:nvPr/>
          </p:nvGrpSpPr>
          <p:grpSpPr>
            <a:xfrm rot="-9833413" flipH="1">
              <a:off x="-2500343" y="-1690843"/>
              <a:ext cx="3641461" cy="5910256"/>
              <a:chOff x="4568760" y="928080"/>
              <a:chExt cx="2354760" cy="3822120"/>
            </a:xfrm>
          </p:grpSpPr>
          <p:sp>
            <p:nvSpPr>
              <p:cNvPr id="417" name="Google Shape;417;p24"/>
              <p:cNvSpPr/>
              <p:nvPr/>
            </p:nvSpPr>
            <p:spPr>
              <a:xfrm>
                <a:off x="4833360" y="928080"/>
                <a:ext cx="2090160" cy="382212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617" extrusionOk="0">
                    <a:moveTo>
                      <a:pt x="5802" y="2483"/>
                    </a:moveTo>
                    <a:cubicBezTo>
                      <a:pt x="5806" y="2564"/>
                      <a:pt x="5807" y="2637"/>
                      <a:pt x="5804" y="2705"/>
                    </a:cubicBezTo>
                    <a:cubicBezTo>
                      <a:pt x="5802" y="2780"/>
                      <a:pt x="5795" y="2854"/>
                      <a:pt x="5785" y="2928"/>
                    </a:cubicBezTo>
                    <a:cubicBezTo>
                      <a:pt x="5765" y="3080"/>
                      <a:pt x="5727" y="3229"/>
                      <a:pt x="5673" y="3372"/>
                    </a:cubicBezTo>
                    <a:cubicBezTo>
                      <a:pt x="5637" y="3469"/>
                      <a:pt x="5593" y="3562"/>
                      <a:pt x="5541" y="3652"/>
                    </a:cubicBezTo>
                    <a:cubicBezTo>
                      <a:pt x="5515" y="3697"/>
                      <a:pt x="5487" y="3741"/>
                      <a:pt x="5457" y="3785"/>
                    </a:cubicBezTo>
                    <a:cubicBezTo>
                      <a:pt x="5366" y="3914"/>
                      <a:pt x="5258" y="4031"/>
                      <a:pt x="5136" y="4132"/>
                    </a:cubicBezTo>
                    <a:cubicBezTo>
                      <a:pt x="5062" y="4193"/>
                      <a:pt x="4983" y="4248"/>
                      <a:pt x="4900" y="4296"/>
                    </a:cubicBezTo>
                    <a:cubicBezTo>
                      <a:pt x="4846" y="4328"/>
                      <a:pt x="4789" y="4356"/>
                      <a:pt x="4731" y="4382"/>
                    </a:cubicBezTo>
                    <a:cubicBezTo>
                      <a:pt x="4587" y="4445"/>
                      <a:pt x="4434" y="4489"/>
                      <a:pt x="4278" y="4512"/>
                    </a:cubicBezTo>
                    <a:cubicBezTo>
                      <a:pt x="4201" y="4524"/>
                      <a:pt x="4124" y="4530"/>
                      <a:pt x="4046" y="4532"/>
                    </a:cubicBezTo>
                    <a:cubicBezTo>
                      <a:pt x="4031" y="4533"/>
                      <a:pt x="4016" y="4533"/>
                      <a:pt x="4001" y="4533"/>
                    </a:cubicBezTo>
                    <a:cubicBezTo>
                      <a:pt x="3979" y="4533"/>
                      <a:pt x="3956" y="4533"/>
                      <a:pt x="3934" y="4532"/>
                    </a:cubicBezTo>
                    <a:lnTo>
                      <a:pt x="3931" y="4532"/>
                    </a:lnTo>
                    <a:lnTo>
                      <a:pt x="3874" y="4529"/>
                    </a:lnTo>
                    <a:cubicBezTo>
                      <a:pt x="3861" y="4529"/>
                      <a:pt x="3848" y="4527"/>
                      <a:pt x="3835" y="4526"/>
                    </a:cubicBezTo>
                    <a:lnTo>
                      <a:pt x="3817" y="4525"/>
                    </a:lnTo>
                    <a:cubicBezTo>
                      <a:pt x="3741" y="4518"/>
                      <a:pt x="3666" y="4507"/>
                      <a:pt x="3592" y="4492"/>
                    </a:cubicBezTo>
                    <a:cubicBezTo>
                      <a:pt x="3519" y="4478"/>
                      <a:pt x="3447" y="4460"/>
                      <a:pt x="3376" y="4438"/>
                    </a:cubicBezTo>
                    <a:lnTo>
                      <a:pt x="3349" y="4430"/>
                    </a:lnTo>
                    <a:lnTo>
                      <a:pt x="3271" y="4403"/>
                    </a:lnTo>
                    <a:lnTo>
                      <a:pt x="3245" y="4394"/>
                    </a:lnTo>
                    <a:cubicBezTo>
                      <a:pt x="3219" y="4384"/>
                      <a:pt x="3193" y="4375"/>
                      <a:pt x="3168" y="4364"/>
                    </a:cubicBezTo>
                    <a:lnTo>
                      <a:pt x="3151" y="4357"/>
                    </a:lnTo>
                    <a:cubicBezTo>
                      <a:pt x="3140" y="4353"/>
                      <a:pt x="3129" y="4348"/>
                      <a:pt x="3117" y="4343"/>
                    </a:cubicBezTo>
                    <a:lnTo>
                      <a:pt x="3068" y="4321"/>
                    </a:lnTo>
                    <a:cubicBezTo>
                      <a:pt x="3055" y="4316"/>
                      <a:pt x="3043" y="4310"/>
                      <a:pt x="3032" y="4305"/>
                    </a:cubicBezTo>
                    <a:lnTo>
                      <a:pt x="2978" y="4279"/>
                    </a:lnTo>
                    <a:lnTo>
                      <a:pt x="2915" y="4250"/>
                    </a:lnTo>
                    <a:lnTo>
                      <a:pt x="2847" y="4217"/>
                    </a:lnTo>
                    <a:lnTo>
                      <a:pt x="2803" y="4195"/>
                    </a:lnTo>
                    <a:cubicBezTo>
                      <a:pt x="2740" y="4164"/>
                      <a:pt x="2680" y="4133"/>
                      <a:pt x="2629" y="4107"/>
                    </a:cubicBezTo>
                    <a:cubicBezTo>
                      <a:pt x="2534" y="4057"/>
                      <a:pt x="2441" y="4006"/>
                      <a:pt x="2350" y="3957"/>
                    </a:cubicBezTo>
                    <a:lnTo>
                      <a:pt x="2296" y="3928"/>
                    </a:lnTo>
                    <a:cubicBezTo>
                      <a:pt x="2090" y="3817"/>
                      <a:pt x="1871" y="3700"/>
                      <a:pt x="1654" y="3602"/>
                    </a:cubicBezTo>
                    <a:cubicBezTo>
                      <a:pt x="1546" y="3553"/>
                      <a:pt x="1440" y="3510"/>
                      <a:pt x="1339" y="3475"/>
                    </a:cubicBezTo>
                    <a:lnTo>
                      <a:pt x="1324" y="3470"/>
                    </a:lnTo>
                    <a:cubicBezTo>
                      <a:pt x="1316" y="3467"/>
                      <a:pt x="1308" y="3464"/>
                      <a:pt x="1300" y="3462"/>
                    </a:cubicBezTo>
                    <a:lnTo>
                      <a:pt x="1261" y="3449"/>
                    </a:lnTo>
                    <a:cubicBezTo>
                      <a:pt x="1243" y="3443"/>
                      <a:pt x="1225" y="3438"/>
                      <a:pt x="1208" y="3433"/>
                    </a:cubicBezTo>
                    <a:lnTo>
                      <a:pt x="1183" y="3426"/>
                    </a:lnTo>
                    <a:cubicBezTo>
                      <a:pt x="1174" y="3423"/>
                      <a:pt x="1165" y="3421"/>
                      <a:pt x="1156" y="3419"/>
                    </a:cubicBezTo>
                    <a:lnTo>
                      <a:pt x="1144" y="3416"/>
                    </a:lnTo>
                    <a:lnTo>
                      <a:pt x="1105" y="3406"/>
                    </a:lnTo>
                    <a:lnTo>
                      <a:pt x="1058" y="3395"/>
                    </a:lnTo>
                    <a:cubicBezTo>
                      <a:pt x="1048" y="3393"/>
                      <a:pt x="1038" y="3391"/>
                      <a:pt x="1029" y="3389"/>
                    </a:cubicBezTo>
                    <a:lnTo>
                      <a:pt x="1009" y="3385"/>
                    </a:lnTo>
                    <a:cubicBezTo>
                      <a:pt x="990" y="3382"/>
                      <a:pt x="971" y="3378"/>
                      <a:pt x="953" y="3375"/>
                    </a:cubicBezTo>
                    <a:lnTo>
                      <a:pt x="915" y="3370"/>
                    </a:lnTo>
                    <a:lnTo>
                      <a:pt x="859" y="3363"/>
                    </a:lnTo>
                    <a:cubicBezTo>
                      <a:pt x="855" y="3363"/>
                      <a:pt x="851" y="3362"/>
                      <a:pt x="848" y="3362"/>
                    </a:cubicBezTo>
                    <a:lnTo>
                      <a:pt x="841" y="3362"/>
                    </a:lnTo>
                    <a:lnTo>
                      <a:pt x="800" y="3359"/>
                    </a:lnTo>
                    <a:lnTo>
                      <a:pt x="795" y="3359"/>
                    </a:lnTo>
                    <a:lnTo>
                      <a:pt x="771" y="3358"/>
                    </a:lnTo>
                    <a:cubicBezTo>
                      <a:pt x="764" y="3358"/>
                      <a:pt x="757" y="3358"/>
                      <a:pt x="749" y="3358"/>
                    </a:cubicBezTo>
                    <a:lnTo>
                      <a:pt x="741" y="3358"/>
                    </a:lnTo>
                    <a:cubicBezTo>
                      <a:pt x="658" y="3360"/>
                      <a:pt x="577" y="3376"/>
                      <a:pt x="500" y="3406"/>
                    </a:cubicBezTo>
                    <a:cubicBezTo>
                      <a:pt x="464" y="3419"/>
                      <a:pt x="429" y="3436"/>
                      <a:pt x="395" y="3456"/>
                    </a:cubicBezTo>
                    <a:cubicBezTo>
                      <a:pt x="283" y="3521"/>
                      <a:pt x="189" y="3614"/>
                      <a:pt x="124" y="3727"/>
                    </a:cubicBezTo>
                    <a:cubicBezTo>
                      <a:pt x="84" y="3796"/>
                      <a:pt x="55" y="3871"/>
                      <a:pt x="39" y="3950"/>
                    </a:cubicBezTo>
                    <a:cubicBezTo>
                      <a:pt x="38" y="3955"/>
                      <a:pt x="37" y="3961"/>
                      <a:pt x="36" y="3967"/>
                    </a:cubicBezTo>
                    <a:cubicBezTo>
                      <a:pt x="36" y="3971"/>
                      <a:pt x="35" y="3976"/>
                      <a:pt x="34" y="3981"/>
                    </a:cubicBezTo>
                    <a:lnTo>
                      <a:pt x="31" y="3998"/>
                    </a:lnTo>
                    <a:cubicBezTo>
                      <a:pt x="30" y="4004"/>
                      <a:pt x="29" y="4010"/>
                      <a:pt x="29" y="4017"/>
                    </a:cubicBezTo>
                    <a:lnTo>
                      <a:pt x="24" y="4055"/>
                    </a:lnTo>
                    <a:cubicBezTo>
                      <a:pt x="23" y="4063"/>
                      <a:pt x="22" y="4070"/>
                      <a:pt x="22" y="4078"/>
                    </a:cubicBezTo>
                    <a:cubicBezTo>
                      <a:pt x="21" y="4083"/>
                      <a:pt x="21" y="4088"/>
                      <a:pt x="20" y="4094"/>
                    </a:cubicBezTo>
                    <a:cubicBezTo>
                      <a:pt x="15" y="4149"/>
                      <a:pt x="13" y="4200"/>
                      <a:pt x="13" y="4247"/>
                    </a:cubicBezTo>
                    <a:cubicBezTo>
                      <a:pt x="13" y="4249"/>
                      <a:pt x="13" y="4250"/>
                      <a:pt x="13" y="4251"/>
                    </a:cubicBezTo>
                    <a:cubicBezTo>
                      <a:pt x="13" y="4456"/>
                      <a:pt x="48" y="4660"/>
                      <a:pt x="118" y="4853"/>
                    </a:cubicBezTo>
                    <a:cubicBezTo>
                      <a:pt x="155" y="4959"/>
                      <a:pt x="202" y="5060"/>
                      <a:pt x="258" y="5157"/>
                    </a:cubicBezTo>
                    <a:cubicBezTo>
                      <a:pt x="306" y="5240"/>
                      <a:pt x="360" y="5318"/>
                      <a:pt x="419" y="5393"/>
                    </a:cubicBezTo>
                    <a:lnTo>
                      <a:pt x="414" y="5397"/>
                    </a:lnTo>
                    <a:lnTo>
                      <a:pt x="419" y="5393"/>
                    </a:lnTo>
                    <a:cubicBezTo>
                      <a:pt x="448" y="5428"/>
                      <a:pt x="480" y="5465"/>
                      <a:pt x="522" y="5510"/>
                    </a:cubicBezTo>
                    <a:lnTo>
                      <a:pt x="564" y="5552"/>
                    </a:lnTo>
                    <a:lnTo>
                      <a:pt x="579" y="5568"/>
                    </a:lnTo>
                    <a:cubicBezTo>
                      <a:pt x="595" y="5583"/>
                      <a:pt x="612" y="5599"/>
                      <a:pt x="628" y="5615"/>
                    </a:cubicBezTo>
                    <a:lnTo>
                      <a:pt x="642" y="5629"/>
                    </a:lnTo>
                    <a:cubicBezTo>
                      <a:pt x="736" y="5718"/>
                      <a:pt x="833" y="5806"/>
                      <a:pt x="908" y="5872"/>
                    </a:cubicBezTo>
                    <a:cubicBezTo>
                      <a:pt x="940" y="5900"/>
                      <a:pt x="972" y="5929"/>
                      <a:pt x="1004" y="5957"/>
                    </a:cubicBezTo>
                    <a:cubicBezTo>
                      <a:pt x="1064" y="6011"/>
                      <a:pt x="1127" y="6066"/>
                      <a:pt x="1189" y="6122"/>
                    </a:cubicBezTo>
                    <a:lnTo>
                      <a:pt x="1252" y="6179"/>
                    </a:lnTo>
                    <a:lnTo>
                      <a:pt x="1312" y="6227"/>
                    </a:lnTo>
                    <a:lnTo>
                      <a:pt x="1358" y="6263"/>
                    </a:lnTo>
                    <a:cubicBezTo>
                      <a:pt x="1391" y="6289"/>
                      <a:pt x="1426" y="6316"/>
                      <a:pt x="1461" y="6344"/>
                    </a:cubicBezTo>
                    <a:cubicBezTo>
                      <a:pt x="1489" y="6367"/>
                      <a:pt x="1515" y="6388"/>
                      <a:pt x="1539" y="6408"/>
                    </a:cubicBezTo>
                    <a:lnTo>
                      <a:pt x="1599" y="6459"/>
                    </a:lnTo>
                    <a:cubicBezTo>
                      <a:pt x="1604" y="6463"/>
                      <a:pt x="1609" y="6468"/>
                      <a:pt x="1614" y="6472"/>
                    </a:cubicBezTo>
                    <a:lnTo>
                      <a:pt x="1621" y="6479"/>
                    </a:lnTo>
                    <a:cubicBezTo>
                      <a:pt x="1678" y="6531"/>
                      <a:pt x="1733" y="6586"/>
                      <a:pt x="1784" y="6645"/>
                    </a:cubicBezTo>
                    <a:cubicBezTo>
                      <a:pt x="1858" y="6731"/>
                      <a:pt x="1925" y="6825"/>
                      <a:pt x="1982" y="6923"/>
                    </a:cubicBezTo>
                    <a:cubicBezTo>
                      <a:pt x="2003" y="6961"/>
                      <a:pt x="2023" y="6999"/>
                      <a:pt x="2042" y="7038"/>
                    </a:cubicBezTo>
                    <a:cubicBezTo>
                      <a:pt x="2077" y="7109"/>
                      <a:pt x="2107" y="7182"/>
                      <a:pt x="2131" y="7258"/>
                    </a:cubicBezTo>
                    <a:lnTo>
                      <a:pt x="2149" y="7314"/>
                    </a:lnTo>
                    <a:lnTo>
                      <a:pt x="2164" y="7372"/>
                    </a:lnTo>
                    <a:cubicBezTo>
                      <a:pt x="2172" y="7403"/>
                      <a:pt x="2182" y="7445"/>
                      <a:pt x="2189" y="7488"/>
                    </a:cubicBezTo>
                    <a:cubicBezTo>
                      <a:pt x="2208" y="7592"/>
                      <a:pt x="2218" y="7699"/>
                      <a:pt x="2218" y="7805"/>
                    </a:cubicBezTo>
                    <a:cubicBezTo>
                      <a:pt x="2218" y="7856"/>
                      <a:pt x="2216" y="7907"/>
                      <a:pt x="2211" y="7958"/>
                    </a:cubicBezTo>
                    <a:cubicBezTo>
                      <a:pt x="2198" y="8110"/>
                      <a:pt x="2168" y="8260"/>
                      <a:pt x="2122" y="8405"/>
                    </a:cubicBezTo>
                    <a:cubicBezTo>
                      <a:pt x="2077" y="8543"/>
                      <a:pt x="2022" y="8677"/>
                      <a:pt x="1956" y="8806"/>
                    </a:cubicBezTo>
                    <a:cubicBezTo>
                      <a:pt x="1928" y="8860"/>
                      <a:pt x="1900" y="8913"/>
                      <a:pt x="1870" y="8965"/>
                    </a:cubicBezTo>
                    <a:cubicBezTo>
                      <a:pt x="1830" y="9033"/>
                      <a:pt x="1788" y="9100"/>
                      <a:pt x="1745" y="9166"/>
                    </a:cubicBezTo>
                    <a:cubicBezTo>
                      <a:pt x="1708" y="9221"/>
                      <a:pt x="1669" y="9277"/>
                      <a:pt x="1628" y="9333"/>
                    </a:cubicBezTo>
                    <a:cubicBezTo>
                      <a:pt x="1590" y="9385"/>
                      <a:pt x="1549" y="9439"/>
                      <a:pt x="1507" y="9492"/>
                    </a:cubicBezTo>
                    <a:cubicBezTo>
                      <a:pt x="1364" y="9673"/>
                      <a:pt x="1200" y="9860"/>
                      <a:pt x="991" y="10079"/>
                    </a:cubicBezTo>
                    <a:cubicBezTo>
                      <a:pt x="879" y="10197"/>
                      <a:pt x="765" y="10313"/>
                      <a:pt x="655" y="10425"/>
                    </a:cubicBezTo>
                    <a:cubicBezTo>
                      <a:pt x="592" y="10488"/>
                      <a:pt x="528" y="10553"/>
                      <a:pt x="466" y="10617"/>
                    </a:cubicBezTo>
                    <a:lnTo>
                      <a:pt x="456" y="10607"/>
                    </a:lnTo>
                    <a:cubicBezTo>
                      <a:pt x="518" y="10543"/>
                      <a:pt x="583" y="10478"/>
                      <a:pt x="645" y="10415"/>
                    </a:cubicBezTo>
                    <a:cubicBezTo>
                      <a:pt x="755" y="10303"/>
                      <a:pt x="869" y="10187"/>
                      <a:pt x="981" y="10070"/>
                    </a:cubicBezTo>
                    <a:cubicBezTo>
                      <a:pt x="1189" y="9850"/>
                      <a:pt x="1353" y="9664"/>
                      <a:pt x="1496" y="9483"/>
                    </a:cubicBezTo>
                    <a:cubicBezTo>
                      <a:pt x="1538" y="9430"/>
                      <a:pt x="1579" y="9376"/>
                      <a:pt x="1617" y="9324"/>
                    </a:cubicBezTo>
                    <a:cubicBezTo>
                      <a:pt x="1657" y="9269"/>
                      <a:pt x="1696" y="9213"/>
                      <a:pt x="1733" y="9158"/>
                    </a:cubicBezTo>
                    <a:cubicBezTo>
                      <a:pt x="1777" y="9092"/>
                      <a:pt x="1818" y="9025"/>
                      <a:pt x="1857" y="8957"/>
                    </a:cubicBezTo>
                    <a:cubicBezTo>
                      <a:pt x="1887" y="8906"/>
                      <a:pt x="1916" y="8853"/>
                      <a:pt x="1943" y="8800"/>
                    </a:cubicBezTo>
                    <a:cubicBezTo>
                      <a:pt x="2009" y="8671"/>
                      <a:pt x="2064" y="8538"/>
                      <a:pt x="2108" y="8400"/>
                    </a:cubicBezTo>
                    <a:cubicBezTo>
                      <a:pt x="2154" y="8256"/>
                      <a:pt x="2184" y="8107"/>
                      <a:pt x="2198" y="7957"/>
                    </a:cubicBezTo>
                    <a:cubicBezTo>
                      <a:pt x="2202" y="7906"/>
                      <a:pt x="2204" y="7856"/>
                      <a:pt x="2204" y="7805"/>
                    </a:cubicBezTo>
                    <a:cubicBezTo>
                      <a:pt x="2204" y="7699"/>
                      <a:pt x="2195" y="7594"/>
                      <a:pt x="2176" y="7490"/>
                    </a:cubicBezTo>
                    <a:cubicBezTo>
                      <a:pt x="2168" y="7447"/>
                      <a:pt x="2158" y="7406"/>
                      <a:pt x="2151" y="7375"/>
                    </a:cubicBezTo>
                    <a:lnTo>
                      <a:pt x="2135" y="7318"/>
                    </a:lnTo>
                    <a:lnTo>
                      <a:pt x="2118" y="7262"/>
                    </a:lnTo>
                    <a:cubicBezTo>
                      <a:pt x="2093" y="7187"/>
                      <a:pt x="2064" y="7114"/>
                      <a:pt x="2030" y="7043"/>
                    </a:cubicBezTo>
                    <a:cubicBezTo>
                      <a:pt x="2011" y="7005"/>
                      <a:pt x="1991" y="6967"/>
                      <a:pt x="1970" y="6930"/>
                    </a:cubicBezTo>
                    <a:cubicBezTo>
                      <a:pt x="1913" y="6832"/>
                      <a:pt x="1847" y="6740"/>
                      <a:pt x="1773" y="6654"/>
                    </a:cubicBezTo>
                    <a:cubicBezTo>
                      <a:pt x="1723" y="6596"/>
                      <a:pt x="1669" y="6540"/>
                      <a:pt x="1611" y="6489"/>
                    </a:cubicBezTo>
                    <a:lnTo>
                      <a:pt x="1604" y="6482"/>
                    </a:lnTo>
                    <a:cubicBezTo>
                      <a:pt x="1600" y="6478"/>
                      <a:pt x="1595" y="6474"/>
                      <a:pt x="1590" y="6470"/>
                    </a:cubicBezTo>
                    <a:lnTo>
                      <a:pt x="1570" y="6452"/>
                    </a:lnTo>
                    <a:lnTo>
                      <a:pt x="1531" y="6419"/>
                    </a:lnTo>
                    <a:cubicBezTo>
                      <a:pt x="1507" y="6399"/>
                      <a:pt x="1481" y="6378"/>
                      <a:pt x="1452" y="6355"/>
                    </a:cubicBezTo>
                    <a:cubicBezTo>
                      <a:pt x="1418" y="6327"/>
                      <a:pt x="1383" y="6300"/>
                      <a:pt x="1350" y="6274"/>
                    </a:cubicBezTo>
                    <a:lnTo>
                      <a:pt x="1304" y="6238"/>
                    </a:lnTo>
                    <a:lnTo>
                      <a:pt x="1243" y="6190"/>
                    </a:lnTo>
                    <a:lnTo>
                      <a:pt x="1180" y="6132"/>
                    </a:lnTo>
                    <a:cubicBezTo>
                      <a:pt x="1118" y="6076"/>
                      <a:pt x="1056" y="6021"/>
                      <a:pt x="995" y="5967"/>
                    </a:cubicBezTo>
                    <a:cubicBezTo>
                      <a:pt x="963" y="5939"/>
                      <a:pt x="931" y="5910"/>
                      <a:pt x="899" y="5882"/>
                    </a:cubicBezTo>
                    <a:cubicBezTo>
                      <a:pt x="824" y="5816"/>
                      <a:pt x="727" y="5728"/>
                      <a:pt x="633" y="5638"/>
                    </a:cubicBezTo>
                    <a:lnTo>
                      <a:pt x="618" y="5624"/>
                    </a:lnTo>
                    <a:cubicBezTo>
                      <a:pt x="602" y="5609"/>
                      <a:pt x="586" y="5593"/>
                      <a:pt x="570" y="5577"/>
                    </a:cubicBezTo>
                    <a:lnTo>
                      <a:pt x="540" y="5547"/>
                    </a:lnTo>
                    <a:lnTo>
                      <a:pt x="512" y="5519"/>
                    </a:lnTo>
                    <a:cubicBezTo>
                      <a:pt x="470" y="5475"/>
                      <a:pt x="438" y="5437"/>
                      <a:pt x="409" y="5401"/>
                    </a:cubicBezTo>
                    <a:cubicBezTo>
                      <a:pt x="349" y="5327"/>
                      <a:pt x="294" y="5247"/>
                      <a:pt x="246" y="5164"/>
                    </a:cubicBezTo>
                    <a:cubicBezTo>
                      <a:pt x="190" y="5067"/>
                      <a:pt x="143" y="4964"/>
                      <a:pt x="105" y="4858"/>
                    </a:cubicBezTo>
                    <a:cubicBezTo>
                      <a:pt x="35" y="4663"/>
                      <a:pt x="0" y="4458"/>
                      <a:pt x="0" y="4251"/>
                    </a:cubicBezTo>
                    <a:cubicBezTo>
                      <a:pt x="0" y="4250"/>
                      <a:pt x="0" y="4249"/>
                      <a:pt x="0" y="4247"/>
                    </a:cubicBezTo>
                    <a:cubicBezTo>
                      <a:pt x="0" y="4199"/>
                      <a:pt x="2" y="4148"/>
                      <a:pt x="7" y="4092"/>
                    </a:cubicBezTo>
                    <a:cubicBezTo>
                      <a:pt x="7" y="4087"/>
                      <a:pt x="8" y="4082"/>
                      <a:pt x="8" y="4077"/>
                    </a:cubicBezTo>
                    <a:cubicBezTo>
                      <a:pt x="9" y="4069"/>
                      <a:pt x="10" y="4061"/>
                      <a:pt x="11" y="4053"/>
                    </a:cubicBezTo>
                    <a:lnTo>
                      <a:pt x="15" y="4015"/>
                    </a:lnTo>
                    <a:cubicBezTo>
                      <a:pt x="16" y="4008"/>
                      <a:pt x="17" y="4002"/>
                      <a:pt x="18" y="3996"/>
                    </a:cubicBezTo>
                    <a:lnTo>
                      <a:pt x="21" y="3978"/>
                    </a:lnTo>
                    <a:cubicBezTo>
                      <a:pt x="22" y="3973"/>
                      <a:pt x="22" y="3969"/>
                      <a:pt x="23" y="3964"/>
                    </a:cubicBezTo>
                    <a:cubicBezTo>
                      <a:pt x="24" y="3958"/>
                      <a:pt x="25" y="3952"/>
                      <a:pt x="26" y="3946"/>
                    </a:cubicBezTo>
                    <a:cubicBezTo>
                      <a:pt x="43" y="3867"/>
                      <a:pt x="72" y="3790"/>
                      <a:pt x="112" y="3720"/>
                    </a:cubicBezTo>
                    <a:cubicBezTo>
                      <a:pt x="179" y="3605"/>
                      <a:pt x="274" y="3509"/>
                      <a:pt x="389" y="3443"/>
                    </a:cubicBezTo>
                    <a:cubicBezTo>
                      <a:pt x="423" y="3423"/>
                      <a:pt x="459" y="3406"/>
                      <a:pt x="496" y="3392"/>
                    </a:cubicBezTo>
                    <a:cubicBezTo>
                      <a:pt x="574" y="3362"/>
                      <a:pt x="657" y="3346"/>
                      <a:pt x="741" y="3344"/>
                    </a:cubicBezTo>
                    <a:lnTo>
                      <a:pt x="749" y="3344"/>
                    </a:lnTo>
                    <a:cubicBezTo>
                      <a:pt x="757" y="3344"/>
                      <a:pt x="765" y="3344"/>
                      <a:pt x="773" y="3344"/>
                    </a:cubicBezTo>
                    <a:lnTo>
                      <a:pt x="796" y="3345"/>
                    </a:lnTo>
                    <a:cubicBezTo>
                      <a:pt x="798" y="3345"/>
                      <a:pt x="800" y="3345"/>
                      <a:pt x="802" y="3345"/>
                    </a:cubicBezTo>
                    <a:lnTo>
                      <a:pt x="842" y="3348"/>
                    </a:lnTo>
                    <a:lnTo>
                      <a:pt x="849" y="3348"/>
                    </a:lnTo>
                    <a:cubicBezTo>
                      <a:pt x="853" y="3349"/>
                      <a:pt x="857" y="3349"/>
                      <a:pt x="861" y="3349"/>
                    </a:cubicBezTo>
                    <a:lnTo>
                      <a:pt x="917" y="3356"/>
                    </a:lnTo>
                    <a:lnTo>
                      <a:pt x="955" y="3362"/>
                    </a:lnTo>
                    <a:cubicBezTo>
                      <a:pt x="974" y="3364"/>
                      <a:pt x="993" y="3368"/>
                      <a:pt x="1012" y="3371"/>
                    </a:cubicBezTo>
                    <a:lnTo>
                      <a:pt x="1032" y="3375"/>
                    </a:lnTo>
                    <a:cubicBezTo>
                      <a:pt x="1042" y="3377"/>
                      <a:pt x="1052" y="3379"/>
                      <a:pt x="1062" y="3381"/>
                    </a:cubicBezTo>
                    <a:lnTo>
                      <a:pt x="1109" y="3392"/>
                    </a:lnTo>
                    <a:lnTo>
                      <a:pt x="1148" y="3402"/>
                    </a:lnTo>
                    <a:lnTo>
                      <a:pt x="1160" y="3405"/>
                    </a:lnTo>
                    <a:cubicBezTo>
                      <a:pt x="1169" y="3407"/>
                      <a:pt x="1178" y="3410"/>
                      <a:pt x="1187" y="3412"/>
                    </a:cubicBezTo>
                    <a:lnTo>
                      <a:pt x="1212" y="3419"/>
                    </a:lnTo>
                    <a:cubicBezTo>
                      <a:pt x="1230" y="3424"/>
                      <a:pt x="1248" y="3429"/>
                      <a:pt x="1266" y="3435"/>
                    </a:cubicBezTo>
                    <a:lnTo>
                      <a:pt x="1305" y="3448"/>
                    </a:lnTo>
                    <a:cubicBezTo>
                      <a:pt x="1313" y="3451"/>
                      <a:pt x="1321" y="3453"/>
                      <a:pt x="1329" y="3456"/>
                    </a:cubicBezTo>
                    <a:lnTo>
                      <a:pt x="1344" y="3461"/>
                    </a:lnTo>
                    <a:cubicBezTo>
                      <a:pt x="1445" y="3497"/>
                      <a:pt x="1552" y="3540"/>
                      <a:pt x="1661" y="3589"/>
                    </a:cubicBezTo>
                    <a:cubicBezTo>
                      <a:pt x="1878" y="3687"/>
                      <a:pt x="2097" y="3803"/>
                      <a:pt x="2303" y="3915"/>
                    </a:cubicBezTo>
                    <a:lnTo>
                      <a:pt x="2357" y="3944"/>
                    </a:lnTo>
                    <a:cubicBezTo>
                      <a:pt x="2448" y="3993"/>
                      <a:pt x="2542" y="4044"/>
                      <a:pt x="2636" y="4093"/>
                    </a:cubicBezTo>
                    <a:cubicBezTo>
                      <a:pt x="2687" y="4120"/>
                      <a:pt x="2747" y="4151"/>
                      <a:pt x="2810" y="4182"/>
                    </a:cubicBezTo>
                    <a:lnTo>
                      <a:pt x="2854" y="4204"/>
                    </a:lnTo>
                    <a:lnTo>
                      <a:pt x="2942" y="4246"/>
                    </a:lnTo>
                    <a:lnTo>
                      <a:pt x="2984" y="4265"/>
                    </a:lnTo>
                    <a:lnTo>
                      <a:pt x="2981" y="4272"/>
                    </a:lnTo>
                    <a:lnTo>
                      <a:pt x="2984" y="4265"/>
                    </a:lnTo>
                    <a:lnTo>
                      <a:pt x="3039" y="4291"/>
                    </a:lnTo>
                    <a:cubicBezTo>
                      <a:pt x="3050" y="4297"/>
                      <a:pt x="3061" y="4302"/>
                      <a:pt x="3074" y="4308"/>
                    </a:cubicBezTo>
                    <a:lnTo>
                      <a:pt x="3124" y="4330"/>
                    </a:lnTo>
                    <a:cubicBezTo>
                      <a:pt x="3135" y="4334"/>
                      <a:pt x="3146" y="4339"/>
                      <a:pt x="3157" y="4344"/>
                    </a:cubicBezTo>
                    <a:lnTo>
                      <a:pt x="3174" y="4351"/>
                    </a:lnTo>
                    <a:cubicBezTo>
                      <a:pt x="3199" y="4361"/>
                      <a:pt x="3225" y="4371"/>
                      <a:pt x="3250" y="4380"/>
                    </a:cubicBezTo>
                    <a:lnTo>
                      <a:pt x="3276" y="4390"/>
                    </a:lnTo>
                    <a:lnTo>
                      <a:pt x="3354" y="4416"/>
                    </a:lnTo>
                    <a:lnTo>
                      <a:pt x="3380" y="4424"/>
                    </a:lnTo>
                    <a:cubicBezTo>
                      <a:pt x="3451" y="4445"/>
                      <a:pt x="3523" y="4463"/>
                      <a:pt x="3596" y="4478"/>
                    </a:cubicBezTo>
                    <a:cubicBezTo>
                      <a:pt x="3669" y="4493"/>
                      <a:pt x="3744" y="4503"/>
                      <a:pt x="3818" y="4510"/>
                    </a:cubicBezTo>
                    <a:lnTo>
                      <a:pt x="3837" y="4512"/>
                    </a:lnTo>
                    <a:cubicBezTo>
                      <a:pt x="3849" y="4513"/>
                      <a:pt x="3862" y="4514"/>
                      <a:pt x="3875" y="4514"/>
                    </a:cubicBezTo>
                    <a:lnTo>
                      <a:pt x="3935" y="4517"/>
                    </a:lnTo>
                    <a:cubicBezTo>
                      <a:pt x="3972" y="4518"/>
                      <a:pt x="4010" y="4519"/>
                      <a:pt x="4047" y="4517"/>
                    </a:cubicBezTo>
                    <a:cubicBezTo>
                      <a:pt x="4124" y="4515"/>
                      <a:pt x="4201" y="4509"/>
                      <a:pt x="4277" y="4497"/>
                    </a:cubicBezTo>
                    <a:cubicBezTo>
                      <a:pt x="4432" y="4474"/>
                      <a:pt x="4583" y="4431"/>
                      <a:pt x="4727" y="4368"/>
                    </a:cubicBezTo>
                    <a:cubicBezTo>
                      <a:pt x="4784" y="4343"/>
                      <a:pt x="4840" y="4314"/>
                      <a:pt x="4894" y="4283"/>
                    </a:cubicBezTo>
                    <a:cubicBezTo>
                      <a:pt x="4976" y="4236"/>
                      <a:pt x="5055" y="4181"/>
                      <a:pt x="5128" y="4121"/>
                    </a:cubicBezTo>
                    <a:cubicBezTo>
                      <a:pt x="5249" y="4020"/>
                      <a:pt x="5356" y="3904"/>
                      <a:pt x="5446" y="3776"/>
                    </a:cubicBezTo>
                    <a:cubicBezTo>
                      <a:pt x="5476" y="3733"/>
                      <a:pt x="5504" y="3688"/>
                      <a:pt x="5530" y="3643"/>
                    </a:cubicBezTo>
                    <a:cubicBezTo>
                      <a:pt x="5581" y="3554"/>
                      <a:pt x="5625" y="3462"/>
                      <a:pt x="5661" y="3366"/>
                    </a:cubicBezTo>
                    <a:cubicBezTo>
                      <a:pt x="5714" y="3224"/>
                      <a:pt x="5751" y="3076"/>
                      <a:pt x="5772" y="2926"/>
                    </a:cubicBezTo>
                    <a:cubicBezTo>
                      <a:pt x="5782" y="2852"/>
                      <a:pt x="5788" y="2778"/>
                      <a:pt x="5791" y="2704"/>
                    </a:cubicBezTo>
                    <a:cubicBezTo>
                      <a:pt x="5793" y="2636"/>
                      <a:pt x="5792" y="2564"/>
                      <a:pt x="5788" y="2483"/>
                    </a:cubicBezTo>
                    <a:lnTo>
                      <a:pt x="5784" y="2429"/>
                    </a:lnTo>
                    <a:lnTo>
                      <a:pt x="5779" y="2374"/>
                    </a:lnTo>
                    <a:cubicBezTo>
                      <a:pt x="5777" y="2357"/>
                      <a:pt x="5775" y="2340"/>
                      <a:pt x="5773" y="2324"/>
                    </a:cubicBezTo>
                    <a:lnTo>
                      <a:pt x="5773" y="2320"/>
                    </a:lnTo>
                    <a:cubicBezTo>
                      <a:pt x="5772" y="2315"/>
                      <a:pt x="5771" y="2308"/>
                      <a:pt x="5770" y="2302"/>
                    </a:cubicBezTo>
                    <a:cubicBezTo>
                      <a:pt x="5769" y="2291"/>
                      <a:pt x="5767" y="2279"/>
                      <a:pt x="5766" y="2267"/>
                    </a:cubicBezTo>
                    <a:lnTo>
                      <a:pt x="5763" y="2251"/>
                    </a:lnTo>
                    <a:cubicBezTo>
                      <a:pt x="5758" y="2221"/>
                      <a:pt x="5754" y="2190"/>
                      <a:pt x="5748" y="2160"/>
                    </a:cubicBezTo>
                    <a:lnTo>
                      <a:pt x="5742" y="2134"/>
                    </a:lnTo>
                    <a:cubicBezTo>
                      <a:pt x="5741" y="2124"/>
                      <a:pt x="5739" y="2115"/>
                      <a:pt x="5737" y="2107"/>
                    </a:cubicBezTo>
                    <a:lnTo>
                      <a:pt x="5725" y="2053"/>
                    </a:lnTo>
                    <a:cubicBezTo>
                      <a:pt x="5723" y="2041"/>
                      <a:pt x="5719" y="2029"/>
                      <a:pt x="5716" y="2017"/>
                    </a:cubicBezTo>
                    <a:cubicBezTo>
                      <a:pt x="5715" y="2011"/>
                      <a:pt x="5713" y="2006"/>
                      <a:pt x="5712" y="2000"/>
                    </a:cubicBezTo>
                    <a:lnTo>
                      <a:pt x="5695" y="1939"/>
                    </a:lnTo>
                    <a:cubicBezTo>
                      <a:pt x="5686" y="1908"/>
                      <a:pt x="5677" y="1876"/>
                      <a:pt x="5667" y="1845"/>
                    </a:cubicBezTo>
                    <a:cubicBezTo>
                      <a:pt x="5647" y="1784"/>
                      <a:pt x="5624" y="1719"/>
                      <a:pt x="5595" y="1646"/>
                    </a:cubicBezTo>
                    <a:lnTo>
                      <a:pt x="5575" y="1598"/>
                    </a:lnTo>
                    <a:cubicBezTo>
                      <a:pt x="5570" y="1587"/>
                      <a:pt x="5565" y="1576"/>
                      <a:pt x="5561" y="1566"/>
                    </a:cubicBezTo>
                    <a:lnTo>
                      <a:pt x="5554" y="1550"/>
                    </a:lnTo>
                    <a:cubicBezTo>
                      <a:pt x="5544" y="1526"/>
                      <a:pt x="5533" y="1502"/>
                      <a:pt x="5522" y="1479"/>
                    </a:cubicBezTo>
                    <a:lnTo>
                      <a:pt x="5511" y="1455"/>
                    </a:lnTo>
                    <a:cubicBezTo>
                      <a:pt x="5474" y="1379"/>
                      <a:pt x="5445" y="1323"/>
                      <a:pt x="5416" y="1271"/>
                    </a:cubicBezTo>
                    <a:cubicBezTo>
                      <a:pt x="5406" y="1250"/>
                      <a:pt x="5394" y="1230"/>
                      <a:pt x="5383" y="1210"/>
                    </a:cubicBezTo>
                    <a:cubicBezTo>
                      <a:pt x="5377" y="1200"/>
                      <a:pt x="5372" y="1191"/>
                      <a:pt x="5366" y="1181"/>
                    </a:cubicBezTo>
                    <a:lnTo>
                      <a:pt x="5341" y="1137"/>
                    </a:lnTo>
                    <a:cubicBezTo>
                      <a:pt x="5332" y="1123"/>
                      <a:pt x="5323" y="1108"/>
                      <a:pt x="5314" y="1094"/>
                    </a:cubicBezTo>
                    <a:cubicBezTo>
                      <a:pt x="5278" y="1034"/>
                      <a:pt x="5241" y="977"/>
                      <a:pt x="5206" y="924"/>
                    </a:cubicBezTo>
                    <a:cubicBezTo>
                      <a:pt x="5133" y="816"/>
                      <a:pt x="5055" y="708"/>
                      <a:pt x="4975" y="602"/>
                    </a:cubicBezTo>
                    <a:cubicBezTo>
                      <a:pt x="4812" y="390"/>
                      <a:pt x="4641" y="188"/>
                      <a:pt x="4489" y="10"/>
                    </a:cubicBezTo>
                    <a:lnTo>
                      <a:pt x="4500" y="0"/>
                    </a:lnTo>
                    <a:cubicBezTo>
                      <a:pt x="4651" y="179"/>
                      <a:pt x="4823" y="381"/>
                      <a:pt x="4986" y="594"/>
                    </a:cubicBezTo>
                    <a:cubicBezTo>
                      <a:pt x="5066" y="700"/>
                      <a:pt x="5144" y="808"/>
                      <a:pt x="5217" y="916"/>
                    </a:cubicBezTo>
                    <a:cubicBezTo>
                      <a:pt x="5252" y="970"/>
                      <a:pt x="5290" y="1027"/>
                      <a:pt x="5326" y="1087"/>
                    </a:cubicBezTo>
                    <a:cubicBezTo>
                      <a:pt x="5335" y="1101"/>
                      <a:pt x="5344" y="1116"/>
                      <a:pt x="5352" y="1130"/>
                    </a:cubicBezTo>
                    <a:lnTo>
                      <a:pt x="5378" y="1174"/>
                    </a:lnTo>
                    <a:cubicBezTo>
                      <a:pt x="5384" y="1184"/>
                      <a:pt x="5389" y="1193"/>
                      <a:pt x="5395" y="1203"/>
                    </a:cubicBezTo>
                    <a:cubicBezTo>
                      <a:pt x="5406" y="1223"/>
                      <a:pt x="5418" y="1243"/>
                      <a:pt x="5429" y="1264"/>
                    </a:cubicBezTo>
                    <a:cubicBezTo>
                      <a:pt x="5457" y="1316"/>
                      <a:pt x="5487" y="1373"/>
                      <a:pt x="5523" y="1449"/>
                    </a:cubicBezTo>
                    <a:lnTo>
                      <a:pt x="5534" y="1473"/>
                    </a:lnTo>
                    <a:cubicBezTo>
                      <a:pt x="5545" y="1496"/>
                      <a:pt x="5556" y="1520"/>
                      <a:pt x="5567" y="1544"/>
                    </a:cubicBezTo>
                    <a:lnTo>
                      <a:pt x="5574" y="1560"/>
                    </a:lnTo>
                    <a:cubicBezTo>
                      <a:pt x="5578" y="1571"/>
                      <a:pt x="5583" y="1582"/>
                      <a:pt x="5587" y="1592"/>
                    </a:cubicBezTo>
                    <a:lnTo>
                      <a:pt x="5607" y="1641"/>
                    </a:lnTo>
                    <a:cubicBezTo>
                      <a:pt x="5636" y="1714"/>
                      <a:pt x="5660" y="1780"/>
                      <a:pt x="5680" y="1841"/>
                    </a:cubicBezTo>
                    <a:cubicBezTo>
                      <a:pt x="5690" y="1873"/>
                      <a:pt x="5699" y="1904"/>
                      <a:pt x="5708" y="1935"/>
                    </a:cubicBezTo>
                    <a:lnTo>
                      <a:pt x="5718" y="1970"/>
                    </a:lnTo>
                    <a:lnTo>
                      <a:pt x="5725" y="1996"/>
                    </a:lnTo>
                    <a:cubicBezTo>
                      <a:pt x="5727" y="2002"/>
                      <a:pt x="5728" y="2008"/>
                      <a:pt x="5730" y="2014"/>
                    </a:cubicBezTo>
                    <a:cubicBezTo>
                      <a:pt x="5733" y="2025"/>
                      <a:pt x="5736" y="2038"/>
                      <a:pt x="5739" y="2050"/>
                    </a:cubicBezTo>
                    <a:lnTo>
                      <a:pt x="5750" y="2104"/>
                    </a:lnTo>
                    <a:cubicBezTo>
                      <a:pt x="5752" y="2112"/>
                      <a:pt x="5754" y="2121"/>
                      <a:pt x="5756" y="2131"/>
                    </a:cubicBezTo>
                    <a:lnTo>
                      <a:pt x="5761" y="2158"/>
                    </a:lnTo>
                    <a:cubicBezTo>
                      <a:pt x="5767" y="2188"/>
                      <a:pt x="5772" y="2219"/>
                      <a:pt x="5777" y="2249"/>
                    </a:cubicBezTo>
                    <a:lnTo>
                      <a:pt x="5779" y="2265"/>
                    </a:lnTo>
                    <a:cubicBezTo>
                      <a:pt x="5781" y="2277"/>
                      <a:pt x="5783" y="2289"/>
                      <a:pt x="5784" y="2301"/>
                    </a:cubicBezTo>
                    <a:cubicBezTo>
                      <a:pt x="5785" y="2307"/>
                      <a:pt x="5786" y="2313"/>
                      <a:pt x="5786" y="2319"/>
                    </a:cubicBezTo>
                    <a:lnTo>
                      <a:pt x="5787" y="2322"/>
                    </a:lnTo>
                    <a:cubicBezTo>
                      <a:pt x="5789" y="2339"/>
                      <a:pt x="5791" y="2356"/>
                      <a:pt x="5793" y="2373"/>
                    </a:cubicBezTo>
                    <a:lnTo>
                      <a:pt x="5798" y="2428"/>
                    </a:lnTo>
                    <a:lnTo>
                      <a:pt x="5802" y="2483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24"/>
              <p:cNvSpPr/>
              <p:nvPr/>
            </p:nvSpPr>
            <p:spPr>
              <a:xfrm>
                <a:off x="4767480" y="970920"/>
                <a:ext cx="2090160" cy="37324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368" extrusionOk="0">
                    <a:moveTo>
                      <a:pt x="1042" y="9832"/>
                    </a:moveTo>
                    <a:cubicBezTo>
                      <a:pt x="931" y="9949"/>
                      <a:pt x="818" y="10064"/>
                      <a:pt x="709" y="10174"/>
                    </a:cubicBezTo>
                    <a:cubicBezTo>
                      <a:pt x="646" y="10238"/>
                      <a:pt x="582" y="10303"/>
                      <a:pt x="519" y="10368"/>
                    </a:cubicBezTo>
                    <a:lnTo>
                      <a:pt x="509" y="10358"/>
                    </a:lnTo>
                    <a:cubicBezTo>
                      <a:pt x="572" y="10293"/>
                      <a:pt x="636" y="10228"/>
                      <a:pt x="699" y="10164"/>
                    </a:cubicBezTo>
                    <a:cubicBezTo>
                      <a:pt x="809" y="10053"/>
                      <a:pt x="922" y="9938"/>
                      <a:pt x="1033" y="9822"/>
                    </a:cubicBezTo>
                    <a:cubicBezTo>
                      <a:pt x="1237" y="9607"/>
                      <a:pt x="1397" y="9425"/>
                      <a:pt x="1536" y="9249"/>
                    </a:cubicBezTo>
                    <a:cubicBezTo>
                      <a:pt x="1577" y="9198"/>
                      <a:pt x="1616" y="9146"/>
                      <a:pt x="1653" y="9095"/>
                    </a:cubicBezTo>
                    <a:cubicBezTo>
                      <a:pt x="1692" y="9042"/>
                      <a:pt x="1729" y="8988"/>
                      <a:pt x="1764" y="8936"/>
                    </a:cubicBezTo>
                    <a:cubicBezTo>
                      <a:pt x="1806" y="8874"/>
                      <a:pt x="1845" y="8810"/>
                      <a:pt x="1883" y="8745"/>
                    </a:cubicBezTo>
                    <a:cubicBezTo>
                      <a:pt x="1911" y="8696"/>
                      <a:pt x="1938" y="8647"/>
                      <a:pt x="1964" y="8596"/>
                    </a:cubicBezTo>
                    <a:cubicBezTo>
                      <a:pt x="2025" y="8477"/>
                      <a:pt x="2077" y="8353"/>
                      <a:pt x="2118" y="8225"/>
                    </a:cubicBezTo>
                    <a:cubicBezTo>
                      <a:pt x="2159" y="8094"/>
                      <a:pt x="2187" y="7958"/>
                      <a:pt x="2199" y="7821"/>
                    </a:cubicBezTo>
                    <a:cubicBezTo>
                      <a:pt x="2203" y="7776"/>
                      <a:pt x="2205" y="7730"/>
                      <a:pt x="2205" y="7685"/>
                    </a:cubicBezTo>
                    <a:cubicBezTo>
                      <a:pt x="2205" y="7590"/>
                      <a:pt x="2196" y="7496"/>
                      <a:pt x="2179" y="7403"/>
                    </a:cubicBezTo>
                    <a:cubicBezTo>
                      <a:pt x="2167" y="7333"/>
                      <a:pt x="2150" y="7265"/>
                      <a:pt x="2128" y="7198"/>
                    </a:cubicBezTo>
                    <a:cubicBezTo>
                      <a:pt x="2106" y="7132"/>
                      <a:pt x="2080" y="7066"/>
                      <a:pt x="2049" y="7003"/>
                    </a:cubicBezTo>
                    <a:cubicBezTo>
                      <a:pt x="2032" y="6969"/>
                      <a:pt x="2015" y="6936"/>
                      <a:pt x="1996" y="6903"/>
                    </a:cubicBezTo>
                    <a:cubicBezTo>
                      <a:pt x="1945" y="6815"/>
                      <a:pt x="1885" y="6731"/>
                      <a:pt x="1819" y="6654"/>
                    </a:cubicBezTo>
                    <a:cubicBezTo>
                      <a:pt x="1773" y="6601"/>
                      <a:pt x="1724" y="6551"/>
                      <a:pt x="1672" y="6505"/>
                    </a:cubicBezTo>
                    <a:lnTo>
                      <a:pt x="1666" y="6499"/>
                    </a:lnTo>
                    <a:cubicBezTo>
                      <a:pt x="1662" y="6495"/>
                      <a:pt x="1657" y="6491"/>
                      <a:pt x="1653" y="6488"/>
                    </a:cubicBezTo>
                    <a:lnTo>
                      <a:pt x="1634" y="6471"/>
                    </a:lnTo>
                    <a:lnTo>
                      <a:pt x="1597" y="6439"/>
                    </a:lnTo>
                    <a:cubicBezTo>
                      <a:pt x="1574" y="6420"/>
                      <a:pt x="1549" y="6400"/>
                      <a:pt x="1522" y="6378"/>
                    </a:cubicBezTo>
                    <a:cubicBezTo>
                      <a:pt x="1488" y="6351"/>
                      <a:pt x="1454" y="6325"/>
                      <a:pt x="1422" y="6299"/>
                    </a:cubicBezTo>
                    <a:lnTo>
                      <a:pt x="1374" y="6262"/>
                    </a:lnTo>
                    <a:cubicBezTo>
                      <a:pt x="1350" y="6243"/>
                      <a:pt x="1324" y="6222"/>
                      <a:pt x="1307" y="6208"/>
                    </a:cubicBezTo>
                    <a:lnTo>
                      <a:pt x="1241" y="6148"/>
                    </a:lnTo>
                    <a:cubicBezTo>
                      <a:pt x="1180" y="6093"/>
                      <a:pt x="1118" y="6038"/>
                      <a:pt x="1058" y="5985"/>
                    </a:cubicBezTo>
                    <a:cubicBezTo>
                      <a:pt x="1025" y="5956"/>
                      <a:pt x="993" y="5928"/>
                      <a:pt x="961" y="5899"/>
                    </a:cubicBezTo>
                    <a:cubicBezTo>
                      <a:pt x="885" y="5832"/>
                      <a:pt x="786" y="5743"/>
                      <a:pt x="690" y="5651"/>
                    </a:cubicBezTo>
                    <a:lnTo>
                      <a:pt x="675" y="5637"/>
                    </a:lnTo>
                    <a:cubicBezTo>
                      <a:pt x="659" y="5621"/>
                      <a:pt x="642" y="5605"/>
                      <a:pt x="625" y="5588"/>
                    </a:cubicBezTo>
                    <a:lnTo>
                      <a:pt x="593" y="5557"/>
                    </a:lnTo>
                    <a:lnTo>
                      <a:pt x="563" y="5526"/>
                    </a:lnTo>
                    <a:cubicBezTo>
                      <a:pt x="518" y="5477"/>
                      <a:pt x="482" y="5436"/>
                      <a:pt x="450" y="5396"/>
                    </a:cubicBezTo>
                    <a:cubicBezTo>
                      <a:pt x="384" y="5314"/>
                      <a:pt x="324" y="5227"/>
                      <a:pt x="271" y="5136"/>
                    </a:cubicBezTo>
                    <a:cubicBezTo>
                      <a:pt x="209" y="5028"/>
                      <a:pt x="157" y="4916"/>
                      <a:pt x="116" y="4799"/>
                    </a:cubicBezTo>
                    <a:cubicBezTo>
                      <a:pt x="39" y="4585"/>
                      <a:pt x="0" y="4359"/>
                      <a:pt x="0" y="4131"/>
                    </a:cubicBezTo>
                    <a:cubicBezTo>
                      <a:pt x="0" y="4130"/>
                      <a:pt x="0" y="4128"/>
                      <a:pt x="0" y="4126"/>
                    </a:cubicBezTo>
                    <a:cubicBezTo>
                      <a:pt x="0" y="4073"/>
                      <a:pt x="2" y="4017"/>
                      <a:pt x="8" y="3955"/>
                    </a:cubicBezTo>
                    <a:cubicBezTo>
                      <a:pt x="8" y="3950"/>
                      <a:pt x="9" y="3945"/>
                      <a:pt x="9" y="3939"/>
                    </a:cubicBezTo>
                    <a:cubicBezTo>
                      <a:pt x="10" y="3931"/>
                      <a:pt x="11" y="3922"/>
                      <a:pt x="12" y="3913"/>
                    </a:cubicBezTo>
                    <a:lnTo>
                      <a:pt x="17" y="3870"/>
                    </a:lnTo>
                    <a:cubicBezTo>
                      <a:pt x="18" y="3863"/>
                      <a:pt x="19" y="3856"/>
                      <a:pt x="20" y="3849"/>
                    </a:cubicBezTo>
                    <a:lnTo>
                      <a:pt x="23" y="3829"/>
                    </a:lnTo>
                    <a:cubicBezTo>
                      <a:pt x="24" y="3823"/>
                      <a:pt x="25" y="3818"/>
                      <a:pt x="26" y="3813"/>
                    </a:cubicBezTo>
                    <a:cubicBezTo>
                      <a:pt x="28" y="3805"/>
                      <a:pt x="29" y="3798"/>
                      <a:pt x="30" y="3790"/>
                    </a:cubicBezTo>
                    <a:cubicBezTo>
                      <a:pt x="51" y="3691"/>
                      <a:pt x="87" y="3596"/>
                      <a:pt x="137" y="3508"/>
                    </a:cubicBezTo>
                    <a:cubicBezTo>
                      <a:pt x="220" y="3365"/>
                      <a:pt x="338" y="3246"/>
                      <a:pt x="481" y="3164"/>
                    </a:cubicBezTo>
                    <a:cubicBezTo>
                      <a:pt x="524" y="3139"/>
                      <a:pt x="568" y="3118"/>
                      <a:pt x="614" y="3101"/>
                    </a:cubicBezTo>
                    <a:cubicBezTo>
                      <a:pt x="712" y="3063"/>
                      <a:pt x="816" y="3043"/>
                      <a:pt x="920" y="3041"/>
                    </a:cubicBezTo>
                    <a:lnTo>
                      <a:pt x="930" y="3041"/>
                    </a:lnTo>
                    <a:cubicBezTo>
                      <a:pt x="939" y="3041"/>
                      <a:pt x="950" y="3040"/>
                      <a:pt x="960" y="3041"/>
                    </a:cubicBezTo>
                    <a:lnTo>
                      <a:pt x="989" y="3041"/>
                    </a:lnTo>
                    <a:cubicBezTo>
                      <a:pt x="991" y="3041"/>
                      <a:pt x="993" y="3042"/>
                      <a:pt x="996" y="3042"/>
                    </a:cubicBezTo>
                    <a:lnTo>
                      <a:pt x="1041" y="3045"/>
                    </a:lnTo>
                    <a:lnTo>
                      <a:pt x="1049" y="3046"/>
                    </a:lnTo>
                    <a:cubicBezTo>
                      <a:pt x="1054" y="3046"/>
                      <a:pt x="1058" y="3046"/>
                      <a:pt x="1063" y="3047"/>
                    </a:cubicBezTo>
                    <a:lnTo>
                      <a:pt x="1126" y="3054"/>
                    </a:lnTo>
                    <a:lnTo>
                      <a:pt x="1168" y="3060"/>
                    </a:lnTo>
                    <a:cubicBezTo>
                      <a:pt x="1189" y="3063"/>
                      <a:pt x="1211" y="3067"/>
                      <a:pt x="1232" y="3071"/>
                    </a:cubicBezTo>
                    <a:lnTo>
                      <a:pt x="1252" y="3075"/>
                    </a:lnTo>
                    <a:cubicBezTo>
                      <a:pt x="1263" y="3077"/>
                      <a:pt x="1275" y="3079"/>
                      <a:pt x="1285" y="3082"/>
                    </a:cubicBezTo>
                    <a:lnTo>
                      <a:pt x="1336" y="3093"/>
                    </a:lnTo>
                    <a:lnTo>
                      <a:pt x="1378" y="3104"/>
                    </a:lnTo>
                    <a:lnTo>
                      <a:pt x="1392" y="3108"/>
                    </a:lnTo>
                    <a:cubicBezTo>
                      <a:pt x="1401" y="3110"/>
                      <a:pt x="1411" y="3113"/>
                      <a:pt x="1421" y="3116"/>
                    </a:cubicBezTo>
                    <a:lnTo>
                      <a:pt x="1447" y="3123"/>
                    </a:lnTo>
                    <a:cubicBezTo>
                      <a:pt x="1466" y="3129"/>
                      <a:pt x="1485" y="3134"/>
                      <a:pt x="1505" y="3141"/>
                    </a:cubicBezTo>
                    <a:lnTo>
                      <a:pt x="1546" y="3154"/>
                    </a:lnTo>
                    <a:cubicBezTo>
                      <a:pt x="1555" y="3157"/>
                      <a:pt x="1564" y="3160"/>
                      <a:pt x="1573" y="3163"/>
                    </a:cubicBezTo>
                    <a:lnTo>
                      <a:pt x="1588" y="3168"/>
                    </a:lnTo>
                    <a:cubicBezTo>
                      <a:pt x="1695" y="3205"/>
                      <a:pt x="1806" y="3250"/>
                      <a:pt x="1920" y="3302"/>
                    </a:cubicBezTo>
                    <a:cubicBezTo>
                      <a:pt x="2143" y="3402"/>
                      <a:pt x="2366" y="3521"/>
                      <a:pt x="2575" y="3634"/>
                    </a:cubicBezTo>
                    <a:lnTo>
                      <a:pt x="2628" y="3663"/>
                    </a:lnTo>
                    <a:cubicBezTo>
                      <a:pt x="2719" y="3712"/>
                      <a:pt x="2812" y="3762"/>
                      <a:pt x="2906" y="3811"/>
                    </a:cubicBezTo>
                    <a:cubicBezTo>
                      <a:pt x="2956" y="3837"/>
                      <a:pt x="3015" y="3868"/>
                      <a:pt x="3076" y="3898"/>
                    </a:cubicBezTo>
                    <a:lnTo>
                      <a:pt x="3119" y="3919"/>
                    </a:lnTo>
                    <a:lnTo>
                      <a:pt x="3205" y="3961"/>
                    </a:lnTo>
                    <a:lnTo>
                      <a:pt x="3247" y="3980"/>
                    </a:lnTo>
                    <a:lnTo>
                      <a:pt x="3244" y="3986"/>
                    </a:lnTo>
                    <a:lnTo>
                      <a:pt x="3247" y="3980"/>
                    </a:lnTo>
                    <a:lnTo>
                      <a:pt x="3300" y="4005"/>
                    </a:lnTo>
                    <a:cubicBezTo>
                      <a:pt x="3311" y="4011"/>
                      <a:pt x="3322" y="4016"/>
                      <a:pt x="3334" y="4021"/>
                    </a:cubicBezTo>
                    <a:lnTo>
                      <a:pt x="3380" y="4042"/>
                    </a:lnTo>
                    <a:cubicBezTo>
                      <a:pt x="3390" y="4046"/>
                      <a:pt x="3400" y="4050"/>
                      <a:pt x="3411" y="4054"/>
                    </a:cubicBezTo>
                    <a:lnTo>
                      <a:pt x="3427" y="4061"/>
                    </a:lnTo>
                    <a:cubicBezTo>
                      <a:pt x="3449" y="4070"/>
                      <a:pt x="3472" y="4079"/>
                      <a:pt x="3495" y="4087"/>
                    </a:cubicBezTo>
                    <a:lnTo>
                      <a:pt x="3521" y="4097"/>
                    </a:lnTo>
                    <a:lnTo>
                      <a:pt x="3593" y="4121"/>
                    </a:lnTo>
                    <a:lnTo>
                      <a:pt x="3617" y="4128"/>
                    </a:lnTo>
                    <a:cubicBezTo>
                      <a:pt x="3682" y="4148"/>
                      <a:pt x="3748" y="4165"/>
                      <a:pt x="3815" y="4178"/>
                    </a:cubicBezTo>
                    <a:cubicBezTo>
                      <a:pt x="3882" y="4192"/>
                      <a:pt x="3950" y="4201"/>
                      <a:pt x="4019" y="4207"/>
                    </a:cubicBezTo>
                    <a:lnTo>
                      <a:pt x="4036" y="4209"/>
                    </a:lnTo>
                    <a:cubicBezTo>
                      <a:pt x="4047" y="4210"/>
                      <a:pt x="4059" y="4211"/>
                      <a:pt x="4070" y="4211"/>
                    </a:cubicBezTo>
                    <a:lnTo>
                      <a:pt x="4129" y="4214"/>
                    </a:lnTo>
                    <a:cubicBezTo>
                      <a:pt x="4160" y="4215"/>
                      <a:pt x="4193" y="4215"/>
                      <a:pt x="4225" y="4214"/>
                    </a:cubicBezTo>
                    <a:cubicBezTo>
                      <a:pt x="4295" y="4213"/>
                      <a:pt x="4364" y="4207"/>
                      <a:pt x="4433" y="4196"/>
                    </a:cubicBezTo>
                    <a:cubicBezTo>
                      <a:pt x="4572" y="4176"/>
                      <a:pt x="4707" y="4137"/>
                      <a:pt x="4836" y="4080"/>
                    </a:cubicBezTo>
                    <a:cubicBezTo>
                      <a:pt x="4887" y="4058"/>
                      <a:pt x="4937" y="4032"/>
                      <a:pt x="4985" y="4005"/>
                    </a:cubicBezTo>
                    <a:cubicBezTo>
                      <a:pt x="5059" y="3962"/>
                      <a:pt x="5129" y="3914"/>
                      <a:pt x="5194" y="3860"/>
                    </a:cubicBezTo>
                    <a:cubicBezTo>
                      <a:pt x="5302" y="3770"/>
                      <a:pt x="5398" y="3666"/>
                      <a:pt x="5479" y="3551"/>
                    </a:cubicBezTo>
                    <a:cubicBezTo>
                      <a:pt x="5506" y="3512"/>
                      <a:pt x="5531" y="3472"/>
                      <a:pt x="5554" y="3432"/>
                    </a:cubicBezTo>
                    <a:cubicBezTo>
                      <a:pt x="5600" y="3352"/>
                      <a:pt x="5640" y="3268"/>
                      <a:pt x="5672" y="3182"/>
                    </a:cubicBezTo>
                    <a:cubicBezTo>
                      <a:pt x="5721" y="3053"/>
                      <a:pt x="5754" y="2919"/>
                      <a:pt x="5773" y="2782"/>
                    </a:cubicBezTo>
                    <a:cubicBezTo>
                      <a:pt x="5782" y="2714"/>
                      <a:pt x="5788" y="2646"/>
                      <a:pt x="5790" y="2578"/>
                    </a:cubicBezTo>
                    <a:cubicBezTo>
                      <a:pt x="5793" y="2516"/>
                      <a:pt x="5792" y="2450"/>
                      <a:pt x="5788" y="2375"/>
                    </a:cubicBezTo>
                    <a:lnTo>
                      <a:pt x="5784" y="2324"/>
                    </a:lnTo>
                    <a:lnTo>
                      <a:pt x="5779" y="2274"/>
                    </a:lnTo>
                    <a:cubicBezTo>
                      <a:pt x="5778" y="2259"/>
                      <a:pt x="5776" y="2243"/>
                      <a:pt x="5774" y="2228"/>
                    </a:cubicBezTo>
                    <a:lnTo>
                      <a:pt x="5774" y="2224"/>
                    </a:lnTo>
                    <a:cubicBezTo>
                      <a:pt x="5773" y="2218"/>
                      <a:pt x="5772" y="2213"/>
                      <a:pt x="5771" y="2207"/>
                    </a:cubicBezTo>
                    <a:cubicBezTo>
                      <a:pt x="5770" y="2196"/>
                      <a:pt x="5769" y="2185"/>
                      <a:pt x="5767" y="2174"/>
                    </a:cubicBezTo>
                    <a:lnTo>
                      <a:pt x="5764" y="2157"/>
                    </a:lnTo>
                    <a:cubicBezTo>
                      <a:pt x="5760" y="2130"/>
                      <a:pt x="5756" y="2102"/>
                      <a:pt x="5750" y="2075"/>
                    </a:cubicBezTo>
                    <a:cubicBezTo>
                      <a:pt x="5749" y="2069"/>
                      <a:pt x="5748" y="2063"/>
                      <a:pt x="5747" y="2058"/>
                    </a:cubicBezTo>
                    <a:cubicBezTo>
                      <a:pt x="5745" y="2047"/>
                      <a:pt x="5743" y="2036"/>
                      <a:pt x="5741" y="2026"/>
                    </a:cubicBezTo>
                    <a:lnTo>
                      <a:pt x="5730" y="1976"/>
                    </a:lnTo>
                    <a:cubicBezTo>
                      <a:pt x="5727" y="1965"/>
                      <a:pt x="5724" y="1954"/>
                      <a:pt x="5722" y="1943"/>
                    </a:cubicBezTo>
                    <a:cubicBezTo>
                      <a:pt x="5720" y="1937"/>
                      <a:pt x="5719" y="1932"/>
                      <a:pt x="5717" y="1927"/>
                    </a:cubicBezTo>
                    <a:cubicBezTo>
                      <a:pt x="5716" y="1921"/>
                      <a:pt x="5714" y="1915"/>
                      <a:pt x="5713" y="1910"/>
                    </a:cubicBezTo>
                    <a:cubicBezTo>
                      <a:pt x="5710" y="1899"/>
                      <a:pt x="5707" y="1888"/>
                      <a:pt x="5704" y="1878"/>
                    </a:cubicBezTo>
                    <a:lnTo>
                      <a:pt x="5701" y="1868"/>
                    </a:lnTo>
                    <a:cubicBezTo>
                      <a:pt x="5693" y="1840"/>
                      <a:pt x="5685" y="1810"/>
                      <a:pt x="5675" y="1782"/>
                    </a:cubicBezTo>
                    <a:cubicBezTo>
                      <a:pt x="5657" y="1725"/>
                      <a:pt x="5635" y="1664"/>
                      <a:pt x="5608" y="1595"/>
                    </a:cubicBezTo>
                    <a:lnTo>
                      <a:pt x="5589" y="1549"/>
                    </a:lnTo>
                    <a:cubicBezTo>
                      <a:pt x="5585" y="1539"/>
                      <a:pt x="5580" y="1530"/>
                      <a:pt x="5576" y="1520"/>
                    </a:cubicBezTo>
                    <a:lnTo>
                      <a:pt x="5569" y="1504"/>
                    </a:lnTo>
                    <a:cubicBezTo>
                      <a:pt x="5560" y="1482"/>
                      <a:pt x="5549" y="1460"/>
                      <a:pt x="5539" y="1438"/>
                    </a:cubicBezTo>
                    <a:lnTo>
                      <a:pt x="5528" y="1414"/>
                    </a:lnTo>
                    <a:cubicBezTo>
                      <a:pt x="5505" y="1366"/>
                      <a:pt x="5474" y="1302"/>
                      <a:pt x="5439" y="1239"/>
                    </a:cubicBezTo>
                    <a:cubicBezTo>
                      <a:pt x="5428" y="1220"/>
                      <a:pt x="5417" y="1201"/>
                      <a:pt x="5407" y="1182"/>
                    </a:cubicBezTo>
                    <a:cubicBezTo>
                      <a:pt x="5401" y="1173"/>
                      <a:pt x="5396" y="1163"/>
                      <a:pt x="5391" y="1154"/>
                    </a:cubicBezTo>
                    <a:cubicBezTo>
                      <a:pt x="5385" y="1145"/>
                      <a:pt x="5380" y="1136"/>
                      <a:pt x="5374" y="1126"/>
                    </a:cubicBezTo>
                    <a:cubicBezTo>
                      <a:pt x="5363" y="1108"/>
                      <a:pt x="5352" y="1089"/>
                      <a:pt x="5341" y="1070"/>
                    </a:cubicBezTo>
                    <a:cubicBezTo>
                      <a:pt x="5306" y="1013"/>
                      <a:pt x="5270" y="958"/>
                      <a:pt x="5236" y="907"/>
                    </a:cubicBezTo>
                    <a:cubicBezTo>
                      <a:pt x="5165" y="802"/>
                      <a:pt x="5090" y="697"/>
                      <a:pt x="5012" y="594"/>
                    </a:cubicBezTo>
                    <a:cubicBezTo>
                      <a:pt x="4852" y="385"/>
                      <a:pt x="4683" y="186"/>
                      <a:pt x="4533" y="9"/>
                    </a:cubicBezTo>
                    <a:lnTo>
                      <a:pt x="4544" y="0"/>
                    </a:lnTo>
                    <a:cubicBezTo>
                      <a:pt x="4694" y="177"/>
                      <a:pt x="4864" y="377"/>
                      <a:pt x="5023" y="586"/>
                    </a:cubicBezTo>
                    <a:cubicBezTo>
                      <a:pt x="5102" y="689"/>
                      <a:pt x="5178" y="794"/>
                      <a:pt x="5248" y="899"/>
                    </a:cubicBezTo>
                    <a:cubicBezTo>
                      <a:pt x="5282" y="951"/>
                      <a:pt x="5319" y="1006"/>
                      <a:pt x="5353" y="1063"/>
                    </a:cubicBezTo>
                    <a:cubicBezTo>
                      <a:pt x="5364" y="1081"/>
                      <a:pt x="5376" y="1101"/>
                      <a:pt x="5386" y="1119"/>
                    </a:cubicBezTo>
                    <a:cubicBezTo>
                      <a:pt x="5392" y="1128"/>
                      <a:pt x="5398" y="1138"/>
                      <a:pt x="5403" y="1147"/>
                    </a:cubicBezTo>
                    <a:cubicBezTo>
                      <a:pt x="5408" y="1156"/>
                      <a:pt x="5414" y="1166"/>
                      <a:pt x="5419" y="1175"/>
                    </a:cubicBezTo>
                    <a:cubicBezTo>
                      <a:pt x="5430" y="1194"/>
                      <a:pt x="5441" y="1213"/>
                      <a:pt x="5451" y="1233"/>
                    </a:cubicBezTo>
                    <a:cubicBezTo>
                      <a:pt x="5486" y="1295"/>
                      <a:pt x="5517" y="1359"/>
                      <a:pt x="5541" y="1408"/>
                    </a:cubicBezTo>
                    <a:lnTo>
                      <a:pt x="5552" y="1432"/>
                    </a:lnTo>
                    <a:cubicBezTo>
                      <a:pt x="5562" y="1454"/>
                      <a:pt x="5573" y="1476"/>
                      <a:pt x="5582" y="1499"/>
                    </a:cubicBezTo>
                    <a:lnTo>
                      <a:pt x="5589" y="1514"/>
                    </a:lnTo>
                    <a:cubicBezTo>
                      <a:pt x="5593" y="1524"/>
                      <a:pt x="5598" y="1534"/>
                      <a:pt x="5602" y="1544"/>
                    </a:cubicBezTo>
                    <a:lnTo>
                      <a:pt x="5621" y="1590"/>
                    </a:lnTo>
                    <a:cubicBezTo>
                      <a:pt x="5648" y="1660"/>
                      <a:pt x="5670" y="1721"/>
                      <a:pt x="5689" y="1778"/>
                    </a:cubicBezTo>
                    <a:cubicBezTo>
                      <a:pt x="5698" y="1807"/>
                      <a:pt x="5707" y="1836"/>
                      <a:pt x="5715" y="1864"/>
                    </a:cubicBezTo>
                    <a:lnTo>
                      <a:pt x="5718" y="1874"/>
                    </a:lnTo>
                    <a:cubicBezTo>
                      <a:pt x="5721" y="1885"/>
                      <a:pt x="5724" y="1896"/>
                      <a:pt x="5727" y="1906"/>
                    </a:cubicBezTo>
                    <a:cubicBezTo>
                      <a:pt x="5728" y="1912"/>
                      <a:pt x="5730" y="1918"/>
                      <a:pt x="5731" y="1923"/>
                    </a:cubicBezTo>
                    <a:cubicBezTo>
                      <a:pt x="5732" y="1929"/>
                      <a:pt x="5734" y="1934"/>
                      <a:pt x="5735" y="1939"/>
                    </a:cubicBezTo>
                    <a:cubicBezTo>
                      <a:pt x="5738" y="1950"/>
                      <a:pt x="5741" y="1962"/>
                      <a:pt x="5744" y="1973"/>
                    </a:cubicBezTo>
                    <a:lnTo>
                      <a:pt x="5755" y="2023"/>
                    </a:lnTo>
                    <a:cubicBezTo>
                      <a:pt x="5757" y="2034"/>
                      <a:pt x="5759" y="2045"/>
                      <a:pt x="5761" y="2055"/>
                    </a:cubicBezTo>
                    <a:cubicBezTo>
                      <a:pt x="5762" y="2061"/>
                      <a:pt x="5763" y="2067"/>
                      <a:pt x="5764" y="2072"/>
                    </a:cubicBezTo>
                    <a:cubicBezTo>
                      <a:pt x="5770" y="2100"/>
                      <a:pt x="5774" y="2128"/>
                      <a:pt x="5778" y="2155"/>
                    </a:cubicBezTo>
                    <a:lnTo>
                      <a:pt x="5781" y="2172"/>
                    </a:lnTo>
                    <a:cubicBezTo>
                      <a:pt x="5783" y="2183"/>
                      <a:pt x="5784" y="2194"/>
                      <a:pt x="5785" y="2205"/>
                    </a:cubicBezTo>
                    <a:cubicBezTo>
                      <a:pt x="5786" y="2211"/>
                      <a:pt x="5787" y="2217"/>
                      <a:pt x="5788" y="2222"/>
                    </a:cubicBezTo>
                    <a:lnTo>
                      <a:pt x="5788" y="2227"/>
                    </a:lnTo>
                    <a:cubicBezTo>
                      <a:pt x="5790" y="2242"/>
                      <a:pt x="5792" y="2257"/>
                      <a:pt x="5793" y="2273"/>
                    </a:cubicBezTo>
                    <a:lnTo>
                      <a:pt x="5798" y="2324"/>
                    </a:lnTo>
                    <a:lnTo>
                      <a:pt x="5802" y="2374"/>
                    </a:lnTo>
                    <a:cubicBezTo>
                      <a:pt x="5806" y="2450"/>
                      <a:pt x="5807" y="2517"/>
                      <a:pt x="5804" y="2579"/>
                    </a:cubicBezTo>
                    <a:cubicBezTo>
                      <a:pt x="5802" y="2648"/>
                      <a:pt x="5796" y="2716"/>
                      <a:pt x="5787" y="2784"/>
                    </a:cubicBezTo>
                    <a:cubicBezTo>
                      <a:pt x="5768" y="2922"/>
                      <a:pt x="5734" y="3057"/>
                      <a:pt x="5686" y="3187"/>
                    </a:cubicBezTo>
                    <a:cubicBezTo>
                      <a:pt x="5653" y="3274"/>
                      <a:pt x="5613" y="3358"/>
                      <a:pt x="5567" y="3438"/>
                    </a:cubicBezTo>
                    <a:cubicBezTo>
                      <a:pt x="5543" y="3480"/>
                      <a:pt x="5517" y="3520"/>
                      <a:pt x="5490" y="3559"/>
                    </a:cubicBezTo>
                    <a:cubicBezTo>
                      <a:pt x="5409" y="3675"/>
                      <a:pt x="5312" y="3780"/>
                      <a:pt x="5203" y="3871"/>
                    </a:cubicBezTo>
                    <a:cubicBezTo>
                      <a:pt x="5137" y="3925"/>
                      <a:pt x="5066" y="3974"/>
                      <a:pt x="4992" y="4017"/>
                    </a:cubicBezTo>
                    <a:cubicBezTo>
                      <a:pt x="4943" y="4045"/>
                      <a:pt x="4893" y="4071"/>
                      <a:pt x="4841" y="4093"/>
                    </a:cubicBezTo>
                    <a:cubicBezTo>
                      <a:pt x="4712" y="4150"/>
                      <a:pt x="4575" y="4189"/>
                      <a:pt x="4435" y="4210"/>
                    </a:cubicBezTo>
                    <a:cubicBezTo>
                      <a:pt x="4366" y="4221"/>
                      <a:pt x="4296" y="4227"/>
                      <a:pt x="4226" y="4228"/>
                    </a:cubicBezTo>
                    <a:cubicBezTo>
                      <a:pt x="4212" y="4229"/>
                      <a:pt x="4199" y="4229"/>
                      <a:pt x="4185" y="4229"/>
                    </a:cubicBezTo>
                    <a:cubicBezTo>
                      <a:pt x="4166" y="4229"/>
                      <a:pt x="4147" y="4229"/>
                      <a:pt x="4128" y="4228"/>
                    </a:cubicBezTo>
                    <a:lnTo>
                      <a:pt x="4121" y="4228"/>
                    </a:lnTo>
                    <a:lnTo>
                      <a:pt x="4069" y="4226"/>
                    </a:lnTo>
                    <a:cubicBezTo>
                      <a:pt x="4057" y="4225"/>
                      <a:pt x="4046" y="4224"/>
                      <a:pt x="4035" y="4223"/>
                    </a:cubicBezTo>
                    <a:lnTo>
                      <a:pt x="4017" y="4222"/>
                    </a:lnTo>
                    <a:cubicBezTo>
                      <a:pt x="3948" y="4216"/>
                      <a:pt x="3880" y="4206"/>
                      <a:pt x="3812" y="4192"/>
                    </a:cubicBezTo>
                    <a:cubicBezTo>
                      <a:pt x="3745" y="4179"/>
                      <a:pt x="3678" y="4162"/>
                      <a:pt x="3613" y="4142"/>
                    </a:cubicBezTo>
                    <a:lnTo>
                      <a:pt x="3589" y="4135"/>
                    </a:lnTo>
                    <a:lnTo>
                      <a:pt x="3516" y="4111"/>
                    </a:lnTo>
                    <a:lnTo>
                      <a:pt x="3490" y="4101"/>
                    </a:lnTo>
                    <a:cubicBezTo>
                      <a:pt x="3467" y="4093"/>
                      <a:pt x="3444" y="4084"/>
                      <a:pt x="3421" y="4074"/>
                    </a:cubicBezTo>
                    <a:lnTo>
                      <a:pt x="3405" y="4068"/>
                    </a:lnTo>
                    <a:cubicBezTo>
                      <a:pt x="3395" y="4064"/>
                      <a:pt x="3384" y="4060"/>
                      <a:pt x="3374" y="4055"/>
                    </a:cubicBezTo>
                    <a:lnTo>
                      <a:pt x="3328" y="4035"/>
                    </a:lnTo>
                    <a:cubicBezTo>
                      <a:pt x="3316" y="4029"/>
                      <a:pt x="3304" y="4024"/>
                      <a:pt x="3293" y="4019"/>
                    </a:cubicBezTo>
                    <a:lnTo>
                      <a:pt x="3241" y="3993"/>
                    </a:lnTo>
                    <a:lnTo>
                      <a:pt x="3177" y="3964"/>
                    </a:lnTo>
                    <a:lnTo>
                      <a:pt x="3112" y="3933"/>
                    </a:lnTo>
                    <a:lnTo>
                      <a:pt x="3069" y="3911"/>
                    </a:lnTo>
                    <a:cubicBezTo>
                      <a:pt x="3008" y="3881"/>
                      <a:pt x="2949" y="3850"/>
                      <a:pt x="2899" y="3824"/>
                    </a:cubicBezTo>
                    <a:cubicBezTo>
                      <a:pt x="2805" y="3775"/>
                      <a:pt x="2712" y="3724"/>
                      <a:pt x="2621" y="3675"/>
                    </a:cubicBezTo>
                    <a:lnTo>
                      <a:pt x="2568" y="3647"/>
                    </a:lnTo>
                    <a:cubicBezTo>
                      <a:pt x="2359" y="3534"/>
                      <a:pt x="2136" y="3415"/>
                      <a:pt x="1914" y="3315"/>
                    </a:cubicBezTo>
                    <a:cubicBezTo>
                      <a:pt x="1801" y="3264"/>
                      <a:pt x="1689" y="3219"/>
                      <a:pt x="1583" y="3182"/>
                    </a:cubicBezTo>
                    <a:lnTo>
                      <a:pt x="1568" y="3177"/>
                    </a:lnTo>
                    <a:cubicBezTo>
                      <a:pt x="1559" y="3174"/>
                      <a:pt x="1551" y="3171"/>
                      <a:pt x="1542" y="3168"/>
                    </a:cubicBezTo>
                    <a:lnTo>
                      <a:pt x="1500" y="3155"/>
                    </a:lnTo>
                    <a:cubicBezTo>
                      <a:pt x="1481" y="3148"/>
                      <a:pt x="1461" y="3143"/>
                      <a:pt x="1443" y="3137"/>
                    </a:cubicBezTo>
                    <a:lnTo>
                      <a:pt x="1416" y="3130"/>
                    </a:lnTo>
                    <a:cubicBezTo>
                      <a:pt x="1407" y="3127"/>
                      <a:pt x="1397" y="3124"/>
                      <a:pt x="1388" y="3122"/>
                    </a:cubicBezTo>
                    <a:lnTo>
                      <a:pt x="1374" y="3118"/>
                    </a:lnTo>
                    <a:lnTo>
                      <a:pt x="1333" y="3108"/>
                    </a:lnTo>
                    <a:lnTo>
                      <a:pt x="1282" y="3096"/>
                    </a:lnTo>
                    <a:cubicBezTo>
                      <a:pt x="1271" y="3094"/>
                      <a:pt x="1260" y="3091"/>
                      <a:pt x="1249" y="3089"/>
                    </a:cubicBezTo>
                    <a:lnTo>
                      <a:pt x="1229" y="3085"/>
                    </a:lnTo>
                    <a:cubicBezTo>
                      <a:pt x="1208" y="3081"/>
                      <a:pt x="1186" y="3077"/>
                      <a:pt x="1165" y="3074"/>
                    </a:cubicBezTo>
                    <a:lnTo>
                      <a:pt x="1123" y="3068"/>
                    </a:lnTo>
                    <a:lnTo>
                      <a:pt x="1060" y="3061"/>
                    </a:lnTo>
                    <a:cubicBezTo>
                      <a:pt x="1056" y="3060"/>
                      <a:pt x="1052" y="3060"/>
                      <a:pt x="1047" y="3060"/>
                    </a:cubicBezTo>
                    <a:lnTo>
                      <a:pt x="1040" y="3059"/>
                    </a:lnTo>
                    <a:lnTo>
                      <a:pt x="994" y="3056"/>
                    </a:lnTo>
                    <a:cubicBezTo>
                      <a:pt x="992" y="3056"/>
                      <a:pt x="990" y="3056"/>
                      <a:pt x="988" y="3056"/>
                    </a:cubicBezTo>
                    <a:lnTo>
                      <a:pt x="959" y="3055"/>
                    </a:lnTo>
                    <a:cubicBezTo>
                      <a:pt x="949" y="3054"/>
                      <a:pt x="939" y="3055"/>
                      <a:pt x="929" y="3055"/>
                    </a:cubicBezTo>
                    <a:lnTo>
                      <a:pt x="920" y="3055"/>
                    </a:lnTo>
                    <a:cubicBezTo>
                      <a:pt x="817" y="3057"/>
                      <a:pt x="715" y="3077"/>
                      <a:pt x="619" y="3114"/>
                    </a:cubicBezTo>
                    <a:cubicBezTo>
                      <a:pt x="573" y="3131"/>
                      <a:pt x="530" y="3152"/>
                      <a:pt x="488" y="3176"/>
                    </a:cubicBezTo>
                    <a:cubicBezTo>
                      <a:pt x="347" y="3258"/>
                      <a:pt x="230" y="3375"/>
                      <a:pt x="149" y="3515"/>
                    </a:cubicBezTo>
                    <a:cubicBezTo>
                      <a:pt x="99" y="3602"/>
                      <a:pt x="63" y="3695"/>
                      <a:pt x="43" y="3793"/>
                    </a:cubicBezTo>
                    <a:cubicBezTo>
                      <a:pt x="42" y="3801"/>
                      <a:pt x="41" y="3808"/>
                      <a:pt x="39" y="3816"/>
                    </a:cubicBezTo>
                    <a:cubicBezTo>
                      <a:pt x="38" y="3821"/>
                      <a:pt x="38" y="3826"/>
                      <a:pt x="37" y="3831"/>
                    </a:cubicBezTo>
                    <a:lnTo>
                      <a:pt x="33" y="3851"/>
                    </a:lnTo>
                    <a:cubicBezTo>
                      <a:pt x="32" y="3858"/>
                      <a:pt x="31" y="3865"/>
                      <a:pt x="31" y="3872"/>
                    </a:cubicBezTo>
                    <a:lnTo>
                      <a:pt x="25" y="3915"/>
                    </a:lnTo>
                    <a:cubicBezTo>
                      <a:pt x="24" y="3923"/>
                      <a:pt x="24" y="3932"/>
                      <a:pt x="23" y="3941"/>
                    </a:cubicBezTo>
                    <a:cubicBezTo>
                      <a:pt x="22" y="3946"/>
                      <a:pt x="22" y="3952"/>
                      <a:pt x="21" y="3957"/>
                    </a:cubicBezTo>
                    <a:cubicBezTo>
                      <a:pt x="16" y="4018"/>
                      <a:pt x="13" y="4074"/>
                      <a:pt x="13" y="4127"/>
                    </a:cubicBezTo>
                    <a:cubicBezTo>
                      <a:pt x="13" y="4128"/>
                      <a:pt x="13" y="4130"/>
                      <a:pt x="13" y="4132"/>
                    </a:cubicBezTo>
                    <a:cubicBezTo>
                      <a:pt x="13" y="4358"/>
                      <a:pt x="52" y="4582"/>
                      <a:pt x="128" y="4795"/>
                    </a:cubicBezTo>
                    <a:cubicBezTo>
                      <a:pt x="170" y="4911"/>
                      <a:pt x="221" y="5023"/>
                      <a:pt x="283" y="5129"/>
                    </a:cubicBezTo>
                    <a:cubicBezTo>
                      <a:pt x="335" y="5220"/>
                      <a:pt x="394" y="5306"/>
                      <a:pt x="460" y="5388"/>
                    </a:cubicBezTo>
                    <a:lnTo>
                      <a:pt x="455" y="5392"/>
                    </a:lnTo>
                    <a:lnTo>
                      <a:pt x="460" y="5388"/>
                    </a:lnTo>
                    <a:cubicBezTo>
                      <a:pt x="492" y="5428"/>
                      <a:pt x="528" y="5468"/>
                      <a:pt x="573" y="5517"/>
                    </a:cubicBezTo>
                    <a:lnTo>
                      <a:pt x="618" y="5563"/>
                    </a:lnTo>
                    <a:lnTo>
                      <a:pt x="634" y="5578"/>
                    </a:lnTo>
                    <a:cubicBezTo>
                      <a:pt x="651" y="5595"/>
                      <a:pt x="668" y="5611"/>
                      <a:pt x="684" y="5627"/>
                    </a:cubicBezTo>
                    <a:lnTo>
                      <a:pt x="699" y="5641"/>
                    </a:lnTo>
                    <a:cubicBezTo>
                      <a:pt x="795" y="5733"/>
                      <a:pt x="894" y="5822"/>
                      <a:pt x="970" y="5889"/>
                    </a:cubicBezTo>
                    <a:cubicBezTo>
                      <a:pt x="1001" y="5917"/>
                      <a:pt x="1034" y="5946"/>
                      <a:pt x="1066" y="5975"/>
                    </a:cubicBezTo>
                    <a:cubicBezTo>
                      <a:pt x="1126" y="6028"/>
                      <a:pt x="1188" y="6083"/>
                      <a:pt x="1250" y="6138"/>
                    </a:cubicBezTo>
                    <a:lnTo>
                      <a:pt x="1316" y="6198"/>
                    </a:lnTo>
                    <a:cubicBezTo>
                      <a:pt x="1332" y="6212"/>
                      <a:pt x="1358" y="6233"/>
                      <a:pt x="1382" y="6251"/>
                    </a:cubicBezTo>
                    <a:lnTo>
                      <a:pt x="1430" y="6289"/>
                    </a:lnTo>
                    <a:cubicBezTo>
                      <a:pt x="1462" y="6314"/>
                      <a:pt x="1496" y="6341"/>
                      <a:pt x="1530" y="6367"/>
                    </a:cubicBezTo>
                    <a:cubicBezTo>
                      <a:pt x="1557" y="6390"/>
                      <a:pt x="1582" y="6410"/>
                      <a:pt x="1605" y="6429"/>
                    </a:cubicBezTo>
                    <a:lnTo>
                      <a:pt x="1662" y="6477"/>
                    </a:lnTo>
                    <a:cubicBezTo>
                      <a:pt x="1666" y="6481"/>
                      <a:pt x="1670" y="6485"/>
                      <a:pt x="1675" y="6489"/>
                    </a:cubicBezTo>
                    <a:lnTo>
                      <a:pt x="1681" y="6495"/>
                    </a:lnTo>
                    <a:cubicBezTo>
                      <a:pt x="1733" y="6542"/>
                      <a:pt x="1782" y="6592"/>
                      <a:pt x="1828" y="6645"/>
                    </a:cubicBezTo>
                    <a:cubicBezTo>
                      <a:pt x="1895" y="6723"/>
                      <a:pt x="1955" y="6806"/>
                      <a:pt x="2006" y="6895"/>
                    </a:cubicBezTo>
                    <a:cubicBezTo>
                      <a:pt x="2025" y="6929"/>
                      <a:pt x="2044" y="6963"/>
                      <a:pt x="2060" y="6997"/>
                    </a:cubicBezTo>
                    <a:cubicBezTo>
                      <a:pt x="2091" y="7061"/>
                      <a:pt x="2118" y="7127"/>
                      <a:pt x="2140" y="7194"/>
                    </a:cubicBezTo>
                    <a:cubicBezTo>
                      <a:pt x="2162" y="7262"/>
                      <a:pt x="2179" y="7331"/>
                      <a:pt x="2192" y="7400"/>
                    </a:cubicBezTo>
                    <a:cubicBezTo>
                      <a:pt x="2209" y="7494"/>
                      <a:pt x="2218" y="7590"/>
                      <a:pt x="2218" y="7685"/>
                    </a:cubicBezTo>
                    <a:cubicBezTo>
                      <a:pt x="2218" y="7731"/>
                      <a:pt x="2216" y="7777"/>
                      <a:pt x="2212" y="7822"/>
                    </a:cubicBezTo>
                    <a:cubicBezTo>
                      <a:pt x="2200" y="7961"/>
                      <a:pt x="2172" y="8097"/>
                      <a:pt x="2130" y="8229"/>
                    </a:cubicBezTo>
                    <a:cubicBezTo>
                      <a:pt x="2089" y="8358"/>
                      <a:pt x="2037" y="8483"/>
                      <a:pt x="1975" y="8603"/>
                    </a:cubicBezTo>
                    <a:cubicBezTo>
                      <a:pt x="1950" y="8653"/>
                      <a:pt x="1922" y="8703"/>
                      <a:pt x="1894" y="8752"/>
                    </a:cubicBezTo>
                    <a:cubicBezTo>
                      <a:pt x="1856" y="8817"/>
                      <a:pt x="1817" y="8881"/>
                      <a:pt x="1775" y="8944"/>
                    </a:cubicBezTo>
                    <a:cubicBezTo>
                      <a:pt x="1740" y="8997"/>
                      <a:pt x="1702" y="9050"/>
                      <a:pt x="1663" y="9104"/>
                    </a:cubicBezTo>
                    <a:cubicBezTo>
                      <a:pt x="1626" y="9154"/>
                      <a:pt x="1587" y="9206"/>
                      <a:pt x="1546" y="9258"/>
                    </a:cubicBezTo>
                    <a:cubicBezTo>
                      <a:pt x="1407" y="9434"/>
                      <a:pt x="1246" y="9617"/>
                      <a:pt x="1042" y="9832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24"/>
              <p:cNvSpPr/>
              <p:nvPr/>
            </p:nvSpPr>
            <p:spPr>
              <a:xfrm>
                <a:off x="4701240" y="1013760"/>
                <a:ext cx="2089800" cy="364392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10122" extrusionOk="0">
                    <a:moveTo>
                      <a:pt x="1093" y="9587"/>
                    </a:moveTo>
                    <a:cubicBezTo>
                      <a:pt x="984" y="9701"/>
                      <a:pt x="871" y="9816"/>
                      <a:pt x="762" y="9926"/>
                    </a:cubicBezTo>
                    <a:cubicBezTo>
                      <a:pt x="699" y="9990"/>
                      <a:pt x="634" y="10056"/>
                      <a:pt x="570" y="10122"/>
                    </a:cubicBezTo>
                    <a:lnTo>
                      <a:pt x="560" y="10112"/>
                    </a:lnTo>
                    <a:cubicBezTo>
                      <a:pt x="624" y="10046"/>
                      <a:pt x="689" y="9980"/>
                      <a:pt x="752" y="9917"/>
                    </a:cubicBezTo>
                    <a:cubicBezTo>
                      <a:pt x="861" y="9806"/>
                      <a:pt x="974" y="9692"/>
                      <a:pt x="1082" y="9578"/>
                    </a:cubicBezTo>
                    <a:cubicBezTo>
                      <a:pt x="1283" y="9367"/>
                      <a:pt x="1439" y="9189"/>
                      <a:pt x="1575" y="9017"/>
                    </a:cubicBezTo>
                    <a:cubicBezTo>
                      <a:pt x="1747" y="8798"/>
                      <a:pt x="1881" y="8595"/>
                      <a:pt x="1983" y="8395"/>
                    </a:cubicBezTo>
                    <a:cubicBezTo>
                      <a:pt x="2040" y="8284"/>
                      <a:pt x="2087" y="8169"/>
                      <a:pt x="2125" y="8051"/>
                    </a:cubicBezTo>
                    <a:cubicBezTo>
                      <a:pt x="2163" y="7933"/>
                      <a:pt x="2188" y="7811"/>
                      <a:pt x="2199" y="7687"/>
                    </a:cubicBezTo>
                    <a:cubicBezTo>
                      <a:pt x="2202" y="7647"/>
                      <a:pt x="2204" y="7606"/>
                      <a:pt x="2204" y="7565"/>
                    </a:cubicBezTo>
                    <a:cubicBezTo>
                      <a:pt x="2204" y="7357"/>
                      <a:pt x="2157" y="7152"/>
                      <a:pt x="2066" y="6965"/>
                    </a:cubicBezTo>
                    <a:cubicBezTo>
                      <a:pt x="2051" y="6935"/>
                      <a:pt x="2035" y="6905"/>
                      <a:pt x="2019" y="6875"/>
                    </a:cubicBezTo>
                    <a:cubicBezTo>
                      <a:pt x="1973" y="6797"/>
                      <a:pt x="1921" y="6724"/>
                      <a:pt x="1862" y="6656"/>
                    </a:cubicBezTo>
                    <a:cubicBezTo>
                      <a:pt x="1822" y="6609"/>
                      <a:pt x="1778" y="6564"/>
                      <a:pt x="1732" y="6523"/>
                    </a:cubicBezTo>
                    <a:cubicBezTo>
                      <a:pt x="1686" y="6481"/>
                      <a:pt x="1636" y="6441"/>
                      <a:pt x="1590" y="6403"/>
                    </a:cubicBezTo>
                    <a:cubicBezTo>
                      <a:pt x="1557" y="6377"/>
                      <a:pt x="1523" y="6351"/>
                      <a:pt x="1491" y="6325"/>
                    </a:cubicBezTo>
                    <a:lnTo>
                      <a:pt x="1443" y="6288"/>
                    </a:lnTo>
                    <a:lnTo>
                      <a:pt x="1429" y="6276"/>
                    </a:lnTo>
                    <a:cubicBezTo>
                      <a:pt x="1409" y="6261"/>
                      <a:pt x="1389" y="6245"/>
                      <a:pt x="1370" y="6229"/>
                    </a:cubicBezTo>
                    <a:lnTo>
                      <a:pt x="1301" y="6166"/>
                    </a:lnTo>
                    <a:cubicBezTo>
                      <a:pt x="1241" y="6112"/>
                      <a:pt x="1179" y="6057"/>
                      <a:pt x="1119" y="6004"/>
                    </a:cubicBezTo>
                    <a:cubicBezTo>
                      <a:pt x="1087" y="5976"/>
                      <a:pt x="1054" y="5947"/>
                      <a:pt x="1022" y="5918"/>
                    </a:cubicBezTo>
                    <a:cubicBezTo>
                      <a:pt x="945" y="5850"/>
                      <a:pt x="845" y="5759"/>
                      <a:pt x="746" y="5666"/>
                    </a:cubicBezTo>
                    <a:cubicBezTo>
                      <a:pt x="706" y="5627"/>
                      <a:pt x="659" y="5581"/>
                      <a:pt x="614" y="5534"/>
                    </a:cubicBezTo>
                    <a:cubicBezTo>
                      <a:pt x="565" y="5482"/>
                      <a:pt x="525" y="5437"/>
                      <a:pt x="490" y="5393"/>
                    </a:cubicBezTo>
                    <a:cubicBezTo>
                      <a:pt x="418" y="5304"/>
                      <a:pt x="353" y="5209"/>
                      <a:pt x="296" y="5109"/>
                    </a:cubicBezTo>
                    <a:cubicBezTo>
                      <a:pt x="228" y="4992"/>
                      <a:pt x="171" y="4869"/>
                      <a:pt x="126" y="4742"/>
                    </a:cubicBezTo>
                    <a:cubicBezTo>
                      <a:pt x="43" y="4508"/>
                      <a:pt x="0" y="4261"/>
                      <a:pt x="0" y="4013"/>
                    </a:cubicBezTo>
                    <a:cubicBezTo>
                      <a:pt x="0" y="4011"/>
                      <a:pt x="0" y="4009"/>
                      <a:pt x="0" y="4007"/>
                    </a:cubicBezTo>
                    <a:cubicBezTo>
                      <a:pt x="0" y="3949"/>
                      <a:pt x="2" y="3888"/>
                      <a:pt x="8" y="3820"/>
                    </a:cubicBezTo>
                    <a:cubicBezTo>
                      <a:pt x="9" y="3815"/>
                      <a:pt x="9" y="3809"/>
                      <a:pt x="10" y="3804"/>
                    </a:cubicBezTo>
                    <a:cubicBezTo>
                      <a:pt x="11" y="3794"/>
                      <a:pt x="12" y="3784"/>
                      <a:pt x="13" y="3774"/>
                    </a:cubicBezTo>
                    <a:lnTo>
                      <a:pt x="19" y="3727"/>
                    </a:lnTo>
                    <a:cubicBezTo>
                      <a:pt x="22" y="3696"/>
                      <a:pt x="28" y="3665"/>
                      <a:pt x="34" y="3635"/>
                    </a:cubicBezTo>
                    <a:cubicBezTo>
                      <a:pt x="58" y="3516"/>
                      <a:pt x="101" y="3402"/>
                      <a:pt x="162" y="3297"/>
                    </a:cubicBezTo>
                    <a:cubicBezTo>
                      <a:pt x="260" y="3127"/>
                      <a:pt x="402" y="2985"/>
                      <a:pt x="573" y="2886"/>
                    </a:cubicBezTo>
                    <a:cubicBezTo>
                      <a:pt x="624" y="2857"/>
                      <a:pt x="677" y="2831"/>
                      <a:pt x="732" y="2810"/>
                    </a:cubicBezTo>
                    <a:cubicBezTo>
                      <a:pt x="849" y="2765"/>
                      <a:pt x="973" y="2741"/>
                      <a:pt x="1099" y="2738"/>
                    </a:cubicBezTo>
                    <a:cubicBezTo>
                      <a:pt x="1107" y="2738"/>
                      <a:pt x="1116" y="2738"/>
                      <a:pt x="1124" y="2738"/>
                    </a:cubicBezTo>
                    <a:cubicBezTo>
                      <a:pt x="1178" y="2738"/>
                      <a:pt x="1233" y="2741"/>
                      <a:pt x="1286" y="2748"/>
                    </a:cubicBezTo>
                    <a:lnTo>
                      <a:pt x="1333" y="2753"/>
                    </a:lnTo>
                    <a:lnTo>
                      <a:pt x="1379" y="2760"/>
                    </a:lnTo>
                    <a:cubicBezTo>
                      <a:pt x="1403" y="2763"/>
                      <a:pt x="1428" y="2768"/>
                      <a:pt x="1451" y="2772"/>
                    </a:cubicBezTo>
                    <a:lnTo>
                      <a:pt x="1471" y="2776"/>
                    </a:lnTo>
                    <a:cubicBezTo>
                      <a:pt x="1484" y="2778"/>
                      <a:pt x="1496" y="2781"/>
                      <a:pt x="1508" y="2784"/>
                    </a:cubicBezTo>
                    <a:lnTo>
                      <a:pt x="1563" y="2796"/>
                    </a:lnTo>
                    <a:lnTo>
                      <a:pt x="1608" y="2808"/>
                    </a:lnTo>
                    <a:lnTo>
                      <a:pt x="1622" y="2812"/>
                    </a:lnTo>
                    <a:cubicBezTo>
                      <a:pt x="1633" y="2814"/>
                      <a:pt x="1643" y="2817"/>
                      <a:pt x="1654" y="2820"/>
                    </a:cubicBezTo>
                    <a:lnTo>
                      <a:pt x="1680" y="2828"/>
                    </a:lnTo>
                    <a:cubicBezTo>
                      <a:pt x="1701" y="2834"/>
                      <a:pt x="1722" y="2840"/>
                      <a:pt x="1743" y="2847"/>
                    </a:cubicBezTo>
                    <a:lnTo>
                      <a:pt x="1788" y="2861"/>
                    </a:lnTo>
                    <a:cubicBezTo>
                      <a:pt x="1797" y="2864"/>
                      <a:pt x="1807" y="2867"/>
                      <a:pt x="1817" y="2871"/>
                    </a:cubicBezTo>
                    <a:lnTo>
                      <a:pt x="1832" y="2876"/>
                    </a:lnTo>
                    <a:cubicBezTo>
                      <a:pt x="1945" y="2915"/>
                      <a:pt x="2058" y="2961"/>
                      <a:pt x="2179" y="3015"/>
                    </a:cubicBezTo>
                    <a:cubicBezTo>
                      <a:pt x="2407" y="3118"/>
                      <a:pt x="2624" y="3234"/>
                      <a:pt x="2845" y="3354"/>
                    </a:cubicBezTo>
                    <a:lnTo>
                      <a:pt x="2927" y="3396"/>
                    </a:lnTo>
                    <a:cubicBezTo>
                      <a:pt x="3115" y="3499"/>
                      <a:pt x="3310" y="3604"/>
                      <a:pt x="3509" y="3694"/>
                    </a:cubicBezTo>
                    <a:lnTo>
                      <a:pt x="3506" y="3700"/>
                    </a:lnTo>
                    <a:lnTo>
                      <a:pt x="3509" y="3694"/>
                    </a:lnTo>
                    <a:cubicBezTo>
                      <a:pt x="3564" y="3721"/>
                      <a:pt x="3620" y="3748"/>
                      <a:pt x="3679" y="3771"/>
                    </a:cubicBezTo>
                    <a:cubicBezTo>
                      <a:pt x="3699" y="3780"/>
                      <a:pt x="3720" y="3787"/>
                      <a:pt x="3740" y="3795"/>
                    </a:cubicBezTo>
                    <a:lnTo>
                      <a:pt x="3766" y="3804"/>
                    </a:lnTo>
                    <a:lnTo>
                      <a:pt x="3832" y="3826"/>
                    </a:lnTo>
                    <a:lnTo>
                      <a:pt x="3854" y="3833"/>
                    </a:lnTo>
                    <a:cubicBezTo>
                      <a:pt x="3913" y="3851"/>
                      <a:pt x="3973" y="3866"/>
                      <a:pt x="4034" y="3878"/>
                    </a:cubicBezTo>
                    <a:cubicBezTo>
                      <a:pt x="4095" y="3891"/>
                      <a:pt x="4157" y="3900"/>
                      <a:pt x="4218" y="3905"/>
                    </a:cubicBezTo>
                    <a:lnTo>
                      <a:pt x="4235" y="3907"/>
                    </a:lnTo>
                    <a:cubicBezTo>
                      <a:pt x="4245" y="3907"/>
                      <a:pt x="4255" y="3908"/>
                      <a:pt x="4265" y="3909"/>
                    </a:cubicBezTo>
                    <a:lnTo>
                      <a:pt x="4322" y="3911"/>
                    </a:lnTo>
                    <a:cubicBezTo>
                      <a:pt x="4349" y="3912"/>
                      <a:pt x="4377" y="3912"/>
                      <a:pt x="4404" y="3911"/>
                    </a:cubicBezTo>
                    <a:cubicBezTo>
                      <a:pt x="4466" y="3910"/>
                      <a:pt x="4528" y="3904"/>
                      <a:pt x="4589" y="3895"/>
                    </a:cubicBezTo>
                    <a:cubicBezTo>
                      <a:pt x="4712" y="3877"/>
                      <a:pt x="4831" y="3843"/>
                      <a:pt x="4945" y="3793"/>
                    </a:cubicBezTo>
                    <a:cubicBezTo>
                      <a:pt x="4990" y="3773"/>
                      <a:pt x="5034" y="3751"/>
                      <a:pt x="5077" y="3726"/>
                    </a:cubicBezTo>
                    <a:cubicBezTo>
                      <a:pt x="5141" y="3689"/>
                      <a:pt x="5203" y="3646"/>
                      <a:pt x="5261" y="3599"/>
                    </a:cubicBezTo>
                    <a:cubicBezTo>
                      <a:pt x="5356" y="3519"/>
                      <a:pt x="5441" y="3428"/>
                      <a:pt x="5512" y="3326"/>
                    </a:cubicBezTo>
                    <a:cubicBezTo>
                      <a:pt x="5536" y="3292"/>
                      <a:pt x="5558" y="3257"/>
                      <a:pt x="5579" y="3221"/>
                    </a:cubicBezTo>
                    <a:cubicBezTo>
                      <a:pt x="5620" y="3150"/>
                      <a:pt x="5655" y="3075"/>
                      <a:pt x="5684" y="2998"/>
                    </a:cubicBezTo>
                    <a:cubicBezTo>
                      <a:pt x="5728" y="2882"/>
                      <a:pt x="5758" y="2761"/>
                      <a:pt x="5774" y="2638"/>
                    </a:cubicBezTo>
                    <a:cubicBezTo>
                      <a:pt x="5806" y="2402"/>
                      <a:pt x="5793" y="2154"/>
                      <a:pt x="5734" y="1899"/>
                    </a:cubicBezTo>
                    <a:cubicBezTo>
                      <a:pt x="5679" y="1671"/>
                      <a:pt x="5587" y="1439"/>
                      <a:pt x="5461" y="1208"/>
                    </a:cubicBezTo>
                    <a:cubicBezTo>
                      <a:pt x="5451" y="1190"/>
                      <a:pt x="5441" y="1172"/>
                      <a:pt x="5431" y="1154"/>
                    </a:cubicBezTo>
                    <a:cubicBezTo>
                      <a:pt x="5426" y="1145"/>
                      <a:pt x="5421" y="1136"/>
                      <a:pt x="5415" y="1127"/>
                    </a:cubicBezTo>
                    <a:cubicBezTo>
                      <a:pt x="5410" y="1118"/>
                      <a:pt x="5404" y="1109"/>
                      <a:pt x="5399" y="1099"/>
                    </a:cubicBezTo>
                    <a:cubicBezTo>
                      <a:pt x="5389" y="1082"/>
                      <a:pt x="5378" y="1064"/>
                      <a:pt x="5367" y="1047"/>
                    </a:cubicBezTo>
                    <a:cubicBezTo>
                      <a:pt x="5335" y="993"/>
                      <a:pt x="5300" y="940"/>
                      <a:pt x="5267" y="890"/>
                    </a:cubicBezTo>
                    <a:cubicBezTo>
                      <a:pt x="5199" y="788"/>
                      <a:pt x="5125" y="686"/>
                      <a:pt x="5049" y="587"/>
                    </a:cubicBezTo>
                    <a:cubicBezTo>
                      <a:pt x="4905" y="397"/>
                      <a:pt x="4756" y="220"/>
                      <a:pt x="4576" y="9"/>
                    </a:cubicBezTo>
                    <a:lnTo>
                      <a:pt x="4587" y="0"/>
                    </a:lnTo>
                    <a:cubicBezTo>
                      <a:pt x="4766" y="211"/>
                      <a:pt x="4915" y="388"/>
                      <a:pt x="5061" y="578"/>
                    </a:cubicBezTo>
                    <a:cubicBezTo>
                      <a:pt x="5137" y="678"/>
                      <a:pt x="5210" y="780"/>
                      <a:pt x="5279" y="882"/>
                    </a:cubicBezTo>
                    <a:cubicBezTo>
                      <a:pt x="5312" y="932"/>
                      <a:pt x="5347" y="986"/>
                      <a:pt x="5379" y="1040"/>
                    </a:cubicBezTo>
                    <a:cubicBezTo>
                      <a:pt x="5390" y="1057"/>
                      <a:pt x="5401" y="1075"/>
                      <a:pt x="5411" y="1092"/>
                    </a:cubicBezTo>
                    <a:cubicBezTo>
                      <a:pt x="5416" y="1102"/>
                      <a:pt x="5422" y="1111"/>
                      <a:pt x="5427" y="1120"/>
                    </a:cubicBezTo>
                    <a:cubicBezTo>
                      <a:pt x="5432" y="1129"/>
                      <a:pt x="5438" y="1138"/>
                      <a:pt x="5443" y="1147"/>
                    </a:cubicBezTo>
                    <a:cubicBezTo>
                      <a:pt x="5453" y="1165"/>
                      <a:pt x="5463" y="1183"/>
                      <a:pt x="5473" y="1202"/>
                    </a:cubicBezTo>
                    <a:cubicBezTo>
                      <a:pt x="5600" y="1433"/>
                      <a:pt x="5692" y="1667"/>
                      <a:pt x="5748" y="1896"/>
                    </a:cubicBezTo>
                    <a:cubicBezTo>
                      <a:pt x="5807" y="2152"/>
                      <a:pt x="5820" y="2403"/>
                      <a:pt x="5788" y="2640"/>
                    </a:cubicBezTo>
                    <a:cubicBezTo>
                      <a:pt x="5771" y="2764"/>
                      <a:pt x="5741" y="2886"/>
                      <a:pt x="5697" y="3003"/>
                    </a:cubicBezTo>
                    <a:cubicBezTo>
                      <a:pt x="5668" y="3081"/>
                      <a:pt x="5632" y="3156"/>
                      <a:pt x="5591" y="3228"/>
                    </a:cubicBezTo>
                    <a:cubicBezTo>
                      <a:pt x="5570" y="3265"/>
                      <a:pt x="5547" y="3300"/>
                      <a:pt x="5523" y="3335"/>
                    </a:cubicBezTo>
                    <a:cubicBezTo>
                      <a:pt x="5451" y="3437"/>
                      <a:pt x="5366" y="3530"/>
                      <a:pt x="5270" y="3610"/>
                    </a:cubicBezTo>
                    <a:cubicBezTo>
                      <a:pt x="5211" y="3658"/>
                      <a:pt x="5149" y="3701"/>
                      <a:pt x="5084" y="3739"/>
                    </a:cubicBezTo>
                    <a:cubicBezTo>
                      <a:pt x="5041" y="3764"/>
                      <a:pt x="4997" y="3786"/>
                      <a:pt x="4951" y="3806"/>
                    </a:cubicBezTo>
                    <a:cubicBezTo>
                      <a:pt x="4836" y="3856"/>
                      <a:pt x="4715" y="3891"/>
                      <a:pt x="4591" y="3910"/>
                    </a:cubicBezTo>
                    <a:cubicBezTo>
                      <a:pt x="4530" y="3919"/>
                      <a:pt x="4467" y="3924"/>
                      <a:pt x="4405" y="3926"/>
                    </a:cubicBezTo>
                    <a:cubicBezTo>
                      <a:pt x="4393" y="3926"/>
                      <a:pt x="4381" y="3926"/>
                      <a:pt x="4369" y="3926"/>
                    </a:cubicBezTo>
                    <a:cubicBezTo>
                      <a:pt x="4353" y="3926"/>
                      <a:pt x="4337" y="3926"/>
                      <a:pt x="4322" y="3926"/>
                    </a:cubicBezTo>
                    <a:lnTo>
                      <a:pt x="4311" y="3926"/>
                    </a:lnTo>
                    <a:lnTo>
                      <a:pt x="4264" y="3923"/>
                    </a:lnTo>
                    <a:cubicBezTo>
                      <a:pt x="4254" y="3923"/>
                      <a:pt x="4244" y="3922"/>
                      <a:pt x="4234" y="3921"/>
                    </a:cubicBezTo>
                    <a:lnTo>
                      <a:pt x="4217" y="3920"/>
                    </a:lnTo>
                    <a:cubicBezTo>
                      <a:pt x="4155" y="3914"/>
                      <a:pt x="4093" y="3905"/>
                      <a:pt x="4032" y="3893"/>
                    </a:cubicBezTo>
                    <a:cubicBezTo>
                      <a:pt x="3971" y="3881"/>
                      <a:pt x="3910" y="3865"/>
                      <a:pt x="3850" y="3847"/>
                    </a:cubicBezTo>
                    <a:lnTo>
                      <a:pt x="3828" y="3840"/>
                    </a:lnTo>
                    <a:lnTo>
                      <a:pt x="3761" y="3818"/>
                    </a:lnTo>
                    <a:lnTo>
                      <a:pt x="3736" y="3808"/>
                    </a:lnTo>
                    <a:cubicBezTo>
                      <a:pt x="3716" y="3801"/>
                      <a:pt x="3694" y="3793"/>
                      <a:pt x="3674" y="3784"/>
                    </a:cubicBezTo>
                    <a:cubicBezTo>
                      <a:pt x="3615" y="3761"/>
                      <a:pt x="3558" y="3734"/>
                      <a:pt x="3503" y="3708"/>
                    </a:cubicBezTo>
                    <a:cubicBezTo>
                      <a:pt x="3305" y="3617"/>
                      <a:pt x="3109" y="3511"/>
                      <a:pt x="2921" y="3409"/>
                    </a:cubicBezTo>
                    <a:lnTo>
                      <a:pt x="2839" y="3365"/>
                    </a:lnTo>
                    <a:cubicBezTo>
                      <a:pt x="2618" y="3246"/>
                      <a:pt x="2401" y="3130"/>
                      <a:pt x="2174" y="3028"/>
                    </a:cubicBezTo>
                    <a:cubicBezTo>
                      <a:pt x="2053" y="2973"/>
                      <a:pt x="1940" y="2928"/>
                      <a:pt x="1828" y="2889"/>
                    </a:cubicBezTo>
                    <a:lnTo>
                      <a:pt x="1812" y="2883"/>
                    </a:lnTo>
                    <a:cubicBezTo>
                      <a:pt x="1803" y="2880"/>
                      <a:pt x="1793" y="2877"/>
                      <a:pt x="1784" y="2874"/>
                    </a:cubicBezTo>
                    <a:lnTo>
                      <a:pt x="1739" y="2860"/>
                    </a:lnTo>
                    <a:cubicBezTo>
                      <a:pt x="1719" y="2853"/>
                      <a:pt x="1697" y="2847"/>
                      <a:pt x="1677" y="2841"/>
                    </a:cubicBezTo>
                    <a:lnTo>
                      <a:pt x="1650" y="2833"/>
                    </a:lnTo>
                    <a:cubicBezTo>
                      <a:pt x="1640" y="2830"/>
                      <a:pt x="1629" y="2827"/>
                      <a:pt x="1619" y="2825"/>
                    </a:cubicBezTo>
                    <a:lnTo>
                      <a:pt x="1605" y="2821"/>
                    </a:lnTo>
                    <a:lnTo>
                      <a:pt x="1560" y="2809"/>
                    </a:lnTo>
                    <a:lnTo>
                      <a:pt x="1505" y="2797"/>
                    </a:lnTo>
                    <a:cubicBezTo>
                      <a:pt x="1493" y="2794"/>
                      <a:pt x="1481" y="2792"/>
                      <a:pt x="1469" y="2790"/>
                    </a:cubicBezTo>
                    <a:lnTo>
                      <a:pt x="1449" y="2786"/>
                    </a:lnTo>
                    <a:cubicBezTo>
                      <a:pt x="1425" y="2781"/>
                      <a:pt x="1401" y="2777"/>
                      <a:pt x="1377" y="2773"/>
                    </a:cubicBezTo>
                    <a:lnTo>
                      <a:pt x="1331" y="2766"/>
                    </a:lnTo>
                    <a:lnTo>
                      <a:pt x="1285" y="2761"/>
                    </a:lnTo>
                    <a:cubicBezTo>
                      <a:pt x="1232" y="2755"/>
                      <a:pt x="1178" y="2752"/>
                      <a:pt x="1125" y="2752"/>
                    </a:cubicBezTo>
                    <a:cubicBezTo>
                      <a:pt x="1116" y="2752"/>
                      <a:pt x="1108" y="2752"/>
                      <a:pt x="1100" y="2752"/>
                    </a:cubicBezTo>
                    <a:cubicBezTo>
                      <a:pt x="976" y="2754"/>
                      <a:pt x="853" y="2779"/>
                      <a:pt x="737" y="2823"/>
                    </a:cubicBezTo>
                    <a:cubicBezTo>
                      <a:pt x="683" y="2844"/>
                      <a:pt x="630" y="2869"/>
                      <a:pt x="580" y="2898"/>
                    </a:cubicBezTo>
                    <a:cubicBezTo>
                      <a:pt x="411" y="2995"/>
                      <a:pt x="271" y="3135"/>
                      <a:pt x="174" y="3304"/>
                    </a:cubicBezTo>
                    <a:cubicBezTo>
                      <a:pt x="114" y="3407"/>
                      <a:pt x="71" y="3520"/>
                      <a:pt x="47" y="3637"/>
                    </a:cubicBezTo>
                    <a:cubicBezTo>
                      <a:pt x="42" y="3667"/>
                      <a:pt x="36" y="3698"/>
                      <a:pt x="32" y="3729"/>
                    </a:cubicBezTo>
                    <a:lnTo>
                      <a:pt x="27" y="3775"/>
                    </a:lnTo>
                    <a:cubicBezTo>
                      <a:pt x="26" y="3785"/>
                      <a:pt x="25" y="3795"/>
                      <a:pt x="24" y="3805"/>
                    </a:cubicBezTo>
                    <a:cubicBezTo>
                      <a:pt x="23" y="3810"/>
                      <a:pt x="23" y="3816"/>
                      <a:pt x="22" y="3821"/>
                    </a:cubicBezTo>
                    <a:cubicBezTo>
                      <a:pt x="16" y="3888"/>
                      <a:pt x="14" y="3949"/>
                      <a:pt x="14" y="4007"/>
                    </a:cubicBezTo>
                    <a:cubicBezTo>
                      <a:pt x="14" y="4009"/>
                      <a:pt x="14" y="4011"/>
                      <a:pt x="14" y="4012"/>
                    </a:cubicBezTo>
                    <a:cubicBezTo>
                      <a:pt x="14" y="4259"/>
                      <a:pt x="56" y="4505"/>
                      <a:pt x="139" y="4737"/>
                    </a:cubicBezTo>
                    <a:cubicBezTo>
                      <a:pt x="184" y="4864"/>
                      <a:pt x="241" y="4985"/>
                      <a:pt x="308" y="5102"/>
                    </a:cubicBezTo>
                    <a:cubicBezTo>
                      <a:pt x="365" y="5201"/>
                      <a:pt x="429" y="5295"/>
                      <a:pt x="501" y="5384"/>
                    </a:cubicBezTo>
                    <a:lnTo>
                      <a:pt x="496" y="5388"/>
                    </a:lnTo>
                    <a:lnTo>
                      <a:pt x="501" y="5384"/>
                    </a:lnTo>
                    <a:cubicBezTo>
                      <a:pt x="536" y="5428"/>
                      <a:pt x="575" y="5472"/>
                      <a:pt x="624" y="5524"/>
                    </a:cubicBezTo>
                    <a:cubicBezTo>
                      <a:pt x="669" y="5571"/>
                      <a:pt x="716" y="5616"/>
                      <a:pt x="756" y="5655"/>
                    </a:cubicBezTo>
                    <a:cubicBezTo>
                      <a:pt x="854" y="5749"/>
                      <a:pt x="955" y="5839"/>
                      <a:pt x="1032" y="5907"/>
                    </a:cubicBezTo>
                    <a:cubicBezTo>
                      <a:pt x="1064" y="5936"/>
                      <a:pt x="1096" y="5965"/>
                      <a:pt x="1129" y="5993"/>
                    </a:cubicBezTo>
                    <a:cubicBezTo>
                      <a:pt x="1189" y="6046"/>
                      <a:pt x="1250" y="6101"/>
                      <a:pt x="1311" y="6155"/>
                    </a:cubicBezTo>
                    <a:lnTo>
                      <a:pt x="1380" y="6218"/>
                    </a:lnTo>
                    <a:cubicBezTo>
                      <a:pt x="1399" y="6234"/>
                      <a:pt x="1419" y="6250"/>
                      <a:pt x="1438" y="6265"/>
                    </a:cubicBezTo>
                    <a:lnTo>
                      <a:pt x="1452" y="6276"/>
                    </a:lnTo>
                    <a:lnTo>
                      <a:pt x="1500" y="6314"/>
                    </a:lnTo>
                    <a:cubicBezTo>
                      <a:pt x="1533" y="6339"/>
                      <a:pt x="1566" y="6366"/>
                      <a:pt x="1599" y="6392"/>
                    </a:cubicBezTo>
                    <a:cubicBezTo>
                      <a:pt x="1646" y="6430"/>
                      <a:pt x="1696" y="6470"/>
                      <a:pt x="1742" y="6512"/>
                    </a:cubicBezTo>
                    <a:cubicBezTo>
                      <a:pt x="1789" y="6554"/>
                      <a:pt x="1833" y="6599"/>
                      <a:pt x="1874" y="6646"/>
                    </a:cubicBezTo>
                    <a:cubicBezTo>
                      <a:pt x="1933" y="6715"/>
                      <a:pt x="1986" y="6789"/>
                      <a:pt x="2031" y="6868"/>
                    </a:cubicBezTo>
                    <a:cubicBezTo>
                      <a:pt x="2049" y="6898"/>
                      <a:pt x="2065" y="6928"/>
                      <a:pt x="2080" y="6959"/>
                    </a:cubicBezTo>
                    <a:cubicBezTo>
                      <a:pt x="2171" y="7147"/>
                      <a:pt x="2219" y="7355"/>
                      <a:pt x="2219" y="7564"/>
                    </a:cubicBezTo>
                    <a:cubicBezTo>
                      <a:pt x="2219" y="7606"/>
                      <a:pt x="2217" y="7647"/>
                      <a:pt x="2213" y="7688"/>
                    </a:cubicBezTo>
                    <a:cubicBezTo>
                      <a:pt x="2202" y="7813"/>
                      <a:pt x="2177" y="7936"/>
                      <a:pt x="2139" y="8055"/>
                    </a:cubicBezTo>
                    <a:cubicBezTo>
                      <a:pt x="2101" y="8174"/>
                      <a:pt x="2053" y="8289"/>
                      <a:pt x="1996" y="8401"/>
                    </a:cubicBezTo>
                    <a:cubicBezTo>
                      <a:pt x="1893" y="8601"/>
                      <a:pt x="1759" y="8806"/>
                      <a:pt x="1586" y="9025"/>
                    </a:cubicBezTo>
                    <a:cubicBezTo>
                      <a:pt x="1450" y="9197"/>
                      <a:pt x="1294" y="9376"/>
                      <a:pt x="1093" y="958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24"/>
              <p:cNvSpPr/>
              <p:nvPr/>
            </p:nvSpPr>
            <p:spPr>
              <a:xfrm>
                <a:off x="4635000" y="1056960"/>
                <a:ext cx="2090160" cy="35542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9873" extrusionOk="0">
                    <a:moveTo>
                      <a:pt x="1144" y="9340"/>
                    </a:moveTo>
                    <a:cubicBezTo>
                      <a:pt x="1036" y="9453"/>
                      <a:pt x="924" y="9566"/>
                      <a:pt x="815" y="9677"/>
                    </a:cubicBezTo>
                    <a:cubicBezTo>
                      <a:pt x="752" y="9741"/>
                      <a:pt x="687" y="9807"/>
                      <a:pt x="622" y="9873"/>
                    </a:cubicBezTo>
                    <a:lnTo>
                      <a:pt x="612" y="9864"/>
                    </a:lnTo>
                    <a:cubicBezTo>
                      <a:pt x="677" y="9798"/>
                      <a:pt x="742" y="9731"/>
                      <a:pt x="805" y="9667"/>
                    </a:cubicBezTo>
                    <a:cubicBezTo>
                      <a:pt x="914" y="9557"/>
                      <a:pt x="1026" y="9444"/>
                      <a:pt x="1133" y="9331"/>
                    </a:cubicBezTo>
                    <a:cubicBezTo>
                      <a:pt x="1329" y="9125"/>
                      <a:pt x="1482" y="8951"/>
                      <a:pt x="1614" y="8783"/>
                    </a:cubicBezTo>
                    <a:cubicBezTo>
                      <a:pt x="1780" y="8574"/>
                      <a:pt x="1906" y="8381"/>
                      <a:pt x="2003" y="8192"/>
                    </a:cubicBezTo>
                    <a:cubicBezTo>
                      <a:pt x="2055" y="8090"/>
                      <a:pt x="2099" y="7984"/>
                      <a:pt x="2134" y="7876"/>
                    </a:cubicBezTo>
                    <a:cubicBezTo>
                      <a:pt x="2167" y="7771"/>
                      <a:pt x="2190" y="7662"/>
                      <a:pt x="2199" y="7552"/>
                    </a:cubicBezTo>
                    <a:cubicBezTo>
                      <a:pt x="2203" y="7517"/>
                      <a:pt x="2204" y="7482"/>
                      <a:pt x="2204" y="7447"/>
                    </a:cubicBezTo>
                    <a:cubicBezTo>
                      <a:pt x="2204" y="7374"/>
                      <a:pt x="2198" y="7302"/>
                      <a:pt x="2184" y="7230"/>
                    </a:cubicBezTo>
                    <a:cubicBezTo>
                      <a:pt x="2175" y="7177"/>
                      <a:pt x="2162" y="7125"/>
                      <a:pt x="2145" y="7074"/>
                    </a:cubicBezTo>
                    <a:cubicBezTo>
                      <a:pt x="2128" y="7023"/>
                      <a:pt x="2108" y="6973"/>
                      <a:pt x="2085" y="6925"/>
                    </a:cubicBezTo>
                    <a:cubicBezTo>
                      <a:pt x="2072" y="6899"/>
                      <a:pt x="2058" y="6873"/>
                      <a:pt x="2043" y="6847"/>
                    </a:cubicBezTo>
                    <a:cubicBezTo>
                      <a:pt x="2004" y="6779"/>
                      <a:pt x="1959" y="6715"/>
                      <a:pt x="1907" y="6656"/>
                    </a:cubicBezTo>
                    <a:cubicBezTo>
                      <a:pt x="1872" y="6615"/>
                      <a:pt x="1834" y="6576"/>
                      <a:pt x="1793" y="6539"/>
                    </a:cubicBezTo>
                    <a:lnTo>
                      <a:pt x="1788" y="6534"/>
                    </a:lnTo>
                    <a:cubicBezTo>
                      <a:pt x="1785" y="6531"/>
                      <a:pt x="1781" y="6529"/>
                      <a:pt x="1778" y="6526"/>
                    </a:cubicBezTo>
                    <a:lnTo>
                      <a:pt x="1762" y="6512"/>
                    </a:lnTo>
                    <a:lnTo>
                      <a:pt x="1728" y="6483"/>
                    </a:lnTo>
                    <a:cubicBezTo>
                      <a:pt x="1707" y="6466"/>
                      <a:pt x="1684" y="6447"/>
                      <a:pt x="1659" y="6427"/>
                    </a:cubicBezTo>
                    <a:cubicBezTo>
                      <a:pt x="1627" y="6401"/>
                      <a:pt x="1596" y="6377"/>
                      <a:pt x="1562" y="6350"/>
                    </a:cubicBezTo>
                    <a:lnTo>
                      <a:pt x="1513" y="6312"/>
                    </a:lnTo>
                    <a:lnTo>
                      <a:pt x="1445" y="6257"/>
                    </a:lnTo>
                    <a:lnTo>
                      <a:pt x="1441" y="6254"/>
                    </a:lnTo>
                    <a:cubicBezTo>
                      <a:pt x="1438" y="6252"/>
                      <a:pt x="1435" y="6250"/>
                      <a:pt x="1433" y="6248"/>
                    </a:cubicBezTo>
                    <a:lnTo>
                      <a:pt x="1362" y="6183"/>
                    </a:lnTo>
                    <a:cubicBezTo>
                      <a:pt x="1302" y="6129"/>
                      <a:pt x="1241" y="6075"/>
                      <a:pt x="1182" y="6023"/>
                    </a:cubicBezTo>
                    <a:cubicBezTo>
                      <a:pt x="1149" y="5994"/>
                      <a:pt x="1116" y="5965"/>
                      <a:pt x="1083" y="5935"/>
                    </a:cubicBezTo>
                    <a:cubicBezTo>
                      <a:pt x="1006" y="5866"/>
                      <a:pt x="903" y="5774"/>
                      <a:pt x="803" y="5679"/>
                    </a:cubicBezTo>
                    <a:lnTo>
                      <a:pt x="789" y="5665"/>
                    </a:lnTo>
                    <a:cubicBezTo>
                      <a:pt x="771" y="5647"/>
                      <a:pt x="752" y="5629"/>
                      <a:pt x="734" y="5611"/>
                    </a:cubicBezTo>
                    <a:lnTo>
                      <a:pt x="699" y="5577"/>
                    </a:lnTo>
                    <a:lnTo>
                      <a:pt x="664" y="5541"/>
                    </a:lnTo>
                    <a:cubicBezTo>
                      <a:pt x="612" y="5485"/>
                      <a:pt x="569" y="5435"/>
                      <a:pt x="531" y="5388"/>
                    </a:cubicBezTo>
                    <a:cubicBezTo>
                      <a:pt x="453" y="5291"/>
                      <a:pt x="382" y="5189"/>
                      <a:pt x="320" y="5081"/>
                    </a:cubicBezTo>
                    <a:cubicBezTo>
                      <a:pt x="247" y="4954"/>
                      <a:pt x="186" y="4821"/>
                      <a:pt x="137" y="4684"/>
                    </a:cubicBezTo>
                    <a:cubicBezTo>
                      <a:pt x="46" y="4430"/>
                      <a:pt x="0" y="4162"/>
                      <a:pt x="0" y="3893"/>
                    </a:cubicBezTo>
                    <a:cubicBezTo>
                      <a:pt x="0" y="3891"/>
                      <a:pt x="0" y="3889"/>
                      <a:pt x="0" y="3887"/>
                    </a:cubicBezTo>
                    <a:cubicBezTo>
                      <a:pt x="0" y="3823"/>
                      <a:pt x="3" y="3756"/>
                      <a:pt x="9" y="3684"/>
                    </a:cubicBezTo>
                    <a:cubicBezTo>
                      <a:pt x="10" y="3678"/>
                      <a:pt x="10" y="3673"/>
                      <a:pt x="11" y="3667"/>
                    </a:cubicBezTo>
                    <a:cubicBezTo>
                      <a:pt x="12" y="3656"/>
                      <a:pt x="13" y="3644"/>
                      <a:pt x="14" y="3633"/>
                    </a:cubicBezTo>
                    <a:lnTo>
                      <a:pt x="20" y="3583"/>
                    </a:lnTo>
                    <a:cubicBezTo>
                      <a:pt x="21" y="3574"/>
                      <a:pt x="22" y="3566"/>
                      <a:pt x="24" y="3557"/>
                    </a:cubicBezTo>
                    <a:lnTo>
                      <a:pt x="28" y="3532"/>
                    </a:lnTo>
                    <a:cubicBezTo>
                      <a:pt x="29" y="3526"/>
                      <a:pt x="30" y="3520"/>
                      <a:pt x="31" y="3515"/>
                    </a:cubicBezTo>
                    <a:cubicBezTo>
                      <a:pt x="33" y="3503"/>
                      <a:pt x="35" y="3490"/>
                      <a:pt x="38" y="3478"/>
                    </a:cubicBezTo>
                    <a:cubicBezTo>
                      <a:pt x="66" y="3339"/>
                      <a:pt x="116" y="3206"/>
                      <a:pt x="187" y="3084"/>
                    </a:cubicBezTo>
                    <a:cubicBezTo>
                      <a:pt x="302" y="2885"/>
                      <a:pt x="466" y="2720"/>
                      <a:pt x="665" y="2606"/>
                    </a:cubicBezTo>
                    <a:cubicBezTo>
                      <a:pt x="725" y="2571"/>
                      <a:pt x="786" y="2542"/>
                      <a:pt x="850" y="2517"/>
                    </a:cubicBezTo>
                    <a:cubicBezTo>
                      <a:pt x="987" y="2465"/>
                      <a:pt x="1132" y="2437"/>
                      <a:pt x="1278" y="2434"/>
                    </a:cubicBezTo>
                    <a:lnTo>
                      <a:pt x="1288" y="2434"/>
                    </a:lnTo>
                    <a:cubicBezTo>
                      <a:pt x="1303" y="2434"/>
                      <a:pt x="1318" y="2433"/>
                      <a:pt x="1333" y="2434"/>
                    </a:cubicBezTo>
                    <a:lnTo>
                      <a:pt x="1374" y="2435"/>
                    </a:lnTo>
                    <a:cubicBezTo>
                      <a:pt x="1377" y="2435"/>
                      <a:pt x="1380" y="2435"/>
                      <a:pt x="1383" y="2435"/>
                    </a:cubicBezTo>
                    <a:lnTo>
                      <a:pt x="1439" y="2439"/>
                    </a:lnTo>
                    <a:lnTo>
                      <a:pt x="1447" y="2440"/>
                    </a:lnTo>
                    <a:cubicBezTo>
                      <a:pt x="1453" y="2440"/>
                      <a:pt x="1459" y="2441"/>
                      <a:pt x="1464" y="2441"/>
                    </a:cubicBezTo>
                    <a:lnTo>
                      <a:pt x="1541" y="2450"/>
                    </a:lnTo>
                    <a:lnTo>
                      <a:pt x="1591" y="2458"/>
                    </a:lnTo>
                    <a:cubicBezTo>
                      <a:pt x="1618" y="2461"/>
                      <a:pt x="1645" y="2467"/>
                      <a:pt x="1671" y="2472"/>
                    </a:cubicBezTo>
                    <a:lnTo>
                      <a:pt x="1691" y="2475"/>
                    </a:lnTo>
                    <a:cubicBezTo>
                      <a:pt x="1705" y="2478"/>
                      <a:pt x="1718" y="2481"/>
                      <a:pt x="1731" y="2484"/>
                    </a:cubicBezTo>
                    <a:lnTo>
                      <a:pt x="1790" y="2497"/>
                    </a:lnTo>
                    <a:lnTo>
                      <a:pt x="1839" y="2509"/>
                    </a:lnTo>
                    <a:lnTo>
                      <a:pt x="1853" y="2513"/>
                    </a:lnTo>
                    <a:cubicBezTo>
                      <a:pt x="1864" y="2516"/>
                      <a:pt x="1876" y="2519"/>
                      <a:pt x="1887" y="2522"/>
                    </a:cubicBezTo>
                    <a:lnTo>
                      <a:pt x="1915" y="2530"/>
                    </a:lnTo>
                    <a:cubicBezTo>
                      <a:pt x="1937" y="2537"/>
                      <a:pt x="1960" y="2543"/>
                      <a:pt x="1982" y="2551"/>
                    </a:cubicBezTo>
                    <a:lnTo>
                      <a:pt x="2030" y="2566"/>
                    </a:lnTo>
                    <a:cubicBezTo>
                      <a:pt x="2040" y="2569"/>
                      <a:pt x="2050" y="2573"/>
                      <a:pt x="2060" y="2576"/>
                    </a:cubicBezTo>
                    <a:lnTo>
                      <a:pt x="2076" y="2582"/>
                    </a:lnTo>
                    <a:cubicBezTo>
                      <a:pt x="2194" y="2623"/>
                      <a:pt x="2313" y="2671"/>
                      <a:pt x="2438" y="2727"/>
                    </a:cubicBezTo>
                    <a:cubicBezTo>
                      <a:pt x="2672" y="2832"/>
                      <a:pt x="2893" y="2950"/>
                      <a:pt x="3117" y="3071"/>
                    </a:cubicBezTo>
                    <a:lnTo>
                      <a:pt x="3169" y="3099"/>
                    </a:lnTo>
                    <a:cubicBezTo>
                      <a:pt x="3259" y="3148"/>
                      <a:pt x="3353" y="3198"/>
                      <a:pt x="3444" y="3247"/>
                    </a:cubicBezTo>
                    <a:cubicBezTo>
                      <a:pt x="3492" y="3271"/>
                      <a:pt x="3548" y="3301"/>
                      <a:pt x="3606" y="3330"/>
                    </a:cubicBezTo>
                    <a:lnTo>
                      <a:pt x="3647" y="3350"/>
                    </a:lnTo>
                    <a:lnTo>
                      <a:pt x="3729" y="3389"/>
                    </a:lnTo>
                    <a:lnTo>
                      <a:pt x="3772" y="3409"/>
                    </a:lnTo>
                    <a:lnTo>
                      <a:pt x="3769" y="3415"/>
                    </a:lnTo>
                    <a:lnTo>
                      <a:pt x="3772" y="3409"/>
                    </a:lnTo>
                    <a:lnTo>
                      <a:pt x="3822" y="3433"/>
                    </a:lnTo>
                    <a:cubicBezTo>
                      <a:pt x="3833" y="3438"/>
                      <a:pt x="3843" y="3443"/>
                      <a:pt x="3853" y="3447"/>
                    </a:cubicBezTo>
                    <a:lnTo>
                      <a:pt x="3892" y="3465"/>
                    </a:lnTo>
                    <a:cubicBezTo>
                      <a:pt x="3901" y="3468"/>
                      <a:pt x="3909" y="3472"/>
                      <a:pt x="3917" y="3475"/>
                    </a:cubicBezTo>
                    <a:lnTo>
                      <a:pt x="3932" y="3481"/>
                    </a:lnTo>
                    <a:cubicBezTo>
                      <a:pt x="3950" y="3488"/>
                      <a:pt x="3968" y="3495"/>
                      <a:pt x="3986" y="3502"/>
                    </a:cubicBezTo>
                    <a:lnTo>
                      <a:pt x="4011" y="3511"/>
                    </a:lnTo>
                    <a:lnTo>
                      <a:pt x="4071" y="3531"/>
                    </a:lnTo>
                    <a:lnTo>
                      <a:pt x="4092" y="3537"/>
                    </a:lnTo>
                    <a:cubicBezTo>
                      <a:pt x="4145" y="3554"/>
                      <a:pt x="4200" y="3567"/>
                      <a:pt x="4254" y="3578"/>
                    </a:cubicBezTo>
                    <a:cubicBezTo>
                      <a:pt x="4309" y="3589"/>
                      <a:pt x="4364" y="3597"/>
                      <a:pt x="4419" y="3602"/>
                    </a:cubicBezTo>
                    <a:lnTo>
                      <a:pt x="4434" y="3603"/>
                    </a:lnTo>
                    <a:cubicBezTo>
                      <a:pt x="4443" y="3604"/>
                      <a:pt x="4451" y="3605"/>
                      <a:pt x="4460" y="3605"/>
                    </a:cubicBezTo>
                    <a:lnTo>
                      <a:pt x="4501" y="3607"/>
                    </a:lnTo>
                    <a:lnTo>
                      <a:pt x="4515" y="3607"/>
                    </a:lnTo>
                    <a:cubicBezTo>
                      <a:pt x="4537" y="3608"/>
                      <a:pt x="4561" y="3608"/>
                      <a:pt x="4583" y="3607"/>
                    </a:cubicBezTo>
                    <a:cubicBezTo>
                      <a:pt x="4638" y="3606"/>
                      <a:pt x="4692" y="3602"/>
                      <a:pt x="4746" y="3594"/>
                    </a:cubicBezTo>
                    <a:cubicBezTo>
                      <a:pt x="4852" y="3578"/>
                      <a:pt x="4957" y="3548"/>
                      <a:pt x="5055" y="3505"/>
                    </a:cubicBezTo>
                    <a:cubicBezTo>
                      <a:pt x="5094" y="3487"/>
                      <a:pt x="5132" y="3468"/>
                      <a:pt x="5169" y="3447"/>
                    </a:cubicBezTo>
                    <a:cubicBezTo>
                      <a:pt x="5225" y="3415"/>
                      <a:pt x="5278" y="3378"/>
                      <a:pt x="5328" y="3337"/>
                    </a:cubicBezTo>
                    <a:cubicBezTo>
                      <a:pt x="5410" y="3268"/>
                      <a:pt x="5483" y="3189"/>
                      <a:pt x="5545" y="3101"/>
                    </a:cubicBezTo>
                    <a:cubicBezTo>
                      <a:pt x="5566" y="3071"/>
                      <a:pt x="5585" y="3040"/>
                      <a:pt x="5603" y="3009"/>
                    </a:cubicBezTo>
                    <a:cubicBezTo>
                      <a:pt x="5640" y="2946"/>
                      <a:pt x="5670" y="2881"/>
                      <a:pt x="5696" y="2813"/>
                    </a:cubicBezTo>
                    <a:cubicBezTo>
                      <a:pt x="5735" y="2710"/>
                      <a:pt x="5761" y="2602"/>
                      <a:pt x="5776" y="2493"/>
                    </a:cubicBezTo>
                    <a:cubicBezTo>
                      <a:pt x="5784" y="2438"/>
                      <a:pt x="5788" y="2382"/>
                      <a:pt x="5790" y="2326"/>
                    </a:cubicBezTo>
                    <a:cubicBezTo>
                      <a:pt x="5792" y="2276"/>
                      <a:pt x="5791" y="2221"/>
                      <a:pt x="5788" y="2157"/>
                    </a:cubicBezTo>
                    <a:lnTo>
                      <a:pt x="5785" y="2115"/>
                    </a:lnTo>
                    <a:lnTo>
                      <a:pt x="5781" y="2073"/>
                    </a:lnTo>
                    <a:cubicBezTo>
                      <a:pt x="5780" y="2060"/>
                      <a:pt x="5778" y="2048"/>
                      <a:pt x="5777" y="2035"/>
                    </a:cubicBezTo>
                    <a:lnTo>
                      <a:pt x="5776" y="2030"/>
                    </a:lnTo>
                    <a:cubicBezTo>
                      <a:pt x="5775" y="2025"/>
                      <a:pt x="5775" y="2020"/>
                      <a:pt x="5774" y="2015"/>
                    </a:cubicBezTo>
                    <a:cubicBezTo>
                      <a:pt x="5773" y="2006"/>
                      <a:pt x="5772" y="1997"/>
                      <a:pt x="5771" y="1988"/>
                    </a:cubicBezTo>
                    <a:lnTo>
                      <a:pt x="5768" y="1970"/>
                    </a:lnTo>
                    <a:cubicBezTo>
                      <a:pt x="5764" y="1948"/>
                      <a:pt x="5761" y="1926"/>
                      <a:pt x="5756" y="1904"/>
                    </a:cubicBezTo>
                    <a:cubicBezTo>
                      <a:pt x="5755" y="1899"/>
                      <a:pt x="5754" y="1894"/>
                      <a:pt x="5753" y="1889"/>
                    </a:cubicBezTo>
                    <a:cubicBezTo>
                      <a:pt x="5752" y="1880"/>
                      <a:pt x="5750" y="1871"/>
                      <a:pt x="5748" y="1862"/>
                    </a:cubicBezTo>
                    <a:lnTo>
                      <a:pt x="5739" y="1821"/>
                    </a:lnTo>
                    <a:cubicBezTo>
                      <a:pt x="5737" y="1812"/>
                      <a:pt x="5735" y="1803"/>
                      <a:pt x="5732" y="1794"/>
                    </a:cubicBezTo>
                    <a:cubicBezTo>
                      <a:pt x="5731" y="1789"/>
                      <a:pt x="5730" y="1785"/>
                      <a:pt x="5728" y="1780"/>
                    </a:cubicBezTo>
                    <a:cubicBezTo>
                      <a:pt x="5727" y="1775"/>
                      <a:pt x="5726" y="1770"/>
                      <a:pt x="5725" y="1765"/>
                    </a:cubicBezTo>
                    <a:cubicBezTo>
                      <a:pt x="5723" y="1756"/>
                      <a:pt x="5720" y="1748"/>
                      <a:pt x="5718" y="1739"/>
                    </a:cubicBezTo>
                    <a:lnTo>
                      <a:pt x="5714" y="1726"/>
                    </a:lnTo>
                    <a:cubicBezTo>
                      <a:pt x="5707" y="1703"/>
                      <a:pt x="5700" y="1679"/>
                      <a:pt x="5693" y="1656"/>
                    </a:cubicBezTo>
                    <a:cubicBezTo>
                      <a:pt x="5677" y="1606"/>
                      <a:pt x="5658" y="1555"/>
                      <a:pt x="5634" y="1493"/>
                    </a:cubicBezTo>
                    <a:lnTo>
                      <a:pt x="5617" y="1453"/>
                    </a:lnTo>
                    <a:cubicBezTo>
                      <a:pt x="5614" y="1444"/>
                      <a:pt x="5610" y="1436"/>
                      <a:pt x="5606" y="1427"/>
                    </a:cubicBezTo>
                    <a:lnTo>
                      <a:pt x="5600" y="1412"/>
                    </a:lnTo>
                    <a:cubicBezTo>
                      <a:pt x="5592" y="1394"/>
                      <a:pt x="5583" y="1375"/>
                      <a:pt x="5575" y="1357"/>
                    </a:cubicBezTo>
                    <a:cubicBezTo>
                      <a:pt x="5571" y="1349"/>
                      <a:pt x="5567" y="1341"/>
                      <a:pt x="5564" y="1333"/>
                    </a:cubicBezTo>
                    <a:cubicBezTo>
                      <a:pt x="5541" y="1286"/>
                      <a:pt x="5514" y="1231"/>
                      <a:pt x="5483" y="1176"/>
                    </a:cubicBezTo>
                    <a:cubicBezTo>
                      <a:pt x="5475" y="1159"/>
                      <a:pt x="5465" y="1142"/>
                      <a:pt x="5456" y="1126"/>
                    </a:cubicBezTo>
                    <a:cubicBezTo>
                      <a:pt x="5450" y="1117"/>
                      <a:pt x="5446" y="1108"/>
                      <a:pt x="5440" y="1099"/>
                    </a:cubicBezTo>
                    <a:cubicBezTo>
                      <a:pt x="5435" y="1090"/>
                      <a:pt x="5430" y="1081"/>
                      <a:pt x="5425" y="1072"/>
                    </a:cubicBezTo>
                    <a:cubicBezTo>
                      <a:pt x="5415" y="1056"/>
                      <a:pt x="5405" y="1039"/>
                      <a:pt x="5395" y="1023"/>
                    </a:cubicBezTo>
                    <a:cubicBezTo>
                      <a:pt x="5364" y="972"/>
                      <a:pt x="5332" y="922"/>
                      <a:pt x="5299" y="872"/>
                    </a:cubicBezTo>
                    <a:cubicBezTo>
                      <a:pt x="5232" y="773"/>
                      <a:pt x="5161" y="675"/>
                      <a:pt x="5088" y="579"/>
                    </a:cubicBezTo>
                    <a:cubicBezTo>
                      <a:pt x="4945" y="392"/>
                      <a:pt x="4792" y="210"/>
                      <a:pt x="4621" y="9"/>
                    </a:cubicBezTo>
                    <a:lnTo>
                      <a:pt x="4631" y="0"/>
                    </a:lnTo>
                    <a:cubicBezTo>
                      <a:pt x="4803" y="201"/>
                      <a:pt x="4956" y="383"/>
                      <a:pt x="5099" y="570"/>
                    </a:cubicBezTo>
                    <a:cubicBezTo>
                      <a:pt x="5173" y="666"/>
                      <a:pt x="5244" y="765"/>
                      <a:pt x="5310" y="864"/>
                    </a:cubicBezTo>
                    <a:cubicBezTo>
                      <a:pt x="5344" y="915"/>
                      <a:pt x="5376" y="965"/>
                      <a:pt x="5407" y="1016"/>
                    </a:cubicBezTo>
                    <a:cubicBezTo>
                      <a:pt x="5417" y="1032"/>
                      <a:pt x="5427" y="1049"/>
                      <a:pt x="5437" y="1065"/>
                    </a:cubicBezTo>
                    <a:cubicBezTo>
                      <a:pt x="5442" y="1074"/>
                      <a:pt x="5447" y="1083"/>
                      <a:pt x="5452" y="1092"/>
                    </a:cubicBezTo>
                    <a:cubicBezTo>
                      <a:pt x="5458" y="1101"/>
                      <a:pt x="5463" y="1110"/>
                      <a:pt x="5468" y="1119"/>
                    </a:cubicBezTo>
                    <a:cubicBezTo>
                      <a:pt x="5477" y="1136"/>
                      <a:pt x="5487" y="1153"/>
                      <a:pt x="5496" y="1170"/>
                    </a:cubicBezTo>
                    <a:cubicBezTo>
                      <a:pt x="5526" y="1224"/>
                      <a:pt x="5554" y="1280"/>
                      <a:pt x="5577" y="1327"/>
                    </a:cubicBezTo>
                    <a:cubicBezTo>
                      <a:pt x="5581" y="1335"/>
                      <a:pt x="5584" y="1343"/>
                      <a:pt x="5588" y="1351"/>
                    </a:cubicBezTo>
                    <a:cubicBezTo>
                      <a:pt x="5596" y="1369"/>
                      <a:pt x="5605" y="1388"/>
                      <a:pt x="5613" y="1407"/>
                    </a:cubicBezTo>
                    <a:lnTo>
                      <a:pt x="5619" y="1422"/>
                    </a:lnTo>
                    <a:cubicBezTo>
                      <a:pt x="5623" y="1430"/>
                      <a:pt x="5627" y="1439"/>
                      <a:pt x="5630" y="1448"/>
                    </a:cubicBezTo>
                    <a:lnTo>
                      <a:pt x="5647" y="1488"/>
                    </a:lnTo>
                    <a:cubicBezTo>
                      <a:pt x="5671" y="1550"/>
                      <a:pt x="5691" y="1602"/>
                      <a:pt x="5706" y="1652"/>
                    </a:cubicBezTo>
                    <a:cubicBezTo>
                      <a:pt x="5714" y="1675"/>
                      <a:pt x="5721" y="1699"/>
                      <a:pt x="5728" y="1722"/>
                    </a:cubicBezTo>
                    <a:lnTo>
                      <a:pt x="5732" y="1735"/>
                    </a:lnTo>
                    <a:cubicBezTo>
                      <a:pt x="5734" y="1744"/>
                      <a:pt x="5736" y="1753"/>
                      <a:pt x="5739" y="1762"/>
                    </a:cubicBezTo>
                    <a:cubicBezTo>
                      <a:pt x="5740" y="1767"/>
                      <a:pt x="5741" y="1772"/>
                      <a:pt x="5743" y="1776"/>
                    </a:cubicBezTo>
                    <a:cubicBezTo>
                      <a:pt x="5744" y="1781"/>
                      <a:pt x="5745" y="1786"/>
                      <a:pt x="5746" y="1790"/>
                    </a:cubicBezTo>
                    <a:cubicBezTo>
                      <a:pt x="5749" y="1800"/>
                      <a:pt x="5751" y="1809"/>
                      <a:pt x="5753" y="1818"/>
                    </a:cubicBezTo>
                    <a:lnTo>
                      <a:pt x="5762" y="1860"/>
                    </a:lnTo>
                    <a:cubicBezTo>
                      <a:pt x="5764" y="1868"/>
                      <a:pt x="5766" y="1878"/>
                      <a:pt x="5768" y="1887"/>
                    </a:cubicBezTo>
                    <a:cubicBezTo>
                      <a:pt x="5769" y="1892"/>
                      <a:pt x="5770" y="1897"/>
                      <a:pt x="5771" y="1902"/>
                    </a:cubicBezTo>
                    <a:cubicBezTo>
                      <a:pt x="5775" y="1924"/>
                      <a:pt x="5779" y="1946"/>
                      <a:pt x="5782" y="1968"/>
                    </a:cubicBezTo>
                    <a:lnTo>
                      <a:pt x="5785" y="1987"/>
                    </a:lnTo>
                    <a:cubicBezTo>
                      <a:pt x="5786" y="1996"/>
                      <a:pt x="5788" y="2005"/>
                      <a:pt x="5789" y="2014"/>
                    </a:cubicBezTo>
                    <a:cubicBezTo>
                      <a:pt x="5789" y="2019"/>
                      <a:pt x="5790" y="2024"/>
                      <a:pt x="5791" y="2029"/>
                    </a:cubicBezTo>
                    <a:lnTo>
                      <a:pt x="5791" y="2034"/>
                    </a:lnTo>
                    <a:cubicBezTo>
                      <a:pt x="5793" y="2047"/>
                      <a:pt x="5795" y="2059"/>
                      <a:pt x="5796" y="2072"/>
                    </a:cubicBezTo>
                    <a:lnTo>
                      <a:pt x="5800" y="2114"/>
                    </a:lnTo>
                    <a:lnTo>
                      <a:pt x="5803" y="2157"/>
                    </a:lnTo>
                    <a:cubicBezTo>
                      <a:pt x="5806" y="2221"/>
                      <a:pt x="5807" y="2277"/>
                      <a:pt x="5805" y="2327"/>
                    </a:cubicBezTo>
                    <a:cubicBezTo>
                      <a:pt x="5803" y="2384"/>
                      <a:pt x="5798" y="2440"/>
                      <a:pt x="5790" y="2496"/>
                    </a:cubicBezTo>
                    <a:cubicBezTo>
                      <a:pt x="5776" y="2606"/>
                      <a:pt x="5748" y="2714"/>
                      <a:pt x="5709" y="2819"/>
                    </a:cubicBezTo>
                    <a:cubicBezTo>
                      <a:pt x="5684" y="2887"/>
                      <a:pt x="5652" y="2953"/>
                      <a:pt x="5616" y="3017"/>
                    </a:cubicBezTo>
                    <a:cubicBezTo>
                      <a:pt x="5598" y="3048"/>
                      <a:pt x="5578" y="3079"/>
                      <a:pt x="5557" y="3110"/>
                    </a:cubicBezTo>
                    <a:cubicBezTo>
                      <a:pt x="5495" y="3198"/>
                      <a:pt x="5421" y="3279"/>
                      <a:pt x="5338" y="3348"/>
                    </a:cubicBezTo>
                    <a:cubicBezTo>
                      <a:pt x="5287" y="3390"/>
                      <a:pt x="5234" y="3427"/>
                      <a:pt x="5177" y="3460"/>
                    </a:cubicBezTo>
                    <a:cubicBezTo>
                      <a:pt x="5140" y="3481"/>
                      <a:pt x="5102" y="3501"/>
                      <a:pt x="5062" y="3518"/>
                    </a:cubicBezTo>
                    <a:cubicBezTo>
                      <a:pt x="4962" y="3562"/>
                      <a:pt x="4857" y="3592"/>
                      <a:pt x="4749" y="3608"/>
                    </a:cubicBezTo>
                    <a:cubicBezTo>
                      <a:pt x="4695" y="3616"/>
                      <a:pt x="4640" y="3621"/>
                      <a:pt x="4585" y="3622"/>
                    </a:cubicBezTo>
                    <a:cubicBezTo>
                      <a:pt x="4575" y="3623"/>
                      <a:pt x="4564" y="3623"/>
                      <a:pt x="4554" y="3623"/>
                    </a:cubicBezTo>
                    <a:cubicBezTo>
                      <a:pt x="4541" y="3623"/>
                      <a:pt x="4528" y="3622"/>
                      <a:pt x="4516" y="3622"/>
                    </a:cubicBezTo>
                    <a:lnTo>
                      <a:pt x="4502" y="3622"/>
                    </a:lnTo>
                    <a:lnTo>
                      <a:pt x="4460" y="3620"/>
                    </a:lnTo>
                    <a:cubicBezTo>
                      <a:pt x="4451" y="3620"/>
                      <a:pt x="4442" y="3619"/>
                      <a:pt x="4434" y="3618"/>
                    </a:cubicBezTo>
                    <a:lnTo>
                      <a:pt x="4419" y="3617"/>
                    </a:lnTo>
                    <a:cubicBezTo>
                      <a:pt x="4363" y="3612"/>
                      <a:pt x="4307" y="3604"/>
                      <a:pt x="4253" y="3593"/>
                    </a:cubicBezTo>
                    <a:cubicBezTo>
                      <a:pt x="4197" y="3582"/>
                      <a:pt x="4142" y="3568"/>
                      <a:pt x="4088" y="3551"/>
                    </a:cubicBezTo>
                    <a:lnTo>
                      <a:pt x="4068" y="3545"/>
                    </a:lnTo>
                    <a:lnTo>
                      <a:pt x="4008" y="3525"/>
                    </a:lnTo>
                    <a:lnTo>
                      <a:pt x="3983" y="3516"/>
                    </a:lnTo>
                    <a:cubicBezTo>
                      <a:pt x="3964" y="3509"/>
                      <a:pt x="3946" y="3502"/>
                      <a:pt x="3927" y="3494"/>
                    </a:cubicBezTo>
                    <a:lnTo>
                      <a:pt x="3913" y="3488"/>
                    </a:lnTo>
                    <a:cubicBezTo>
                      <a:pt x="3905" y="3485"/>
                      <a:pt x="3896" y="3482"/>
                      <a:pt x="3888" y="3478"/>
                    </a:cubicBezTo>
                    <a:lnTo>
                      <a:pt x="3848" y="3461"/>
                    </a:lnTo>
                    <a:cubicBezTo>
                      <a:pt x="3838" y="3456"/>
                      <a:pt x="3828" y="3451"/>
                      <a:pt x="3817" y="3446"/>
                    </a:cubicBezTo>
                    <a:lnTo>
                      <a:pt x="3767" y="3422"/>
                    </a:lnTo>
                    <a:lnTo>
                      <a:pt x="3683" y="3383"/>
                    </a:lnTo>
                    <a:lnTo>
                      <a:pt x="3642" y="3363"/>
                    </a:lnTo>
                    <a:lnTo>
                      <a:pt x="3601" y="3343"/>
                    </a:lnTo>
                    <a:cubicBezTo>
                      <a:pt x="3543" y="3314"/>
                      <a:pt x="3486" y="3285"/>
                      <a:pt x="3438" y="3260"/>
                    </a:cubicBezTo>
                    <a:cubicBezTo>
                      <a:pt x="3347" y="3212"/>
                      <a:pt x="3254" y="3161"/>
                      <a:pt x="3163" y="3112"/>
                    </a:cubicBezTo>
                    <a:lnTo>
                      <a:pt x="3111" y="3084"/>
                    </a:lnTo>
                    <a:cubicBezTo>
                      <a:pt x="2887" y="2963"/>
                      <a:pt x="2667" y="2846"/>
                      <a:pt x="2434" y="2741"/>
                    </a:cubicBezTo>
                    <a:cubicBezTo>
                      <a:pt x="2309" y="2684"/>
                      <a:pt x="2191" y="2637"/>
                      <a:pt x="2073" y="2596"/>
                    </a:cubicBezTo>
                    <a:lnTo>
                      <a:pt x="2057" y="2590"/>
                    </a:lnTo>
                    <a:cubicBezTo>
                      <a:pt x="2046" y="2587"/>
                      <a:pt x="2036" y="2583"/>
                      <a:pt x="2026" y="2580"/>
                    </a:cubicBezTo>
                    <a:lnTo>
                      <a:pt x="1979" y="2565"/>
                    </a:lnTo>
                    <a:cubicBezTo>
                      <a:pt x="1957" y="2557"/>
                      <a:pt x="1934" y="2551"/>
                      <a:pt x="1912" y="2544"/>
                    </a:cubicBezTo>
                    <a:lnTo>
                      <a:pt x="1884" y="2536"/>
                    </a:lnTo>
                    <a:cubicBezTo>
                      <a:pt x="1873" y="2533"/>
                      <a:pt x="1861" y="2530"/>
                      <a:pt x="1850" y="2527"/>
                    </a:cubicBezTo>
                    <a:lnTo>
                      <a:pt x="1836" y="2524"/>
                    </a:lnTo>
                    <a:lnTo>
                      <a:pt x="1787" y="2511"/>
                    </a:lnTo>
                    <a:lnTo>
                      <a:pt x="1729" y="2498"/>
                    </a:lnTo>
                    <a:cubicBezTo>
                      <a:pt x="1716" y="2495"/>
                      <a:pt x="1703" y="2492"/>
                      <a:pt x="1690" y="2490"/>
                    </a:cubicBezTo>
                    <a:lnTo>
                      <a:pt x="1670" y="2486"/>
                    </a:lnTo>
                    <a:cubicBezTo>
                      <a:pt x="1644" y="2481"/>
                      <a:pt x="1617" y="2476"/>
                      <a:pt x="1590" y="2472"/>
                    </a:cubicBezTo>
                    <a:lnTo>
                      <a:pt x="1540" y="2464"/>
                    </a:lnTo>
                    <a:lnTo>
                      <a:pt x="1464" y="2456"/>
                    </a:lnTo>
                    <a:cubicBezTo>
                      <a:pt x="1458" y="2455"/>
                      <a:pt x="1453" y="2455"/>
                      <a:pt x="1447" y="2454"/>
                    </a:cubicBezTo>
                    <a:lnTo>
                      <a:pt x="1438" y="2454"/>
                    </a:lnTo>
                    <a:lnTo>
                      <a:pt x="1383" y="2450"/>
                    </a:lnTo>
                    <a:cubicBezTo>
                      <a:pt x="1380" y="2449"/>
                      <a:pt x="1377" y="2449"/>
                      <a:pt x="1374" y="2449"/>
                    </a:cubicBezTo>
                    <a:lnTo>
                      <a:pt x="1334" y="2448"/>
                    </a:lnTo>
                    <a:cubicBezTo>
                      <a:pt x="1319" y="2447"/>
                      <a:pt x="1304" y="2448"/>
                      <a:pt x="1289" y="2448"/>
                    </a:cubicBezTo>
                    <a:lnTo>
                      <a:pt x="1280" y="2448"/>
                    </a:lnTo>
                    <a:cubicBezTo>
                      <a:pt x="1135" y="2451"/>
                      <a:pt x="992" y="2479"/>
                      <a:pt x="856" y="2531"/>
                    </a:cubicBezTo>
                    <a:cubicBezTo>
                      <a:pt x="793" y="2556"/>
                      <a:pt x="731" y="2585"/>
                      <a:pt x="672" y="2619"/>
                    </a:cubicBezTo>
                    <a:cubicBezTo>
                      <a:pt x="476" y="2732"/>
                      <a:pt x="313" y="2896"/>
                      <a:pt x="199" y="3092"/>
                    </a:cubicBezTo>
                    <a:cubicBezTo>
                      <a:pt x="129" y="3213"/>
                      <a:pt x="80" y="3344"/>
                      <a:pt x="52" y="3480"/>
                    </a:cubicBezTo>
                    <a:cubicBezTo>
                      <a:pt x="49" y="3492"/>
                      <a:pt x="47" y="3505"/>
                      <a:pt x="45" y="3517"/>
                    </a:cubicBezTo>
                    <a:cubicBezTo>
                      <a:pt x="44" y="3523"/>
                      <a:pt x="43" y="3528"/>
                      <a:pt x="42" y="3534"/>
                    </a:cubicBezTo>
                    <a:lnTo>
                      <a:pt x="38" y="3559"/>
                    </a:lnTo>
                    <a:cubicBezTo>
                      <a:pt x="37" y="3568"/>
                      <a:pt x="36" y="3576"/>
                      <a:pt x="35" y="3584"/>
                    </a:cubicBezTo>
                    <a:lnTo>
                      <a:pt x="28" y="3635"/>
                    </a:lnTo>
                    <a:cubicBezTo>
                      <a:pt x="27" y="3646"/>
                      <a:pt x="26" y="3657"/>
                      <a:pt x="25" y="3668"/>
                    </a:cubicBezTo>
                    <a:cubicBezTo>
                      <a:pt x="24" y="3674"/>
                      <a:pt x="24" y="3679"/>
                      <a:pt x="23" y="3685"/>
                    </a:cubicBezTo>
                    <a:cubicBezTo>
                      <a:pt x="17" y="3757"/>
                      <a:pt x="14" y="3823"/>
                      <a:pt x="14" y="3887"/>
                    </a:cubicBezTo>
                    <a:cubicBezTo>
                      <a:pt x="14" y="3889"/>
                      <a:pt x="14" y="3891"/>
                      <a:pt x="14" y="3893"/>
                    </a:cubicBezTo>
                    <a:cubicBezTo>
                      <a:pt x="14" y="4161"/>
                      <a:pt x="60" y="4427"/>
                      <a:pt x="150" y="4679"/>
                    </a:cubicBezTo>
                    <a:cubicBezTo>
                      <a:pt x="199" y="4816"/>
                      <a:pt x="260" y="4948"/>
                      <a:pt x="333" y="5074"/>
                    </a:cubicBezTo>
                    <a:cubicBezTo>
                      <a:pt x="394" y="5181"/>
                      <a:pt x="464" y="5283"/>
                      <a:pt x="542" y="5379"/>
                    </a:cubicBezTo>
                    <a:cubicBezTo>
                      <a:pt x="579" y="5426"/>
                      <a:pt x="623" y="5475"/>
                      <a:pt x="674" y="5530"/>
                    </a:cubicBezTo>
                    <a:lnTo>
                      <a:pt x="727" y="5584"/>
                    </a:lnTo>
                    <a:lnTo>
                      <a:pt x="744" y="5601"/>
                    </a:lnTo>
                    <a:cubicBezTo>
                      <a:pt x="762" y="5619"/>
                      <a:pt x="781" y="5637"/>
                      <a:pt x="799" y="5654"/>
                    </a:cubicBezTo>
                    <a:lnTo>
                      <a:pt x="813" y="5668"/>
                    </a:lnTo>
                    <a:cubicBezTo>
                      <a:pt x="913" y="5764"/>
                      <a:pt x="1015" y="5855"/>
                      <a:pt x="1093" y="5924"/>
                    </a:cubicBezTo>
                    <a:cubicBezTo>
                      <a:pt x="1126" y="5953"/>
                      <a:pt x="1158" y="5982"/>
                      <a:pt x="1191" y="6011"/>
                    </a:cubicBezTo>
                    <a:cubicBezTo>
                      <a:pt x="1250" y="6064"/>
                      <a:pt x="1312" y="6119"/>
                      <a:pt x="1371" y="6172"/>
                    </a:cubicBezTo>
                    <a:lnTo>
                      <a:pt x="1443" y="6237"/>
                    </a:lnTo>
                    <a:cubicBezTo>
                      <a:pt x="1445" y="6239"/>
                      <a:pt x="1448" y="6241"/>
                      <a:pt x="1450" y="6243"/>
                    </a:cubicBezTo>
                    <a:lnTo>
                      <a:pt x="1454" y="6246"/>
                    </a:lnTo>
                    <a:lnTo>
                      <a:pt x="1485" y="6271"/>
                    </a:lnTo>
                    <a:lnTo>
                      <a:pt x="1522" y="6301"/>
                    </a:lnTo>
                    <a:lnTo>
                      <a:pt x="1571" y="6339"/>
                    </a:lnTo>
                    <a:cubicBezTo>
                      <a:pt x="1604" y="6365"/>
                      <a:pt x="1636" y="6390"/>
                      <a:pt x="1668" y="6416"/>
                    </a:cubicBezTo>
                    <a:cubicBezTo>
                      <a:pt x="1694" y="6436"/>
                      <a:pt x="1716" y="6455"/>
                      <a:pt x="1737" y="6472"/>
                    </a:cubicBezTo>
                    <a:lnTo>
                      <a:pt x="1787" y="6515"/>
                    </a:lnTo>
                    <a:cubicBezTo>
                      <a:pt x="1791" y="6518"/>
                      <a:pt x="1794" y="6521"/>
                      <a:pt x="1797" y="6524"/>
                    </a:cubicBezTo>
                    <a:lnTo>
                      <a:pt x="1803" y="6529"/>
                    </a:lnTo>
                    <a:cubicBezTo>
                      <a:pt x="1844" y="6566"/>
                      <a:pt x="1882" y="6605"/>
                      <a:pt x="1918" y="6647"/>
                    </a:cubicBezTo>
                    <a:cubicBezTo>
                      <a:pt x="1970" y="6707"/>
                      <a:pt x="2016" y="6772"/>
                      <a:pt x="2056" y="6841"/>
                    </a:cubicBezTo>
                    <a:cubicBezTo>
                      <a:pt x="2071" y="6866"/>
                      <a:pt x="2085" y="6892"/>
                      <a:pt x="2098" y="6919"/>
                    </a:cubicBezTo>
                    <a:cubicBezTo>
                      <a:pt x="2121" y="6968"/>
                      <a:pt x="2142" y="7018"/>
                      <a:pt x="2159" y="7070"/>
                    </a:cubicBezTo>
                    <a:cubicBezTo>
                      <a:pt x="2176" y="7121"/>
                      <a:pt x="2189" y="7174"/>
                      <a:pt x="2199" y="7227"/>
                    </a:cubicBezTo>
                    <a:cubicBezTo>
                      <a:pt x="2212" y="7300"/>
                      <a:pt x="2219" y="7374"/>
                      <a:pt x="2219" y="7448"/>
                    </a:cubicBezTo>
                    <a:cubicBezTo>
                      <a:pt x="2219" y="7483"/>
                      <a:pt x="2217" y="7518"/>
                      <a:pt x="2214" y="7552"/>
                    </a:cubicBezTo>
                    <a:cubicBezTo>
                      <a:pt x="2204" y="7663"/>
                      <a:pt x="2182" y="7773"/>
                      <a:pt x="2148" y="7879"/>
                    </a:cubicBezTo>
                    <a:cubicBezTo>
                      <a:pt x="2113" y="7989"/>
                      <a:pt x="2069" y="8095"/>
                      <a:pt x="2016" y="8197"/>
                    </a:cubicBezTo>
                    <a:cubicBezTo>
                      <a:pt x="1919" y="8387"/>
                      <a:pt x="1792" y="8582"/>
                      <a:pt x="1626" y="8791"/>
                    </a:cubicBezTo>
                    <a:cubicBezTo>
                      <a:pt x="1493" y="8959"/>
                      <a:pt x="1340" y="9133"/>
                      <a:pt x="1144" y="934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24"/>
              <p:cNvSpPr/>
              <p:nvPr/>
            </p:nvSpPr>
            <p:spPr>
              <a:xfrm>
                <a:off x="4568760" y="1099440"/>
                <a:ext cx="2090520" cy="346608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9628" extrusionOk="0">
                    <a:moveTo>
                      <a:pt x="1195" y="9096"/>
                    </a:moveTo>
                    <a:cubicBezTo>
                      <a:pt x="1089" y="9207"/>
                      <a:pt x="982" y="9315"/>
                      <a:pt x="869" y="9429"/>
                    </a:cubicBezTo>
                    <a:cubicBezTo>
                      <a:pt x="806" y="9494"/>
                      <a:pt x="740" y="9561"/>
                      <a:pt x="675" y="9628"/>
                    </a:cubicBezTo>
                    <a:lnTo>
                      <a:pt x="665" y="9618"/>
                    </a:lnTo>
                    <a:cubicBezTo>
                      <a:pt x="730" y="9551"/>
                      <a:pt x="796" y="9484"/>
                      <a:pt x="859" y="9420"/>
                    </a:cubicBezTo>
                    <a:cubicBezTo>
                      <a:pt x="972" y="9305"/>
                      <a:pt x="1078" y="9198"/>
                      <a:pt x="1184" y="9086"/>
                    </a:cubicBezTo>
                    <a:cubicBezTo>
                      <a:pt x="1376" y="8884"/>
                      <a:pt x="1526" y="8714"/>
                      <a:pt x="1654" y="8552"/>
                    </a:cubicBezTo>
                    <a:cubicBezTo>
                      <a:pt x="1811" y="8352"/>
                      <a:pt x="1932" y="8169"/>
                      <a:pt x="2023" y="7990"/>
                    </a:cubicBezTo>
                    <a:cubicBezTo>
                      <a:pt x="2071" y="7898"/>
                      <a:pt x="2111" y="7802"/>
                      <a:pt x="2143" y="7703"/>
                    </a:cubicBezTo>
                    <a:cubicBezTo>
                      <a:pt x="2172" y="7610"/>
                      <a:pt x="2192" y="7515"/>
                      <a:pt x="2200" y="7419"/>
                    </a:cubicBezTo>
                    <a:cubicBezTo>
                      <a:pt x="2203" y="7389"/>
                      <a:pt x="2204" y="7359"/>
                      <a:pt x="2204" y="7329"/>
                    </a:cubicBezTo>
                    <a:cubicBezTo>
                      <a:pt x="2204" y="7268"/>
                      <a:pt x="2199" y="7206"/>
                      <a:pt x="2188" y="7145"/>
                    </a:cubicBezTo>
                    <a:cubicBezTo>
                      <a:pt x="2184" y="7124"/>
                      <a:pt x="2179" y="7102"/>
                      <a:pt x="2173" y="7079"/>
                    </a:cubicBezTo>
                    <a:lnTo>
                      <a:pt x="2164" y="7046"/>
                    </a:lnTo>
                    <a:lnTo>
                      <a:pt x="2154" y="7013"/>
                    </a:lnTo>
                    <a:cubicBezTo>
                      <a:pt x="2140" y="6970"/>
                      <a:pt x="2123" y="6928"/>
                      <a:pt x="2104" y="6888"/>
                    </a:cubicBezTo>
                    <a:cubicBezTo>
                      <a:pt x="2093" y="6865"/>
                      <a:pt x="2081" y="6843"/>
                      <a:pt x="2068" y="6821"/>
                    </a:cubicBezTo>
                    <a:cubicBezTo>
                      <a:pt x="2035" y="6763"/>
                      <a:pt x="1996" y="6709"/>
                      <a:pt x="1952" y="6658"/>
                    </a:cubicBezTo>
                    <a:cubicBezTo>
                      <a:pt x="1922" y="6623"/>
                      <a:pt x="1889" y="6589"/>
                      <a:pt x="1854" y="6558"/>
                    </a:cubicBezTo>
                    <a:lnTo>
                      <a:pt x="1849" y="6553"/>
                    </a:lnTo>
                    <a:cubicBezTo>
                      <a:pt x="1847" y="6551"/>
                      <a:pt x="1844" y="6549"/>
                      <a:pt x="1841" y="6546"/>
                    </a:cubicBezTo>
                    <a:lnTo>
                      <a:pt x="1826" y="6533"/>
                    </a:lnTo>
                    <a:lnTo>
                      <a:pt x="1794" y="6506"/>
                    </a:lnTo>
                    <a:cubicBezTo>
                      <a:pt x="1775" y="6490"/>
                      <a:pt x="1753" y="6472"/>
                      <a:pt x="1728" y="6452"/>
                    </a:cubicBezTo>
                    <a:cubicBezTo>
                      <a:pt x="1698" y="6428"/>
                      <a:pt x="1666" y="6403"/>
                      <a:pt x="1633" y="6377"/>
                    </a:cubicBezTo>
                    <a:lnTo>
                      <a:pt x="1584" y="6338"/>
                    </a:lnTo>
                    <a:lnTo>
                      <a:pt x="1498" y="6269"/>
                    </a:lnTo>
                    <a:lnTo>
                      <a:pt x="1423" y="6201"/>
                    </a:lnTo>
                    <a:cubicBezTo>
                      <a:pt x="1364" y="6148"/>
                      <a:pt x="1306" y="6097"/>
                      <a:pt x="1244" y="6042"/>
                    </a:cubicBezTo>
                    <a:cubicBezTo>
                      <a:pt x="1211" y="6013"/>
                      <a:pt x="1179" y="5984"/>
                      <a:pt x="1146" y="5955"/>
                    </a:cubicBezTo>
                    <a:cubicBezTo>
                      <a:pt x="1062" y="5880"/>
                      <a:pt x="962" y="5790"/>
                      <a:pt x="861" y="5693"/>
                    </a:cubicBezTo>
                    <a:lnTo>
                      <a:pt x="847" y="5680"/>
                    </a:lnTo>
                    <a:cubicBezTo>
                      <a:pt x="828" y="5662"/>
                      <a:pt x="809" y="5643"/>
                      <a:pt x="790" y="5624"/>
                    </a:cubicBezTo>
                    <a:lnTo>
                      <a:pt x="753" y="5588"/>
                    </a:lnTo>
                    <a:lnTo>
                      <a:pt x="716" y="5549"/>
                    </a:lnTo>
                    <a:cubicBezTo>
                      <a:pt x="660" y="5490"/>
                      <a:pt x="613" y="5437"/>
                      <a:pt x="572" y="5385"/>
                    </a:cubicBezTo>
                    <a:cubicBezTo>
                      <a:pt x="488" y="5281"/>
                      <a:pt x="412" y="5171"/>
                      <a:pt x="345" y="5055"/>
                    </a:cubicBezTo>
                    <a:cubicBezTo>
                      <a:pt x="267" y="4918"/>
                      <a:pt x="201" y="4775"/>
                      <a:pt x="148" y="4627"/>
                    </a:cubicBezTo>
                    <a:cubicBezTo>
                      <a:pt x="50" y="4354"/>
                      <a:pt x="0" y="4066"/>
                      <a:pt x="0" y="3775"/>
                    </a:cubicBezTo>
                    <a:cubicBezTo>
                      <a:pt x="0" y="3773"/>
                      <a:pt x="0" y="3771"/>
                      <a:pt x="0" y="3768"/>
                    </a:cubicBezTo>
                    <a:cubicBezTo>
                      <a:pt x="0" y="3699"/>
                      <a:pt x="3" y="3627"/>
                      <a:pt x="10" y="3549"/>
                    </a:cubicBezTo>
                    <a:lnTo>
                      <a:pt x="12" y="3532"/>
                    </a:lnTo>
                    <a:cubicBezTo>
                      <a:pt x="13" y="3520"/>
                      <a:pt x="14" y="3507"/>
                      <a:pt x="16" y="3495"/>
                    </a:cubicBezTo>
                    <a:lnTo>
                      <a:pt x="23" y="3440"/>
                    </a:lnTo>
                    <a:cubicBezTo>
                      <a:pt x="24" y="3431"/>
                      <a:pt x="25" y="3422"/>
                      <a:pt x="26" y="3413"/>
                    </a:cubicBezTo>
                    <a:lnTo>
                      <a:pt x="28" y="3400"/>
                    </a:lnTo>
                    <a:lnTo>
                      <a:pt x="34" y="3368"/>
                    </a:lnTo>
                    <a:cubicBezTo>
                      <a:pt x="36" y="3353"/>
                      <a:pt x="39" y="3338"/>
                      <a:pt x="42" y="3323"/>
                    </a:cubicBezTo>
                    <a:cubicBezTo>
                      <a:pt x="74" y="3166"/>
                      <a:pt x="131" y="3015"/>
                      <a:pt x="212" y="2875"/>
                    </a:cubicBezTo>
                    <a:cubicBezTo>
                      <a:pt x="342" y="2649"/>
                      <a:pt x="531" y="2461"/>
                      <a:pt x="757" y="2330"/>
                    </a:cubicBezTo>
                    <a:cubicBezTo>
                      <a:pt x="825" y="2291"/>
                      <a:pt x="896" y="2257"/>
                      <a:pt x="970" y="2229"/>
                    </a:cubicBezTo>
                    <a:cubicBezTo>
                      <a:pt x="1126" y="2169"/>
                      <a:pt x="1291" y="2136"/>
                      <a:pt x="1458" y="2133"/>
                    </a:cubicBezTo>
                    <a:lnTo>
                      <a:pt x="1467" y="2133"/>
                    </a:lnTo>
                    <a:cubicBezTo>
                      <a:pt x="1485" y="2133"/>
                      <a:pt x="1503" y="2132"/>
                      <a:pt x="1521" y="2133"/>
                    </a:cubicBezTo>
                    <a:lnTo>
                      <a:pt x="1567" y="2134"/>
                    </a:lnTo>
                    <a:cubicBezTo>
                      <a:pt x="1571" y="2134"/>
                      <a:pt x="1574" y="2135"/>
                      <a:pt x="1577" y="2135"/>
                    </a:cubicBezTo>
                    <a:lnTo>
                      <a:pt x="1638" y="2139"/>
                    </a:lnTo>
                    <a:lnTo>
                      <a:pt x="1647" y="2140"/>
                    </a:lnTo>
                    <a:cubicBezTo>
                      <a:pt x="1654" y="2140"/>
                      <a:pt x="1660" y="2140"/>
                      <a:pt x="1666" y="2141"/>
                    </a:cubicBezTo>
                    <a:lnTo>
                      <a:pt x="1749" y="2151"/>
                    </a:lnTo>
                    <a:cubicBezTo>
                      <a:pt x="1762" y="2152"/>
                      <a:pt x="1775" y="2154"/>
                      <a:pt x="1788" y="2156"/>
                    </a:cubicBezTo>
                    <a:lnTo>
                      <a:pt x="1804" y="2159"/>
                    </a:lnTo>
                    <a:cubicBezTo>
                      <a:pt x="1834" y="2163"/>
                      <a:pt x="1864" y="2169"/>
                      <a:pt x="1892" y="2174"/>
                    </a:cubicBezTo>
                    <a:lnTo>
                      <a:pt x="1912" y="2178"/>
                    </a:lnTo>
                    <a:cubicBezTo>
                      <a:pt x="1926" y="2180"/>
                      <a:pt x="1941" y="2184"/>
                      <a:pt x="1955" y="2187"/>
                    </a:cubicBezTo>
                    <a:lnTo>
                      <a:pt x="2017" y="2201"/>
                    </a:lnTo>
                    <a:lnTo>
                      <a:pt x="2070" y="2214"/>
                    </a:lnTo>
                    <a:lnTo>
                      <a:pt x="2085" y="2218"/>
                    </a:lnTo>
                    <a:cubicBezTo>
                      <a:pt x="2097" y="2221"/>
                      <a:pt x="2109" y="2224"/>
                      <a:pt x="2121" y="2228"/>
                    </a:cubicBezTo>
                    <a:lnTo>
                      <a:pt x="2149" y="2236"/>
                    </a:lnTo>
                    <a:cubicBezTo>
                      <a:pt x="2173" y="2243"/>
                      <a:pt x="2198" y="2250"/>
                      <a:pt x="2222" y="2258"/>
                    </a:cubicBezTo>
                    <a:lnTo>
                      <a:pt x="2272" y="2274"/>
                    </a:lnTo>
                    <a:cubicBezTo>
                      <a:pt x="2283" y="2278"/>
                      <a:pt x="2293" y="2281"/>
                      <a:pt x="2304" y="2285"/>
                    </a:cubicBezTo>
                    <a:lnTo>
                      <a:pt x="2321" y="2291"/>
                    </a:lnTo>
                    <a:cubicBezTo>
                      <a:pt x="2444" y="2334"/>
                      <a:pt x="2567" y="2383"/>
                      <a:pt x="2698" y="2442"/>
                    </a:cubicBezTo>
                    <a:cubicBezTo>
                      <a:pt x="2937" y="2550"/>
                      <a:pt x="3161" y="2669"/>
                      <a:pt x="3388" y="2792"/>
                    </a:cubicBezTo>
                    <a:lnTo>
                      <a:pt x="3438" y="2819"/>
                    </a:lnTo>
                    <a:cubicBezTo>
                      <a:pt x="3533" y="2870"/>
                      <a:pt x="3623" y="2919"/>
                      <a:pt x="3713" y="2966"/>
                    </a:cubicBezTo>
                    <a:cubicBezTo>
                      <a:pt x="3761" y="2991"/>
                      <a:pt x="3816" y="3020"/>
                      <a:pt x="3872" y="3048"/>
                    </a:cubicBezTo>
                    <a:lnTo>
                      <a:pt x="3912" y="3067"/>
                    </a:lnTo>
                    <a:lnTo>
                      <a:pt x="3991" y="3105"/>
                    </a:lnTo>
                    <a:lnTo>
                      <a:pt x="4034" y="3125"/>
                    </a:lnTo>
                    <a:cubicBezTo>
                      <a:pt x="4040" y="3128"/>
                      <a:pt x="4044" y="3130"/>
                      <a:pt x="4048" y="3132"/>
                    </a:cubicBezTo>
                    <a:lnTo>
                      <a:pt x="4084" y="3149"/>
                    </a:lnTo>
                    <a:cubicBezTo>
                      <a:pt x="4094" y="3154"/>
                      <a:pt x="4104" y="3159"/>
                      <a:pt x="4113" y="3163"/>
                    </a:cubicBezTo>
                    <a:lnTo>
                      <a:pt x="4149" y="3178"/>
                    </a:lnTo>
                    <a:cubicBezTo>
                      <a:pt x="4156" y="3182"/>
                      <a:pt x="4163" y="3185"/>
                      <a:pt x="4171" y="3188"/>
                    </a:cubicBezTo>
                    <a:lnTo>
                      <a:pt x="4185" y="3193"/>
                    </a:lnTo>
                    <a:cubicBezTo>
                      <a:pt x="4201" y="3200"/>
                      <a:pt x="4217" y="3206"/>
                      <a:pt x="4233" y="3212"/>
                    </a:cubicBezTo>
                    <a:cubicBezTo>
                      <a:pt x="4241" y="3215"/>
                      <a:pt x="4249" y="3218"/>
                      <a:pt x="4257" y="3221"/>
                    </a:cubicBezTo>
                    <a:lnTo>
                      <a:pt x="4311" y="3239"/>
                    </a:lnTo>
                    <a:lnTo>
                      <a:pt x="4329" y="3244"/>
                    </a:lnTo>
                    <a:cubicBezTo>
                      <a:pt x="4377" y="3259"/>
                      <a:pt x="4425" y="3271"/>
                      <a:pt x="4474" y="3281"/>
                    </a:cubicBezTo>
                    <a:cubicBezTo>
                      <a:pt x="4522" y="3291"/>
                      <a:pt x="4571" y="3298"/>
                      <a:pt x="4620" y="3302"/>
                    </a:cubicBezTo>
                    <a:lnTo>
                      <a:pt x="4633" y="3303"/>
                    </a:lnTo>
                    <a:cubicBezTo>
                      <a:pt x="4641" y="3304"/>
                      <a:pt x="4649" y="3305"/>
                      <a:pt x="4655" y="3305"/>
                    </a:cubicBezTo>
                    <a:lnTo>
                      <a:pt x="4692" y="3307"/>
                    </a:lnTo>
                    <a:lnTo>
                      <a:pt x="4707" y="3307"/>
                    </a:lnTo>
                    <a:cubicBezTo>
                      <a:pt x="4725" y="3307"/>
                      <a:pt x="4744" y="3307"/>
                      <a:pt x="4763" y="3307"/>
                    </a:cubicBezTo>
                    <a:cubicBezTo>
                      <a:pt x="4810" y="3305"/>
                      <a:pt x="4856" y="3301"/>
                      <a:pt x="4903" y="3295"/>
                    </a:cubicBezTo>
                    <a:cubicBezTo>
                      <a:pt x="4993" y="3281"/>
                      <a:pt x="5082" y="3256"/>
                      <a:pt x="5166" y="3219"/>
                    </a:cubicBezTo>
                    <a:cubicBezTo>
                      <a:pt x="5198" y="3205"/>
                      <a:pt x="5230" y="3188"/>
                      <a:pt x="5261" y="3171"/>
                    </a:cubicBezTo>
                    <a:cubicBezTo>
                      <a:pt x="5308" y="3143"/>
                      <a:pt x="5353" y="3112"/>
                      <a:pt x="5395" y="3078"/>
                    </a:cubicBezTo>
                    <a:cubicBezTo>
                      <a:pt x="5465" y="3020"/>
                      <a:pt x="5527" y="2953"/>
                      <a:pt x="5579" y="2878"/>
                    </a:cubicBezTo>
                    <a:cubicBezTo>
                      <a:pt x="5597" y="2852"/>
                      <a:pt x="5614" y="2825"/>
                      <a:pt x="5630" y="2798"/>
                    </a:cubicBezTo>
                    <a:cubicBezTo>
                      <a:pt x="5661" y="2744"/>
                      <a:pt x="5688" y="2688"/>
                      <a:pt x="5709" y="2630"/>
                    </a:cubicBezTo>
                    <a:cubicBezTo>
                      <a:pt x="5726" y="2585"/>
                      <a:pt x="5740" y="2539"/>
                      <a:pt x="5752" y="2493"/>
                    </a:cubicBezTo>
                    <a:cubicBezTo>
                      <a:pt x="5764" y="2445"/>
                      <a:pt x="5773" y="2397"/>
                      <a:pt x="5779" y="2349"/>
                    </a:cubicBezTo>
                    <a:cubicBezTo>
                      <a:pt x="5786" y="2300"/>
                      <a:pt x="5790" y="2250"/>
                      <a:pt x="5792" y="2201"/>
                    </a:cubicBezTo>
                    <a:cubicBezTo>
                      <a:pt x="5794" y="2156"/>
                      <a:pt x="5793" y="2108"/>
                      <a:pt x="5790" y="2049"/>
                    </a:cubicBezTo>
                    <a:lnTo>
                      <a:pt x="5788" y="2011"/>
                    </a:lnTo>
                    <a:lnTo>
                      <a:pt x="5784" y="1973"/>
                    </a:lnTo>
                    <a:cubicBezTo>
                      <a:pt x="5783" y="1962"/>
                      <a:pt x="5782" y="1950"/>
                      <a:pt x="5780" y="1939"/>
                    </a:cubicBezTo>
                    <a:lnTo>
                      <a:pt x="5779" y="1935"/>
                    </a:lnTo>
                    <a:cubicBezTo>
                      <a:pt x="5779" y="1930"/>
                      <a:pt x="5778" y="1925"/>
                      <a:pt x="5778" y="1920"/>
                    </a:cubicBezTo>
                    <a:cubicBezTo>
                      <a:pt x="5777" y="1912"/>
                      <a:pt x="5776" y="1904"/>
                      <a:pt x="5774" y="1896"/>
                    </a:cubicBezTo>
                    <a:cubicBezTo>
                      <a:pt x="5773" y="1890"/>
                      <a:pt x="5772" y="1884"/>
                      <a:pt x="5771" y="1877"/>
                    </a:cubicBezTo>
                    <a:cubicBezTo>
                      <a:pt x="5768" y="1858"/>
                      <a:pt x="5765" y="1839"/>
                      <a:pt x="5761" y="1819"/>
                    </a:cubicBezTo>
                    <a:lnTo>
                      <a:pt x="5758" y="1800"/>
                    </a:lnTo>
                    <a:cubicBezTo>
                      <a:pt x="5757" y="1793"/>
                      <a:pt x="5755" y="1787"/>
                      <a:pt x="5754" y="1781"/>
                    </a:cubicBezTo>
                    <a:lnTo>
                      <a:pt x="5746" y="1744"/>
                    </a:lnTo>
                    <a:cubicBezTo>
                      <a:pt x="5744" y="1736"/>
                      <a:pt x="5742" y="1728"/>
                      <a:pt x="5740" y="1720"/>
                    </a:cubicBezTo>
                    <a:cubicBezTo>
                      <a:pt x="5739" y="1716"/>
                      <a:pt x="5738" y="1711"/>
                      <a:pt x="5737" y="1707"/>
                    </a:cubicBezTo>
                    <a:lnTo>
                      <a:pt x="5727" y="1670"/>
                    </a:lnTo>
                    <a:lnTo>
                      <a:pt x="5722" y="1656"/>
                    </a:lnTo>
                    <a:cubicBezTo>
                      <a:pt x="5716" y="1636"/>
                      <a:pt x="5710" y="1614"/>
                      <a:pt x="5703" y="1594"/>
                    </a:cubicBezTo>
                    <a:cubicBezTo>
                      <a:pt x="5689" y="1548"/>
                      <a:pt x="5672" y="1500"/>
                      <a:pt x="5649" y="1443"/>
                    </a:cubicBezTo>
                    <a:lnTo>
                      <a:pt x="5633" y="1405"/>
                    </a:lnTo>
                    <a:cubicBezTo>
                      <a:pt x="5630" y="1397"/>
                      <a:pt x="5627" y="1389"/>
                      <a:pt x="5623" y="1381"/>
                    </a:cubicBezTo>
                    <a:cubicBezTo>
                      <a:pt x="5621" y="1377"/>
                      <a:pt x="5619" y="1372"/>
                      <a:pt x="5617" y="1368"/>
                    </a:cubicBezTo>
                    <a:cubicBezTo>
                      <a:pt x="5610" y="1350"/>
                      <a:pt x="5602" y="1333"/>
                      <a:pt x="5594" y="1316"/>
                    </a:cubicBezTo>
                    <a:cubicBezTo>
                      <a:pt x="5590" y="1308"/>
                      <a:pt x="5587" y="1301"/>
                      <a:pt x="5583" y="1293"/>
                    </a:cubicBezTo>
                    <a:cubicBezTo>
                      <a:pt x="5560" y="1246"/>
                      <a:pt x="5536" y="1196"/>
                      <a:pt x="5508" y="1145"/>
                    </a:cubicBezTo>
                    <a:cubicBezTo>
                      <a:pt x="5499" y="1129"/>
                      <a:pt x="5490" y="1114"/>
                      <a:pt x="5481" y="1098"/>
                    </a:cubicBezTo>
                    <a:cubicBezTo>
                      <a:pt x="5476" y="1089"/>
                      <a:pt x="5471" y="1081"/>
                      <a:pt x="5466" y="1072"/>
                    </a:cubicBezTo>
                    <a:lnTo>
                      <a:pt x="5445" y="1036"/>
                    </a:lnTo>
                    <a:cubicBezTo>
                      <a:pt x="5438" y="1023"/>
                      <a:pt x="5431" y="1011"/>
                      <a:pt x="5423" y="999"/>
                    </a:cubicBezTo>
                    <a:cubicBezTo>
                      <a:pt x="5394" y="952"/>
                      <a:pt x="5363" y="904"/>
                      <a:pt x="5331" y="855"/>
                    </a:cubicBezTo>
                    <a:cubicBezTo>
                      <a:pt x="5267" y="760"/>
                      <a:pt x="5198" y="664"/>
                      <a:pt x="5127" y="571"/>
                    </a:cubicBezTo>
                    <a:cubicBezTo>
                      <a:pt x="4987" y="388"/>
                      <a:pt x="4835" y="208"/>
                      <a:pt x="4666" y="9"/>
                    </a:cubicBezTo>
                    <a:lnTo>
                      <a:pt x="4677" y="0"/>
                    </a:lnTo>
                    <a:cubicBezTo>
                      <a:pt x="4846" y="199"/>
                      <a:pt x="4998" y="379"/>
                      <a:pt x="5138" y="562"/>
                    </a:cubicBezTo>
                    <a:cubicBezTo>
                      <a:pt x="5209" y="656"/>
                      <a:pt x="5278" y="752"/>
                      <a:pt x="5343" y="847"/>
                    </a:cubicBezTo>
                    <a:cubicBezTo>
                      <a:pt x="5375" y="896"/>
                      <a:pt x="5406" y="944"/>
                      <a:pt x="5435" y="992"/>
                    </a:cubicBezTo>
                    <a:cubicBezTo>
                      <a:pt x="5443" y="1004"/>
                      <a:pt x="5450" y="1016"/>
                      <a:pt x="5457" y="1029"/>
                    </a:cubicBezTo>
                    <a:lnTo>
                      <a:pt x="5479" y="1065"/>
                    </a:lnTo>
                    <a:cubicBezTo>
                      <a:pt x="5484" y="1074"/>
                      <a:pt x="5488" y="1082"/>
                      <a:pt x="5493" y="1091"/>
                    </a:cubicBezTo>
                    <a:cubicBezTo>
                      <a:pt x="5502" y="1107"/>
                      <a:pt x="5511" y="1123"/>
                      <a:pt x="5520" y="1139"/>
                    </a:cubicBezTo>
                    <a:cubicBezTo>
                      <a:pt x="5548" y="1189"/>
                      <a:pt x="5573" y="1240"/>
                      <a:pt x="5596" y="1287"/>
                    </a:cubicBezTo>
                    <a:cubicBezTo>
                      <a:pt x="5599" y="1295"/>
                      <a:pt x="5603" y="1302"/>
                      <a:pt x="5606" y="1310"/>
                    </a:cubicBezTo>
                    <a:cubicBezTo>
                      <a:pt x="5614" y="1327"/>
                      <a:pt x="5623" y="1345"/>
                      <a:pt x="5630" y="1362"/>
                    </a:cubicBezTo>
                    <a:cubicBezTo>
                      <a:pt x="5632" y="1367"/>
                      <a:pt x="5634" y="1371"/>
                      <a:pt x="5636" y="1376"/>
                    </a:cubicBezTo>
                    <a:cubicBezTo>
                      <a:pt x="5639" y="1384"/>
                      <a:pt x="5643" y="1392"/>
                      <a:pt x="5646" y="1400"/>
                    </a:cubicBezTo>
                    <a:lnTo>
                      <a:pt x="5662" y="1437"/>
                    </a:lnTo>
                    <a:cubicBezTo>
                      <a:pt x="5685" y="1495"/>
                      <a:pt x="5702" y="1544"/>
                      <a:pt x="5717" y="1590"/>
                    </a:cubicBezTo>
                    <a:cubicBezTo>
                      <a:pt x="5723" y="1610"/>
                      <a:pt x="5730" y="1632"/>
                      <a:pt x="5736" y="1652"/>
                    </a:cubicBezTo>
                    <a:lnTo>
                      <a:pt x="5745" y="1685"/>
                    </a:lnTo>
                    <a:lnTo>
                      <a:pt x="5750" y="1704"/>
                    </a:lnTo>
                    <a:cubicBezTo>
                      <a:pt x="5751" y="1708"/>
                      <a:pt x="5752" y="1712"/>
                      <a:pt x="5753" y="1717"/>
                    </a:cubicBezTo>
                    <a:cubicBezTo>
                      <a:pt x="5756" y="1725"/>
                      <a:pt x="5758" y="1733"/>
                      <a:pt x="5760" y="1741"/>
                    </a:cubicBezTo>
                    <a:lnTo>
                      <a:pt x="5768" y="1778"/>
                    </a:lnTo>
                    <a:cubicBezTo>
                      <a:pt x="5769" y="1784"/>
                      <a:pt x="5770" y="1790"/>
                      <a:pt x="5772" y="1798"/>
                    </a:cubicBezTo>
                    <a:lnTo>
                      <a:pt x="5775" y="1817"/>
                    </a:lnTo>
                    <a:cubicBezTo>
                      <a:pt x="5779" y="1836"/>
                      <a:pt x="5782" y="1856"/>
                      <a:pt x="5785" y="1875"/>
                    </a:cubicBezTo>
                    <a:cubicBezTo>
                      <a:pt x="5786" y="1882"/>
                      <a:pt x="5787" y="1888"/>
                      <a:pt x="5788" y="1894"/>
                    </a:cubicBezTo>
                    <a:cubicBezTo>
                      <a:pt x="5790" y="1903"/>
                      <a:pt x="5791" y="1911"/>
                      <a:pt x="5792" y="1919"/>
                    </a:cubicBezTo>
                    <a:cubicBezTo>
                      <a:pt x="5792" y="1923"/>
                      <a:pt x="5793" y="1928"/>
                      <a:pt x="5794" y="1933"/>
                    </a:cubicBezTo>
                    <a:lnTo>
                      <a:pt x="5794" y="1938"/>
                    </a:lnTo>
                    <a:cubicBezTo>
                      <a:pt x="5796" y="1949"/>
                      <a:pt x="5797" y="1960"/>
                      <a:pt x="5798" y="1972"/>
                    </a:cubicBezTo>
                    <a:lnTo>
                      <a:pt x="5802" y="2010"/>
                    </a:lnTo>
                    <a:lnTo>
                      <a:pt x="5804" y="2048"/>
                    </a:lnTo>
                    <a:cubicBezTo>
                      <a:pt x="5807" y="2107"/>
                      <a:pt x="5808" y="2156"/>
                      <a:pt x="5806" y="2201"/>
                    </a:cubicBezTo>
                    <a:cubicBezTo>
                      <a:pt x="5805" y="2251"/>
                      <a:pt x="5800" y="2301"/>
                      <a:pt x="5793" y="2351"/>
                    </a:cubicBezTo>
                    <a:cubicBezTo>
                      <a:pt x="5787" y="2400"/>
                      <a:pt x="5777" y="2448"/>
                      <a:pt x="5765" y="2496"/>
                    </a:cubicBezTo>
                    <a:cubicBezTo>
                      <a:pt x="5754" y="2543"/>
                      <a:pt x="5739" y="2589"/>
                      <a:pt x="5722" y="2635"/>
                    </a:cubicBezTo>
                    <a:cubicBezTo>
                      <a:pt x="5700" y="2694"/>
                      <a:pt x="5673" y="2751"/>
                      <a:pt x="5642" y="2805"/>
                    </a:cubicBezTo>
                    <a:cubicBezTo>
                      <a:pt x="5626" y="2833"/>
                      <a:pt x="5609" y="2859"/>
                      <a:pt x="5591" y="2885"/>
                    </a:cubicBezTo>
                    <a:cubicBezTo>
                      <a:pt x="5538" y="2960"/>
                      <a:pt x="5476" y="3028"/>
                      <a:pt x="5405" y="3087"/>
                    </a:cubicBezTo>
                    <a:cubicBezTo>
                      <a:pt x="5362" y="3122"/>
                      <a:pt x="5317" y="3154"/>
                      <a:pt x="5269" y="3181"/>
                    </a:cubicBezTo>
                    <a:cubicBezTo>
                      <a:pt x="5238" y="3199"/>
                      <a:pt x="5205" y="3216"/>
                      <a:pt x="5172" y="3230"/>
                    </a:cubicBezTo>
                    <a:cubicBezTo>
                      <a:pt x="5087" y="3268"/>
                      <a:pt x="4998" y="3293"/>
                      <a:pt x="4906" y="3307"/>
                    </a:cubicBezTo>
                    <a:cubicBezTo>
                      <a:pt x="4859" y="3314"/>
                      <a:pt x="4812" y="3318"/>
                      <a:pt x="4764" y="3319"/>
                    </a:cubicBezTo>
                    <a:cubicBezTo>
                      <a:pt x="4756" y="3320"/>
                      <a:pt x="4747" y="3320"/>
                      <a:pt x="4738" y="3320"/>
                    </a:cubicBezTo>
                    <a:lnTo>
                      <a:pt x="4707" y="3320"/>
                    </a:lnTo>
                    <a:lnTo>
                      <a:pt x="4692" y="3320"/>
                    </a:lnTo>
                    <a:lnTo>
                      <a:pt x="4656" y="3318"/>
                    </a:lnTo>
                    <a:cubicBezTo>
                      <a:pt x="4648" y="3318"/>
                      <a:pt x="4641" y="3317"/>
                      <a:pt x="4633" y="3316"/>
                    </a:cubicBezTo>
                    <a:lnTo>
                      <a:pt x="4619" y="3315"/>
                    </a:lnTo>
                    <a:cubicBezTo>
                      <a:pt x="4570" y="3311"/>
                      <a:pt x="4521" y="3304"/>
                      <a:pt x="4473" y="3294"/>
                    </a:cubicBezTo>
                    <a:cubicBezTo>
                      <a:pt x="4423" y="3284"/>
                      <a:pt x="4374" y="3272"/>
                      <a:pt x="4326" y="3257"/>
                    </a:cubicBezTo>
                    <a:lnTo>
                      <a:pt x="4308" y="3252"/>
                    </a:lnTo>
                    <a:lnTo>
                      <a:pt x="4253" y="3233"/>
                    </a:lnTo>
                    <a:cubicBezTo>
                      <a:pt x="4245" y="3230"/>
                      <a:pt x="4237" y="3227"/>
                      <a:pt x="4229" y="3224"/>
                    </a:cubicBezTo>
                    <a:cubicBezTo>
                      <a:pt x="4213" y="3219"/>
                      <a:pt x="4196" y="3213"/>
                      <a:pt x="4180" y="3206"/>
                    </a:cubicBezTo>
                    <a:lnTo>
                      <a:pt x="4167" y="3200"/>
                    </a:lnTo>
                    <a:cubicBezTo>
                      <a:pt x="4159" y="3197"/>
                      <a:pt x="4152" y="3194"/>
                      <a:pt x="4144" y="3191"/>
                    </a:cubicBezTo>
                    <a:lnTo>
                      <a:pt x="4108" y="3175"/>
                    </a:lnTo>
                    <a:cubicBezTo>
                      <a:pt x="4100" y="3171"/>
                      <a:pt x="4089" y="3166"/>
                      <a:pt x="4079" y="3161"/>
                    </a:cubicBezTo>
                    <a:lnTo>
                      <a:pt x="4043" y="3144"/>
                    </a:lnTo>
                    <a:cubicBezTo>
                      <a:pt x="4039" y="3142"/>
                      <a:pt x="4034" y="3139"/>
                      <a:pt x="4029" y="3137"/>
                    </a:cubicBezTo>
                    <a:lnTo>
                      <a:pt x="4032" y="3131"/>
                    </a:lnTo>
                    <a:lnTo>
                      <a:pt x="4029" y="3137"/>
                    </a:lnTo>
                    <a:lnTo>
                      <a:pt x="3946" y="3098"/>
                    </a:lnTo>
                    <a:lnTo>
                      <a:pt x="3906" y="3079"/>
                    </a:lnTo>
                    <a:lnTo>
                      <a:pt x="3867" y="3060"/>
                    </a:lnTo>
                    <a:cubicBezTo>
                      <a:pt x="3810" y="3032"/>
                      <a:pt x="3755" y="3003"/>
                      <a:pt x="3708" y="2978"/>
                    </a:cubicBezTo>
                    <a:cubicBezTo>
                      <a:pt x="3617" y="2930"/>
                      <a:pt x="3527" y="2882"/>
                      <a:pt x="3432" y="2830"/>
                    </a:cubicBezTo>
                    <a:lnTo>
                      <a:pt x="3382" y="2804"/>
                    </a:lnTo>
                    <a:cubicBezTo>
                      <a:pt x="3155" y="2681"/>
                      <a:pt x="2931" y="2562"/>
                      <a:pt x="2693" y="2455"/>
                    </a:cubicBezTo>
                    <a:cubicBezTo>
                      <a:pt x="2563" y="2396"/>
                      <a:pt x="2440" y="2346"/>
                      <a:pt x="2317" y="2304"/>
                    </a:cubicBezTo>
                    <a:lnTo>
                      <a:pt x="2300" y="2298"/>
                    </a:lnTo>
                    <a:cubicBezTo>
                      <a:pt x="2289" y="2294"/>
                      <a:pt x="2279" y="2291"/>
                      <a:pt x="2268" y="2287"/>
                    </a:cubicBezTo>
                    <a:lnTo>
                      <a:pt x="2218" y="2271"/>
                    </a:lnTo>
                    <a:cubicBezTo>
                      <a:pt x="2195" y="2263"/>
                      <a:pt x="2170" y="2256"/>
                      <a:pt x="2146" y="2249"/>
                    </a:cubicBezTo>
                    <a:lnTo>
                      <a:pt x="2118" y="2241"/>
                    </a:lnTo>
                    <a:cubicBezTo>
                      <a:pt x="2106" y="2237"/>
                      <a:pt x="2094" y="2234"/>
                      <a:pt x="2082" y="2231"/>
                    </a:cubicBezTo>
                    <a:lnTo>
                      <a:pt x="2067" y="2227"/>
                    </a:lnTo>
                    <a:lnTo>
                      <a:pt x="2015" y="2214"/>
                    </a:lnTo>
                    <a:lnTo>
                      <a:pt x="1953" y="2200"/>
                    </a:lnTo>
                    <a:cubicBezTo>
                      <a:pt x="1939" y="2197"/>
                      <a:pt x="1924" y="2194"/>
                      <a:pt x="1910" y="2191"/>
                    </a:cubicBezTo>
                    <a:lnTo>
                      <a:pt x="1891" y="2188"/>
                    </a:lnTo>
                    <a:cubicBezTo>
                      <a:pt x="1862" y="2182"/>
                      <a:pt x="1832" y="2176"/>
                      <a:pt x="1803" y="2172"/>
                    </a:cubicBezTo>
                    <a:lnTo>
                      <a:pt x="1787" y="2170"/>
                    </a:lnTo>
                    <a:cubicBezTo>
                      <a:pt x="1774" y="2168"/>
                      <a:pt x="1761" y="2166"/>
                      <a:pt x="1748" y="2164"/>
                    </a:cubicBezTo>
                    <a:lnTo>
                      <a:pt x="1666" y="2155"/>
                    </a:lnTo>
                    <a:cubicBezTo>
                      <a:pt x="1660" y="2154"/>
                      <a:pt x="1653" y="2154"/>
                      <a:pt x="1647" y="2153"/>
                    </a:cubicBezTo>
                    <a:lnTo>
                      <a:pt x="1638" y="2152"/>
                    </a:lnTo>
                    <a:lnTo>
                      <a:pt x="1577" y="2148"/>
                    </a:lnTo>
                    <a:cubicBezTo>
                      <a:pt x="1574" y="2148"/>
                      <a:pt x="1571" y="2148"/>
                      <a:pt x="1568" y="2148"/>
                    </a:cubicBezTo>
                    <a:lnTo>
                      <a:pt x="1521" y="2146"/>
                    </a:lnTo>
                    <a:cubicBezTo>
                      <a:pt x="1504" y="2145"/>
                      <a:pt x="1486" y="2146"/>
                      <a:pt x="1468" y="2146"/>
                    </a:cubicBezTo>
                    <a:lnTo>
                      <a:pt x="1459" y="2146"/>
                    </a:lnTo>
                    <a:cubicBezTo>
                      <a:pt x="1294" y="2150"/>
                      <a:pt x="1130" y="2182"/>
                      <a:pt x="975" y="2241"/>
                    </a:cubicBezTo>
                    <a:cubicBezTo>
                      <a:pt x="902" y="2269"/>
                      <a:pt x="832" y="2303"/>
                      <a:pt x="765" y="2342"/>
                    </a:cubicBezTo>
                    <a:cubicBezTo>
                      <a:pt x="540" y="2471"/>
                      <a:pt x="354" y="2658"/>
                      <a:pt x="224" y="2882"/>
                    </a:cubicBezTo>
                    <a:cubicBezTo>
                      <a:pt x="145" y="3020"/>
                      <a:pt x="88" y="3170"/>
                      <a:pt x="56" y="3325"/>
                    </a:cubicBezTo>
                    <a:cubicBezTo>
                      <a:pt x="53" y="3340"/>
                      <a:pt x="50" y="3355"/>
                      <a:pt x="48" y="3370"/>
                    </a:cubicBezTo>
                    <a:lnTo>
                      <a:pt x="43" y="3401"/>
                    </a:lnTo>
                    <a:lnTo>
                      <a:pt x="41" y="3415"/>
                    </a:lnTo>
                    <a:cubicBezTo>
                      <a:pt x="39" y="3424"/>
                      <a:pt x="38" y="3433"/>
                      <a:pt x="37" y="3442"/>
                    </a:cubicBezTo>
                    <a:lnTo>
                      <a:pt x="30" y="3496"/>
                    </a:lnTo>
                    <a:cubicBezTo>
                      <a:pt x="29" y="3508"/>
                      <a:pt x="28" y="3521"/>
                      <a:pt x="26" y="3533"/>
                    </a:cubicBezTo>
                    <a:lnTo>
                      <a:pt x="25" y="3550"/>
                    </a:lnTo>
                    <a:cubicBezTo>
                      <a:pt x="18" y="3628"/>
                      <a:pt x="15" y="3699"/>
                      <a:pt x="15" y="3768"/>
                    </a:cubicBezTo>
                    <a:cubicBezTo>
                      <a:pt x="15" y="3770"/>
                      <a:pt x="15" y="3773"/>
                      <a:pt x="15" y="3775"/>
                    </a:cubicBezTo>
                    <a:cubicBezTo>
                      <a:pt x="15" y="4064"/>
                      <a:pt x="64" y="4350"/>
                      <a:pt x="161" y="4622"/>
                    </a:cubicBezTo>
                    <a:cubicBezTo>
                      <a:pt x="214" y="4770"/>
                      <a:pt x="279" y="4912"/>
                      <a:pt x="358" y="5047"/>
                    </a:cubicBezTo>
                    <a:cubicBezTo>
                      <a:pt x="424" y="5163"/>
                      <a:pt x="500" y="5273"/>
                      <a:pt x="583" y="5376"/>
                    </a:cubicBezTo>
                    <a:cubicBezTo>
                      <a:pt x="624" y="5427"/>
                      <a:pt x="671" y="5481"/>
                      <a:pt x="726" y="5539"/>
                    </a:cubicBezTo>
                    <a:lnTo>
                      <a:pt x="782" y="5596"/>
                    </a:lnTo>
                    <a:lnTo>
                      <a:pt x="799" y="5614"/>
                    </a:lnTo>
                    <a:cubicBezTo>
                      <a:pt x="818" y="5633"/>
                      <a:pt x="838" y="5651"/>
                      <a:pt x="856" y="5669"/>
                    </a:cubicBezTo>
                    <a:lnTo>
                      <a:pt x="870" y="5683"/>
                    </a:lnTo>
                    <a:cubicBezTo>
                      <a:pt x="971" y="5780"/>
                      <a:pt x="1071" y="5869"/>
                      <a:pt x="1155" y="5944"/>
                    </a:cubicBezTo>
                    <a:cubicBezTo>
                      <a:pt x="1188" y="5973"/>
                      <a:pt x="1221" y="6002"/>
                      <a:pt x="1253" y="6031"/>
                    </a:cubicBezTo>
                    <a:cubicBezTo>
                      <a:pt x="1315" y="6086"/>
                      <a:pt x="1374" y="6138"/>
                      <a:pt x="1432" y="6190"/>
                    </a:cubicBezTo>
                    <a:lnTo>
                      <a:pt x="1513" y="6263"/>
                    </a:lnTo>
                    <a:lnTo>
                      <a:pt x="1555" y="6297"/>
                    </a:lnTo>
                    <a:lnTo>
                      <a:pt x="1593" y="6327"/>
                    </a:lnTo>
                    <a:lnTo>
                      <a:pt x="1641" y="6365"/>
                    </a:lnTo>
                    <a:cubicBezTo>
                      <a:pt x="1675" y="6391"/>
                      <a:pt x="1706" y="6416"/>
                      <a:pt x="1737" y="6441"/>
                    </a:cubicBezTo>
                    <a:cubicBezTo>
                      <a:pt x="1762" y="6461"/>
                      <a:pt x="1783" y="6478"/>
                      <a:pt x="1803" y="6495"/>
                    </a:cubicBezTo>
                    <a:lnTo>
                      <a:pt x="1850" y="6535"/>
                    </a:lnTo>
                    <a:cubicBezTo>
                      <a:pt x="1853" y="6538"/>
                      <a:pt x="1856" y="6540"/>
                      <a:pt x="1859" y="6543"/>
                    </a:cubicBezTo>
                    <a:lnTo>
                      <a:pt x="1864" y="6547"/>
                    </a:lnTo>
                    <a:cubicBezTo>
                      <a:pt x="1899" y="6579"/>
                      <a:pt x="1932" y="6613"/>
                      <a:pt x="1963" y="6648"/>
                    </a:cubicBezTo>
                    <a:cubicBezTo>
                      <a:pt x="2008" y="6700"/>
                      <a:pt x="2047" y="6755"/>
                      <a:pt x="2081" y="6814"/>
                    </a:cubicBezTo>
                    <a:cubicBezTo>
                      <a:pt x="2094" y="6836"/>
                      <a:pt x="2106" y="6858"/>
                      <a:pt x="2117" y="6881"/>
                    </a:cubicBezTo>
                    <a:cubicBezTo>
                      <a:pt x="2137" y="6922"/>
                      <a:pt x="2154" y="6965"/>
                      <a:pt x="2168" y="7009"/>
                    </a:cubicBezTo>
                    <a:lnTo>
                      <a:pt x="2178" y="7041"/>
                    </a:lnTo>
                    <a:lnTo>
                      <a:pt x="2187" y="7075"/>
                    </a:lnTo>
                    <a:cubicBezTo>
                      <a:pt x="2193" y="7099"/>
                      <a:pt x="2198" y="7120"/>
                      <a:pt x="2202" y="7143"/>
                    </a:cubicBezTo>
                    <a:cubicBezTo>
                      <a:pt x="2213" y="7204"/>
                      <a:pt x="2219" y="7266"/>
                      <a:pt x="2219" y="7329"/>
                    </a:cubicBezTo>
                    <a:cubicBezTo>
                      <a:pt x="2219" y="7359"/>
                      <a:pt x="2217" y="7389"/>
                      <a:pt x="2215" y="7419"/>
                    </a:cubicBezTo>
                    <a:cubicBezTo>
                      <a:pt x="2206" y="7517"/>
                      <a:pt x="2186" y="7613"/>
                      <a:pt x="2156" y="7706"/>
                    </a:cubicBezTo>
                    <a:cubicBezTo>
                      <a:pt x="2124" y="7806"/>
                      <a:pt x="2084" y="7903"/>
                      <a:pt x="2036" y="7996"/>
                    </a:cubicBezTo>
                    <a:cubicBezTo>
                      <a:pt x="1945" y="8175"/>
                      <a:pt x="1824" y="8360"/>
                      <a:pt x="1665" y="8560"/>
                    </a:cubicBezTo>
                    <a:cubicBezTo>
                      <a:pt x="1537" y="8723"/>
                      <a:pt x="1387" y="8893"/>
                      <a:pt x="1195" y="9096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24"/>
            <p:cNvGrpSpPr/>
            <p:nvPr/>
          </p:nvGrpSpPr>
          <p:grpSpPr>
            <a:xfrm rot="2700000" flipH="1">
              <a:off x="6897985" y="1987230"/>
              <a:ext cx="3641501" cy="5910148"/>
              <a:chOff x="4568760" y="928080"/>
              <a:chExt cx="2354760" cy="3822120"/>
            </a:xfrm>
          </p:grpSpPr>
          <p:sp>
            <p:nvSpPr>
              <p:cNvPr id="423" name="Google Shape;423;p24"/>
              <p:cNvSpPr/>
              <p:nvPr/>
            </p:nvSpPr>
            <p:spPr>
              <a:xfrm>
                <a:off x="4833360" y="928080"/>
                <a:ext cx="2090160" cy="382212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617" extrusionOk="0">
                    <a:moveTo>
                      <a:pt x="5802" y="2483"/>
                    </a:moveTo>
                    <a:cubicBezTo>
                      <a:pt x="5806" y="2564"/>
                      <a:pt x="5807" y="2637"/>
                      <a:pt x="5804" y="2705"/>
                    </a:cubicBezTo>
                    <a:cubicBezTo>
                      <a:pt x="5802" y="2780"/>
                      <a:pt x="5795" y="2854"/>
                      <a:pt x="5785" y="2928"/>
                    </a:cubicBezTo>
                    <a:cubicBezTo>
                      <a:pt x="5765" y="3080"/>
                      <a:pt x="5727" y="3229"/>
                      <a:pt x="5673" y="3372"/>
                    </a:cubicBezTo>
                    <a:cubicBezTo>
                      <a:pt x="5637" y="3469"/>
                      <a:pt x="5593" y="3562"/>
                      <a:pt x="5541" y="3652"/>
                    </a:cubicBezTo>
                    <a:cubicBezTo>
                      <a:pt x="5515" y="3697"/>
                      <a:pt x="5487" y="3741"/>
                      <a:pt x="5457" y="3785"/>
                    </a:cubicBezTo>
                    <a:cubicBezTo>
                      <a:pt x="5366" y="3914"/>
                      <a:pt x="5258" y="4031"/>
                      <a:pt x="5136" y="4132"/>
                    </a:cubicBezTo>
                    <a:cubicBezTo>
                      <a:pt x="5062" y="4193"/>
                      <a:pt x="4983" y="4248"/>
                      <a:pt x="4900" y="4296"/>
                    </a:cubicBezTo>
                    <a:cubicBezTo>
                      <a:pt x="4846" y="4328"/>
                      <a:pt x="4789" y="4356"/>
                      <a:pt x="4731" y="4382"/>
                    </a:cubicBezTo>
                    <a:cubicBezTo>
                      <a:pt x="4587" y="4445"/>
                      <a:pt x="4434" y="4489"/>
                      <a:pt x="4278" y="4512"/>
                    </a:cubicBezTo>
                    <a:cubicBezTo>
                      <a:pt x="4201" y="4524"/>
                      <a:pt x="4124" y="4530"/>
                      <a:pt x="4046" y="4532"/>
                    </a:cubicBezTo>
                    <a:cubicBezTo>
                      <a:pt x="4031" y="4533"/>
                      <a:pt x="4016" y="4533"/>
                      <a:pt x="4001" y="4533"/>
                    </a:cubicBezTo>
                    <a:cubicBezTo>
                      <a:pt x="3979" y="4533"/>
                      <a:pt x="3956" y="4533"/>
                      <a:pt x="3934" y="4532"/>
                    </a:cubicBezTo>
                    <a:lnTo>
                      <a:pt x="3931" y="4532"/>
                    </a:lnTo>
                    <a:lnTo>
                      <a:pt x="3874" y="4529"/>
                    </a:lnTo>
                    <a:cubicBezTo>
                      <a:pt x="3861" y="4529"/>
                      <a:pt x="3848" y="4527"/>
                      <a:pt x="3835" y="4526"/>
                    </a:cubicBezTo>
                    <a:lnTo>
                      <a:pt x="3817" y="4525"/>
                    </a:lnTo>
                    <a:cubicBezTo>
                      <a:pt x="3741" y="4518"/>
                      <a:pt x="3666" y="4507"/>
                      <a:pt x="3592" y="4492"/>
                    </a:cubicBezTo>
                    <a:cubicBezTo>
                      <a:pt x="3519" y="4478"/>
                      <a:pt x="3447" y="4460"/>
                      <a:pt x="3376" y="4438"/>
                    </a:cubicBezTo>
                    <a:lnTo>
                      <a:pt x="3349" y="4430"/>
                    </a:lnTo>
                    <a:lnTo>
                      <a:pt x="3271" y="4403"/>
                    </a:lnTo>
                    <a:lnTo>
                      <a:pt x="3245" y="4394"/>
                    </a:lnTo>
                    <a:cubicBezTo>
                      <a:pt x="3219" y="4384"/>
                      <a:pt x="3193" y="4375"/>
                      <a:pt x="3168" y="4364"/>
                    </a:cubicBezTo>
                    <a:lnTo>
                      <a:pt x="3151" y="4357"/>
                    </a:lnTo>
                    <a:cubicBezTo>
                      <a:pt x="3140" y="4353"/>
                      <a:pt x="3129" y="4348"/>
                      <a:pt x="3117" y="4343"/>
                    </a:cubicBezTo>
                    <a:lnTo>
                      <a:pt x="3068" y="4321"/>
                    </a:lnTo>
                    <a:cubicBezTo>
                      <a:pt x="3055" y="4316"/>
                      <a:pt x="3043" y="4310"/>
                      <a:pt x="3032" y="4305"/>
                    </a:cubicBezTo>
                    <a:lnTo>
                      <a:pt x="2978" y="4279"/>
                    </a:lnTo>
                    <a:lnTo>
                      <a:pt x="2915" y="4250"/>
                    </a:lnTo>
                    <a:lnTo>
                      <a:pt x="2847" y="4217"/>
                    </a:lnTo>
                    <a:lnTo>
                      <a:pt x="2803" y="4195"/>
                    </a:lnTo>
                    <a:cubicBezTo>
                      <a:pt x="2740" y="4164"/>
                      <a:pt x="2680" y="4133"/>
                      <a:pt x="2629" y="4107"/>
                    </a:cubicBezTo>
                    <a:cubicBezTo>
                      <a:pt x="2534" y="4057"/>
                      <a:pt x="2441" y="4006"/>
                      <a:pt x="2350" y="3957"/>
                    </a:cubicBezTo>
                    <a:lnTo>
                      <a:pt x="2296" y="3928"/>
                    </a:lnTo>
                    <a:cubicBezTo>
                      <a:pt x="2090" y="3817"/>
                      <a:pt x="1871" y="3700"/>
                      <a:pt x="1654" y="3602"/>
                    </a:cubicBezTo>
                    <a:cubicBezTo>
                      <a:pt x="1546" y="3553"/>
                      <a:pt x="1440" y="3510"/>
                      <a:pt x="1339" y="3475"/>
                    </a:cubicBezTo>
                    <a:lnTo>
                      <a:pt x="1324" y="3470"/>
                    </a:lnTo>
                    <a:cubicBezTo>
                      <a:pt x="1316" y="3467"/>
                      <a:pt x="1308" y="3464"/>
                      <a:pt x="1300" y="3462"/>
                    </a:cubicBezTo>
                    <a:lnTo>
                      <a:pt x="1261" y="3449"/>
                    </a:lnTo>
                    <a:cubicBezTo>
                      <a:pt x="1243" y="3443"/>
                      <a:pt x="1225" y="3438"/>
                      <a:pt x="1208" y="3433"/>
                    </a:cubicBezTo>
                    <a:lnTo>
                      <a:pt x="1183" y="3426"/>
                    </a:lnTo>
                    <a:cubicBezTo>
                      <a:pt x="1174" y="3423"/>
                      <a:pt x="1165" y="3421"/>
                      <a:pt x="1156" y="3419"/>
                    </a:cubicBezTo>
                    <a:lnTo>
                      <a:pt x="1144" y="3416"/>
                    </a:lnTo>
                    <a:lnTo>
                      <a:pt x="1105" y="3406"/>
                    </a:lnTo>
                    <a:lnTo>
                      <a:pt x="1058" y="3395"/>
                    </a:lnTo>
                    <a:cubicBezTo>
                      <a:pt x="1048" y="3393"/>
                      <a:pt x="1038" y="3391"/>
                      <a:pt x="1029" y="3389"/>
                    </a:cubicBezTo>
                    <a:lnTo>
                      <a:pt x="1009" y="3385"/>
                    </a:lnTo>
                    <a:cubicBezTo>
                      <a:pt x="990" y="3382"/>
                      <a:pt x="971" y="3378"/>
                      <a:pt x="953" y="3375"/>
                    </a:cubicBezTo>
                    <a:lnTo>
                      <a:pt x="915" y="3370"/>
                    </a:lnTo>
                    <a:lnTo>
                      <a:pt x="859" y="3363"/>
                    </a:lnTo>
                    <a:cubicBezTo>
                      <a:pt x="855" y="3363"/>
                      <a:pt x="851" y="3362"/>
                      <a:pt x="848" y="3362"/>
                    </a:cubicBezTo>
                    <a:lnTo>
                      <a:pt x="841" y="3362"/>
                    </a:lnTo>
                    <a:lnTo>
                      <a:pt x="800" y="3359"/>
                    </a:lnTo>
                    <a:lnTo>
                      <a:pt x="795" y="3359"/>
                    </a:lnTo>
                    <a:lnTo>
                      <a:pt x="771" y="3358"/>
                    </a:lnTo>
                    <a:cubicBezTo>
                      <a:pt x="764" y="3358"/>
                      <a:pt x="757" y="3358"/>
                      <a:pt x="749" y="3358"/>
                    </a:cubicBezTo>
                    <a:lnTo>
                      <a:pt x="741" y="3358"/>
                    </a:lnTo>
                    <a:cubicBezTo>
                      <a:pt x="658" y="3360"/>
                      <a:pt x="577" y="3376"/>
                      <a:pt x="500" y="3406"/>
                    </a:cubicBezTo>
                    <a:cubicBezTo>
                      <a:pt x="464" y="3419"/>
                      <a:pt x="429" y="3436"/>
                      <a:pt x="395" y="3456"/>
                    </a:cubicBezTo>
                    <a:cubicBezTo>
                      <a:pt x="283" y="3521"/>
                      <a:pt x="189" y="3614"/>
                      <a:pt x="124" y="3727"/>
                    </a:cubicBezTo>
                    <a:cubicBezTo>
                      <a:pt x="84" y="3796"/>
                      <a:pt x="55" y="3871"/>
                      <a:pt x="39" y="3950"/>
                    </a:cubicBezTo>
                    <a:cubicBezTo>
                      <a:pt x="38" y="3955"/>
                      <a:pt x="37" y="3961"/>
                      <a:pt x="36" y="3967"/>
                    </a:cubicBezTo>
                    <a:cubicBezTo>
                      <a:pt x="36" y="3971"/>
                      <a:pt x="35" y="3976"/>
                      <a:pt x="34" y="3981"/>
                    </a:cubicBezTo>
                    <a:lnTo>
                      <a:pt x="31" y="3998"/>
                    </a:lnTo>
                    <a:cubicBezTo>
                      <a:pt x="30" y="4004"/>
                      <a:pt x="29" y="4010"/>
                      <a:pt x="29" y="4017"/>
                    </a:cubicBezTo>
                    <a:lnTo>
                      <a:pt x="24" y="4055"/>
                    </a:lnTo>
                    <a:cubicBezTo>
                      <a:pt x="23" y="4063"/>
                      <a:pt x="22" y="4070"/>
                      <a:pt x="22" y="4078"/>
                    </a:cubicBezTo>
                    <a:cubicBezTo>
                      <a:pt x="21" y="4083"/>
                      <a:pt x="21" y="4088"/>
                      <a:pt x="20" y="4094"/>
                    </a:cubicBezTo>
                    <a:cubicBezTo>
                      <a:pt x="15" y="4149"/>
                      <a:pt x="13" y="4200"/>
                      <a:pt x="13" y="4247"/>
                    </a:cubicBezTo>
                    <a:cubicBezTo>
                      <a:pt x="13" y="4249"/>
                      <a:pt x="13" y="4250"/>
                      <a:pt x="13" y="4251"/>
                    </a:cubicBezTo>
                    <a:cubicBezTo>
                      <a:pt x="13" y="4456"/>
                      <a:pt x="48" y="4660"/>
                      <a:pt x="118" y="4853"/>
                    </a:cubicBezTo>
                    <a:cubicBezTo>
                      <a:pt x="155" y="4959"/>
                      <a:pt x="202" y="5060"/>
                      <a:pt x="258" y="5157"/>
                    </a:cubicBezTo>
                    <a:cubicBezTo>
                      <a:pt x="306" y="5240"/>
                      <a:pt x="360" y="5318"/>
                      <a:pt x="419" y="5393"/>
                    </a:cubicBezTo>
                    <a:lnTo>
                      <a:pt x="414" y="5397"/>
                    </a:lnTo>
                    <a:lnTo>
                      <a:pt x="419" y="5393"/>
                    </a:lnTo>
                    <a:cubicBezTo>
                      <a:pt x="448" y="5428"/>
                      <a:pt x="480" y="5465"/>
                      <a:pt x="522" y="5510"/>
                    </a:cubicBezTo>
                    <a:lnTo>
                      <a:pt x="564" y="5552"/>
                    </a:lnTo>
                    <a:lnTo>
                      <a:pt x="579" y="5568"/>
                    </a:lnTo>
                    <a:cubicBezTo>
                      <a:pt x="595" y="5583"/>
                      <a:pt x="612" y="5599"/>
                      <a:pt x="628" y="5615"/>
                    </a:cubicBezTo>
                    <a:lnTo>
                      <a:pt x="642" y="5629"/>
                    </a:lnTo>
                    <a:cubicBezTo>
                      <a:pt x="736" y="5718"/>
                      <a:pt x="833" y="5806"/>
                      <a:pt x="908" y="5872"/>
                    </a:cubicBezTo>
                    <a:cubicBezTo>
                      <a:pt x="940" y="5900"/>
                      <a:pt x="972" y="5929"/>
                      <a:pt x="1004" y="5957"/>
                    </a:cubicBezTo>
                    <a:cubicBezTo>
                      <a:pt x="1064" y="6011"/>
                      <a:pt x="1127" y="6066"/>
                      <a:pt x="1189" y="6122"/>
                    </a:cubicBezTo>
                    <a:lnTo>
                      <a:pt x="1252" y="6179"/>
                    </a:lnTo>
                    <a:lnTo>
                      <a:pt x="1312" y="6227"/>
                    </a:lnTo>
                    <a:lnTo>
                      <a:pt x="1358" y="6263"/>
                    </a:lnTo>
                    <a:cubicBezTo>
                      <a:pt x="1391" y="6289"/>
                      <a:pt x="1426" y="6316"/>
                      <a:pt x="1461" y="6344"/>
                    </a:cubicBezTo>
                    <a:cubicBezTo>
                      <a:pt x="1489" y="6367"/>
                      <a:pt x="1515" y="6388"/>
                      <a:pt x="1539" y="6408"/>
                    </a:cubicBezTo>
                    <a:lnTo>
                      <a:pt x="1599" y="6459"/>
                    </a:lnTo>
                    <a:cubicBezTo>
                      <a:pt x="1604" y="6463"/>
                      <a:pt x="1609" y="6468"/>
                      <a:pt x="1614" y="6472"/>
                    </a:cubicBezTo>
                    <a:lnTo>
                      <a:pt x="1621" y="6479"/>
                    </a:lnTo>
                    <a:cubicBezTo>
                      <a:pt x="1678" y="6531"/>
                      <a:pt x="1733" y="6586"/>
                      <a:pt x="1784" y="6645"/>
                    </a:cubicBezTo>
                    <a:cubicBezTo>
                      <a:pt x="1858" y="6731"/>
                      <a:pt x="1925" y="6825"/>
                      <a:pt x="1982" y="6923"/>
                    </a:cubicBezTo>
                    <a:cubicBezTo>
                      <a:pt x="2003" y="6961"/>
                      <a:pt x="2023" y="6999"/>
                      <a:pt x="2042" y="7038"/>
                    </a:cubicBezTo>
                    <a:cubicBezTo>
                      <a:pt x="2077" y="7109"/>
                      <a:pt x="2107" y="7182"/>
                      <a:pt x="2131" y="7258"/>
                    </a:cubicBezTo>
                    <a:lnTo>
                      <a:pt x="2149" y="7314"/>
                    </a:lnTo>
                    <a:lnTo>
                      <a:pt x="2164" y="7372"/>
                    </a:lnTo>
                    <a:cubicBezTo>
                      <a:pt x="2172" y="7403"/>
                      <a:pt x="2182" y="7445"/>
                      <a:pt x="2189" y="7488"/>
                    </a:cubicBezTo>
                    <a:cubicBezTo>
                      <a:pt x="2208" y="7592"/>
                      <a:pt x="2218" y="7699"/>
                      <a:pt x="2218" y="7805"/>
                    </a:cubicBezTo>
                    <a:cubicBezTo>
                      <a:pt x="2218" y="7856"/>
                      <a:pt x="2216" y="7907"/>
                      <a:pt x="2211" y="7958"/>
                    </a:cubicBezTo>
                    <a:cubicBezTo>
                      <a:pt x="2198" y="8110"/>
                      <a:pt x="2168" y="8260"/>
                      <a:pt x="2122" y="8405"/>
                    </a:cubicBezTo>
                    <a:cubicBezTo>
                      <a:pt x="2077" y="8543"/>
                      <a:pt x="2022" y="8677"/>
                      <a:pt x="1956" y="8806"/>
                    </a:cubicBezTo>
                    <a:cubicBezTo>
                      <a:pt x="1928" y="8860"/>
                      <a:pt x="1900" y="8913"/>
                      <a:pt x="1870" y="8965"/>
                    </a:cubicBezTo>
                    <a:cubicBezTo>
                      <a:pt x="1830" y="9033"/>
                      <a:pt x="1788" y="9100"/>
                      <a:pt x="1745" y="9166"/>
                    </a:cubicBezTo>
                    <a:cubicBezTo>
                      <a:pt x="1708" y="9221"/>
                      <a:pt x="1669" y="9277"/>
                      <a:pt x="1628" y="9333"/>
                    </a:cubicBezTo>
                    <a:cubicBezTo>
                      <a:pt x="1590" y="9385"/>
                      <a:pt x="1549" y="9439"/>
                      <a:pt x="1507" y="9492"/>
                    </a:cubicBezTo>
                    <a:cubicBezTo>
                      <a:pt x="1364" y="9673"/>
                      <a:pt x="1200" y="9860"/>
                      <a:pt x="991" y="10079"/>
                    </a:cubicBezTo>
                    <a:cubicBezTo>
                      <a:pt x="879" y="10197"/>
                      <a:pt x="765" y="10313"/>
                      <a:pt x="655" y="10425"/>
                    </a:cubicBezTo>
                    <a:cubicBezTo>
                      <a:pt x="592" y="10488"/>
                      <a:pt x="528" y="10553"/>
                      <a:pt x="466" y="10617"/>
                    </a:cubicBezTo>
                    <a:lnTo>
                      <a:pt x="456" y="10607"/>
                    </a:lnTo>
                    <a:cubicBezTo>
                      <a:pt x="518" y="10543"/>
                      <a:pt x="583" y="10478"/>
                      <a:pt x="645" y="10415"/>
                    </a:cubicBezTo>
                    <a:cubicBezTo>
                      <a:pt x="755" y="10303"/>
                      <a:pt x="869" y="10187"/>
                      <a:pt x="981" y="10070"/>
                    </a:cubicBezTo>
                    <a:cubicBezTo>
                      <a:pt x="1189" y="9850"/>
                      <a:pt x="1353" y="9664"/>
                      <a:pt x="1496" y="9483"/>
                    </a:cubicBezTo>
                    <a:cubicBezTo>
                      <a:pt x="1538" y="9430"/>
                      <a:pt x="1579" y="9376"/>
                      <a:pt x="1617" y="9324"/>
                    </a:cubicBezTo>
                    <a:cubicBezTo>
                      <a:pt x="1657" y="9269"/>
                      <a:pt x="1696" y="9213"/>
                      <a:pt x="1733" y="9158"/>
                    </a:cubicBezTo>
                    <a:cubicBezTo>
                      <a:pt x="1777" y="9092"/>
                      <a:pt x="1818" y="9025"/>
                      <a:pt x="1857" y="8957"/>
                    </a:cubicBezTo>
                    <a:cubicBezTo>
                      <a:pt x="1887" y="8906"/>
                      <a:pt x="1916" y="8853"/>
                      <a:pt x="1943" y="8800"/>
                    </a:cubicBezTo>
                    <a:cubicBezTo>
                      <a:pt x="2009" y="8671"/>
                      <a:pt x="2064" y="8538"/>
                      <a:pt x="2108" y="8400"/>
                    </a:cubicBezTo>
                    <a:cubicBezTo>
                      <a:pt x="2154" y="8256"/>
                      <a:pt x="2184" y="8107"/>
                      <a:pt x="2198" y="7957"/>
                    </a:cubicBezTo>
                    <a:cubicBezTo>
                      <a:pt x="2202" y="7906"/>
                      <a:pt x="2204" y="7856"/>
                      <a:pt x="2204" y="7805"/>
                    </a:cubicBezTo>
                    <a:cubicBezTo>
                      <a:pt x="2204" y="7699"/>
                      <a:pt x="2195" y="7594"/>
                      <a:pt x="2176" y="7490"/>
                    </a:cubicBezTo>
                    <a:cubicBezTo>
                      <a:pt x="2168" y="7447"/>
                      <a:pt x="2158" y="7406"/>
                      <a:pt x="2151" y="7375"/>
                    </a:cubicBezTo>
                    <a:lnTo>
                      <a:pt x="2135" y="7318"/>
                    </a:lnTo>
                    <a:lnTo>
                      <a:pt x="2118" y="7262"/>
                    </a:lnTo>
                    <a:cubicBezTo>
                      <a:pt x="2093" y="7187"/>
                      <a:pt x="2064" y="7114"/>
                      <a:pt x="2030" y="7043"/>
                    </a:cubicBezTo>
                    <a:cubicBezTo>
                      <a:pt x="2011" y="7005"/>
                      <a:pt x="1991" y="6967"/>
                      <a:pt x="1970" y="6930"/>
                    </a:cubicBezTo>
                    <a:cubicBezTo>
                      <a:pt x="1913" y="6832"/>
                      <a:pt x="1847" y="6740"/>
                      <a:pt x="1773" y="6654"/>
                    </a:cubicBezTo>
                    <a:cubicBezTo>
                      <a:pt x="1723" y="6596"/>
                      <a:pt x="1669" y="6540"/>
                      <a:pt x="1611" y="6489"/>
                    </a:cubicBezTo>
                    <a:lnTo>
                      <a:pt x="1604" y="6482"/>
                    </a:lnTo>
                    <a:cubicBezTo>
                      <a:pt x="1600" y="6478"/>
                      <a:pt x="1595" y="6474"/>
                      <a:pt x="1590" y="6470"/>
                    </a:cubicBezTo>
                    <a:lnTo>
                      <a:pt x="1570" y="6452"/>
                    </a:lnTo>
                    <a:lnTo>
                      <a:pt x="1531" y="6419"/>
                    </a:lnTo>
                    <a:cubicBezTo>
                      <a:pt x="1507" y="6399"/>
                      <a:pt x="1481" y="6378"/>
                      <a:pt x="1452" y="6355"/>
                    </a:cubicBezTo>
                    <a:cubicBezTo>
                      <a:pt x="1418" y="6327"/>
                      <a:pt x="1383" y="6300"/>
                      <a:pt x="1350" y="6274"/>
                    </a:cubicBezTo>
                    <a:lnTo>
                      <a:pt x="1304" y="6238"/>
                    </a:lnTo>
                    <a:lnTo>
                      <a:pt x="1243" y="6190"/>
                    </a:lnTo>
                    <a:lnTo>
                      <a:pt x="1180" y="6132"/>
                    </a:lnTo>
                    <a:cubicBezTo>
                      <a:pt x="1118" y="6076"/>
                      <a:pt x="1056" y="6021"/>
                      <a:pt x="995" y="5967"/>
                    </a:cubicBezTo>
                    <a:cubicBezTo>
                      <a:pt x="963" y="5939"/>
                      <a:pt x="931" y="5910"/>
                      <a:pt x="899" y="5882"/>
                    </a:cubicBezTo>
                    <a:cubicBezTo>
                      <a:pt x="824" y="5816"/>
                      <a:pt x="727" y="5728"/>
                      <a:pt x="633" y="5638"/>
                    </a:cubicBezTo>
                    <a:lnTo>
                      <a:pt x="618" y="5624"/>
                    </a:lnTo>
                    <a:cubicBezTo>
                      <a:pt x="602" y="5609"/>
                      <a:pt x="586" y="5593"/>
                      <a:pt x="570" y="5577"/>
                    </a:cubicBezTo>
                    <a:lnTo>
                      <a:pt x="540" y="5547"/>
                    </a:lnTo>
                    <a:lnTo>
                      <a:pt x="512" y="5519"/>
                    </a:lnTo>
                    <a:cubicBezTo>
                      <a:pt x="470" y="5475"/>
                      <a:pt x="438" y="5437"/>
                      <a:pt x="409" y="5401"/>
                    </a:cubicBezTo>
                    <a:cubicBezTo>
                      <a:pt x="349" y="5327"/>
                      <a:pt x="294" y="5247"/>
                      <a:pt x="246" y="5164"/>
                    </a:cubicBezTo>
                    <a:cubicBezTo>
                      <a:pt x="190" y="5067"/>
                      <a:pt x="143" y="4964"/>
                      <a:pt x="105" y="4858"/>
                    </a:cubicBezTo>
                    <a:cubicBezTo>
                      <a:pt x="35" y="4663"/>
                      <a:pt x="0" y="4458"/>
                      <a:pt x="0" y="4251"/>
                    </a:cubicBezTo>
                    <a:cubicBezTo>
                      <a:pt x="0" y="4250"/>
                      <a:pt x="0" y="4249"/>
                      <a:pt x="0" y="4247"/>
                    </a:cubicBezTo>
                    <a:cubicBezTo>
                      <a:pt x="0" y="4199"/>
                      <a:pt x="2" y="4148"/>
                      <a:pt x="7" y="4092"/>
                    </a:cubicBezTo>
                    <a:cubicBezTo>
                      <a:pt x="7" y="4087"/>
                      <a:pt x="8" y="4082"/>
                      <a:pt x="8" y="4077"/>
                    </a:cubicBezTo>
                    <a:cubicBezTo>
                      <a:pt x="9" y="4069"/>
                      <a:pt x="10" y="4061"/>
                      <a:pt x="11" y="4053"/>
                    </a:cubicBezTo>
                    <a:lnTo>
                      <a:pt x="15" y="4015"/>
                    </a:lnTo>
                    <a:cubicBezTo>
                      <a:pt x="16" y="4008"/>
                      <a:pt x="17" y="4002"/>
                      <a:pt x="18" y="3996"/>
                    </a:cubicBezTo>
                    <a:lnTo>
                      <a:pt x="21" y="3978"/>
                    </a:lnTo>
                    <a:cubicBezTo>
                      <a:pt x="22" y="3973"/>
                      <a:pt x="22" y="3969"/>
                      <a:pt x="23" y="3964"/>
                    </a:cubicBezTo>
                    <a:cubicBezTo>
                      <a:pt x="24" y="3958"/>
                      <a:pt x="25" y="3952"/>
                      <a:pt x="26" y="3946"/>
                    </a:cubicBezTo>
                    <a:cubicBezTo>
                      <a:pt x="43" y="3867"/>
                      <a:pt x="72" y="3790"/>
                      <a:pt x="112" y="3720"/>
                    </a:cubicBezTo>
                    <a:cubicBezTo>
                      <a:pt x="179" y="3605"/>
                      <a:pt x="274" y="3509"/>
                      <a:pt x="389" y="3443"/>
                    </a:cubicBezTo>
                    <a:cubicBezTo>
                      <a:pt x="423" y="3423"/>
                      <a:pt x="459" y="3406"/>
                      <a:pt x="496" y="3392"/>
                    </a:cubicBezTo>
                    <a:cubicBezTo>
                      <a:pt x="574" y="3362"/>
                      <a:pt x="657" y="3346"/>
                      <a:pt x="741" y="3344"/>
                    </a:cubicBezTo>
                    <a:lnTo>
                      <a:pt x="749" y="3344"/>
                    </a:lnTo>
                    <a:cubicBezTo>
                      <a:pt x="757" y="3344"/>
                      <a:pt x="765" y="3344"/>
                      <a:pt x="773" y="3344"/>
                    </a:cubicBezTo>
                    <a:lnTo>
                      <a:pt x="796" y="3345"/>
                    </a:lnTo>
                    <a:cubicBezTo>
                      <a:pt x="798" y="3345"/>
                      <a:pt x="800" y="3345"/>
                      <a:pt x="802" y="3345"/>
                    </a:cubicBezTo>
                    <a:lnTo>
                      <a:pt x="842" y="3348"/>
                    </a:lnTo>
                    <a:lnTo>
                      <a:pt x="849" y="3348"/>
                    </a:lnTo>
                    <a:cubicBezTo>
                      <a:pt x="853" y="3349"/>
                      <a:pt x="857" y="3349"/>
                      <a:pt x="861" y="3349"/>
                    </a:cubicBezTo>
                    <a:lnTo>
                      <a:pt x="917" y="3356"/>
                    </a:lnTo>
                    <a:lnTo>
                      <a:pt x="955" y="3362"/>
                    </a:lnTo>
                    <a:cubicBezTo>
                      <a:pt x="974" y="3364"/>
                      <a:pt x="993" y="3368"/>
                      <a:pt x="1012" y="3371"/>
                    </a:cubicBezTo>
                    <a:lnTo>
                      <a:pt x="1032" y="3375"/>
                    </a:lnTo>
                    <a:cubicBezTo>
                      <a:pt x="1042" y="3377"/>
                      <a:pt x="1052" y="3379"/>
                      <a:pt x="1062" y="3381"/>
                    </a:cubicBezTo>
                    <a:lnTo>
                      <a:pt x="1109" y="3392"/>
                    </a:lnTo>
                    <a:lnTo>
                      <a:pt x="1148" y="3402"/>
                    </a:lnTo>
                    <a:lnTo>
                      <a:pt x="1160" y="3405"/>
                    </a:lnTo>
                    <a:cubicBezTo>
                      <a:pt x="1169" y="3407"/>
                      <a:pt x="1178" y="3410"/>
                      <a:pt x="1187" y="3412"/>
                    </a:cubicBezTo>
                    <a:lnTo>
                      <a:pt x="1212" y="3419"/>
                    </a:lnTo>
                    <a:cubicBezTo>
                      <a:pt x="1230" y="3424"/>
                      <a:pt x="1248" y="3429"/>
                      <a:pt x="1266" y="3435"/>
                    </a:cubicBezTo>
                    <a:lnTo>
                      <a:pt x="1305" y="3448"/>
                    </a:lnTo>
                    <a:cubicBezTo>
                      <a:pt x="1313" y="3451"/>
                      <a:pt x="1321" y="3453"/>
                      <a:pt x="1329" y="3456"/>
                    </a:cubicBezTo>
                    <a:lnTo>
                      <a:pt x="1344" y="3461"/>
                    </a:lnTo>
                    <a:cubicBezTo>
                      <a:pt x="1445" y="3497"/>
                      <a:pt x="1552" y="3540"/>
                      <a:pt x="1661" y="3589"/>
                    </a:cubicBezTo>
                    <a:cubicBezTo>
                      <a:pt x="1878" y="3687"/>
                      <a:pt x="2097" y="3803"/>
                      <a:pt x="2303" y="3915"/>
                    </a:cubicBezTo>
                    <a:lnTo>
                      <a:pt x="2357" y="3944"/>
                    </a:lnTo>
                    <a:cubicBezTo>
                      <a:pt x="2448" y="3993"/>
                      <a:pt x="2542" y="4044"/>
                      <a:pt x="2636" y="4093"/>
                    </a:cubicBezTo>
                    <a:cubicBezTo>
                      <a:pt x="2687" y="4120"/>
                      <a:pt x="2747" y="4151"/>
                      <a:pt x="2810" y="4182"/>
                    </a:cubicBezTo>
                    <a:lnTo>
                      <a:pt x="2854" y="4204"/>
                    </a:lnTo>
                    <a:lnTo>
                      <a:pt x="2942" y="4246"/>
                    </a:lnTo>
                    <a:lnTo>
                      <a:pt x="2984" y="4265"/>
                    </a:lnTo>
                    <a:lnTo>
                      <a:pt x="2981" y="4272"/>
                    </a:lnTo>
                    <a:lnTo>
                      <a:pt x="2984" y="4265"/>
                    </a:lnTo>
                    <a:lnTo>
                      <a:pt x="3039" y="4291"/>
                    </a:lnTo>
                    <a:cubicBezTo>
                      <a:pt x="3050" y="4297"/>
                      <a:pt x="3061" y="4302"/>
                      <a:pt x="3074" y="4308"/>
                    </a:cubicBezTo>
                    <a:lnTo>
                      <a:pt x="3124" y="4330"/>
                    </a:lnTo>
                    <a:cubicBezTo>
                      <a:pt x="3135" y="4334"/>
                      <a:pt x="3146" y="4339"/>
                      <a:pt x="3157" y="4344"/>
                    </a:cubicBezTo>
                    <a:lnTo>
                      <a:pt x="3174" y="4351"/>
                    </a:lnTo>
                    <a:cubicBezTo>
                      <a:pt x="3199" y="4361"/>
                      <a:pt x="3225" y="4371"/>
                      <a:pt x="3250" y="4380"/>
                    </a:cubicBezTo>
                    <a:lnTo>
                      <a:pt x="3276" y="4390"/>
                    </a:lnTo>
                    <a:lnTo>
                      <a:pt x="3354" y="4416"/>
                    </a:lnTo>
                    <a:lnTo>
                      <a:pt x="3380" y="4424"/>
                    </a:lnTo>
                    <a:cubicBezTo>
                      <a:pt x="3451" y="4445"/>
                      <a:pt x="3523" y="4463"/>
                      <a:pt x="3596" y="4478"/>
                    </a:cubicBezTo>
                    <a:cubicBezTo>
                      <a:pt x="3669" y="4493"/>
                      <a:pt x="3744" y="4503"/>
                      <a:pt x="3818" y="4510"/>
                    </a:cubicBezTo>
                    <a:lnTo>
                      <a:pt x="3837" y="4512"/>
                    </a:lnTo>
                    <a:cubicBezTo>
                      <a:pt x="3849" y="4513"/>
                      <a:pt x="3862" y="4514"/>
                      <a:pt x="3875" y="4514"/>
                    </a:cubicBezTo>
                    <a:lnTo>
                      <a:pt x="3935" y="4517"/>
                    </a:lnTo>
                    <a:cubicBezTo>
                      <a:pt x="3972" y="4518"/>
                      <a:pt x="4010" y="4519"/>
                      <a:pt x="4047" y="4517"/>
                    </a:cubicBezTo>
                    <a:cubicBezTo>
                      <a:pt x="4124" y="4515"/>
                      <a:pt x="4201" y="4509"/>
                      <a:pt x="4277" y="4497"/>
                    </a:cubicBezTo>
                    <a:cubicBezTo>
                      <a:pt x="4432" y="4474"/>
                      <a:pt x="4583" y="4431"/>
                      <a:pt x="4727" y="4368"/>
                    </a:cubicBezTo>
                    <a:cubicBezTo>
                      <a:pt x="4784" y="4343"/>
                      <a:pt x="4840" y="4314"/>
                      <a:pt x="4894" y="4283"/>
                    </a:cubicBezTo>
                    <a:cubicBezTo>
                      <a:pt x="4976" y="4236"/>
                      <a:pt x="5055" y="4181"/>
                      <a:pt x="5128" y="4121"/>
                    </a:cubicBezTo>
                    <a:cubicBezTo>
                      <a:pt x="5249" y="4020"/>
                      <a:pt x="5356" y="3904"/>
                      <a:pt x="5446" y="3776"/>
                    </a:cubicBezTo>
                    <a:cubicBezTo>
                      <a:pt x="5476" y="3733"/>
                      <a:pt x="5504" y="3688"/>
                      <a:pt x="5530" y="3643"/>
                    </a:cubicBezTo>
                    <a:cubicBezTo>
                      <a:pt x="5581" y="3554"/>
                      <a:pt x="5625" y="3462"/>
                      <a:pt x="5661" y="3366"/>
                    </a:cubicBezTo>
                    <a:cubicBezTo>
                      <a:pt x="5714" y="3224"/>
                      <a:pt x="5751" y="3076"/>
                      <a:pt x="5772" y="2926"/>
                    </a:cubicBezTo>
                    <a:cubicBezTo>
                      <a:pt x="5782" y="2852"/>
                      <a:pt x="5788" y="2778"/>
                      <a:pt x="5791" y="2704"/>
                    </a:cubicBezTo>
                    <a:cubicBezTo>
                      <a:pt x="5793" y="2636"/>
                      <a:pt x="5792" y="2564"/>
                      <a:pt x="5788" y="2483"/>
                    </a:cubicBezTo>
                    <a:lnTo>
                      <a:pt x="5784" y="2429"/>
                    </a:lnTo>
                    <a:lnTo>
                      <a:pt x="5779" y="2374"/>
                    </a:lnTo>
                    <a:cubicBezTo>
                      <a:pt x="5777" y="2357"/>
                      <a:pt x="5775" y="2340"/>
                      <a:pt x="5773" y="2324"/>
                    </a:cubicBezTo>
                    <a:lnTo>
                      <a:pt x="5773" y="2320"/>
                    </a:lnTo>
                    <a:cubicBezTo>
                      <a:pt x="5772" y="2315"/>
                      <a:pt x="5771" y="2308"/>
                      <a:pt x="5770" y="2302"/>
                    </a:cubicBezTo>
                    <a:cubicBezTo>
                      <a:pt x="5769" y="2291"/>
                      <a:pt x="5767" y="2279"/>
                      <a:pt x="5766" y="2267"/>
                    </a:cubicBezTo>
                    <a:lnTo>
                      <a:pt x="5763" y="2251"/>
                    </a:lnTo>
                    <a:cubicBezTo>
                      <a:pt x="5758" y="2221"/>
                      <a:pt x="5754" y="2190"/>
                      <a:pt x="5748" y="2160"/>
                    </a:cubicBezTo>
                    <a:lnTo>
                      <a:pt x="5742" y="2134"/>
                    </a:lnTo>
                    <a:cubicBezTo>
                      <a:pt x="5741" y="2124"/>
                      <a:pt x="5739" y="2115"/>
                      <a:pt x="5737" y="2107"/>
                    </a:cubicBezTo>
                    <a:lnTo>
                      <a:pt x="5725" y="2053"/>
                    </a:lnTo>
                    <a:cubicBezTo>
                      <a:pt x="5723" y="2041"/>
                      <a:pt x="5719" y="2029"/>
                      <a:pt x="5716" y="2017"/>
                    </a:cubicBezTo>
                    <a:cubicBezTo>
                      <a:pt x="5715" y="2011"/>
                      <a:pt x="5713" y="2006"/>
                      <a:pt x="5712" y="2000"/>
                    </a:cubicBezTo>
                    <a:lnTo>
                      <a:pt x="5695" y="1939"/>
                    </a:lnTo>
                    <a:cubicBezTo>
                      <a:pt x="5686" y="1908"/>
                      <a:pt x="5677" y="1876"/>
                      <a:pt x="5667" y="1845"/>
                    </a:cubicBezTo>
                    <a:cubicBezTo>
                      <a:pt x="5647" y="1784"/>
                      <a:pt x="5624" y="1719"/>
                      <a:pt x="5595" y="1646"/>
                    </a:cubicBezTo>
                    <a:lnTo>
                      <a:pt x="5575" y="1598"/>
                    </a:lnTo>
                    <a:cubicBezTo>
                      <a:pt x="5570" y="1587"/>
                      <a:pt x="5565" y="1576"/>
                      <a:pt x="5561" y="1566"/>
                    </a:cubicBezTo>
                    <a:lnTo>
                      <a:pt x="5554" y="1550"/>
                    </a:lnTo>
                    <a:cubicBezTo>
                      <a:pt x="5544" y="1526"/>
                      <a:pt x="5533" y="1502"/>
                      <a:pt x="5522" y="1479"/>
                    </a:cubicBezTo>
                    <a:lnTo>
                      <a:pt x="5511" y="1455"/>
                    </a:lnTo>
                    <a:cubicBezTo>
                      <a:pt x="5474" y="1379"/>
                      <a:pt x="5445" y="1323"/>
                      <a:pt x="5416" y="1271"/>
                    </a:cubicBezTo>
                    <a:cubicBezTo>
                      <a:pt x="5406" y="1250"/>
                      <a:pt x="5394" y="1230"/>
                      <a:pt x="5383" y="1210"/>
                    </a:cubicBezTo>
                    <a:cubicBezTo>
                      <a:pt x="5377" y="1200"/>
                      <a:pt x="5372" y="1191"/>
                      <a:pt x="5366" y="1181"/>
                    </a:cubicBezTo>
                    <a:lnTo>
                      <a:pt x="5341" y="1137"/>
                    </a:lnTo>
                    <a:cubicBezTo>
                      <a:pt x="5332" y="1123"/>
                      <a:pt x="5323" y="1108"/>
                      <a:pt x="5314" y="1094"/>
                    </a:cubicBezTo>
                    <a:cubicBezTo>
                      <a:pt x="5278" y="1034"/>
                      <a:pt x="5241" y="977"/>
                      <a:pt x="5206" y="924"/>
                    </a:cubicBezTo>
                    <a:cubicBezTo>
                      <a:pt x="5133" y="816"/>
                      <a:pt x="5055" y="708"/>
                      <a:pt x="4975" y="602"/>
                    </a:cubicBezTo>
                    <a:cubicBezTo>
                      <a:pt x="4812" y="390"/>
                      <a:pt x="4641" y="188"/>
                      <a:pt x="4489" y="10"/>
                    </a:cubicBezTo>
                    <a:lnTo>
                      <a:pt x="4500" y="0"/>
                    </a:lnTo>
                    <a:cubicBezTo>
                      <a:pt x="4651" y="179"/>
                      <a:pt x="4823" y="381"/>
                      <a:pt x="4986" y="594"/>
                    </a:cubicBezTo>
                    <a:cubicBezTo>
                      <a:pt x="5066" y="700"/>
                      <a:pt x="5144" y="808"/>
                      <a:pt x="5217" y="916"/>
                    </a:cubicBezTo>
                    <a:cubicBezTo>
                      <a:pt x="5252" y="970"/>
                      <a:pt x="5290" y="1027"/>
                      <a:pt x="5326" y="1087"/>
                    </a:cubicBezTo>
                    <a:cubicBezTo>
                      <a:pt x="5335" y="1101"/>
                      <a:pt x="5344" y="1116"/>
                      <a:pt x="5352" y="1130"/>
                    </a:cubicBezTo>
                    <a:lnTo>
                      <a:pt x="5378" y="1174"/>
                    </a:lnTo>
                    <a:cubicBezTo>
                      <a:pt x="5384" y="1184"/>
                      <a:pt x="5389" y="1193"/>
                      <a:pt x="5395" y="1203"/>
                    </a:cubicBezTo>
                    <a:cubicBezTo>
                      <a:pt x="5406" y="1223"/>
                      <a:pt x="5418" y="1243"/>
                      <a:pt x="5429" y="1264"/>
                    </a:cubicBezTo>
                    <a:cubicBezTo>
                      <a:pt x="5457" y="1316"/>
                      <a:pt x="5487" y="1373"/>
                      <a:pt x="5523" y="1449"/>
                    </a:cubicBezTo>
                    <a:lnTo>
                      <a:pt x="5534" y="1473"/>
                    </a:lnTo>
                    <a:cubicBezTo>
                      <a:pt x="5545" y="1496"/>
                      <a:pt x="5556" y="1520"/>
                      <a:pt x="5567" y="1544"/>
                    </a:cubicBezTo>
                    <a:lnTo>
                      <a:pt x="5574" y="1560"/>
                    </a:lnTo>
                    <a:cubicBezTo>
                      <a:pt x="5578" y="1571"/>
                      <a:pt x="5583" y="1582"/>
                      <a:pt x="5587" y="1592"/>
                    </a:cubicBezTo>
                    <a:lnTo>
                      <a:pt x="5607" y="1641"/>
                    </a:lnTo>
                    <a:cubicBezTo>
                      <a:pt x="5636" y="1714"/>
                      <a:pt x="5660" y="1780"/>
                      <a:pt x="5680" y="1841"/>
                    </a:cubicBezTo>
                    <a:cubicBezTo>
                      <a:pt x="5690" y="1873"/>
                      <a:pt x="5699" y="1904"/>
                      <a:pt x="5708" y="1935"/>
                    </a:cubicBezTo>
                    <a:lnTo>
                      <a:pt x="5718" y="1970"/>
                    </a:lnTo>
                    <a:lnTo>
                      <a:pt x="5725" y="1996"/>
                    </a:lnTo>
                    <a:cubicBezTo>
                      <a:pt x="5727" y="2002"/>
                      <a:pt x="5728" y="2008"/>
                      <a:pt x="5730" y="2014"/>
                    </a:cubicBezTo>
                    <a:cubicBezTo>
                      <a:pt x="5733" y="2025"/>
                      <a:pt x="5736" y="2038"/>
                      <a:pt x="5739" y="2050"/>
                    </a:cubicBezTo>
                    <a:lnTo>
                      <a:pt x="5750" y="2104"/>
                    </a:lnTo>
                    <a:cubicBezTo>
                      <a:pt x="5752" y="2112"/>
                      <a:pt x="5754" y="2121"/>
                      <a:pt x="5756" y="2131"/>
                    </a:cubicBezTo>
                    <a:lnTo>
                      <a:pt x="5761" y="2158"/>
                    </a:lnTo>
                    <a:cubicBezTo>
                      <a:pt x="5767" y="2188"/>
                      <a:pt x="5772" y="2219"/>
                      <a:pt x="5777" y="2249"/>
                    </a:cubicBezTo>
                    <a:lnTo>
                      <a:pt x="5779" y="2265"/>
                    </a:lnTo>
                    <a:cubicBezTo>
                      <a:pt x="5781" y="2277"/>
                      <a:pt x="5783" y="2289"/>
                      <a:pt x="5784" y="2301"/>
                    </a:cubicBezTo>
                    <a:cubicBezTo>
                      <a:pt x="5785" y="2307"/>
                      <a:pt x="5786" y="2313"/>
                      <a:pt x="5786" y="2319"/>
                    </a:cubicBezTo>
                    <a:lnTo>
                      <a:pt x="5787" y="2322"/>
                    </a:lnTo>
                    <a:cubicBezTo>
                      <a:pt x="5789" y="2339"/>
                      <a:pt x="5791" y="2356"/>
                      <a:pt x="5793" y="2373"/>
                    </a:cubicBezTo>
                    <a:lnTo>
                      <a:pt x="5798" y="2428"/>
                    </a:lnTo>
                    <a:lnTo>
                      <a:pt x="5802" y="2483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24"/>
              <p:cNvSpPr/>
              <p:nvPr/>
            </p:nvSpPr>
            <p:spPr>
              <a:xfrm>
                <a:off x="4767480" y="970920"/>
                <a:ext cx="2090160" cy="37324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368" extrusionOk="0">
                    <a:moveTo>
                      <a:pt x="1042" y="9832"/>
                    </a:moveTo>
                    <a:cubicBezTo>
                      <a:pt x="931" y="9949"/>
                      <a:pt x="818" y="10064"/>
                      <a:pt x="709" y="10174"/>
                    </a:cubicBezTo>
                    <a:cubicBezTo>
                      <a:pt x="646" y="10238"/>
                      <a:pt x="582" y="10303"/>
                      <a:pt x="519" y="10368"/>
                    </a:cubicBezTo>
                    <a:lnTo>
                      <a:pt x="509" y="10358"/>
                    </a:lnTo>
                    <a:cubicBezTo>
                      <a:pt x="572" y="10293"/>
                      <a:pt x="636" y="10228"/>
                      <a:pt x="699" y="10164"/>
                    </a:cubicBezTo>
                    <a:cubicBezTo>
                      <a:pt x="809" y="10053"/>
                      <a:pt x="922" y="9938"/>
                      <a:pt x="1033" y="9822"/>
                    </a:cubicBezTo>
                    <a:cubicBezTo>
                      <a:pt x="1237" y="9607"/>
                      <a:pt x="1397" y="9425"/>
                      <a:pt x="1536" y="9249"/>
                    </a:cubicBezTo>
                    <a:cubicBezTo>
                      <a:pt x="1577" y="9198"/>
                      <a:pt x="1616" y="9146"/>
                      <a:pt x="1653" y="9095"/>
                    </a:cubicBezTo>
                    <a:cubicBezTo>
                      <a:pt x="1692" y="9042"/>
                      <a:pt x="1729" y="8988"/>
                      <a:pt x="1764" y="8936"/>
                    </a:cubicBezTo>
                    <a:cubicBezTo>
                      <a:pt x="1806" y="8874"/>
                      <a:pt x="1845" y="8810"/>
                      <a:pt x="1883" y="8745"/>
                    </a:cubicBezTo>
                    <a:cubicBezTo>
                      <a:pt x="1911" y="8696"/>
                      <a:pt x="1938" y="8647"/>
                      <a:pt x="1964" y="8596"/>
                    </a:cubicBezTo>
                    <a:cubicBezTo>
                      <a:pt x="2025" y="8477"/>
                      <a:pt x="2077" y="8353"/>
                      <a:pt x="2118" y="8225"/>
                    </a:cubicBezTo>
                    <a:cubicBezTo>
                      <a:pt x="2159" y="8094"/>
                      <a:pt x="2187" y="7958"/>
                      <a:pt x="2199" y="7821"/>
                    </a:cubicBezTo>
                    <a:cubicBezTo>
                      <a:pt x="2203" y="7776"/>
                      <a:pt x="2205" y="7730"/>
                      <a:pt x="2205" y="7685"/>
                    </a:cubicBezTo>
                    <a:cubicBezTo>
                      <a:pt x="2205" y="7590"/>
                      <a:pt x="2196" y="7496"/>
                      <a:pt x="2179" y="7403"/>
                    </a:cubicBezTo>
                    <a:cubicBezTo>
                      <a:pt x="2167" y="7333"/>
                      <a:pt x="2150" y="7265"/>
                      <a:pt x="2128" y="7198"/>
                    </a:cubicBezTo>
                    <a:cubicBezTo>
                      <a:pt x="2106" y="7132"/>
                      <a:pt x="2080" y="7066"/>
                      <a:pt x="2049" y="7003"/>
                    </a:cubicBezTo>
                    <a:cubicBezTo>
                      <a:pt x="2032" y="6969"/>
                      <a:pt x="2015" y="6936"/>
                      <a:pt x="1996" y="6903"/>
                    </a:cubicBezTo>
                    <a:cubicBezTo>
                      <a:pt x="1945" y="6815"/>
                      <a:pt x="1885" y="6731"/>
                      <a:pt x="1819" y="6654"/>
                    </a:cubicBezTo>
                    <a:cubicBezTo>
                      <a:pt x="1773" y="6601"/>
                      <a:pt x="1724" y="6551"/>
                      <a:pt x="1672" y="6505"/>
                    </a:cubicBezTo>
                    <a:lnTo>
                      <a:pt x="1666" y="6499"/>
                    </a:lnTo>
                    <a:cubicBezTo>
                      <a:pt x="1662" y="6495"/>
                      <a:pt x="1657" y="6491"/>
                      <a:pt x="1653" y="6488"/>
                    </a:cubicBezTo>
                    <a:lnTo>
                      <a:pt x="1634" y="6471"/>
                    </a:lnTo>
                    <a:lnTo>
                      <a:pt x="1597" y="6439"/>
                    </a:lnTo>
                    <a:cubicBezTo>
                      <a:pt x="1574" y="6420"/>
                      <a:pt x="1549" y="6400"/>
                      <a:pt x="1522" y="6378"/>
                    </a:cubicBezTo>
                    <a:cubicBezTo>
                      <a:pt x="1488" y="6351"/>
                      <a:pt x="1454" y="6325"/>
                      <a:pt x="1422" y="6299"/>
                    </a:cubicBezTo>
                    <a:lnTo>
                      <a:pt x="1374" y="6262"/>
                    </a:lnTo>
                    <a:cubicBezTo>
                      <a:pt x="1350" y="6243"/>
                      <a:pt x="1324" y="6222"/>
                      <a:pt x="1307" y="6208"/>
                    </a:cubicBezTo>
                    <a:lnTo>
                      <a:pt x="1241" y="6148"/>
                    </a:lnTo>
                    <a:cubicBezTo>
                      <a:pt x="1180" y="6093"/>
                      <a:pt x="1118" y="6038"/>
                      <a:pt x="1058" y="5985"/>
                    </a:cubicBezTo>
                    <a:cubicBezTo>
                      <a:pt x="1025" y="5956"/>
                      <a:pt x="993" y="5928"/>
                      <a:pt x="961" y="5899"/>
                    </a:cubicBezTo>
                    <a:cubicBezTo>
                      <a:pt x="885" y="5832"/>
                      <a:pt x="786" y="5743"/>
                      <a:pt x="690" y="5651"/>
                    </a:cubicBezTo>
                    <a:lnTo>
                      <a:pt x="675" y="5637"/>
                    </a:lnTo>
                    <a:cubicBezTo>
                      <a:pt x="659" y="5621"/>
                      <a:pt x="642" y="5605"/>
                      <a:pt x="625" y="5588"/>
                    </a:cubicBezTo>
                    <a:lnTo>
                      <a:pt x="593" y="5557"/>
                    </a:lnTo>
                    <a:lnTo>
                      <a:pt x="563" y="5526"/>
                    </a:lnTo>
                    <a:cubicBezTo>
                      <a:pt x="518" y="5477"/>
                      <a:pt x="482" y="5436"/>
                      <a:pt x="450" y="5396"/>
                    </a:cubicBezTo>
                    <a:cubicBezTo>
                      <a:pt x="384" y="5314"/>
                      <a:pt x="324" y="5227"/>
                      <a:pt x="271" y="5136"/>
                    </a:cubicBezTo>
                    <a:cubicBezTo>
                      <a:pt x="209" y="5028"/>
                      <a:pt x="157" y="4916"/>
                      <a:pt x="116" y="4799"/>
                    </a:cubicBezTo>
                    <a:cubicBezTo>
                      <a:pt x="39" y="4585"/>
                      <a:pt x="0" y="4359"/>
                      <a:pt x="0" y="4131"/>
                    </a:cubicBezTo>
                    <a:cubicBezTo>
                      <a:pt x="0" y="4130"/>
                      <a:pt x="0" y="4128"/>
                      <a:pt x="0" y="4126"/>
                    </a:cubicBezTo>
                    <a:cubicBezTo>
                      <a:pt x="0" y="4073"/>
                      <a:pt x="2" y="4017"/>
                      <a:pt x="8" y="3955"/>
                    </a:cubicBezTo>
                    <a:cubicBezTo>
                      <a:pt x="8" y="3950"/>
                      <a:pt x="9" y="3945"/>
                      <a:pt x="9" y="3939"/>
                    </a:cubicBezTo>
                    <a:cubicBezTo>
                      <a:pt x="10" y="3931"/>
                      <a:pt x="11" y="3922"/>
                      <a:pt x="12" y="3913"/>
                    </a:cubicBezTo>
                    <a:lnTo>
                      <a:pt x="17" y="3870"/>
                    </a:lnTo>
                    <a:cubicBezTo>
                      <a:pt x="18" y="3863"/>
                      <a:pt x="19" y="3856"/>
                      <a:pt x="20" y="3849"/>
                    </a:cubicBezTo>
                    <a:lnTo>
                      <a:pt x="23" y="3829"/>
                    </a:lnTo>
                    <a:cubicBezTo>
                      <a:pt x="24" y="3823"/>
                      <a:pt x="25" y="3818"/>
                      <a:pt x="26" y="3813"/>
                    </a:cubicBezTo>
                    <a:cubicBezTo>
                      <a:pt x="28" y="3805"/>
                      <a:pt x="29" y="3798"/>
                      <a:pt x="30" y="3790"/>
                    </a:cubicBezTo>
                    <a:cubicBezTo>
                      <a:pt x="51" y="3691"/>
                      <a:pt x="87" y="3596"/>
                      <a:pt x="137" y="3508"/>
                    </a:cubicBezTo>
                    <a:cubicBezTo>
                      <a:pt x="220" y="3365"/>
                      <a:pt x="338" y="3246"/>
                      <a:pt x="481" y="3164"/>
                    </a:cubicBezTo>
                    <a:cubicBezTo>
                      <a:pt x="524" y="3139"/>
                      <a:pt x="568" y="3118"/>
                      <a:pt x="614" y="3101"/>
                    </a:cubicBezTo>
                    <a:cubicBezTo>
                      <a:pt x="712" y="3063"/>
                      <a:pt x="816" y="3043"/>
                      <a:pt x="920" y="3041"/>
                    </a:cubicBezTo>
                    <a:lnTo>
                      <a:pt x="930" y="3041"/>
                    </a:lnTo>
                    <a:cubicBezTo>
                      <a:pt x="939" y="3041"/>
                      <a:pt x="950" y="3040"/>
                      <a:pt x="960" y="3041"/>
                    </a:cubicBezTo>
                    <a:lnTo>
                      <a:pt x="989" y="3041"/>
                    </a:lnTo>
                    <a:cubicBezTo>
                      <a:pt x="991" y="3041"/>
                      <a:pt x="993" y="3042"/>
                      <a:pt x="996" y="3042"/>
                    </a:cubicBezTo>
                    <a:lnTo>
                      <a:pt x="1041" y="3045"/>
                    </a:lnTo>
                    <a:lnTo>
                      <a:pt x="1049" y="3046"/>
                    </a:lnTo>
                    <a:cubicBezTo>
                      <a:pt x="1054" y="3046"/>
                      <a:pt x="1058" y="3046"/>
                      <a:pt x="1063" y="3047"/>
                    </a:cubicBezTo>
                    <a:lnTo>
                      <a:pt x="1126" y="3054"/>
                    </a:lnTo>
                    <a:lnTo>
                      <a:pt x="1168" y="3060"/>
                    </a:lnTo>
                    <a:cubicBezTo>
                      <a:pt x="1189" y="3063"/>
                      <a:pt x="1211" y="3067"/>
                      <a:pt x="1232" y="3071"/>
                    </a:cubicBezTo>
                    <a:lnTo>
                      <a:pt x="1252" y="3075"/>
                    </a:lnTo>
                    <a:cubicBezTo>
                      <a:pt x="1263" y="3077"/>
                      <a:pt x="1275" y="3079"/>
                      <a:pt x="1285" y="3082"/>
                    </a:cubicBezTo>
                    <a:lnTo>
                      <a:pt x="1336" y="3093"/>
                    </a:lnTo>
                    <a:lnTo>
                      <a:pt x="1378" y="3104"/>
                    </a:lnTo>
                    <a:lnTo>
                      <a:pt x="1392" y="3108"/>
                    </a:lnTo>
                    <a:cubicBezTo>
                      <a:pt x="1401" y="3110"/>
                      <a:pt x="1411" y="3113"/>
                      <a:pt x="1421" y="3116"/>
                    </a:cubicBezTo>
                    <a:lnTo>
                      <a:pt x="1447" y="3123"/>
                    </a:lnTo>
                    <a:cubicBezTo>
                      <a:pt x="1466" y="3129"/>
                      <a:pt x="1485" y="3134"/>
                      <a:pt x="1505" y="3141"/>
                    </a:cubicBezTo>
                    <a:lnTo>
                      <a:pt x="1546" y="3154"/>
                    </a:lnTo>
                    <a:cubicBezTo>
                      <a:pt x="1555" y="3157"/>
                      <a:pt x="1564" y="3160"/>
                      <a:pt x="1573" y="3163"/>
                    </a:cubicBezTo>
                    <a:lnTo>
                      <a:pt x="1588" y="3168"/>
                    </a:lnTo>
                    <a:cubicBezTo>
                      <a:pt x="1695" y="3205"/>
                      <a:pt x="1806" y="3250"/>
                      <a:pt x="1920" y="3302"/>
                    </a:cubicBezTo>
                    <a:cubicBezTo>
                      <a:pt x="2143" y="3402"/>
                      <a:pt x="2366" y="3521"/>
                      <a:pt x="2575" y="3634"/>
                    </a:cubicBezTo>
                    <a:lnTo>
                      <a:pt x="2628" y="3663"/>
                    </a:lnTo>
                    <a:cubicBezTo>
                      <a:pt x="2719" y="3712"/>
                      <a:pt x="2812" y="3762"/>
                      <a:pt x="2906" y="3811"/>
                    </a:cubicBezTo>
                    <a:cubicBezTo>
                      <a:pt x="2956" y="3837"/>
                      <a:pt x="3015" y="3868"/>
                      <a:pt x="3076" y="3898"/>
                    </a:cubicBezTo>
                    <a:lnTo>
                      <a:pt x="3119" y="3919"/>
                    </a:lnTo>
                    <a:lnTo>
                      <a:pt x="3205" y="3961"/>
                    </a:lnTo>
                    <a:lnTo>
                      <a:pt x="3247" y="3980"/>
                    </a:lnTo>
                    <a:lnTo>
                      <a:pt x="3244" y="3986"/>
                    </a:lnTo>
                    <a:lnTo>
                      <a:pt x="3247" y="3980"/>
                    </a:lnTo>
                    <a:lnTo>
                      <a:pt x="3300" y="4005"/>
                    </a:lnTo>
                    <a:cubicBezTo>
                      <a:pt x="3311" y="4011"/>
                      <a:pt x="3322" y="4016"/>
                      <a:pt x="3334" y="4021"/>
                    </a:cubicBezTo>
                    <a:lnTo>
                      <a:pt x="3380" y="4042"/>
                    </a:lnTo>
                    <a:cubicBezTo>
                      <a:pt x="3390" y="4046"/>
                      <a:pt x="3400" y="4050"/>
                      <a:pt x="3411" y="4054"/>
                    </a:cubicBezTo>
                    <a:lnTo>
                      <a:pt x="3427" y="4061"/>
                    </a:lnTo>
                    <a:cubicBezTo>
                      <a:pt x="3449" y="4070"/>
                      <a:pt x="3472" y="4079"/>
                      <a:pt x="3495" y="4087"/>
                    </a:cubicBezTo>
                    <a:lnTo>
                      <a:pt x="3521" y="4097"/>
                    </a:lnTo>
                    <a:lnTo>
                      <a:pt x="3593" y="4121"/>
                    </a:lnTo>
                    <a:lnTo>
                      <a:pt x="3617" y="4128"/>
                    </a:lnTo>
                    <a:cubicBezTo>
                      <a:pt x="3682" y="4148"/>
                      <a:pt x="3748" y="4165"/>
                      <a:pt x="3815" y="4178"/>
                    </a:cubicBezTo>
                    <a:cubicBezTo>
                      <a:pt x="3882" y="4192"/>
                      <a:pt x="3950" y="4201"/>
                      <a:pt x="4019" y="4207"/>
                    </a:cubicBezTo>
                    <a:lnTo>
                      <a:pt x="4036" y="4209"/>
                    </a:lnTo>
                    <a:cubicBezTo>
                      <a:pt x="4047" y="4210"/>
                      <a:pt x="4059" y="4211"/>
                      <a:pt x="4070" y="4211"/>
                    </a:cubicBezTo>
                    <a:lnTo>
                      <a:pt x="4129" y="4214"/>
                    </a:lnTo>
                    <a:cubicBezTo>
                      <a:pt x="4160" y="4215"/>
                      <a:pt x="4193" y="4215"/>
                      <a:pt x="4225" y="4214"/>
                    </a:cubicBezTo>
                    <a:cubicBezTo>
                      <a:pt x="4295" y="4213"/>
                      <a:pt x="4364" y="4207"/>
                      <a:pt x="4433" y="4196"/>
                    </a:cubicBezTo>
                    <a:cubicBezTo>
                      <a:pt x="4572" y="4176"/>
                      <a:pt x="4707" y="4137"/>
                      <a:pt x="4836" y="4080"/>
                    </a:cubicBezTo>
                    <a:cubicBezTo>
                      <a:pt x="4887" y="4058"/>
                      <a:pt x="4937" y="4032"/>
                      <a:pt x="4985" y="4005"/>
                    </a:cubicBezTo>
                    <a:cubicBezTo>
                      <a:pt x="5059" y="3962"/>
                      <a:pt x="5129" y="3914"/>
                      <a:pt x="5194" y="3860"/>
                    </a:cubicBezTo>
                    <a:cubicBezTo>
                      <a:pt x="5302" y="3770"/>
                      <a:pt x="5398" y="3666"/>
                      <a:pt x="5479" y="3551"/>
                    </a:cubicBezTo>
                    <a:cubicBezTo>
                      <a:pt x="5506" y="3512"/>
                      <a:pt x="5531" y="3472"/>
                      <a:pt x="5554" y="3432"/>
                    </a:cubicBezTo>
                    <a:cubicBezTo>
                      <a:pt x="5600" y="3352"/>
                      <a:pt x="5640" y="3268"/>
                      <a:pt x="5672" y="3182"/>
                    </a:cubicBezTo>
                    <a:cubicBezTo>
                      <a:pt x="5721" y="3053"/>
                      <a:pt x="5754" y="2919"/>
                      <a:pt x="5773" y="2782"/>
                    </a:cubicBezTo>
                    <a:cubicBezTo>
                      <a:pt x="5782" y="2714"/>
                      <a:pt x="5788" y="2646"/>
                      <a:pt x="5790" y="2578"/>
                    </a:cubicBezTo>
                    <a:cubicBezTo>
                      <a:pt x="5793" y="2516"/>
                      <a:pt x="5792" y="2450"/>
                      <a:pt x="5788" y="2375"/>
                    </a:cubicBezTo>
                    <a:lnTo>
                      <a:pt x="5784" y="2324"/>
                    </a:lnTo>
                    <a:lnTo>
                      <a:pt x="5779" y="2274"/>
                    </a:lnTo>
                    <a:cubicBezTo>
                      <a:pt x="5778" y="2259"/>
                      <a:pt x="5776" y="2243"/>
                      <a:pt x="5774" y="2228"/>
                    </a:cubicBezTo>
                    <a:lnTo>
                      <a:pt x="5774" y="2224"/>
                    </a:lnTo>
                    <a:cubicBezTo>
                      <a:pt x="5773" y="2218"/>
                      <a:pt x="5772" y="2213"/>
                      <a:pt x="5771" y="2207"/>
                    </a:cubicBezTo>
                    <a:cubicBezTo>
                      <a:pt x="5770" y="2196"/>
                      <a:pt x="5769" y="2185"/>
                      <a:pt x="5767" y="2174"/>
                    </a:cubicBezTo>
                    <a:lnTo>
                      <a:pt x="5764" y="2157"/>
                    </a:lnTo>
                    <a:cubicBezTo>
                      <a:pt x="5760" y="2130"/>
                      <a:pt x="5756" y="2102"/>
                      <a:pt x="5750" y="2075"/>
                    </a:cubicBezTo>
                    <a:cubicBezTo>
                      <a:pt x="5749" y="2069"/>
                      <a:pt x="5748" y="2063"/>
                      <a:pt x="5747" y="2058"/>
                    </a:cubicBezTo>
                    <a:cubicBezTo>
                      <a:pt x="5745" y="2047"/>
                      <a:pt x="5743" y="2036"/>
                      <a:pt x="5741" y="2026"/>
                    </a:cubicBezTo>
                    <a:lnTo>
                      <a:pt x="5730" y="1976"/>
                    </a:lnTo>
                    <a:cubicBezTo>
                      <a:pt x="5727" y="1965"/>
                      <a:pt x="5724" y="1954"/>
                      <a:pt x="5722" y="1943"/>
                    </a:cubicBezTo>
                    <a:cubicBezTo>
                      <a:pt x="5720" y="1937"/>
                      <a:pt x="5719" y="1932"/>
                      <a:pt x="5717" y="1927"/>
                    </a:cubicBezTo>
                    <a:cubicBezTo>
                      <a:pt x="5716" y="1921"/>
                      <a:pt x="5714" y="1915"/>
                      <a:pt x="5713" y="1910"/>
                    </a:cubicBezTo>
                    <a:cubicBezTo>
                      <a:pt x="5710" y="1899"/>
                      <a:pt x="5707" y="1888"/>
                      <a:pt x="5704" y="1878"/>
                    </a:cubicBezTo>
                    <a:lnTo>
                      <a:pt x="5701" y="1868"/>
                    </a:lnTo>
                    <a:cubicBezTo>
                      <a:pt x="5693" y="1840"/>
                      <a:pt x="5685" y="1810"/>
                      <a:pt x="5675" y="1782"/>
                    </a:cubicBezTo>
                    <a:cubicBezTo>
                      <a:pt x="5657" y="1725"/>
                      <a:pt x="5635" y="1664"/>
                      <a:pt x="5608" y="1595"/>
                    </a:cubicBezTo>
                    <a:lnTo>
                      <a:pt x="5589" y="1549"/>
                    </a:lnTo>
                    <a:cubicBezTo>
                      <a:pt x="5585" y="1539"/>
                      <a:pt x="5580" y="1530"/>
                      <a:pt x="5576" y="1520"/>
                    </a:cubicBezTo>
                    <a:lnTo>
                      <a:pt x="5569" y="1504"/>
                    </a:lnTo>
                    <a:cubicBezTo>
                      <a:pt x="5560" y="1482"/>
                      <a:pt x="5549" y="1460"/>
                      <a:pt x="5539" y="1438"/>
                    </a:cubicBezTo>
                    <a:lnTo>
                      <a:pt x="5528" y="1414"/>
                    </a:lnTo>
                    <a:cubicBezTo>
                      <a:pt x="5505" y="1366"/>
                      <a:pt x="5474" y="1302"/>
                      <a:pt x="5439" y="1239"/>
                    </a:cubicBezTo>
                    <a:cubicBezTo>
                      <a:pt x="5428" y="1220"/>
                      <a:pt x="5417" y="1201"/>
                      <a:pt x="5407" y="1182"/>
                    </a:cubicBezTo>
                    <a:cubicBezTo>
                      <a:pt x="5401" y="1173"/>
                      <a:pt x="5396" y="1163"/>
                      <a:pt x="5391" y="1154"/>
                    </a:cubicBezTo>
                    <a:cubicBezTo>
                      <a:pt x="5385" y="1145"/>
                      <a:pt x="5380" y="1136"/>
                      <a:pt x="5374" y="1126"/>
                    </a:cubicBezTo>
                    <a:cubicBezTo>
                      <a:pt x="5363" y="1108"/>
                      <a:pt x="5352" y="1089"/>
                      <a:pt x="5341" y="1070"/>
                    </a:cubicBezTo>
                    <a:cubicBezTo>
                      <a:pt x="5306" y="1013"/>
                      <a:pt x="5270" y="958"/>
                      <a:pt x="5236" y="907"/>
                    </a:cubicBezTo>
                    <a:cubicBezTo>
                      <a:pt x="5165" y="802"/>
                      <a:pt x="5090" y="697"/>
                      <a:pt x="5012" y="594"/>
                    </a:cubicBezTo>
                    <a:cubicBezTo>
                      <a:pt x="4852" y="385"/>
                      <a:pt x="4683" y="186"/>
                      <a:pt x="4533" y="9"/>
                    </a:cubicBezTo>
                    <a:lnTo>
                      <a:pt x="4544" y="0"/>
                    </a:lnTo>
                    <a:cubicBezTo>
                      <a:pt x="4694" y="177"/>
                      <a:pt x="4864" y="377"/>
                      <a:pt x="5023" y="586"/>
                    </a:cubicBezTo>
                    <a:cubicBezTo>
                      <a:pt x="5102" y="689"/>
                      <a:pt x="5178" y="794"/>
                      <a:pt x="5248" y="899"/>
                    </a:cubicBezTo>
                    <a:cubicBezTo>
                      <a:pt x="5282" y="951"/>
                      <a:pt x="5319" y="1006"/>
                      <a:pt x="5353" y="1063"/>
                    </a:cubicBezTo>
                    <a:cubicBezTo>
                      <a:pt x="5364" y="1081"/>
                      <a:pt x="5376" y="1101"/>
                      <a:pt x="5386" y="1119"/>
                    </a:cubicBezTo>
                    <a:cubicBezTo>
                      <a:pt x="5392" y="1128"/>
                      <a:pt x="5398" y="1138"/>
                      <a:pt x="5403" y="1147"/>
                    </a:cubicBezTo>
                    <a:cubicBezTo>
                      <a:pt x="5408" y="1156"/>
                      <a:pt x="5414" y="1166"/>
                      <a:pt x="5419" y="1175"/>
                    </a:cubicBezTo>
                    <a:cubicBezTo>
                      <a:pt x="5430" y="1194"/>
                      <a:pt x="5441" y="1213"/>
                      <a:pt x="5451" y="1233"/>
                    </a:cubicBezTo>
                    <a:cubicBezTo>
                      <a:pt x="5486" y="1295"/>
                      <a:pt x="5517" y="1359"/>
                      <a:pt x="5541" y="1408"/>
                    </a:cubicBezTo>
                    <a:lnTo>
                      <a:pt x="5552" y="1432"/>
                    </a:lnTo>
                    <a:cubicBezTo>
                      <a:pt x="5562" y="1454"/>
                      <a:pt x="5573" y="1476"/>
                      <a:pt x="5582" y="1499"/>
                    </a:cubicBezTo>
                    <a:lnTo>
                      <a:pt x="5589" y="1514"/>
                    </a:lnTo>
                    <a:cubicBezTo>
                      <a:pt x="5593" y="1524"/>
                      <a:pt x="5598" y="1534"/>
                      <a:pt x="5602" y="1544"/>
                    </a:cubicBezTo>
                    <a:lnTo>
                      <a:pt x="5621" y="1590"/>
                    </a:lnTo>
                    <a:cubicBezTo>
                      <a:pt x="5648" y="1660"/>
                      <a:pt x="5670" y="1721"/>
                      <a:pt x="5689" y="1778"/>
                    </a:cubicBezTo>
                    <a:cubicBezTo>
                      <a:pt x="5698" y="1807"/>
                      <a:pt x="5707" y="1836"/>
                      <a:pt x="5715" y="1864"/>
                    </a:cubicBezTo>
                    <a:lnTo>
                      <a:pt x="5718" y="1874"/>
                    </a:lnTo>
                    <a:cubicBezTo>
                      <a:pt x="5721" y="1885"/>
                      <a:pt x="5724" y="1896"/>
                      <a:pt x="5727" y="1906"/>
                    </a:cubicBezTo>
                    <a:cubicBezTo>
                      <a:pt x="5728" y="1912"/>
                      <a:pt x="5730" y="1918"/>
                      <a:pt x="5731" y="1923"/>
                    </a:cubicBezTo>
                    <a:cubicBezTo>
                      <a:pt x="5732" y="1929"/>
                      <a:pt x="5734" y="1934"/>
                      <a:pt x="5735" y="1939"/>
                    </a:cubicBezTo>
                    <a:cubicBezTo>
                      <a:pt x="5738" y="1950"/>
                      <a:pt x="5741" y="1962"/>
                      <a:pt x="5744" y="1973"/>
                    </a:cubicBezTo>
                    <a:lnTo>
                      <a:pt x="5755" y="2023"/>
                    </a:lnTo>
                    <a:cubicBezTo>
                      <a:pt x="5757" y="2034"/>
                      <a:pt x="5759" y="2045"/>
                      <a:pt x="5761" y="2055"/>
                    </a:cubicBezTo>
                    <a:cubicBezTo>
                      <a:pt x="5762" y="2061"/>
                      <a:pt x="5763" y="2067"/>
                      <a:pt x="5764" y="2072"/>
                    </a:cubicBezTo>
                    <a:cubicBezTo>
                      <a:pt x="5770" y="2100"/>
                      <a:pt x="5774" y="2128"/>
                      <a:pt x="5778" y="2155"/>
                    </a:cubicBezTo>
                    <a:lnTo>
                      <a:pt x="5781" y="2172"/>
                    </a:lnTo>
                    <a:cubicBezTo>
                      <a:pt x="5783" y="2183"/>
                      <a:pt x="5784" y="2194"/>
                      <a:pt x="5785" y="2205"/>
                    </a:cubicBezTo>
                    <a:cubicBezTo>
                      <a:pt x="5786" y="2211"/>
                      <a:pt x="5787" y="2217"/>
                      <a:pt x="5788" y="2222"/>
                    </a:cubicBezTo>
                    <a:lnTo>
                      <a:pt x="5788" y="2227"/>
                    </a:lnTo>
                    <a:cubicBezTo>
                      <a:pt x="5790" y="2242"/>
                      <a:pt x="5792" y="2257"/>
                      <a:pt x="5793" y="2273"/>
                    </a:cubicBezTo>
                    <a:lnTo>
                      <a:pt x="5798" y="2324"/>
                    </a:lnTo>
                    <a:lnTo>
                      <a:pt x="5802" y="2374"/>
                    </a:lnTo>
                    <a:cubicBezTo>
                      <a:pt x="5806" y="2450"/>
                      <a:pt x="5807" y="2517"/>
                      <a:pt x="5804" y="2579"/>
                    </a:cubicBezTo>
                    <a:cubicBezTo>
                      <a:pt x="5802" y="2648"/>
                      <a:pt x="5796" y="2716"/>
                      <a:pt x="5787" y="2784"/>
                    </a:cubicBezTo>
                    <a:cubicBezTo>
                      <a:pt x="5768" y="2922"/>
                      <a:pt x="5734" y="3057"/>
                      <a:pt x="5686" y="3187"/>
                    </a:cubicBezTo>
                    <a:cubicBezTo>
                      <a:pt x="5653" y="3274"/>
                      <a:pt x="5613" y="3358"/>
                      <a:pt x="5567" y="3438"/>
                    </a:cubicBezTo>
                    <a:cubicBezTo>
                      <a:pt x="5543" y="3480"/>
                      <a:pt x="5517" y="3520"/>
                      <a:pt x="5490" y="3559"/>
                    </a:cubicBezTo>
                    <a:cubicBezTo>
                      <a:pt x="5409" y="3675"/>
                      <a:pt x="5312" y="3780"/>
                      <a:pt x="5203" y="3871"/>
                    </a:cubicBezTo>
                    <a:cubicBezTo>
                      <a:pt x="5137" y="3925"/>
                      <a:pt x="5066" y="3974"/>
                      <a:pt x="4992" y="4017"/>
                    </a:cubicBezTo>
                    <a:cubicBezTo>
                      <a:pt x="4943" y="4045"/>
                      <a:pt x="4893" y="4071"/>
                      <a:pt x="4841" y="4093"/>
                    </a:cubicBezTo>
                    <a:cubicBezTo>
                      <a:pt x="4712" y="4150"/>
                      <a:pt x="4575" y="4189"/>
                      <a:pt x="4435" y="4210"/>
                    </a:cubicBezTo>
                    <a:cubicBezTo>
                      <a:pt x="4366" y="4221"/>
                      <a:pt x="4296" y="4227"/>
                      <a:pt x="4226" y="4228"/>
                    </a:cubicBezTo>
                    <a:cubicBezTo>
                      <a:pt x="4212" y="4229"/>
                      <a:pt x="4199" y="4229"/>
                      <a:pt x="4185" y="4229"/>
                    </a:cubicBezTo>
                    <a:cubicBezTo>
                      <a:pt x="4166" y="4229"/>
                      <a:pt x="4147" y="4229"/>
                      <a:pt x="4128" y="4228"/>
                    </a:cubicBezTo>
                    <a:lnTo>
                      <a:pt x="4121" y="4228"/>
                    </a:lnTo>
                    <a:lnTo>
                      <a:pt x="4069" y="4226"/>
                    </a:lnTo>
                    <a:cubicBezTo>
                      <a:pt x="4057" y="4225"/>
                      <a:pt x="4046" y="4224"/>
                      <a:pt x="4035" y="4223"/>
                    </a:cubicBezTo>
                    <a:lnTo>
                      <a:pt x="4017" y="4222"/>
                    </a:lnTo>
                    <a:cubicBezTo>
                      <a:pt x="3948" y="4216"/>
                      <a:pt x="3880" y="4206"/>
                      <a:pt x="3812" y="4192"/>
                    </a:cubicBezTo>
                    <a:cubicBezTo>
                      <a:pt x="3745" y="4179"/>
                      <a:pt x="3678" y="4162"/>
                      <a:pt x="3613" y="4142"/>
                    </a:cubicBezTo>
                    <a:lnTo>
                      <a:pt x="3589" y="4135"/>
                    </a:lnTo>
                    <a:lnTo>
                      <a:pt x="3516" y="4111"/>
                    </a:lnTo>
                    <a:lnTo>
                      <a:pt x="3490" y="4101"/>
                    </a:lnTo>
                    <a:cubicBezTo>
                      <a:pt x="3467" y="4093"/>
                      <a:pt x="3444" y="4084"/>
                      <a:pt x="3421" y="4074"/>
                    </a:cubicBezTo>
                    <a:lnTo>
                      <a:pt x="3405" y="4068"/>
                    </a:lnTo>
                    <a:cubicBezTo>
                      <a:pt x="3395" y="4064"/>
                      <a:pt x="3384" y="4060"/>
                      <a:pt x="3374" y="4055"/>
                    </a:cubicBezTo>
                    <a:lnTo>
                      <a:pt x="3328" y="4035"/>
                    </a:lnTo>
                    <a:cubicBezTo>
                      <a:pt x="3316" y="4029"/>
                      <a:pt x="3304" y="4024"/>
                      <a:pt x="3293" y="4019"/>
                    </a:cubicBezTo>
                    <a:lnTo>
                      <a:pt x="3241" y="3993"/>
                    </a:lnTo>
                    <a:lnTo>
                      <a:pt x="3177" y="3964"/>
                    </a:lnTo>
                    <a:lnTo>
                      <a:pt x="3112" y="3933"/>
                    </a:lnTo>
                    <a:lnTo>
                      <a:pt x="3069" y="3911"/>
                    </a:lnTo>
                    <a:cubicBezTo>
                      <a:pt x="3008" y="3881"/>
                      <a:pt x="2949" y="3850"/>
                      <a:pt x="2899" y="3824"/>
                    </a:cubicBezTo>
                    <a:cubicBezTo>
                      <a:pt x="2805" y="3775"/>
                      <a:pt x="2712" y="3724"/>
                      <a:pt x="2621" y="3675"/>
                    </a:cubicBezTo>
                    <a:lnTo>
                      <a:pt x="2568" y="3647"/>
                    </a:lnTo>
                    <a:cubicBezTo>
                      <a:pt x="2359" y="3534"/>
                      <a:pt x="2136" y="3415"/>
                      <a:pt x="1914" y="3315"/>
                    </a:cubicBezTo>
                    <a:cubicBezTo>
                      <a:pt x="1801" y="3264"/>
                      <a:pt x="1689" y="3219"/>
                      <a:pt x="1583" y="3182"/>
                    </a:cubicBezTo>
                    <a:lnTo>
                      <a:pt x="1568" y="3177"/>
                    </a:lnTo>
                    <a:cubicBezTo>
                      <a:pt x="1559" y="3174"/>
                      <a:pt x="1551" y="3171"/>
                      <a:pt x="1542" y="3168"/>
                    </a:cubicBezTo>
                    <a:lnTo>
                      <a:pt x="1500" y="3155"/>
                    </a:lnTo>
                    <a:cubicBezTo>
                      <a:pt x="1481" y="3148"/>
                      <a:pt x="1461" y="3143"/>
                      <a:pt x="1443" y="3137"/>
                    </a:cubicBezTo>
                    <a:lnTo>
                      <a:pt x="1416" y="3130"/>
                    </a:lnTo>
                    <a:cubicBezTo>
                      <a:pt x="1407" y="3127"/>
                      <a:pt x="1397" y="3124"/>
                      <a:pt x="1388" y="3122"/>
                    </a:cubicBezTo>
                    <a:lnTo>
                      <a:pt x="1374" y="3118"/>
                    </a:lnTo>
                    <a:lnTo>
                      <a:pt x="1333" y="3108"/>
                    </a:lnTo>
                    <a:lnTo>
                      <a:pt x="1282" y="3096"/>
                    </a:lnTo>
                    <a:cubicBezTo>
                      <a:pt x="1271" y="3094"/>
                      <a:pt x="1260" y="3091"/>
                      <a:pt x="1249" y="3089"/>
                    </a:cubicBezTo>
                    <a:lnTo>
                      <a:pt x="1229" y="3085"/>
                    </a:lnTo>
                    <a:cubicBezTo>
                      <a:pt x="1208" y="3081"/>
                      <a:pt x="1186" y="3077"/>
                      <a:pt x="1165" y="3074"/>
                    </a:cubicBezTo>
                    <a:lnTo>
                      <a:pt x="1123" y="3068"/>
                    </a:lnTo>
                    <a:lnTo>
                      <a:pt x="1060" y="3061"/>
                    </a:lnTo>
                    <a:cubicBezTo>
                      <a:pt x="1056" y="3060"/>
                      <a:pt x="1052" y="3060"/>
                      <a:pt x="1047" y="3060"/>
                    </a:cubicBezTo>
                    <a:lnTo>
                      <a:pt x="1040" y="3059"/>
                    </a:lnTo>
                    <a:lnTo>
                      <a:pt x="994" y="3056"/>
                    </a:lnTo>
                    <a:cubicBezTo>
                      <a:pt x="992" y="3056"/>
                      <a:pt x="990" y="3056"/>
                      <a:pt x="988" y="3056"/>
                    </a:cubicBezTo>
                    <a:lnTo>
                      <a:pt x="959" y="3055"/>
                    </a:lnTo>
                    <a:cubicBezTo>
                      <a:pt x="949" y="3054"/>
                      <a:pt x="939" y="3055"/>
                      <a:pt x="929" y="3055"/>
                    </a:cubicBezTo>
                    <a:lnTo>
                      <a:pt x="920" y="3055"/>
                    </a:lnTo>
                    <a:cubicBezTo>
                      <a:pt x="817" y="3057"/>
                      <a:pt x="715" y="3077"/>
                      <a:pt x="619" y="3114"/>
                    </a:cubicBezTo>
                    <a:cubicBezTo>
                      <a:pt x="573" y="3131"/>
                      <a:pt x="530" y="3152"/>
                      <a:pt x="488" y="3176"/>
                    </a:cubicBezTo>
                    <a:cubicBezTo>
                      <a:pt x="347" y="3258"/>
                      <a:pt x="230" y="3375"/>
                      <a:pt x="149" y="3515"/>
                    </a:cubicBezTo>
                    <a:cubicBezTo>
                      <a:pt x="99" y="3602"/>
                      <a:pt x="63" y="3695"/>
                      <a:pt x="43" y="3793"/>
                    </a:cubicBezTo>
                    <a:cubicBezTo>
                      <a:pt x="42" y="3801"/>
                      <a:pt x="41" y="3808"/>
                      <a:pt x="39" y="3816"/>
                    </a:cubicBezTo>
                    <a:cubicBezTo>
                      <a:pt x="38" y="3821"/>
                      <a:pt x="38" y="3826"/>
                      <a:pt x="37" y="3831"/>
                    </a:cubicBezTo>
                    <a:lnTo>
                      <a:pt x="33" y="3851"/>
                    </a:lnTo>
                    <a:cubicBezTo>
                      <a:pt x="32" y="3858"/>
                      <a:pt x="31" y="3865"/>
                      <a:pt x="31" y="3872"/>
                    </a:cubicBezTo>
                    <a:lnTo>
                      <a:pt x="25" y="3915"/>
                    </a:lnTo>
                    <a:cubicBezTo>
                      <a:pt x="24" y="3923"/>
                      <a:pt x="24" y="3932"/>
                      <a:pt x="23" y="3941"/>
                    </a:cubicBezTo>
                    <a:cubicBezTo>
                      <a:pt x="22" y="3946"/>
                      <a:pt x="22" y="3952"/>
                      <a:pt x="21" y="3957"/>
                    </a:cubicBezTo>
                    <a:cubicBezTo>
                      <a:pt x="16" y="4018"/>
                      <a:pt x="13" y="4074"/>
                      <a:pt x="13" y="4127"/>
                    </a:cubicBezTo>
                    <a:cubicBezTo>
                      <a:pt x="13" y="4128"/>
                      <a:pt x="13" y="4130"/>
                      <a:pt x="13" y="4132"/>
                    </a:cubicBezTo>
                    <a:cubicBezTo>
                      <a:pt x="13" y="4358"/>
                      <a:pt x="52" y="4582"/>
                      <a:pt x="128" y="4795"/>
                    </a:cubicBezTo>
                    <a:cubicBezTo>
                      <a:pt x="170" y="4911"/>
                      <a:pt x="221" y="5023"/>
                      <a:pt x="283" y="5129"/>
                    </a:cubicBezTo>
                    <a:cubicBezTo>
                      <a:pt x="335" y="5220"/>
                      <a:pt x="394" y="5306"/>
                      <a:pt x="460" y="5388"/>
                    </a:cubicBezTo>
                    <a:lnTo>
                      <a:pt x="455" y="5392"/>
                    </a:lnTo>
                    <a:lnTo>
                      <a:pt x="460" y="5388"/>
                    </a:lnTo>
                    <a:cubicBezTo>
                      <a:pt x="492" y="5428"/>
                      <a:pt x="528" y="5468"/>
                      <a:pt x="573" y="5517"/>
                    </a:cubicBezTo>
                    <a:lnTo>
                      <a:pt x="618" y="5563"/>
                    </a:lnTo>
                    <a:lnTo>
                      <a:pt x="634" y="5578"/>
                    </a:lnTo>
                    <a:cubicBezTo>
                      <a:pt x="651" y="5595"/>
                      <a:pt x="668" y="5611"/>
                      <a:pt x="684" y="5627"/>
                    </a:cubicBezTo>
                    <a:lnTo>
                      <a:pt x="699" y="5641"/>
                    </a:lnTo>
                    <a:cubicBezTo>
                      <a:pt x="795" y="5733"/>
                      <a:pt x="894" y="5822"/>
                      <a:pt x="970" y="5889"/>
                    </a:cubicBezTo>
                    <a:cubicBezTo>
                      <a:pt x="1001" y="5917"/>
                      <a:pt x="1034" y="5946"/>
                      <a:pt x="1066" y="5975"/>
                    </a:cubicBezTo>
                    <a:cubicBezTo>
                      <a:pt x="1126" y="6028"/>
                      <a:pt x="1188" y="6083"/>
                      <a:pt x="1250" y="6138"/>
                    </a:cubicBezTo>
                    <a:lnTo>
                      <a:pt x="1316" y="6198"/>
                    </a:lnTo>
                    <a:cubicBezTo>
                      <a:pt x="1332" y="6212"/>
                      <a:pt x="1358" y="6233"/>
                      <a:pt x="1382" y="6251"/>
                    </a:cubicBezTo>
                    <a:lnTo>
                      <a:pt x="1430" y="6289"/>
                    </a:lnTo>
                    <a:cubicBezTo>
                      <a:pt x="1462" y="6314"/>
                      <a:pt x="1496" y="6341"/>
                      <a:pt x="1530" y="6367"/>
                    </a:cubicBezTo>
                    <a:cubicBezTo>
                      <a:pt x="1557" y="6390"/>
                      <a:pt x="1582" y="6410"/>
                      <a:pt x="1605" y="6429"/>
                    </a:cubicBezTo>
                    <a:lnTo>
                      <a:pt x="1662" y="6477"/>
                    </a:lnTo>
                    <a:cubicBezTo>
                      <a:pt x="1666" y="6481"/>
                      <a:pt x="1670" y="6485"/>
                      <a:pt x="1675" y="6489"/>
                    </a:cubicBezTo>
                    <a:lnTo>
                      <a:pt x="1681" y="6495"/>
                    </a:lnTo>
                    <a:cubicBezTo>
                      <a:pt x="1733" y="6542"/>
                      <a:pt x="1782" y="6592"/>
                      <a:pt x="1828" y="6645"/>
                    </a:cubicBezTo>
                    <a:cubicBezTo>
                      <a:pt x="1895" y="6723"/>
                      <a:pt x="1955" y="6806"/>
                      <a:pt x="2006" y="6895"/>
                    </a:cubicBezTo>
                    <a:cubicBezTo>
                      <a:pt x="2025" y="6929"/>
                      <a:pt x="2044" y="6963"/>
                      <a:pt x="2060" y="6997"/>
                    </a:cubicBezTo>
                    <a:cubicBezTo>
                      <a:pt x="2091" y="7061"/>
                      <a:pt x="2118" y="7127"/>
                      <a:pt x="2140" y="7194"/>
                    </a:cubicBezTo>
                    <a:cubicBezTo>
                      <a:pt x="2162" y="7262"/>
                      <a:pt x="2179" y="7331"/>
                      <a:pt x="2192" y="7400"/>
                    </a:cubicBezTo>
                    <a:cubicBezTo>
                      <a:pt x="2209" y="7494"/>
                      <a:pt x="2218" y="7590"/>
                      <a:pt x="2218" y="7685"/>
                    </a:cubicBezTo>
                    <a:cubicBezTo>
                      <a:pt x="2218" y="7731"/>
                      <a:pt x="2216" y="7777"/>
                      <a:pt x="2212" y="7822"/>
                    </a:cubicBezTo>
                    <a:cubicBezTo>
                      <a:pt x="2200" y="7961"/>
                      <a:pt x="2172" y="8097"/>
                      <a:pt x="2130" y="8229"/>
                    </a:cubicBezTo>
                    <a:cubicBezTo>
                      <a:pt x="2089" y="8358"/>
                      <a:pt x="2037" y="8483"/>
                      <a:pt x="1975" y="8603"/>
                    </a:cubicBezTo>
                    <a:cubicBezTo>
                      <a:pt x="1950" y="8653"/>
                      <a:pt x="1922" y="8703"/>
                      <a:pt x="1894" y="8752"/>
                    </a:cubicBezTo>
                    <a:cubicBezTo>
                      <a:pt x="1856" y="8817"/>
                      <a:pt x="1817" y="8881"/>
                      <a:pt x="1775" y="8944"/>
                    </a:cubicBezTo>
                    <a:cubicBezTo>
                      <a:pt x="1740" y="8997"/>
                      <a:pt x="1702" y="9050"/>
                      <a:pt x="1663" y="9104"/>
                    </a:cubicBezTo>
                    <a:cubicBezTo>
                      <a:pt x="1626" y="9154"/>
                      <a:pt x="1587" y="9206"/>
                      <a:pt x="1546" y="9258"/>
                    </a:cubicBezTo>
                    <a:cubicBezTo>
                      <a:pt x="1407" y="9434"/>
                      <a:pt x="1246" y="9617"/>
                      <a:pt x="1042" y="9832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24"/>
              <p:cNvSpPr/>
              <p:nvPr/>
            </p:nvSpPr>
            <p:spPr>
              <a:xfrm>
                <a:off x="4701240" y="1013760"/>
                <a:ext cx="2089800" cy="364392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10122" extrusionOk="0">
                    <a:moveTo>
                      <a:pt x="1093" y="9587"/>
                    </a:moveTo>
                    <a:cubicBezTo>
                      <a:pt x="984" y="9701"/>
                      <a:pt x="871" y="9816"/>
                      <a:pt x="762" y="9926"/>
                    </a:cubicBezTo>
                    <a:cubicBezTo>
                      <a:pt x="699" y="9990"/>
                      <a:pt x="634" y="10056"/>
                      <a:pt x="570" y="10122"/>
                    </a:cubicBezTo>
                    <a:lnTo>
                      <a:pt x="560" y="10112"/>
                    </a:lnTo>
                    <a:cubicBezTo>
                      <a:pt x="624" y="10046"/>
                      <a:pt x="689" y="9980"/>
                      <a:pt x="752" y="9917"/>
                    </a:cubicBezTo>
                    <a:cubicBezTo>
                      <a:pt x="861" y="9806"/>
                      <a:pt x="974" y="9692"/>
                      <a:pt x="1082" y="9578"/>
                    </a:cubicBezTo>
                    <a:cubicBezTo>
                      <a:pt x="1283" y="9367"/>
                      <a:pt x="1439" y="9189"/>
                      <a:pt x="1575" y="9017"/>
                    </a:cubicBezTo>
                    <a:cubicBezTo>
                      <a:pt x="1747" y="8798"/>
                      <a:pt x="1881" y="8595"/>
                      <a:pt x="1983" y="8395"/>
                    </a:cubicBezTo>
                    <a:cubicBezTo>
                      <a:pt x="2040" y="8284"/>
                      <a:pt x="2087" y="8169"/>
                      <a:pt x="2125" y="8051"/>
                    </a:cubicBezTo>
                    <a:cubicBezTo>
                      <a:pt x="2163" y="7933"/>
                      <a:pt x="2188" y="7811"/>
                      <a:pt x="2199" y="7687"/>
                    </a:cubicBezTo>
                    <a:cubicBezTo>
                      <a:pt x="2202" y="7647"/>
                      <a:pt x="2204" y="7606"/>
                      <a:pt x="2204" y="7565"/>
                    </a:cubicBezTo>
                    <a:cubicBezTo>
                      <a:pt x="2204" y="7357"/>
                      <a:pt x="2157" y="7152"/>
                      <a:pt x="2066" y="6965"/>
                    </a:cubicBezTo>
                    <a:cubicBezTo>
                      <a:pt x="2051" y="6935"/>
                      <a:pt x="2035" y="6905"/>
                      <a:pt x="2019" y="6875"/>
                    </a:cubicBezTo>
                    <a:cubicBezTo>
                      <a:pt x="1973" y="6797"/>
                      <a:pt x="1921" y="6724"/>
                      <a:pt x="1862" y="6656"/>
                    </a:cubicBezTo>
                    <a:cubicBezTo>
                      <a:pt x="1822" y="6609"/>
                      <a:pt x="1778" y="6564"/>
                      <a:pt x="1732" y="6523"/>
                    </a:cubicBezTo>
                    <a:cubicBezTo>
                      <a:pt x="1686" y="6481"/>
                      <a:pt x="1636" y="6441"/>
                      <a:pt x="1590" y="6403"/>
                    </a:cubicBezTo>
                    <a:cubicBezTo>
                      <a:pt x="1557" y="6377"/>
                      <a:pt x="1523" y="6351"/>
                      <a:pt x="1491" y="6325"/>
                    </a:cubicBezTo>
                    <a:lnTo>
                      <a:pt x="1443" y="6288"/>
                    </a:lnTo>
                    <a:lnTo>
                      <a:pt x="1429" y="6276"/>
                    </a:lnTo>
                    <a:cubicBezTo>
                      <a:pt x="1409" y="6261"/>
                      <a:pt x="1389" y="6245"/>
                      <a:pt x="1370" y="6229"/>
                    </a:cubicBezTo>
                    <a:lnTo>
                      <a:pt x="1301" y="6166"/>
                    </a:lnTo>
                    <a:cubicBezTo>
                      <a:pt x="1241" y="6112"/>
                      <a:pt x="1179" y="6057"/>
                      <a:pt x="1119" y="6004"/>
                    </a:cubicBezTo>
                    <a:cubicBezTo>
                      <a:pt x="1087" y="5976"/>
                      <a:pt x="1054" y="5947"/>
                      <a:pt x="1022" y="5918"/>
                    </a:cubicBezTo>
                    <a:cubicBezTo>
                      <a:pt x="945" y="5850"/>
                      <a:pt x="845" y="5759"/>
                      <a:pt x="746" y="5666"/>
                    </a:cubicBezTo>
                    <a:cubicBezTo>
                      <a:pt x="706" y="5627"/>
                      <a:pt x="659" y="5581"/>
                      <a:pt x="614" y="5534"/>
                    </a:cubicBezTo>
                    <a:cubicBezTo>
                      <a:pt x="565" y="5482"/>
                      <a:pt x="525" y="5437"/>
                      <a:pt x="490" y="5393"/>
                    </a:cubicBezTo>
                    <a:cubicBezTo>
                      <a:pt x="418" y="5304"/>
                      <a:pt x="353" y="5209"/>
                      <a:pt x="296" y="5109"/>
                    </a:cubicBezTo>
                    <a:cubicBezTo>
                      <a:pt x="228" y="4992"/>
                      <a:pt x="171" y="4869"/>
                      <a:pt x="126" y="4742"/>
                    </a:cubicBezTo>
                    <a:cubicBezTo>
                      <a:pt x="43" y="4508"/>
                      <a:pt x="0" y="4261"/>
                      <a:pt x="0" y="4013"/>
                    </a:cubicBezTo>
                    <a:cubicBezTo>
                      <a:pt x="0" y="4011"/>
                      <a:pt x="0" y="4009"/>
                      <a:pt x="0" y="4007"/>
                    </a:cubicBezTo>
                    <a:cubicBezTo>
                      <a:pt x="0" y="3949"/>
                      <a:pt x="2" y="3888"/>
                      <a:pt x="8" y="3820"/>
                    </a:cubicBezTo>
                    <a:cubicBezTo>
                      <a:pt x="9" y="3815"/>
                      <a:pt x="9" y="3809"/>
                      <a:pt x="10" y="3804"/>
                    </a:cubicBezTo>
                    <a:cubicBezTo>
                      <a:pt x="11" y="3794"/>
                      <a:pt x="12" y="3784"/>
                      <a:pt x="13" y="3774"/>
                    </a:cubicBezTo>
                    <a:lnTo>
                      <a:pt x="19" y="3727"/>
                    </a:lnTo>
                    <a:cubicBezTo>
                      <a:pt x="22" y="3696"/>
                      <a:pt x="28" y="3665"/>
                      <a:pt x="34" y="3635"/>
                    </a:cubicBezTo>
                    <a:cubicBezTo>
                      <a:pt x="58" y="3516"/>
                      <a:pt x="101" y="3402"/>
                      <a:pt x="162" y="3297"/>
                    </a:cubicBezTo>
                    <a:cubicBezTo>
                      <a:pt x="260" y="3127"/>
                      <a:pt x="402" y="2985"/>
                      <a:pt x="573" y="2886"/>
                    </a:cubicBezTo>
                    <a:cubicBezTo>
                      <a:pt x="624" y="2857"/>
                      <a:pt x="677" y="2831"/>
                      <a:pt x="732" y="2810"/>
                    </a:cubicBezTo>
                    <a:cubicBezTo>
                      <a:pt x="849" y="2765"/>
                      <a:pt x="973" y="2741"/>
                      <a:pt x="1099" y="2738"/>
                    </a:cubicBezTo>
                    <a:cubicBezTo>
                      <a:pt x="1107" y="2738"/>
                      <a:pt x="1116" y="2738"/>
                      <a:pt x="1124" y="2738"/>
                    </a:cubicBezTo>
                    <a:cubicBezTo>
                      <a:pt x="1178" y="2738"/>
                      <a:pt x="1233" y="2741"/>
                      <a:pt x="1286" y="2748"/>
                    </a:cubicBezTo>
                    <a:lnTo>
                      <a:pt x="1333" y="2753"/>
                    </a:lnTo>
                    <a:lnTo>
                      <a:pt x="1379" y="2760"/>
                    </a:lnTo>
                    <a:cubicBezTo>
                      <a:pt x="1403" y="2763"/>
                      <a:pt x="1428" y="2768"/>
                      <a:pt x="1451" y="2772"/>
                    </a:cubicBezTo>
                    <a:lnTo>
                      <a:pt x="1471" y="2776"/>
                    </a:lnTo>
                    <a:cubicBezTo>
                      <a:pt x="1484" y="2778"/>
                      <a:pt x="1496" y="2781"/>
                      <a:pt x="1508" y="2784"/>
                    </a:cubicBezTo>
                    <a:lnTo>
                      <a:pt x="1563" y="2796"/>
                    </a:lnTo>
                    <a:lnTo>
                      <a:pt x="1608" y="2808"/>
                    </a:lnTo>
                    <a:lnTo>
                      <a:pt x="1622" y="2812"/>
                    </a:lnTo>
                    <a:cubicBezTo>
                      <a:pt x="1633" y="2814"/>
                      <a:pt x="1643" y="2817"/>
                      <a:pt x="1654" y="2820"/>
                    </a:cubicBezTo>
                    <a:lnTo>
                      <a:pt x="1680" y="2828"/>
                    </a:lnTo>
                    <a:cubicBezTo>
                      <a:pt x="1701" y="2834"/>
                      <a:pt x="1722" y="2840"/>
                      <a:pt x="1743" y="2847"/>
                    </a:cubicBezTo>
                    <a:lnTo>
                      <a:pt x="1788" y="2861"/>
                    </a:lnTo>
                    <a:cubicBezTo>
                      <a:pt x="1797" y="2864"/>
                      <a:pt x="1807" y="2867"/>
                      <a:pt x="1817" y="2871"/>
                    </a:cubicBezTo>
                    <a:lnTo>
                      <a:pt x="1832" y="2876"/>
                    </a:lnTo>
                    <a:cubicBezTo>
                      <a:pt x="1945" y="2915"/>
                      <a:pt x="2058" y="2961"/>
                      <a:pt x="2179" y="3015"/>
                    </a:cubicBezTo>
                    <a:cubicBezTo>
                      <a:pt x="2407" y="3118"/>
                      <a:pt x="2624" y="3234"/>
                      <a:pt x="2845" y="3354"/>
                    </a:cubicBezTo>
                    <a:lnTo>
                      <a:pt x="2927" y="3396"/>
                    </a:lnTo>
                    <a:cubicBezTo>
                      <a:pt x="3115" y="3499"/>
                      <a:pt x="3310" y="3604"/>
                      <a:pt x="3509" y="3694"/>
                    </a:cubicBezTo>
                    <a:lnTo>
                      <a:pt x="3506" y="3700"/>
                    </a:lnTo>
                    <a:lnTo>
                      <a:pt x="3509" y="3694"/>
                    </a:lnTo>
                    <a:cubicBezTo>
                      <a:pt x="3564" y="3721"/>
                      <a:pt x="3620" y="3748"/>
                      <a:pt x="3679" y="3771"/>
                    </a:cubicBezTo>
                    <a:cubicBezTo>
                      <a:pt x="3699" y="3780"/>
                      <a:pt x="3720" y="3787"/>
                      <a:pt x="3740" y="3795"/>
                    </a:cubicBezTo>
                    <a:lnTo>
                      <a:pt x="3766" y="3804"/>
                    </a:lnTo>
                    <a:lnTo>
                      <a:pt x="3832" y="3826"/>
                    </a:lnTo>
                    <a:lnTo>
                      <a:pt x="3854" y="3833"/>
                    </a:lnTo>
                    <a:cubicBezTo>
                      <a:pt x="3913" y="3851"/>
                      <a:pt x="3973" y="3866"/>
                      <a:pt x="4034" y="3878"/>
                    </a:cubicBezTo>
                    <a:cubicBezTo>
                      <a:pt x="4095" y="3891"/>
                      <a:pt x="4157" y="3900"/>
                      <a:pt x="4218" y="3905"/>
                    </a:cubicBezTo>
                    <a:lnTo>
                      <a:pt x="4235" y="3907"/>
                    </a:lnTo>
                    <a:cubicBezTo>
                      <a:pt x="4245" y="3907"/>
                      <a:pt x="4255" y="3908"/>
                      <a:pt x="4265" y="3909"/>
                    </a:cubicBezTo>
                    <a:lnTo>
                      <a:pt x="4322" y="3911"/>
                    </a:lnTo>
                    <a:cubicBezTo>
                      <a:pt x="4349" y="3912"/>
                      <a:pt x="4377" y="3912"/>
                      <a:pt x="4404" y="3911"/>
                    </a:cubicBezTo>
                    <a:cubicBezTo>
                      <a:pt x="4466" y="3910"/>
                      <a:pt x="4528" y="3904"/>
                      <a:pt x="4589" y="3895"/>
                    </a:cubicBezTo>
                    <a:cubicBezTo>
                      <a:pt x="4712" y="3877"/>
                      <a:pt x="4831" y="3843"/>
                      <a:pt x="4945" y="3793"/>
                    </a:cubicBezTo>
                    <a:cubicBezTo>
                      <a:pt x="4990" y="3773"/>
                      <a:pt x="5034" y="3751"/>
                      <a:pt x="5077" y="3726"/>
                    </a:cubicBezTo>
                    <a:cubicBezTo>
                      <a:pt x="5141" y="3689"/>
                      <a:pt x="5203" y="3646"/>
                      <a:pt x="5261" y="3599"/>
                    </a:cubicBezTo>
                    <a:cubicBezTo>
                      <a:pt x="5356" y="3519"/>
                      <a:pt x="5441" y="3428"/>
                      <a:pt x="5512" y="3326"/>
                    </a:cubicBezTo>
                    <a:cubicBezTo>
                      <a:pt x="5536" y="3292"/>
                      <a:pt x="5558" y="3257"/>
                      <a:pt x="5579" y="3221"/>
                    </a:cubicBezTo>
                    <a:cubicBezTo>
                      <a:pt x="5620" y="3150"/>
                      <a:pt x="5655" y="3075"/>
                      <a:pt x="5684" y="2998"/>
                    </a:cubicBezTo>
                    <a:cubicBezTo>
                      <a:pt x="5728" y="2882"/>
                      <a:pt x="5758" y="2761"/>
                      <a:pt x="5774" y="2638"/>
                    </a:cubicBezTo>
                    <a:cubicBezTo>
                      <a:pt x="5806" y="2402"/>
                      <a:pt x="5793" y="2154"/>
                      <a:pt x="5734" y="1899"/>
                    </a:cubicBezTo>
                    <a:cubicBezTo>
                      <a:pt x="5679" y="1671"/>
                      <a:pt x="5587" y="1439"/>
                      <a:pt x="5461" y="1208"/>
                    </a:cubicBezTo>
                    <a:cubicBezTo>
                      <a:pt x="5451" y="1190"/>
                      <a:pt x="5441" y="1172"/>
                      <a:pt x="5431" y="1154"/>
                    </a:cubicBezTo>
                    <a:cubicBezTo>
                      <a:pt x="5426" y="1145"/>
                      <a:pt x="5421" y="1136"/>
                      <a:pt x="5415" y="1127"/>
                    </a:cubicBezTo>
                    <a:cubicBezTo>
                      <a:pt x="5410" y="1118"/>
                      <a:pt x="5404" y="1109"/>
                      <a:pt x="5399" y="1099"/>
                    </a:cubicBezTo>
                    <a:cubicBezTo>
                      <a:pt x="5389" y="1082"/>
                      <a:pt x="5378" y="1064"/>
                      <a:pt x="5367" y="1047"/>
                    </a:cubicBezTo>
                    <a:cubicBezTo>
                      <a:pt x="5335" y="993"/>
                      <a:pt x="5300" y="940"/>
                      <a:pt x="5267" y="890"/>
                    </a:cubicBezTo>
                    <a:cubicBezTo>
                      <a:pt x="5199" y="788"/>
                      <a:pt x="5125" y="686"/>
                      <a:pt x="5049" y="587"/>
                    </a:cubicBezTo>
                    <a:cubicBezTo>
                      <a:pt x="4905" y="397"/>
                      <a:pt x="4756" y="220"/>
                      <a:pt x="4576" y="9"/>
                    </a:cubicBezTo>
                    <a:lnTo>
                      <a:pt x="4587" y="0"/>
                    </a:lnTo>
                    <a:cubicBezTo>
                      <a:pt x="4766" y="211"/>
                      <a:pt x="4915" y="388"/>
                      <a:pt x="5061" y="578"/>
                    </a:cubicBezTo>
                    <a:cubicBezTo>
                      <a:pt x="5137" y="678"/>
                      <a:pt x="5210" y="780"/>
                      <a:pt x="5279" y="882"/>
                    </a:cubicBezTo>
                    <a:cubicBezTo>
                      <a:pt x="5312" y="932"/>
                      <a:pt x="5347" y="986"/>
                      <a:pt x="5379" y="1040"/>
                    </a:cubicBezTo>
                    <a:cubicBezTo>
                      <a:pt x="5390" y="1057"/>
                      <a:pt x="5401" y="1075"/>
                      <a:pt x="5411" y="1092"/>
                    </a:cubicBezTo>
                    <a:cubicBezTo>
                      <a:pt x="5416" y="1102"/>
                      <a:pt x="5422" y="1111"/>
                      <a:pt x="5427" y="1120"/>
                    </a:cubicBezTo>
                    <a:cubicBezTo>
                      <a:pt x="5432" y="1129"/>
                      <a:pt x="5438" y="1138"/>
                      <a:pt x="5443" y="1147"/>
                    </a:cubicBezTo>
                    <a:cubicBezTo>
                      <a:pt x="5453" y="1165"/>
                      <a:pt x="5463" y="1183"/>
                      <a:pt x="5473" y="1202"/>
                    </a:cubicBezTo>
                    <a:cubicBezTo>
                      <a:pt x="5600" y="1433"/>
                      <a:pt x="5692" y="1667"/>
                      <a:pt x="5748" y="1896"/>
                    </a:cubicBezTo>
                    <a:cubicBezTo>
                      <a:pt x="5807" y="2152"/>
                      <a:pt x="5820" y="2403"/>
                      <a:pt x="5788" y="2640"/>
                    </a:cubicBezTo>
                    <a:cubicBezTo>
                      <a:pt x="5771" y="2764"/>
                      <a:pt x="5741" y="2886"/>
                      <a:pt x="5697" y="3003"/>
                    </a:cubicBezTo>
                    <a:cubicBezTo>
                      <a:pt x="5668" y="3081"/>
                      <a:pt x="5632" y="3156"/>
                      <a:pt x="5591" y="3228"/>
                    </a:cubicBezTo>
                    <a:cubicBezTo>
                      <a:pt x="5570" y="3265"/>
                      <a:pt x="5547" y="3300"/>
                      <a:pt x="5523" y="3335"/>
                    </a:cubicBezTo>
                    <a:cubicBezTo>
                      <a:pt x="5451" y="3437"/>
                      <a:pt x="5366" y="3530"/>
                      <a:pt x="5270" y="3610"/>
                    </a:cubicBezTo>
                    <a:cubicBezTo>
                      <a:pt x="5211" y="3658"/>
                      <a:pt x="5149" y="3701"/>
                      <a:pt x="5084" y="3739"/>
                    </a:cubicBezTo>
                    <a:cubicBezTo>
                      <a:pt x="5041" y="3764"/>
                      <a:pt x="4997" y="3786"/>
                      <a:pt x="4951" y="3806"/>
                    </a:cubicBezTo>
                    <a:cubicBezTo>
                      <a:pt x="4836" y="3856"/>
                      <a:pt x="4715" y="3891"/>
                      <a:pt x="4591" y="3910"/>
                    </a:cubicBezTo>
                    <a:cubicBezTo>
                      <a:pt x="4530" y="3919"/>
                      <a:pt x="4467" y="3924"/>
                      <a:pt x="4405" y="3926"/>
                    </a:cubicBezTo>
                    <a:cubicBezTo>
                      <a:pt x="4393" y="3926"/>
                      <a:pt x="4381" y="3926"/>
                      <a:pt x="4369" y="3926"/>
                    </a:cubicBezTo>
                    <a:cubicBezTo>
                      <a:pt x="4353" y="3926"/>
                      <a:pt x="4337" y="3926"/>
                      <a:pt x="4322" y="3926"/>
                    </a:cubicBezTo>
                    <a:lnTo>
                      <a:pt x="4311" y="3926"/>
                    </a:lnTo>
                    <a:lnTo>
                      <a:pt x="4264" y="3923"/>
                    </a:lnTo>
                    <a:cubicBezTo>
                      <a:pt x="4254" y="3923"/>
                      <a:pt x="4244" y="3922"/>
                      <a:pt x="4234" y="3921"/>
                    </a:cubicBezTo>
                    <a:lnTo>
                      <a:pt x="4217" y="3920"/>
                    </a:lnTo>
                    <a:cubicBezTo>
                      <a:pt x="4155" y="3914"/>
                      <a:pt x="4093" y="3905"/>
                      <a:pt x="4032" y="3893"/>
                    </a:cubicBezTo>
                    <a:cubicBezTo>
                      <a:pt x="3971" y="3881"/>
                      <a:pt x="3910" y="3865"/>
                      <a:pt x="3850" y="3847"/>
                    </a:cubicBezTo>
                    <a:lnTo>
                      <a:pt x="3828" y="3840"/>
                    </a:lnTo>
                    <a:lnTo>
                      <a:pt x="3761" y="3818"/>
                    </a:lnTo>
                    <a:lnTo>
                      <a:pt x="3736" y="3808"/>
                    </a:lnTo>
                    <a:cubicBezTo>
                      <a:pt x="3716" y="3801"/>
                      <a:pt x="3694" y="3793"/>
                      <a:pt x="3674" y="3784"/>
                    </a:cubicBezTo>
                    <a:cubicBezTo>
                      <a:pt x="3615" y="3761"/>
                      <a:pt x="3558" y="3734"/>
                      <a:pt x="3503" y="3708"/>
                    </a:cubicBezTo>
                    <a:cubicBezTo>
                      <a:pt x="3305" y="3617"/>
                      <a:pt x="3109" y="3511"/>
                      <a:pt x="2921" y="3409"/>
                    </a:cubicBezTo>
                    <a:lnTo>
                      <a:pt x="2839" y="3365"/>
                    </a:lnTo>
                    <a:cubicBezTo>
                      <a:pt x="2618" y="3246"/>
                      <a:pt x="2401" y="3130"/>
                      <a:pt x="2174" y="3028"/>
                    </a:cubicBezTo>
                    <a:cubicBezTo>
                      <a:pt x="2053" y="2973"/>
                      <a:pt x="1940" y="2928"/>
                      <a:pt x="1828" y="2889"/>
                    </a:cubicBezTo>
                    <a:lnTo>
                      <a:pt x="1812" y="2883"/>
                    </a:lnTo>
                    <a:cubicBezTo>
                      <a:pt x="1803" y="2880"/>
                      <a:pt x="1793" y="2877"/>
                      <a:pt x="1784" y="2874"/>
                    </a:cubicBezTo>
                    <a:lnTo>
                      <a:pt x="1739" y="2860"/>
                    </a:lnTo>
                    <a:cubicBezTo>
                      <a:pt x="1719" y="2853"/>
                      <a:pt x="1697" y="2847"/>
                      <a:pt x="1677" y="2841"/>
                    </a:cubicBezTo>
                    <a:lnTo>
                      <a:pt x="1650" y="2833"/>
                    </a:lnTo>
                    <a:cubicBezTo>
                      <a:pt x="1640" y="2830"/>
                      <a:pt x="1629" y="2827"/>
                      <a:pt x="1619" y="2825"/>
                    </a:cubicBezTo>
                    <a:lnTo>
                      <a:pt x="1605" y="2821"/>
                    </a:lnTo>
                    <a:lnTo>
                      <a:pt x="1560" y="2809"/>
                    </a:lnTo>
                    <a:lnTo>
                      <a:pt x="1505" y="2797"/>
                    </a:lnTo>
                    <a:cubicBezTo>
                      <a:pt x="1493" y="2794"/>
                      <a:pt x="1481" y="2792"/>
                      <a:pt x="1469" y="2790"/>
                    </a:cubicBezTo>
                    <a:lnTo>
                      <a:pt x="1449" y="2786"/>
                    </a:lnTo>
                    <a:cubicBezTo>
                      <a:pt x="1425" y="2781"/>
                      <a:pt x="1401" y="2777"/>
                      <a:pt x="1377" y="2773"/>
                    </a:cubicBezTo>
                    <a:lnTo>
                      <a:pt x="1331" y="2766"/>
                    </a:lnTo>
                    <a:lnTo>
                      <a:pt x="1285" y="2761"/>
                    </a:lnTo>
                    <a:cubicBezTo>
                      <a:pt x="1232" y="2755"/>
                      <a:pt x="1178" y="2752"/>
                      <a:pt x="1125" y="2752"/>
                    </a:cubicBezTo>
                    <a:cubicBezTo>
                      <a:pt x="1116" y="2752"/>
                      <a:pt x="1108" y="2752"/>
                      <a:pt x="1100" y="2752"/>
                    </a:cubicBezTo>
                    <a:cubicBezTo>
                      <a:pt x="976" y="2754"/>
                      <a:pt x="853" y="2779"/>
                      <a:pt x="737" y="2823"/>
                    </a:cubicBezTo>
                    <a:cubicBezTo>
                      <a:pt x="683" y="2844"/>
                      <a:pt x="630" y="2869"/>
                      <a:pt x="580" y="2898"/>
                    </a:cubicBezTo>
                    <a:cubicBezTo>
                      <a:pt x="411" y="2995"/>
                      <a:pt x="271" y="3135"/>
                      <a:pt x="174" y="3304"/>
                    </a:cubicBezTo>
                    <a:cubicBezTo>
                      <a:pt x="114" y="3407"/>
                      <a:pt x="71" y="3520"/>
                      <a:pt x="47" y="3637"/>
                    </a:cubicBezTo>
                    <a:cubicBezTo>
                      <a:pt x="42" y="3667"/>
                      <a:pt x="36" y="3698"/>
                      <a:pt x="32" y="3729"/>
                    </a:cubicBezTo>
                    <a:lnTo>
                      <a:pt x="27" y="3775"/>
                    </a:lnTo>
                    <a:cubicBezTo>
                      <a:pt x="26" y="3785"/>
                      <a:pt x="25" y="3795"/>
                      <a:pt x="24" y="3805"/>
                    </a:cubicBezTo>
                    <a:cubicBezTo>
                      <a:pt x="23" y="3810"/>
                      <a:pt x="23" y="3816"/>
                      <a:pt x="22" y="3821"/>
                    </a:cubicBezTo>
                    <a:cubicBezTo>
                      <a:pt x="16" y="3888"/>
                      <a:pt x="14" y="3949"/>
                      <a:pt x="14" y="4007"/>
                    </a:cubicBezTo>
                    <a:cubicBezTo>
                      <a:pt x="14" y="4009"/>
                      <a:pt x="14" y="4011"/>
                      <a:pt x="14" y="4012"/>
                    </a:cubicBezTo>
                    <a:cubicBezTo>
                      <a:pt x="14" y="4259"/>
                      <a:pt x="56" y="4505"/>
                      <a:pt x="139" y="4737"/>
                    </a:cubicBezTo>
                    <a:cubicBezTo>
                      <a:pt x="184" y="4864"/>
                      <a:pt x="241" y="4985"/>
                      <a:pt x="308" y="5102"/>
                    </a:cubicBezTo>
                    <a:cubicBezTo>
                      <a:pt x="365" y="5201"/>
                      <a:pt x="429" y="5295"/>
                      <a:pt x="501" y="5384"/>
                    </a:cubicBezTo>
                    <a:lnTo>
                      <a:pt x="496" y="5388"/>
                    </a:lnTo>
                    <a:lnTo>
                      <a:pt x="501" y="5384"/>
                    </a:lnTo>
                    <a:cubicBezTo>
                      <a:pt x="536" y="5428"/>
                      <a:pt x="575" y="5472"/>
                      <a:pt x="624" y="5524"/>
                    </a:cubicBezTo>
                    <a:cubicBezTo>
                      <a:pt x="669" y="5571"/>
                      <a:pt x="716" y="5616"/>
                      <a:pt x="756" y="5655"/>
                    </a:cubicBezTo>
                    <a:cubicBezTo>
                      <a:pt x="854" y="5749"/>
                      <a:pt x="955" y="5839"/>
                      <a:pt x="1032" y="5907"/>
                    </a:cubicBezTo>
                    <a:cubicBezTo>
                      <a:pt x="1064" y="5936"/>
                      <a:pt x="1096" y="5965"/>
                      <a:pt x="1129" y="5993"/>
                    </a:cubicBezTo>
                    <a:cubicBezTo>
                      <a:pt x="1189" y="6046"/>
                      <a:pt x="1250" y="6101"/>
                      <a:pt x="1311" y="6155"/>
                    </a:cubicBezTo>
                    <a:lnTo>
                      <a:pt x="1380" y="6218"/>
                    </a:lnTo>
                    <a:cubicBezTo>
                      <a:pt x="1399" y="6234"/>
                      <a:pt x="1419" y="6250"/>
                      <a:pt x="1438" y="6265"/>
                    </a:cubicBezTo>
                    <a:lnTo>
                      <a:pt x="1452" y="6276"/>
                    </a:lnTo>
                    <a:lnTo>
                      <a:pt x="1500" y="6314"/>
                    </a:lnTo>
                    <a:cubicBezTo>
                      <a:pt x="1533" y="6339"/>
                      <a:pt x="1566" y="6366"/>
                      <a:pt x="1599" y="6392"/>
                    </a:cubicBezTo>
                    <a:cubicBezTo>
                      <a:pt x="1646" y="6430"/>
                      <a:pt x="1696" y="6470"/>
                      <a:pt x="1742" y="6512"/>
                    </a:cubicBezTo>
                    <a:cubicBezTo>
                      <a:pt x="1789" y="6554"/>
                      <a:pt x="1833" y="6599"/>
                      <a:pt x="1874" y="6646"/>
                    </a:cubicBezTo>
                    <a:cubicBezTo>
                      <a:pt x="1933" y="6715"/>
                      <a:pt x="1986" y="6789"/>
                      <a:pt x="2031" y="6868"/>
                    </a:cubicBezTo>
                    <a:cubicBezTo>
                      <a:pt x="2049" y="6898"/>
                      <a:pt x="2065" y="6928"/>
                      <a:pt x="2080" y="6959"/>
                    </a:cubicBezTo>
                    <a:cubicBezTo>
                      <a:pt x="2171" y="7147"/>
                      <a:pt x="2219" y="7355"/>
                      <a:pt x="2219" y="7564"/>
                    </a:cubicBezTo>
                    <a:cubicBezTo>
                      <a:pt x="2219" y="7606"/>
                      <a:pt x="2217" y="7647"/>
                      <a:pt x="2213" y="7688"/>
                    </a:cubicBezTo>
                    <a:cubicBezTo>
                      <a:pt x="2202" y="7813"/>
                      <a:pt x="2177" y="7936"/>
                      <a:pt x="2139" y="8055"/>
                    </a:cubicBezTo>
                    <a:cubicBezTo>
                      <a:pt x="2101" y="8174"/>
                      <a:pt x="2053" y="8289"/>
                      <a:pt x="1996" y="8401"/>
                    </a:cubicBezTo>
                    <a:cubicBezTo>
                      <a:pt x="1893" y="8601"/>
                      <a:pt x="1759" y="8806"/>
                      <a:pt x="1586" y="9025"/>
                    </a:cubicBezTo>
                    <a:cubicBezTo>
                      <a:pt x="1450" y="9197"/>
                      <a:pt x="1294" y="9376"/>
                      <a:pt x="1093" y="958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24"/>
              <p:cNvSpPr/>
              <p:nvPr/>
            </p:nvSpPr>
            <p:spPr>
              <a:xfrm>
                <a:off x="4635000" y="1056960"/>
                <a:ext cx="2090160" cy="35542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9873" extrusionOk="0">
                    <a:moveTo>
                      <a:pt x="1144" y="9340"/>
                    </a:moveTo>
                    <a:cubicBezTo>
                      <a:pt x="1036" y="9453"/>
                      <a:pt x="924" y="9566"/>
                      <a:pt x="815" y="9677"/>
                    </a:cubicBezTo>
                    <a:cubicBezTo>
                      <a:pt x="752" y="9741"/>
                      <a:pt x="687" y="9807"/>
                      <a:pt x="622" y="9873"/>
                    </a:cubicBezTo>
                    <a:lnTo>
                      <a:pt x="612" y="9864"/>
                    </a:lnTo>
                    <a:cubicBezTo>
                      <a:pt x="677" y="9798"/>
                      <a:pt x="742" y="9731"/>
                      <a:pt x="805" y="9667"/>
                    </a:cubicBezTo>
                    <a:cubicBezTo>
                      <a:pt x="914" y="9557"/>
                      <a:pt x="1026" y="9444"/>
                      <a:pt x="1133" y="9331"/>
                    </a:cubicBezTo>
                    <a:cubicBezTo>
                      <a:pt x="1329" y="9125"/>
                      <a:pt x="1482" y="8951"/>
                      <a:pt x="1614" y="8783"/>
                    </a:cubicBezTo>
                    <a:cubicBezTo>
                      <a:pt x="1780" y="8574"/>
                      <a:pt x="1906" y="8381"/>
                      <a:pt x="2003" y="8192"/>
                    </a:cubicBezTo>
                    <a:cubicBezTo>
                      <a:pt x="2055" y="8090"/>
                      <a:pt x="2099" y="7984"/>
                      <a:pt x="2134" y="7876"/>
                    </a:cubicBezTo>
                    <a:cubicBezTo>
                      <a:pt x="2167" y="7771"/>
                      <a:pt x="2190" y="7662"/>
                      <a:pt x="2199" y="7552"/>
                    </a:cubicBezTo>
                    <a:cubicBezTo>
                      <a:pt x="2203" y="7517"/>
                      <a:pt x="2204" y="7482"/>
                      <a:pt x="2204" y="7447"/>
                    </a:cubicBezTo>
                    <a:cubicBezTo>
                      <a:pt x="2204" y="7374"/>
                      <a:pt x="2198" y="7302"/>
                      <a:pt x="2184" y="7230"/>
                    </a:cubicBezTo>
                    <a:cubicBezTo>
                      <a:pt x="2175" y="7177"/>
                      <a:pt x="2162" y="7125"/>
                      <a:pt x="2145" y="7074"/>
                    </a:cubicBezTo>
                    <a:cubicBezTo>
                      <a:pt x="2128" y="7023"/>
                      <a:pt x="2108" y="6973"/>
                      <a:pt x="2085" y="6925"/>
                    </a:cubicBezTo>
                    <a:cubicBezTo>
                      <a:pt x="2072" y="6899"/>
                      <a:pt x="2058" y="6873"/>
                      <a:pt x="2043" y="6847"/>
                    </a:cubicBezTo>
                    <a:cubicBezTo>
                      <a:pt x="2004" y="6779"/>
                      <a:pt x="1959" y="6715"/>
                      <a:pt x="1907" y="6656"/>
                    </a:cubicBezTo>
                    <a:cubicBezTo>
                      <a:pt x="1872" y="6615"/>
                      <a:pt x="1834" y="6576"/>
                      <a:pt x="1793" y="6539"/>
                    </a:cubicBezTo>
                    <a:lnTo>
                      <a:pt x="1788" y="6534"/>
                    </a:lnTo>
                    <a:cubicBezTo>
                      <a:pt x="1785" y="6531"/>
                      <a:pt x="1781" y="6529"/>
                      <a:pt x="1778" y="6526"/>
                    </a:cubicBezTo>
                    <a:lnTo>
                      <a:pt x="1762" y="6512"/>
                    </a:lnTo>
                    <a:lnTo>
                      <a:pt x="1728" y="6483"/>
                    </a:lnTo>
                    <a:cubicBezTo>
                      <a:pt x="1707" y="6466"/>
                      <a:pt x="1684" y="6447"/>
                      <a:pt x="1659" y="6427"/>
                    </a:cubicBezTo>
                    <a:cubicBezTo>
                      <a:pt x="1627" y="6401"/>
                      <a:pt x="1596" y="6377"/>
                      <a:pt x="1562" y="6350"/>
                    </a:cubicBezTo>
                    <a:lnTo>
                      <a:pt x="1513" y="6312"/>
                    </a:lnTo>
                    <a:lnTo>
                      <a:pt x="1445" y="6257"/>
                    </a:lnTo>
                    <a:lnTo>
                      <a:pt x="1441" y="6254"/>
                    </a:lnTo>
                    <a:cubicBezTo>
                      <a:pt x="1438" y="6252"/>
                      <a:pt x="1435" y="6250"/>
                      <a:pt x="1433" y="6248"/>
                    </a:cubicBezTo>
                    <a:lnTo>
                      <a:pt x="1362" y="6183"/>
                    </a:lnTo>
                    <a:cubicBezTo>
                      <a:pt x="1302" y="6129"/>
                      <a:pt x="1241" y="6075"/>
                      <a:pt x="1182" y="6023"/>
                    </a:cubicBezTo>
                    <a:cubicBezTo>
                      <a:pt x="1149" y="5994"/>
                      <a:pt x="1116" y="5965"/>
                      <a:pt x="1083" y="5935"/>
                    </a:cubicBezTo>
                    <a:cubicBezTo>
                      <a:pt x="1006" y="5866"/>
                      <a:pt x="903" y="5774"/>
                      <a:pt x="803" y="5679"/>
                    </a:cubicBezTo>
                    <a:lnTo>
                      <a:pt x="789" y="5665"/>
                    </a:lnTo>
                    <a:cubicBezTo>
                      <a:pt x="771" y="5647"/>
                      <a:pt x="752" y="5629"/>
                      <a:pt x="734" y="5611"/>
                    </a:cubicBezTo>
                    <a:lnTo>
                      <a:pt x="699" y="5577"/>
                    </a:lnTo>
                    <a:lnTo>
                      <a:pt x="664" y="5541"/>
                    </a:lnTo>
                    <a:cubicBezTo>
                      <a:pt x="612" y="5485"/>
                      <a:pt x="569" y="5435"/>
                      <a:pt x="531" y="5388"/>
                    </a:cubicBezTo>
                    <a:cubicBezTo>
                      <a:pt x="453" y="5291"/>
                      <a:pt x="382" y="5189"/>
                      <a:pt x="320" y="5081"/>
                    </a:cubicBezTo>
                    <a:cubicBezTo>
                      <a:pt x="247" y="4954"/>
                      <a:pt x="186" y="4821"/>
                      <a:pt x="137" y="4684"/>
                    </a:cubicBezTo>
                    <a:cubicBezTo>
                      <a:pt x="46" y="4430"/>
                      <a:pt x="0" y="4162"/>
                      <a:pt x="0" y="3893"/>
                    </a:cubicBezTo>
                    <a:cubicBezTo>
                      <a:pt x="0" y="3891"/>
                      <a:pt x="0" y="3889"/>
                      <a:pt x="0" y="3887"/>
                    </a:cubicBezTo>
                    <a:cubicBezTo>
                      <a:pt x="0" y="3823"/>
                      <a:pt x="3" y="3756"/>
                      <a:pt x="9" y="3684"/>
                    </a:cubicBezTo>
                    <a:cubicBezTo>
                      <a:pt x="10" y="3678"/>
                      <a:pt x="10" y="3673"/>
                      <a:pt x="11" y="3667"/>
                    </a:cubicBezTo>
                    <a:cubicBezTo>
                      <a:pt x="12" y="3656"/>
                      <a:pt x="13" y="3644"/>
                      <a:pt x="14" y="3633"/>
                    </a:cubicBezTo>
                    <a:lnTo>
                      <a:pt x="20" y="3583"/>
                    </a:lnTo>
                    <a:cubicBezTo>
                      <a:pt x="21" y="3574"/>
                      <a:pt x="22" y="3566"/>
                      <a:pt x="24" y="3557"/>
                    </a:cubicBezTo>
                    <a:lnTo>
                      <a:pt x="28" y="3532"/>
                    </a:lnTo>
                    <a:cubicBezTo>
                      <a:pt x="29" y="3526"/>
                      <a:pt x="30" y="3520"/>
                      <a:pt x="31" y="3515"/>
                    </a:cubicBezTo>
                    <a:cubicBezTo>
                      <a:pt x="33" y="3503"/>
                      <a:pt x="35" y="3490"/>
                      <a:pt x="38" y="3478"/>
                    </a:cubicBezTo>
                    <a:cubicBezTo>
                      <a:pt x="66" y="3339"/>
                      <a:pt x="116" y="3206"/>
                      <a:pt x="187" y="3084"/>
                    </a:cubicBezTo>
                    <a:cubicBezTo>
                      <a:pt x="302" y="2885"/>
                      <a:pt x="466" y="2720"/>
                      <a:pt x="665" y="2606"/>
                    </a:cubicBezTo>
                    <a:cubicBezTo>
                      <a:pt x="725" y="2571"/>
                      <a:pt x="786" y="2542"/>
                      <a:pt x="850" y="2517"/>
                    </a:cubicBezTo>
                    <a:cubicBezTo>
                      <a:pt x="987" y="2465"/>
                      <a:pt x="1132" y="2437"/>
                      <a:pt x="1278" y="2434"/>
                    </a:cubicBezTo>
                    <a:lnTo>
                      <a:pt x="1288" y="2434"/>
                    </a:lnTo>
                    <a:cubicBezTo>
                      <a:pt x="1303" y="2434"/>
                      <a:pt x="1318" y="2433"/>
                      <a:pt x="1333" y="2434"/>
                    </a:cubicBezTo>
                    <a:lnTo>
                      <a:pt x="1374" y="2435"/>
                    </a:lnTo>
                    <a:cubicBezTo>
                      <a:pt x="1377" y="2435"/>
                      <a:pt x="1380" y="2435"/>
                      <a:pt x="1383" y="2435"/>
                    </a:cubicBezTo>
                    <a:lnTo>
                      <a:pt x="1439" y="2439"/>
                    </a:lnTo>
                    <a:lnTo>
                      <a:pt x="1447" y="2440"/>
                    </a:lnTo>
                    <a:cubicBezTo>
                      <a:pt x="1453" y="2440"/>
                      <a:pt x="1459" y="2441"/>
                      <a:pt x="1464" y="2441"/>
                    </a:cubicBezTo>
                    <a:lnTo>
                      <a:pt x="1541" y="2450"/>
                    </a:lnTo>
                    <a:lnTo>
                      <a:pt x="1591" y="2458"/>
                    </a:lnTo>
                    <a:cubicBezTo>
                      <a:pt x="1618" y="2461"/>
                      <a:pt x="1645" y="2467"/>
                      <a:pt x="1671" y="2472"/>
                    </a:cubicBezTo>
                    <a:lnTo>
                      <a:pt x="1691" y="2475"/>
                    </a:lnTo>
                    <a:cubicBezTo>
                      <a:pt x="1705" y="2478"/>
                      <a:pt x="1718" y="2481"/>
                      <a:pt x="1731" y="2484"/>
                    </a:cubicBezTo>
                    <a:lnTo>
                      <a:pt x="1790" y="2497"/>
                    </a:lnTo>
                    <a:lnTo>
                      <a:pt x="1839" y="2509"/>
                    </a:lnTo>
                    <a:lnTo>
                      <a:pt x="1853" y="2513"/>
                    </a:lnTo>
                    <a:cubicBezTo>
                      <a:pt x="1864" y="2516"/>
                      <a:pt x="1876" y="2519"/>
                      <a:pt x="1887" y="2522"/>
                    </a:cubicBezTo>
                    <a:lnTo>
                      <a:pt x="1915" y="2530"/>
                    </a:lnTo>
                    <a:cubicBezTo>
                      <a:pt x="1937" y="2537"/>
                      <a:pt x="1960" y="2543"/>
                      <a:pt x="1982" y="2551"/>
                    </a:cubicBezTo>
                    <a:lnTo>
                      <a:pt x="2030" y="2566"/>
                    </a:lnTo>
                    <a:cubicBezTo>
                      <a:pt x="2040" y="2569"/>
                      <a:pt x="2050" y="2573"/>
                      <a:pt x="2060" y="2576"/>
                    </a:cubicBezTo>
                    <a:lnTo>
                      <a:pt x="2076" y="2582"/>
                    </a:lnTo>
                    <a:cubicBezTo>
                      <a:pt x="2194" y="2623"/>
                      <a:pt x="2313" y="2671"/>
                      <a:pt x="2438" y="2727"/>
                    </a:cubicBezTo>
                    <a:cubicBezTo>
                      <a:pt x="2672" y="2832"/>
                      <a:pt x="2893" y="2950"/>
                      <a:pt x="3117" y="3071"/>
                    </a:cubicBezTo>
                    <a:lnTo>
                      <a:pt x="3169" y="3099"/>
                    </a:lnTo>
                    <a:cubicBezTo>
                      <a:pt x="3259" y="3148"/>
                      <a:pt x="3353" y="3198"/>
                      <a:pt x="3444" y="3247"/>
                    </a:cubicBezTo>
                    <a:cubicBezTo>
                      <a:pt x="3492" y="3271"/>
                      <a:pt x="3548" y="3301"/>
                      <a:pt x="3606" y="3330"/>
                    </a:cubicBezTo>
                    <a:lnTo>
                      <a:pt x="3647" y="3350"/>
                    </a:lnTo>
                    <a:lnTo>
                      <a:pt x="3729" y="3389"/>
                    </a:lnTo>
                    <a:lnTo>
                      <a:pt x="3772" y="3409"/>
                    </a:lnTo>
                    <a:lnTo>
                      <a:pt x="3769" y="3415"/>
                    </a:lnTo>
                    <a:lnTo>
                      <a:pt x="3772" y="3409"/>
                    </a:lnTo>
                    <a:lnTo>
                      <a:pt x="3822" y="3433"/>
                    </a:lnTo>
                    <a:cubicBezTo>
                      <a:pt x="3833" y="3438"/>
                      <a:pt x="3843" y="3443"/>
                      <a:pt x="3853" y="3447"/>
                    </a:cubicBezTo>
                    <a:lnTo>
                      <a:pt x="3892" y="3465"/>
                    </a:lnTo>
                    <a:cubicBezTo>
                      <a:pt x="3901" y="3468"/>
                      <a:pt x="3909" y="3472"/>
                      <a:pt x="3917" y="3475"/>
                    </a:cubicBezTo>
                    <a:lnTo>
                      <a:pt x="3932" y="3481"/>
                    </a:lnTo>
                    <a:cubicBezTo>
                      <a:pt x="3950" y="3488"/>
                      <a:pt x="3968" y="3495"/>
                      <a:pt x="3986" y="3502"/>
                    </a:cubicBezTo>
                    <a:lnTo>
                      <a:pt x="4011" y="3511"/>
                    </a:lnTo>
                    <a:lnTo>
                      <a:pt x="4071" y="3531"/>
                    </a:lnTo>
                    <a:lnTo>
                      <a:pt x="4092" y="3537"/>
                    </a:lnTo>
                    <a:cubicBezTo>
                      <a:pt x="4145" y="3554"/>
                      <a:pt x="4200" y="3567"/>
                      <a:pt x="4254" y="3578"/>
                    </a:cubicBezTo>
                    <a:cubicBezTo>
                      <a:pt x="4309" y="3589"/>
                      <a:pt x="4364" y="3597"/>
                      <a:pt x="4419" y="3602"/>
                    </a:cubicBezTo>
                    <a:lnTo>
                      <a:pt x="4434" y="3603"/>
                    </a:lnTo>
                    <a:cubicBezTo>
                      <a:pt x="4443" y="3604"/>
                      <a:pt x="4451" y="3605"/>
                      <a:pt x="4460" y="3605"/>
                    </a:cubicBezTo>
                    <a:lnTo>
                      <a:pt x="4501" y="3607"/>
                    </a:lnTo>
                    <a:lnTo>
                      <a:pt x="4515" y="3607"/>
                    </a:lnTo>
                    <a:cubicBezTo>
                      <a:pt x="4537" y="3608"/>
                      <a:pt x="4561" y="3608"/>
                      <a:pt x="4583" y="3607"/>
                    </a:cubicBezTo>
                    <a:cubicBezTo>
                      <a:pt x="4638" y="3606"/>
                      <a:pt x="4692" y="3602"/>
                      <a:pt x="4746" y="3594"/>
                    </a:cubicBezTo>
                    <a:cubicBezTo>
                      <a:pt x="4852" y="3578"/>
                      <a:pt x="4957" y="3548"/>
                      <a:pt x="5055" y="3505"/>
                    </a:cubicBezTo>
                    <a:cubicBezTo>
                      <a:pt x="5094" y="3487"/>
                      <a:pt x="5132" y="3468"/>
                      <a:pt x="5169" y="3447"/>
                    </a:cubicBezTo>
                    <a:cubicBezTo>
                      <a:pt x="5225" y="3415"/>
                      <a:pt x="5278" y="3378"/>
                      <a:pt x="5328" y="3337"/>
                    </a:cubicBezTo>
                    <a:cubicBezTo>
                      <a:pt x="5410" y="3268"/>
                      <a:pt x="5483" y="3189"/>
                      <a:pt x="5545" y="3101"/>
                    </a:cubicBezTo>
                    <a:cubicBezTo>
                      <a:pt x="5566" y="3071"/>
                      <a:pt x="5585" y="3040"/>
                      <a:pt x="5603" y="3009"/>
                    </a:cubicBezTo>
                    <a:cubicBezTo>
                      <a:pt x="5640" y="2946"/>
                      <a:pt x="5670" y="2881"/>
                      <a:pt x="5696" y="2813"/>
                    </a:cubicBezTo>
                    <a:cubicBezTo>
                      <a:pt x="5735" y="2710"/>
                      <a:pt x="5761" y="2602"/>
                      <a:pt x="5776" y="2493"/>
                    </a:cubicBezTo>
                    <a:cubicBezTo>
                      <a:pt x="5784" y="2438"/>
                      <a:pt x="5788" y="2382"/>
                      <a:pt x="5790" y="2326"/>
                    </a:cubicBezTo>
                    <a:cubicBezTo>
                      <a:pt x="5792" y="2276"/>
                      <a:pt x="5791" y="2221"/>
                      <a:pt x="5788" y="2157"/>
                    </a:cubicBezTo>
                    <a:lnTo>
                      <a:pt x="5785" y="2115"/>
                    </a:lnTo>
                    <a:lnTo>
                      <a:pt x="5781" y="2073"/>
                    </a:lnTo>
                    <a:cubicBezTo>
                      <a:pt x="5780" y="2060"/>
                      <a:pt x="5778" y="2048"/>
                      <a:pt x="5777" y="2035"/>
                    </a:cubicBezTo>
                    <a:lnTo>
                      <a:pt x="5776" y="2030"/>
                    </a:lnTo>
                    <a:cubicBezTo>
                      <a:pt x="5775" y="2025"/>
                      <a:pt x="5775" y="2020"/>
                      <a:pt x="5774" y="2015"/>
                    </a:cubicBezTo>
                    <a:cubicBezTo>
                      <a:pt x="5773" y="2006"/>
                      <a:pt x="5772" y="1997"/>
                      <a:pt x="5771" y="1988"/>
                    </a:cubicBezTo>
                    <a:lnTo>
                      <a:pt x="5768" y="1970"/>
                    </a:lnTo>
                    <a:cubicBezTo>
                      <a:pt x="5764" y="1948"/>
                      <a:pt x="5761" y="1926"/>
                      <a:pt x="5756" y="1904"/>
                    </a:cubicBezTo>
                    <a:cubicBezTo>
                      <a:pt x="5755" y="1899"/>
                      <a:pt x="5754" y="1894"/>
                      <a:pt x="5753" y="1889"/>
                    </a:cubicBezTo>
                    <a:cubicBezTo>
                      <a:pt x="5752" y="1880"/>
                      <a:pt x="5750" y="1871"/>
                      <a:pt x="5748" y="1862"/>
                    </a:cubicBezTo>
                    <a:lnTo>
                      <a:pt x="5739" y="1821"/>
                    </a:lnTo>
                    <a:cubicBezTo>
                      <a:pt x="5737" y="1812"/>
                      <a:pt x="5735" y="1803"/>
                      <a:pt x="5732" y="1794"/>
                    </a:cubicBezTo>
                    <a:cubicBezTo>
                      <a:pt x="5731" y="1789"/>
                      <a:pt x="5730" y="1785"/>
                      <a:pt x="5728" y="1780"/>
                    </a:cubicBezTo>
                    <a:cubicBezTo>
                      <a:pt x="5727" y="1775"/>
                      <a:pt x="5726" y="1770"/>
                      <a:pt x="5725" y="1765"/>
                    </a:cubicBezTo>
                    <a:cubicBezTo>
                      <a:pt x="5723" y="1756"/>
                      <a:pt x="5720" y="1748"/>
                      <a:pt x="5718" y="1739"/>
                    </a:cubicBezTo>
                    <a:lnTo>
                      <a:pt x="5714" y="1726"/>
                    </a:lnTo>
                    <a:cubicBezTo>
                      <a:pt x="5707" y="1703"/>
                      <a:pt x="5700" y="1679"/>
                      <a:pt x="5693" y="1656"/>
                    </a:cubicBezTo>
                    <a:cubicBezTo>
                      <a:pt x="5677" y="1606"/>
                      <a:pt x="5658" y="1555"/>
                      <a:pt x="5634" y="1493"/>
                    </a:cubicBezTo>
                    <a:lnTo>
                      <a:pt x="5617" y="1453"/>
                    </a:lnTo>
                    <a:cubicBezTo>
                      <a:pt x="5614" y="1444"/>
                      <a:pt x="5610" y="1436"/>
                      <a:pt x="5606" y="1427"/>
                    </a:cubicBezTo>
                    <a:lnTo>
                      <a:pt x="5600" y="1412"/>
                    </a:lnTo>
                    <a:cubicBezTo>
                      <a:pt x="5592" y="1394"/>
                      <a:pt x="5583" y="1375"/>
                      <a:pt x="5575" y="1357"/>
                    </a:cubicBezTo>
                    <a:cubicBezTo>
                      <a:pt x="5571" y="1349"/>
                      <a:pt x="5567" y="1341"/>
                      <a:pt x="5564" y="1333"/>
                    </a:cubicBezTo>
                    <a:cubicBezTo>
                      <a:pt x="5541" y="1286"/>
                      <a:pt x="5514" y="1231"/>
                      <a:pt x="5483" y="1176"/>
                    </a:cubicBezTo>
                    <a:cubicBezTo>
                      <a:pt x="5475" y="1159"/>
                      <a:pt x="5465" y="1142"/>
                      <a:pt x="5456" y="1126"/>
                    </a:cubicBezTo>
                    <a:cubicBezTo>
                      <a:pt x="5450" y="1117"/>
                      <a:pt x="5446" y="1108"/>
                      <a:pt x="5440" y="1099"/>
                    </a:cubicBezTo>
                    <a:cubicBezTo>
                      <a:pt x="5435" y="1090"/>
                      <a:pt x="5430" y="1081"/>
                      <a:pt x="5425" y="1072"/>
                    </a:cubicBezTo>
                    <a:cubicBezTo>
                      <a:pt x="5415" y="1056"/>
                      <a:pt x="5405" y="1039"/>
                      <a:pt x="5395" y="1023"/>
                    </a:cubicBezTo>
                    <a:cubicBezTo>
                      <a:pt x="5364" y="972"/>
                      <a:pt x="5332" y="922"/>
                      <a:pt x="5299" y="872"/>
                    </a:cubicBezTo>
                    <a:cubicBezTo>
                      <a:pt x="5232" y="773"/>
                      <a:pt x="5161" y="675"/>
                      <a:pt x="5088" y="579"/>
                    </a:cubicBezTo>
                    <a:cubicBezTo>
                      <a:pt x="4945" y="392"/>
                      <a:pt x="4792" y="210"/>
                      <a:pt x="4621" y="9"/>
                    </a:cubicBezTo>
                    <a:lnTo>
                      <a:pt x="4631" y="0"/>
                    </a:lnTo>
                    <a:cubicBezTo>
                      <a:pt x="4803" y="201"/>
                      <a:pt x="4956" y="383"/>
                      <a:pt x="5099" y="570"/>
                    </a:cubicBezTo>
                    <a:cubicBezTo>
                      <a:pt x="5173" y="666"/>
                      <a:pt x="5244" y="765"/>
                      <a:pt x="5310" y="864"/>
                    </a:cubicBezTo>
                    <a:cubicBezTo>
                      <a:pt x="5344" y="915"/>
                      <a:pt x="5376" y="965"/>
                      <a:pt x="5407" y="1016"/>
                    </a:cubicBezTo>
                    <a:cubicBezTo>
                      <a:pt x="5417" y="1032"/>
                      <a:pt x="5427" y="1049"/>
                      <a:pt x="5437" y="1065"/>
                    </a:cubicBezTo>
                    <a:cubicBezTo>
                      <a:pt x="5442" y="1074"/>
                      <a:pt x="5447" y="1083"/>
                      <a:pt x="5452" y="1092"/>
                    </a:cubicBezTo>
                    <a:cubicBezTo>
                      <a:pt x="5458" y="1101"/>
                      <a:pt x="5463" y="1110"/>
                      <a:pt x="5468" y="1119"/>
                    </a:cubicBezTo>
                    <a:cubicBezTo>
                      <a:pt x="5477" y="1136"/>
                      <a:pt x="5487" y="1153"/>
                      <a:pt x="5496" y="1170"/>
                    </a:cubicBezTo>
                    <a:cubicBezTo>
                      <a:pt x="5526" y="1224"/>
                      <a:pt x="5554" y="1280"/>
                      <a:pt x="5577" y="1327"/>
                    </a:cubicBezTo>
                    <a:cubicBezTo>
                      <a:pt x="5581" y="1335"/>
                      <a:pt x="5584" y="1343"/>
                      <a:pt x="5588" y="1351"/>
                    </a:cubicBezTo>
                    <a:cubicBezTo>
                      <a:pt x="5596" y="1369"/>
                      <a:pt x="5605" y="1388"/>
                      <a:pt x="5613" y="1407"/>
                    </a:cubicBezTo>
                    <a:lnTo>
                      <a:pt x="5619" y="1422"/>
                    </a:lnTo>
                    <a:cubicBezTo>
                      <a:pt x="5623" y="1430"/>
                      <a:pt x="5627" y="1439"/>
                      <a:pt x="5630" y="1448"/>
                    </a:cubicBezTo>
                    <a:lnTo>
                      <a:pt x="5647" y="1488"/>
                    </a:lnTo>
                    <a:cubicBezTo>
                      <a:pt x="5671" y="1550"/>
                      <a:pt x="5691" y="1602"/>
                      <a:pt x="5706" y="1652"/>
                    </a:cubicBezTo>
                    <a:cubicBezTo>
                      <a:pt x="5714" y="1675"/>
                      <a:pt x="5721" y="1699"/>
                      <a:pt x="5728" y="1722"/>
                    </a:cubicBezTo>
                    <a:lnTo>
                      <a:pt x="5732" y="1735"/>
                    </a:lnTo>
                    <a:cubicBezTo>
                      <a:pt x="5734" y="1744"/>
                      <a:pt x="5736" y="1753"/>
                      <a:pt x="5739" y="1762"/>
                    </a:cubicBezTo>
                    <a:cubicBezTo>
                      <a:pt x="5740" y="1767"/>
                      <a:pt x="5741" y="1772"/>
                      <a:pt x="5743" y="1776"/>
                    </a:cubicBezTo>
                    <a:cubicBezTo>
                      <a:pt x="5744" y="1781"/>
                      <a:pt x="5745" y="1786"/>
                      <a:pt x="5746" y="1790"/>
                    </a:cubicBezTo>
                    <a:cubicBezTo>
                      <a:pt x="5749" y="1800"/>
                      <a:pt x="5751" y="1809"/>
                      <a:pt x="5753" y="1818"/>
                    </a:cubicBezTo>
                    <a:lnTo>
                      <a:pt x="5762" y="1860"/>
                    </a:lnTo>
                    <a:cubicBezTo>
                      <a:pt x="5764" y="1868"/>
                      <a:pt x="5766" y="1878"/>
                      <a:pt x="5768" y="1887"/>
                    </a:cubicBezTo>
                    <a:cubicBezTo>
                      <a:pt x="5769" y="1892"/>
                      <a:pt x="5770" y="1897"/>
                      <a:pt x="5771" y="1902"/>
                    </a:cubicBezTo>
                    <a:cubicBezTo>
                      <a:pt x="5775" y="1924"/>
                      <a:pt x="5779" y="1946"/>
                      <a:pt x="5782" y="1968"/>
                    </a:cubicBezTo>
                    <a:lnTo>
                      <a:pt x="5785" y="1987"/>
                    </a:lnTo>
                    <a:cubicBezTo>
                      <a:pt x="5786" y="1996"/>
                      <a:pt x="5788" y="2005"/>
                      <a:pt x="5789" y="2014"/>
                    </a:cubicBezTo>
                    <a:cubicBezTo>
                      <a:pt x="5789" y="2019"/>
                      <a:pt x="5790" y="2024"/>
                      <a:pt x="5791" y="2029"/>
                    </a:cubicBezTo>
                    <a:lnTo>
                      <a:pt x="5791" y="2034"/>
                    </a:lnTo>
                    <a:cubicBezTo>
                      <a:pt x="5793" y="2047"/>
                      <a:pt x="5795" y="2059"/>
                      <a:pt x="5796" y="2072"/>
                    </a:cubicBezTo>
                    <a:lnTo>
                      <a:pt x="5800" y="2114"/>
                    </a:lnTo>
                    <a:lnTo>
                      <a:pt x="5803" y="2157"/>
                    </a:lnTo>
                    <a:cubicBezTo>
                      <a:pt x="5806" y="2221"/>
                      <a:pt x="5807" y="2277"/>
                      <a:pt x="5805" y="2327"/>
                    </a:cubicBezTo>
                    <a:cubicBezTo>
                      <a:pt x="5803" y="2384"/>
                      <a:pt x="5798" y="2440"/>
                      <a:pt x="5790" y="2496"/>
                    </a:cubicBezTo>
                    <a:cubicBezTo>
                      <a:pt x="5776" y="2606"/>
                      <a:pt x="5748" y="2714"/>
                      <a:pt x="5709" y="2819"/>
                    </a:cubicBezTo>
                    <a:cubicBezTo>
                      <a:pt x="5684" y="2887"/>
                      <a:pt x="5652" y="2953"/>
                      <a:pt x="5616" y="3017"/>
                    </a:cubicBezTo>
                    <a:cubicBezTo>
                      <a:pt x="5598" y="3048"/>
                      <a:pt x="5578" y="3079"/>
                      <a:pt x="5557" y="3110"/>
                    </a:cubicBezTo>
                    <a:cubicBezTo>
                      <a:pt x="5495" y="3198"/>
                      <a:pt x="5421" y="3279"/>
                      <a:pt x="5338" y="3348"/>
                    </a:cubicBezTo>
                    <a:cubicBezTo>
                      <a:pt x="5287" y="3390"/>
                      <a:pt x="5234" y="3427"/>
                      <a:pt x="5177" y="3460"/>
                    </a:cubicBezTo>
                    <a:cubicBezTo>
                      <a:pt x="5140" y="3481"/>
                      <a:pt x="5102" y="3501"/>
                      <a:pt x="5062" y="3518"/>
                    </a:cubicBezTo>
                    <a:cubicBezTo>
                      <a:pt x="4962" y="3562"/>
                      <a:pt x="4857" y="3592"/>
                      <a:pt x="4749" y="3608"/>
                    </a:cubicBezTo>
                    <a:cubicBezTo>
                      <a:pt x="4695" y="3616"/>
                      <a:pt x="4640" y="3621"/>
                      <a:pt x="4585" y="3622"/>
                    </a:cubicBezTo>
                    <a:cubicBezTo>
                      <a:pt x="4575" y="3623"/>
                      <a:pt x="4564" y="3623"/>
                      <a:pt x="4554" y="3623"/>
                    </a:cubicBezTo>
                    <a:cubicBezTo>
                      <a:pt x="4541" y="3623"/>
                      <a:pt x="4528" y="3622"/>
                      <a:pt x="4516" y="3622"/>
                    </a:cubicBezTo>
                    <a:lnTo>
                      <a:pt x="4502" y="3622"/>
                    </a:lnTo>
                    <a:lnTo>
                      <a:pt x="4460" y="3620"/>
                    </a:lnTo>
                    <a:cubicBezTo>
                      <a:pt x="4451" y="3620"/>
                      <a:pt x="4442" y="3619"/>
                      <a:pt x="4434" y="3618"/>
                    </a:cubicBezTo>
                    <a:lnTo>
                      <a:pt x="4419" y="3617"/>
                    </a:lnTo>
                    <a:cubicBezTo>
                      <a:pt x="4363" y="3612"/>
                      <a:pt x="4307" y="3604"/>
                      <a:pt x="4253" y="3593"/>
                    </a:cubicBezTo>
                    <a:cubicBezTo>
                      <a:pt x="4197" y="3582"/>
                      <a:pt x="4142" y="3568"/>
                      <a:pt x="4088" y="3551"/>
                    </a:cubicBezTo>
                    <a:lnTo>
                      <a:pt x="4068" y="3545"/>
                    </a:lnTo>
                    <a:lnTo>
                      <a:pt x="4008" y="3525"/>
                    </a:lnTo>
                    <a:lnTo>
                      <a:pt x="3983" y="3516"/>
                    </a:lnTo>
                    <a:cubicBezTo>
                      <a:pt x="3964" y="3509"/>
                      <a:pt x="3946" y="3502"/>
                      <a:pt x="3927" y="3494"/>
                    </a:cubicBezTo>
                    <a:lnTo>
                      <a:pt x="3913" y="3488"/>
                    </a:lnTo>
                    <a:cubicBezTo>
                      <a:pt x="3905" y="3485"/>
                      <a:pt x="3896" y="3482"/>
                      <a:pt x="3888" y="3478"/>
                    </a:cubicBezTo>
                    <a:lnTo>
                      <a:pt x="3848" y="3461"/>
                    </a:lnTo>
                    <a:cubicBezTo>
                      <a:pt x="3838" y="3456"/>
                      <a:pt x="3828" y="3451"/>
                      <a:pt x="3817" y="3446"/>
                    </a:cubicBezTo>
                    <a:lnTo>
                      <a:pt x="3767" y="3422"/>
                    </a:lnTo>
                    <a:lnTo>
                      <a:pt x="3683" y="3383"/>
                    </a:lnTo>
                    <a:lnTo>
                      <a:pt x="3642" y="3363"/>
                    </a:lnTo>
                    <a:lnTo>
                      <a:pt x="3601" y="3343"/>
                    </a:lnTo>
                    <a:cubicBezTo>
                      <a:pt x="3543" y="3314"/>
                      <a:pt x="3486" y="3285"/>
                      <a:pt x="3438" y="3260"/>
                    </a:cubicBezTo>
                    <a:cubicBezTo>
                      <a:pt x="3347" y="3212"/>
                      <a:pt x="3254" y="3161"/>
                      <a:pt x="3163" y="3112"/>
                    </a:cubicBezTo>
                    <a:lnTo>
                      <a:pt x="3111" y="3084"/>
                    </a:lnTo>
                    <a:cubicBezTo>
                      <a:pt x="2887" y="2963"/>
                      <a:pt x="2667" y="2846"/>
                      <a:pt x="2434" y="2741"/>
                    </a:cubicBezTo>
                    <a:cubicBezTo>
                      <a:pt x="2309" y="2684"/>
                      <a:pt x="2191" y="2637"/>
                      <a:pt x="2073" y="2596"/>
                    </a:cubicBezTo>
                    <a:lnTo>
                      <a:pt x="2057" y="2590"/>
                    </a:lnTo>
                    <a:cubicBezTo>
                      <a:pt x="2046" y="2587"/>
                      <a:pt x="2036" y="2583"/>
                      <a:pt x="2026" y="2580"/>
                    </a:cubicBezTo>
                    <a:lnTo>
                      <a:pt x="1979" y="2565"/>
                    </a:lnTo>
                    <a:cubicBezTo>
                      <a:pt x="1957" y="2557"/>
                      <a:pt x="1934" y="2551"/>
                      <a:pt x="1912" y="2544"/>
                    </a:cubicBezTo>
                    <a:lnTo>
                      <a:pt x="1884" y="2536"/>
                    </a:lnTo>
                    <a:cubicBezTo>
                      <a:pt x="1873" y="2533"/>
                      <a:pt x="1861" y="2530"/>
                      <a:pt x="1850" y="2527"/>
                    </a:cubicBezTo>
                    <a:lnTo>
                      <a:pt x="1836" y="2524"/>
                    </a:lnTo>
                    <a:lnTo>
                      <a:pt x="1787" y="2511"/>
                    </a:lnTo>
                    <a:lnTo>
                      <a:pt x="1729" y="2498"/>
                    </a:lnTo>
                    <a:cubicBezTo>
                      <a:pt x="1716" y="2495"/>
                      <a:pt x="1703" y="2492"/>
                      <a:pt x="1690" y="2490"/>
                    </a:cubicBezTo>
                    <a:lnTo>
                      <a:pt x="1670" y="2486"/>
                    </a:lnTo>
                    <a:cubicBezTo>
                      <a:pt x="1644" y="2481"/>
                      <a:pt x="1617" y="2476"/>
                      <a:pt x="1590" y="2472"/>
                    </a:cubicBezTo>
                    <a:lnTo>
                      <a:pt x="1540" y="2464"/>
                    </a:lnTo>
                    <a:lnTo>
                      <a:pt x="1464" y="2456"/>
                    </a:lnTo>
                    <a:cubicBezTo>
                      <a:pt x="1458" y="2455"/>
                      <a:pt x="1453" y="2455"/>
                      <a:pt x="1447" y="2454"/>
                    </a:cubicBezTo>
                    <a:lnTo>
                      <a:pt x="1438" y="2454"/>
                    </a:lnTo>
                    <a:lnTo>
                      <a:pt x="1383" y="2450"/>
                    </a:lnTo>
                    <a:cubicBezTo>
                      <a:pt x="1380" y="2449"/>
                      <a:pt x="1377" y="2449"/>
                      <a:pt x="1374" y="2449"/>
                    </a:cubicBezTo>
                    <a:lnTo>
                      <a:pt x="1334" y="2448"/>
                    </a:lnTo>
                    <a:cubicBezTo>
                      <a:pt x="1319" y="2447"/>
                      <a:pt x="1304" y="2448"/>
                      <a:pt x="1289" y="2448"/>
                    </a:cubicBezTo>
                    <a:lnTo>
                      <a:pt x="1280" y="2448"/>
                    </a:lnTo>
                    <a:cubicBezTo>
                      <a:pt x="1135" y="2451"/>
                      <a:pt x="992" y="2479"/>
                      <a:pt x="856" y="2531"/>
                    </a:cubicBezTo>
                    <a:cubicBezTo>
                      <a:pt x="793" y="2556"/>
                      <a:pt x="731" y="2585"/>
                      <a:pt x="672" y="2619"/>
                    </a:cubicBezTo>
                    <a:cubicBezTo>
                      <a:pt x="476" y="2732"/>
                      <a:pt x="313" y="2896"/>
                      <a:pt x="199" y="3092"/>
                    </a:cubicBezTo>
                    <a:cubicBezTo>
                      <a:pt x="129" y="3213"/>
                      <a:pt x="80" y="3344"/>
                      <a:pt x="52" y="3480"/>
                    </a:cubicBezTo>
                    <a:cubicBezTo>
                      <a:pt x="49" y="3492"/>
                      <a:pt x="47" y="3505"/>
                      <a:pt x="45" y="3517"/>
                    </a:cubicBezTo>
                    <a:cubicBezTo>
                      <a:pt x="44" y="3523"/>
                      <a:pt x="43" y="3528"/>
                      <a:pt x="42" y="3534"/>
                    </a:cubicBezTo>
                    <a:lnTo>
                      <a:pt x="38" y="3559"/>
                    </a:lnTo>
                    <a:cubicBezTo>
                      <a:pt x="37" y="3568"/>
                      <a:pt x="36" y="3576"/>
                      <a:pt x="35" y="3584"/>
                    </a:cubicBezTo>
                    <a:lnTo>
                      <a:pt x="28" y="3635"/>
                    </a:lnTo>
                    <a:cubicBezTo>
                      <a:pt x="27" y="3646"/>
                      <a:pt x="26" y="3657"/>
                      <a:pt x="25" y="3668"/>
                    </a:cubicBezTo>
                    <a:cubicBezTo>
                      <a:pt x="24" y="3674"/>
                      <a:pt x="24" y="3679"/>
                      <a:pt x="23" y="3685"/>
                    </a:cubicBezTo>
                    <a:cubicBezTo>
                      <a:pt x="17" y="3757"/>
                      <a:pt x="14" y="3823"/>
                      <a:pt x="14" y="3887"/>
                    </a:cubicBezTo>
                    <a:cubicBezTo>
                      <a:pt x="14" y="3889"/>
                      <a:pt x="14" y="3891"/>
                      <a:pt x="14" y="3893"/>
                    </a:cubicBezTo>
                    <a:cubicBezTo>
                      <a:pt x="14" y="4161"/>
                      <a:pt x="60" y="4427"/>
                      <a:pt x="150" y="4679"/>
                    </a:cubicBezTo>
                    <a:cubicBezTo>
                      <a:pt x="199" y="4816"/>
                      <a:pt x="260" y="4948"/>
                      <a:pt x="333" y="5074"/>
                    </a:cubicBezTo>
                    <a:cubicBezTo>
                      <a:pt x="394" y="5181"/>
                      <a:pt x="464" y="5283"/>
                      <a:pt x="542" y="5379"/>
                    </a:cubicBezTo>
                    <a:cubicBezTo>
                      <a:pt x="579" y="5426"/>
                      <a:pt x="623" y="5475"/>
                      <a:pt x="674" y="5530"/>
                    </a:cubicBezTo>
                    <a:lnTo>
                      <a:pt x="727" y="5584"/>
                    </a:lnTo>
                    <a:lnTo>
                      <a:pt x="744" y="5601"/>
                    </a:lnTo>
                    <a:cubicBezTo>
                      <a:pt x="762" y="5619"/>
                      <a:pt x="781" y="5637"/>
                      <a:pt x="799" y="5654"/>
                    </a:cubicBezTo>
                    <a:lnTo>
                      <a:pt x="813" y="5668"/>
                    </a:lnTo>
                    <a:cubicBezTo>
                      <a:pt x="913" y="5764"/>
                      <a:pt x="1015" y="5855"/>
                      <a:pt x="1093" y="5924"/>
                    </a:cubicBezTo>
                    <a:cubicBezTo>
                      <a:pt x="1126" y="5953"/>
                      <a:pt x="1158" y="5982"/>
                      <a:pt x="1191" y="6011"/>
                    </a:cubicBezTo>
                    <a:cubicBezTo>
                      <a:pt x="1250" y="6064"/>
                      <a:pt x="1312" y="6119"/>
                      <a:pt x="1371" y="6172"/>
                    </a:cubicBezTo>
                    <a:lnTo>
                      <a:pt x="1443" y="6237"/>
                    </a:lnTo>
                    <a:cubicBezTo>
                      <a:pt x="1445" y="6239"/>
                      <a:pt x="1448" y="6241"/>
                      <a:pt x="1450" y="6243"/>
                    </a:cubicBezTo>
                    <a:lnTo>
                      <a:pt x="1454" y="6246"/>
                    </a:lnTo>
                    <a:lnTo>
                      <a:pt x="1485" y="6271"/>
                    </a:lnTo>
                    <a:lnTo>
                      <a:pt x="1522" y="6301"/>
                    </a:lnTo>
                    <a:lnTo>
                      <a:pt x="1571" y="6339"/>
                    </a:lnTo>
                    <a:cubicBezTo>
                      <a:pt x="1604" y="6365"/>
                      <a:pt x="1636" y="6390"/>
                      <a:pt x="1668" y="6416"/>
                    </a:cubicBezTo>
                    <a:cubicBezTo>
                      <a:pt x="1694" y="6436"/>
                      <a:pt x="1716" y="6455"/>
                      <a:pt x="1737" y="6472"/>
                    </a:cubicBezTo>
                    <a:lnTo>
                      <a:pt x="1787" y="6515"/>
                    </a:lnTo>
                    <a:cubicBezTo>
                      <a:pt x="1791" y="6518"/>
                      <a:pt x="1794" y="6521"/>
                      <a:pt x="1797" y="6524"/>
                    </a:cubicBezTo>
                    <a:lnTo>
                      <a:pt x="1803" y="6529"/>
                    </a:lnTo>
                    <a:cubicBezTo>
                      <a:pt x="1844" y="6566"/>
                      <a:pt x="1882" y="6605"/>
                      <a:pt x="1918" y="6647"/>
                    </a:cubicBezTo>
                    <a:cubicBezTo>
                      <a:pt x="1970" y="6707"/>
                      <a:pt x="2016" y="6772"/>
                      <a:pt x="2056" y="6841"/>
                    </a:cubicBezTo>
                    <a:cubicBezTo>
                      <a:pt x="2071" y="6866"/>
                      <a:pt x="2085" y="6892"/>
                      <a:pt x="2098" y="6919"/>
                    </a:cubicBezTo>
                    <a:cubicBezTo>
                      <a:pt x="2121" y="6968"/>
                      <a:pt x="2142" y="7018"/>
                      <a:pt x="2159" y="7070"/>
                    </a:cubicBezTo>
                    <a:cubicBezTo>
                      <a:pt x="2176" y="7121"/>
                      <a:pt x="2189" y="7174"/>
                      <a:pt x="2199" y="7227"/>
                    </a:cubicBezTo>
                    <a:cubicBezTo>
                      <a:pt x="2212" y="7300"/>
                      <a:pt x="2219" y="7374"/>
                      <a:pt x="2219" y="7448"/>
                    </a:cubicBezTo>
                    <a:cubicBezTo>
                      <a:pt x="2219" y="7483"/>
                      <a:pt x="2217" y="7518"/>
                      <a:pt x="2214" y="7552"/>
                    </a:cubicBezTo>
                    <a:cubicBezTo>
                      <a:pt x="2204" y="7663"/>
                      <a:pt x="2182" y="7773"/>
                      <a:pt x="2148" y="7879"/>
                    </a:cubicBezTo>
                    <a:cubicBezTo>
                      <a:pt x="2113" y="7989"/>
                      <a:pt x="2069" y="8095"/>
                      <a:pt x="2016" y="8197"/>
                    </a:cubicBezTo>
                    <a:cubicBezTo>
                      <a:pt x="1919" y="8387"/>
                      <a:pt x="1792" y="8582"/>
                      <a:pt x="1626" y="8791"/>
                    </a:cubicBezTo>
                    <a:cubicBezTo>
                      <a:pt x="1493" y="8959"/>
                      <a:pt x="1340" y="9133"/>
                      <a:pt x="1144" y="934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24"/>
              <p:cNvSpPr/>
              <p:nvPr/>
            </p:nvSpPr>
            <p:spPr>
              <a:xfrm>
                <a:off x="4568760" y="1099440"/>
                <a:ext cx="2090520" cy="346608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9628" extrusionOk="0">
                    <a:moveTo>
                      <a:pt x="1195" y="9096"/>
                    </a:moveTo>
                    <a:cubicBezTo>
                      <a:pt x="1089" y="9207"/>
                      <a:pt x="982" y="9315"/>
                      <a:pt x="869" y="9429"/>
                    </a:cubicBezTo>
                    <a:cubicBezTo>
                      <a:pt x="806" y="9494"/>
                      <a:pt x="740" y="9561"/>
                      <a:pt x="675" y="9628"/>
                    </a:cubicBezTo>
                    <a:lnTo>
                      <a:pt x="665" y="9618"/>
                    </a:lnTo>
                    <a:cubicBezTo>
                      <a:pt x="730" y="9551"/>
                      <a:pt x="796" y="9484"/>
                      <a:pt x="859" y="9420"/>
                    </a:cubicBezTo>
                    <a:cubicBezTo>
                      <a:pt x="972" y="9305"/>
                      <a:pt x="1078" y="9198"/>
                      <a:pt x="1184" y="9086"/>
                    </a:cubicBezTo>
                    <a:cubicBezTo>
                      <a:pt x="1376" y="8884"/>
                      <a:pt x="1526" y="8714"/>
                      <a:pt x="1654" y="8552"/>
                    </a:cubicBezTo>
                    <a:cubicBezTo>
                      <a:pt x="1811" y="8352"/>
                      <a:pt x="1932" y="8169"/>
                      <a:pt x="2023" y="7990"/>
                    </a:cubicBezTo>
                    <a:cubicBezTo>
                      <a:pt x="2071" y="7898"/>
                      <a:pt x="2111" y="7802"/>
                      <a:pt x="2143" y="7703"/>
                    </a:cubicBezTo>
                    <a:cubicBezTo>
                      <a:pt x="2172" y="7610"/>
                      <a:pt x="2192" y="7515"/>
                      <a:pt x="2200" y="7419"/>
                    </a:cubicBezTo>
                    <a:cubicBezTo>
                      <a:pt x="2203" y="7389"/>
                      <a:pt x="2204" y="7359"/>
                      <a:pt x="2204" y="7329"/>
                    </a:cubicBezTo>
                    <a:cubicBezTo>
                      <a:pt x="2204" y="7268"/>
                      <a:pt x="2199" y="7206"/>
                      <a:pt x="2188" y="7145"/>
                    </a:cubicBezTo>
                    <a:cubicBezTo>
                      <a:pt x="2184" y="7124"/>
                      <a:pt x="2179" y="7102"/>
                      <a:pt x="2173" y="7079"/>
                    </a:cubicBezTo>
                    <a:lnTo>
                      <a:pt x="2164" y="7046"/>
                    </a:lnTo>
                    <a:lnTo>
                      <a:pt x="2154" y="7013"/>
                    </a:lnTo>
                    <a:cubicBezTo>
                      <a:pt x="2140" y="6970"/>
                      <a:pt x="2123" y="6928"/>
                      <a:pt x="2104" y="6888"/>
                    </a:cubicBezTo>
                    <a:cubicBezTo>
                      <a:pt x="2093" y="6865"/>
                      <a:pt x="2081" y="6843"/>
                      <a:pt x="2068" y="6821"/>
                    </a:cubicBezTo>
                    <a:cubicBezTo>
                      <a:pt x="2035" y="6763"/>
                      <a:pt x="1996" y="6709"/>
                      <a:pt x="1952" y="6658"/>
                    </a:cubicBezTo>
                    <a:cubicBezTo>
                      <a:pt x="1922" y="6623"/>
                      <a:pt x="1889" y="6589"/>
                      <a:pt x="1854" y="6558"/>
                    </a:cubicBezTo>
                    <a:lnTo>
                      <a:pt x="1849" y="6553"/>
                    </a:lnTo>
                    <a:cubicBezTo>
                      <a:pt x="1847" y="6551"/>
                      <a:pt x="1844" y="6549"/>
                      <a:pt x="1841" y="6546"/>
                    </a:cubicBezTo>
                    <a:lnTo>
                      <a:pt x="1826" y="6533"/>
                    </a:lnTo>
                    <a:lnTo>
                      <a:pt x="1794" y="6506"/>
                    </a:lnTo>
                    <a:cubicBezTo>
                      <a:pt x="1775" y="6490"/>
                      <a:pt x="1753" y="6472"/>
                      <a:pt x="1728" y="6452"/>
                    </a:cubicBezTo>
                    <a:cubicBezTo>
                      <a:pt x="1698" y="6428"/>
                      <a:pt x="1666" y="6403"/>
                      <a:pt x="1633" y="6377"/>
                    </a:cubicBezTo>
                    <a:lnTo>
                      <a:pt x="1584" y="6338"/>
                    </a:lnTo>
                    <a:lnTo>
                      <a:pt x="1498" y="6269"/>
                    </a:lnTo>
                    <a:lnTo>
                      <a:pt x="1423" y="6201"/>
                    </a:lnTo>
                    <a:cubicBezTo>
                      <a:pt x="1364" y="6148"/>
                      <a:pt x="1306" y="6097"/>
                      <a:pt x="1244" y="6042"/>
                    </a:cubicBezTo>
                    <a:cubicBezTo>
                      <a:pt x="1211" y="6013"/>
                      <a:pt x="1179" y="5984"/>
                      <a:pt x="1146" y="5955"/>
                    </a:cubicBezTo>
                    <a:cubicBezTo>
                      <a:pt x="1062" y="5880"/>
                      <a:pt x="962" y="5790"/>
                      <a:pt x="861" y="5693"/>
                    </a:cubicBezTo>
                    <a:lnTo>
                      <a:pt x="847" y="5680"/>
                    </a:lnTo>
                    <a:cubicBezTo>
                      <a:pt x="828" y="5662"/>
                      <a:pt x="809" y="5643"/>
                      <a:pt x="790" y="5624"/>
                    </a:cubicBezTo>
                    <a:lnTo>
                      <a:pt x="753" y="5588"/>
                    </a:lnTo>
                    <a:lnTo>
                      <a:pt x="716" y="5549"/>
                    </a:lnTo>
                    <a:cubicBezTo>
                      <a:pt x="660" y="5490"/>
                      <a:pt x="613" y="5437"/>
                      <a:pt x="572" y="5385"/>
                    </a:cubicBezTo>
                    <a:cubicBezTo>
                      <a:pt x="488" y="5281"/>
                      <a:pt x="412" y="5171"/>
                      <a:pt x="345" y="5055"/>
                    </a:cubicBezTo>
                    <a:cubicBezTo>
                      <a:pt x="267" y="4918"/>
                      <a:pt x="201" y="4775"/>
                      <a:pt x="148" y="4627"/>
                    </a:cubicBezTo>
                    <a:cubicBezTo>
                      <a:pt x="50" y="4354"/>
                      <a:pt x="0" y="4066"/>
                      <a:pt x="0" y="3775"/>
                    </a:cubicBezTo>
                    <a:cubicBezTo>
                      <a:pt x="0" y="3773"/>
                      <a:pt x="0" y="3771"/>
                      <a:pt x="0" y="3768"/>
                    </a:cubicBezTo>
                    <a:cubicBezTo>
                      <a:pt x="0" y="3699"/>
                      <a:pt x="3" y="3627"/>
                      <a:pt x="10" y="3549"/>
                    </a:cubicBezTo>
                    <a:lnTo>
                      <a:pt x="12" y="3532"/>
                    </a:lnTo>
                    <a:cubicBezTo>
                      <a:pt x="13" y="3520"/>
                      <a:pt x="14" y="3507"/>
                      <a:pt x="16" y="3495"/>
                    </a:cubicBezTo>
                    <a:lnTo>
                      <a:pt x="23" y="3440"/>
                    </a:lnTo>
                    <a:cubicBezTo>
                      <a:pt x="24" y="3431"/>
                      <a:pt x="25" y="3422"/>
                      <a:pt x="26" y="3413"/>
                    </a:cubicBezTo>
                    <a:lnTo>
                      <a:pt x="28" y="3400"/>
                    </a:lnTo>
                    <a:lnTo>
                      <a:pt x="34" y="3368"/>
                    </a:lnTo>
                    <a:cubicBezTo>
                      <a:pt x="36" y="3353"/>
                      <a:pt x="39" y="3338"/>
                      <a:pt x="42" y="3323"/>
                    </a:cubicBezTo>
                    <a:cubicBezTo>
                      <a:pt x="74" y="3166"/>
                      <a:pt x="131" y="3015"/>
                      <a:pt x="212" y="2875"/>
                    </a:cubicBezTo>
                    <a:cubicBezTo>
                      <a:pt x="342" y="2649"/>
                      <a:pt x="531" y="2461"/>
                      <a:pt x="757" y="2330"/>
                    </a:cubicBezTo>
                    <a:cubicBezTo>
                      <a:pt x="825" y="2291"/>
                      <a:pt x="896" y="2257"/>
                      <a:pt x="970" y="2229"/>
                    </a:cubicBezTo>
                    <a:cubicBezTo>
                      <a:pt x="1126" y="2169"/>
                      <a:pt x="1291" y="2136"/>
                      <a:pt x="1458" y="2133"/>
                    </a:cubicBezTo>
                    <a:lnTo>
                      <a:pt x="1467" y="2133"/>
                    </a:lnTo>
                    <a:cubicBezTo>
                      <a:pt x="1485" y="2133"/>
                      <a:pt x="1503" y="2132"/>
                      <a:pt x="1521" y="2133"/>
                    </a:cubicBezTo>
                    <a:lnTo>
                      <a:pt x="1567" y="2134"/>
                    </a:lnTo>
                    <a:cubicBezTo>
                      <a:pt x="1571" y="2134"/>
                      <a:pt x="1574" y="2135"/>
                      <a:pt x="1577" y="2135"/>
                    </a:cubicBezTo>
                    <a:lnTo>
                      <a:pt x="1638" y="2139"/>
                    </a:lnTo>
                    <a:lnTo>
                      <a:pt x="1647" y="2140"/>
                    </a:lnTo>
                    <a:cubicBezTo>
                      <a:pt x="1654" y="2140"/>
                      <a:pt x="1660" y="2140"/>
                      <a:pt x="1666" y="2141"/>
                    </a:cubicBezTo>
                    <a:lnTo>
                      <a:pt x="1749" y="2151"/>
                    </a:lnTo>
                    <a:cubicBezTo>
                      <a:pt x="1762" y="2152"/>
                      <a:pt x="1775" y="2154"/>
                      <a:pt x="1788" y="2156"/>
                    </a:cubicBezTo>
                    <a:lnTo>
                      <a:pt x="1804" y="2159"/>
                    </a:lnTo>
                    <a:cubicBezTo>
                      <a:pt x="1834" y="2163"/>
                      <a:pt x="1864" y="2169"/>
                      <a:pt x="1892" y="2174"/>
                    </a:cubicBezTo>
                    <a:lnTo>
                      <a:pt x="1912" y="2178"/>
                    </a:lnTo>
                    <a:cubicBezTo>
                      <a:pt x="1926" y="2180"/>
                      <a:pt x="1941" y="2184"/>
                      <a:pt x="1955" y="2187"/>
                    </a:cubicBezTo>
                    <a:lnTo>
                      <a:pt x="2017" y="2201"/>
                    </a:lnTo>
                    <a:lnTo>
                      <a:pt x="2070" y="2214"/>
                    </a:lnTo>
                    <a:lnTo>
                      <a:pt x="2085" y="2218"/>
                    </a:lnTo>
                    <a:cubicBezTo>
                      <a:pt x="2097" y="2221"/>
                      <a:pt x="2109" y="2224"/>
                      <a:pt x="2121" y="2228"/>
                    </a:cubicBezTo>
                    <a:lnTo>
                      <a:pt x="2149" y="2236"/>
                    </a:lnTo>
                    <a:cubicBezTo>
                      <a:pt x="2173" y="2243"/>
                      <a:pt x="2198" y="2250"/>
                      <a:pt x="2222" y="2258"/>
                    </a:cubicBezTo>
                    <a:lnTo>
                      <a:pt x="2272" y="2274"/>
                    </a:lnTo>
                    <a:cubicBezTo>
                      <a:pt x="2283" y="2278"/>
                      <a:pt x="2293" y="2281"/>
                      <a:pt x="2304" y="2285"/>
                    </a:cubicBezTo>
                    <a:lnTo>
                      <a:pt x="2321" y="2291"/>
                    </a:lnTo>
                    <a:cubicBezTo>
                      <a:pt x="2444" y="2334"/>
                      <a:pt x="2567" y="2383"/>
                      <a:pt x="2698" y="2442"/>
                    </a:cubicBezTo>
                    <a:cubicBezTo>
                      <a:pt x="2937" y="2550"/>
                      <a:pt x="3161" y="2669"/>
                      <a:pt x="3388" y="2792"/>
                    </a:cubicBezTo>
                    <a:lnTo>
                      <a:pt x="3438" y="2819"/>
                    </a:lnTo>
                    <a:cubicBezTo>
                      <a:pt x="3533" y="2870"/>
                      <a:pt x="3623" y="2919"/>
                      <a:pt x="3713" y="2966"/>
                    </a:cubicBezTo>
                    <a:cubicBezTo>
                      <a:pt x="3761" y="2991"/>
                      <a:pt x="3816" y="3020"/>
                      <a:pt x="3872" y="3048"/>
                    </a:cubicBezTo>
                    <a:lnTo>
                      <a:pt x="3912" y="3067"/>
                    </a:lnTo>
                    <a:lnTo>
                      <a:pt x="3991" y="3105"/>
                    </a:lnTo>
                    <a:lnTo>
                      <a:pt x="4034" y="3125"/>
                    </a:lnTo>
                    <a:cubicBezTo>
                      <a:pt x="4040" y="3128"/>
                      <a:pt x="4044" y="3130"/>
                      <a:pt x="4048" y="3132"/>
                    </a:cubicBezTo>
                    <a:lnTo>
                      <a:pt x="4084" y="3149"/>
                    </a:lnTo>
                    <a:cubicBezTo>
                      <a:pt x="4094" y="3154"/>
                      <a:pt x="4104" y="3159"/>
                      <a:pt x="4113" y="3163"/>
                    </a:cubicBezTo>
                    <a:lnTo>
                      <a:pt x="4149" y="3178"/>
                    </a:lnTo>
                    <a:cubicBezTo>
                      <a:pt x="4156" y="3182"/>
                      <a:pt x="4163" y="3185"/>
                      <a:pt x="4171" y="3188"/>
                    </a:cubicBezTo>
                    <a:lnTo>
                      <a:pt x="4185" y="3193"/>
                    </a:lnTo>
                    <a:cubicBezTo>
                      <a:pt x="4201" y="3200"/>
                      <a:pt x="4217" y="3206"/>
                      <a:pt x="4233" y="3212"/>
                    </a:cubicBezTo>
                    <a:cubicBezTo>
                      <a:pt x="4241" y="3215"/>
                      <a:pt x="4249" y="3218"/>
                      <a:pt x="4257" y="3221"/>
                    </a:cubicBezTo>
                    <a:lnTo>
                      <a:pt x="4311" y="3239"/>
                    </a:lnTo>
                    <a:lnTo>
                      <a:pt x="4329" y="3244"/>
                    </a:lnTo>
                    <a:cubicBezTo>
                      <a:pt x="4377" y="3259"/>
                      <a:pt x="4425" y="3271"/>
                      <a:pt x="4474" y="3281"/>
                    </a:cubicBezTo>
                    <a:cubicBezTo>
                      <a:pt x="4522" y="3291"/>
                      <a:pt x="4571" y="3298"/>
                      <a:pt x="4620" y="3302"/>
                    </a:cubicBezTo>
                    <a:lnTo>
                      <a:pt x="4633" y="3303"/>
                    </a:lnTo>
                    <a:cubicBezTo>
                      <a:pt x="4641" y="3304"/>
                      <a:pt x="4649" y="3305"/>
                      <a:pt x="4655" y="3305"/>
                    </a:cubicBezTo>
                    <a:lnTo>
                      <a:pt x="4692" y="3307"/>
                    </a:lnTo>
                    <a:lnTo>
                      <a:pt x="4707" y="3307"/>
                    </a:lnTo>
                    <a:cubicBezTo>
                      <a:pt x="4725" y="3307"/>
                      <a:pt x="4744" y="3307"/>
                      <a:pt x="4763" y="3307"/>
                    </a:cubicBezTo>
                    <a:cubicBezTo>
                      <a:pt x="4810" y="3305"/>
                      <a:pt x="4856" y="3301"/>
                      <a:pt x="4903" y="3295"/>
                    </a:cubicBezTo>
                    <a:cubicBezTo>
                      <a:pt x="4993" y="3281"/>
                      <a:pt x="5082" y="3256"/>
                      <a:pt x="5166" y="3219"/>
                    </a:cubicBezTo>
                    <a:cubicBezTo>
                      <a:pt x="5198" y="3205"/>
                      <a:pt x="5230" y="3188"/>
                      <a:pt x="5261" y="3171"/>
                    </a:cubicBezTo>
                    <a:cubicBezTo>
                      <a:pt x="5308" y="3143"/>
                      <a:pt x="5353" y="3112"/>
                      <a:pt x="5395" y="3078"/>
                    </a:cubicBezTo>
                    <a:cubicBezTo>
                      <a:pt x="5465" y="3020"/>
                      <a:pt x="5527" y="2953"/>
                      <a:pt x="5579" y="2878"/>
                    </a:cubicBezTo>
                    <a:cubicBezTo>
                      <a:pt x="5597" y="2852"/>
                      <a:pt x="5614" y="2825"/>
                      <a:pt x="5630" y="2798"/>
                    </a:cubicBezTo>
                    <a:cubicBezTo>
                      <a:pt x="5661" y="2744"/>
                      <a:pt x="5688" y="2688"/>
                      <a:pt x="5709" y="2630"/>
                    </a:cubicBezTo>
                    <a:cubicBezTo>
                      <a:pt x="5726" y="2585"/>
                      <a:pt x="5740" y="2539"/>
                      <a:pt x="5752" y="2493"/>
                    </a:cubicBezTo>
                    <a:cubicBezTo>
                      <a:pt x="5764" y="2445"/>
                      <a:pt x="5773" y="2397"/>
                      <a:pt x="5779" y="2349"/>
                    </a:cubicBezTo>
                    <a:cubicBezTo>
                      <a:pt x="5786" y="2300"/>
                      <a:pt x="5790" y="2250"/>
                      <a:pt x="5792" y="2201"/>
                    </a:cubicBezTo>
                    <a:cubicBezTo>
                      <a:pt x="5794" y="2156"/>
                      <a:pt x="5793" y="2108"/>
                      <a:pt x="5790" y="2049"/>
                    </a:cubicBezTo>
                    <a:lnTo>
                      <a:pt x="5788" y="2011"/>
                    </a:lnTo>
                    <a:lnTo>
                      <a:pt x="5784" y="1973"/>
                    </a:lnTo>
                    <a:cubicBezTo>
                      <a:pt x="5783" y="1962"/>
                      <a:pt x="5782" y="1950"/>
                      <a:pt x="5780" y="1939"/>
                    </a:cubicBezTo>
                    <a:lnTo>
                      <a:pt x="5779" y="1935"/>
                    </a:lnTo>
                    <a:cubicBezTo>
                      <a:pt x="5779" y="1930"/>
                      <a:pt x="5778" y="1925"/>
                      <a:pt x="5778" y="1920"/>
                    </a:cubicBezTo>
                    <a:cubicBezTo>
                      <a:pt x="5777" y="1912"/>
                      <a:pt x="5776" y="1904"/>
                      <a:pt x="5774" y="1896"/>
                    </a:cubicBezTo>
                    <a:cubicBezTo>
                      <a:pt x="5773" y="1890"/>
                      <a:pt x="5772" y="1884"/>
                      <a:pt x="5771" y="1877"/>
                    </a:cubicBezTo>
                    <a:cubicBezTo>
                      <a:pt x="5768" y="1858"/>
                      <a:pt x="5765" y="1839"/>
                      <a:pt x="5761" y="1819"/>
                    </a:cubicBezTo>
                    <a:lnTo>
                      <a:pt x="5758" y="1800"/>
                    </a:lnTo>
                    <a:cubicBezTo>
                      <a:pt x="5757" y="1793"/>
                      <a:pt x="5755" y="1787"/>
                      <a:pt x="5754" y="1781"/>
                    </a:cubicBezTo>
                    <a:lnTo>
                      <a:pt x="5746" y="1744"/>
                    </a:lnTo>
                    <a:cubicBezTo>
                      <a:pt x="5744" y="1736"/>
                      <a:pt x="5742" y="1728"/>
                      <a:pt x="5740" y="1720"/>
                    </a:cubicBezTo>
                    <a:cubicBezTo>
                      <a:pt x="5739" y="1716"/>
                      <a:pt x="5738" y="1711"/>
                      <a:pt x="5737" y="1707"/>
                    </a:cubicBezTo>
                    <a:lnTo>
                      <a:pt x="5727" y="1670"/>
                    </a:lnTo>
                    <a:lnTo>
                      <a:pt x="5722" y="1656"/>
                    </a:lnTo>
                    <a:cubicBezTo>
                      <a:pt x="5716" y="1636"/>
                      <a:pt x="5710" y="1614"/>
                      <a:pt x="5703" y="1594"/>
                    </a:cubicBezTo>
                    <a:cubicBezTo>
                      <a:pt x="5689" y="1548"/>
                      <a:pt x="5672" y="1500"/>
                      <a:pt x="5649" y="1443"/>
                    </a:cubicBezTo>
                    <a:lnTo>
                      <a:pt x="5633" y="1405"/>
                    </a:lnTo>
                    <a:cubicBezTo>
                      <a:pt x="5630" y="1397"/>
                      <a:pt x="5627" y="1389"/>
                      <a:pt x="5623" y="1381"/>
                    </a:cubicBezTo>
                    <a:cubicBezTo>
                      <a:pt x="5621" y="1377"/>
                      <a:pt x="5619" y="1372"/>
                      <a:pt x="5617" y="1368"/>
                    </a:cubicBezTo>
                    <a:cubicBezTo>
                      <a:pt x="5610" y="1350"/>
                      <a:pt x="5602" y="1333"/>
                      <a:pt x="5594" y="1316"/>
                    </a:cubicBezTo>
                    <a:cubicBezTo>
                      <a:pt x="5590" y="1308"/>
                      <a:pt x="5587" y="1301"/>
                      <a:pt x="5583" y="1293"/>
                    </a:cubicBezTo>
                    <a:cubicBezTo>
                      <a:pt x="5560" y="1246"/>
                      <a:pt x="5536" y="1196"/>
                      <a:pt x="5508" y="1145"/>
                    </a:cubicBezTo>
                    <a:cubicBezTo>
                      <a:pt x="5499" y="1129"/>
                      <a:pt x="5490" y="1114"/>
                      <a:pt x="5481" y="1098"/>
                    </a:cubicBezTo>
                    <a:cubicBezTo>
                      <a:pt x="5476" y="1089"/>
                      <a:pt x="5471" y="1081"/>
                      <a:pt x="5466" y="1072"/>
                    </a:cubicBezTo>
                    <a:lnTo>
                      <a:pt x="5445" y="1036"/>
                    </a:lnTo>
                    <a:cubicBezTo>
                      <a:pt x="5438" y="1023"/>
                      <a:pt x="5431" y="1011"/>
                      <a:pt x="5423" y="999"/>
                    </a:cubicBezTo>
                    <a:cubicBezTo>
                      <a:pt x="5394" y="952"/>
                      <a:pt x="5363" y="904"/>
                      <a:pt x="5331" y="855"/>
                    </a:cubicBezTo>
                    <a:cubicBezTo>
                      <a:pt x="5267" y="760"/>
                      <a:pt x="5198" y="664"/>
                      <a:pt x="5127" y="571"/>
                    </a:cubicBezTo>
                    <a:cubicBezTo>
                      <a:pt x="4987" y="388"/>
                      <a:pt x="4835" y="208"/>
                      <a:pt x="4666" y="9"/>
                    </a:cubicBezTo>
                    <a:lnTo>
                      <a:pt x="4677" y="0"/>
                    </a:lnTo>
                    <a:cubicBezTo>
                      <a:pt x="4846" y="199"/>
                      <a:pt x="4998" y="379"/>
                      <a:pt x="5138" y="562"/>
                    </a:cubicBezTo>
                    <a:cubicBezTo>
                      <a:pt x="5209" y="656"/>
                      <a:pt x="5278" y="752"/>
                      <a:pt x="5343" y="847"/>
                    </a:cubicBezTo>
                    <a:cubicBezTo>
                      <a:pt x="5375" y="896"/>
                      <a:pt x="5406" y="944"/>
                      <a:pt x="5435" y="992"/>
                    </a:cubicBezTo>
                    <a:cubicBezTo>
                      <a:pt x="5443" y="1004"/>
                      <a:pt x="5450" y="1016"/>
                      <a:pt x="5457" y="1029"/>
                    </a:cubicBezTo>
                    <a:lnTo>
                      <a:pt x="5479" y="1065"/>
                    </a:lnTo>
                    <a:cubicBezTo>
                      <a:pt x="5484" y="1074"/>
                      <a:pt x="5488" y="1082"/>
                      <a:pt x="5493" y="1091"/>
                    </a:cubicBezTo>
                    <a:cubicBezTo>
                      <a:pt x="5502" y="1107"/>
                      <a:pt x="5511" y="1123"/>
                      <a:pt x="5520" y="1139"/>
                    </a:cubicBezTo>
                    <a:cubicBezTo>
                      <a:pt x="5548" y="1189"/>
                      <a:pt x="5573" y="1240"/>
                      <a:pt x="5596" y="1287"/>
                    </a:cubicBezTo>
                    <a:cubicBezTo>
                      <a:pt x="5599" y="1295"/>
                      <a:pt x="5603" y="1302"/>
                      <a:pt x="5606" y="1310"/>
                    </a:cubicBezTo>
                    <a:cubicBezTo>
                      <a:pt x="5614" y="1327"/>
                      <a:pt x="5623" y="1345"/>
                      <a:pt x="5630" y="1362"/>
                    </a:cubicBezTo>
                    <a:cubicBezTo>
                      <a:pt x="5632" y="1367"/>
                      <a:pt x="5634" y="1371"/>
                      <a:pt x="5636" y="1376"/>
                    </a:cubicBezTo>
                    <a:cubicBezTo>
                      <a:pt x="5639" y="1384"/>
                      <a:pt x="5643" y="1392"/>
                      <a:pt x="5646" y="1400"/>
                    </a:cubicBezTo>
                    <a:lnTo>
                      <a:pt x="5662" y="1437"/>
                    </a:lnTo>
                    <a:cubicBezTo>
                      <a:pt x="5685" y="1495"/>
                      <a:pt x="5702" y="1544"/>
                      <a:pt x="5717" y="1590"/>
                    </a:cubicBezTo>
                    <a:cubicBezTo>
                      <a:pt x="5723" y="1610"/>
                      <a:pt x="5730" y="1632"/>
                      <a:pt x="5736" y="1652"/>
                    </a:cubicBezTo>
                    <a:lnTo>
                      <a:pt x="5745" y="1685"/>
                    </a:lnTo>
                    <a:lnTo>
                      <a:pt x="5750" y="1704"/>
                    </a:lnTo>
                    <a:cubicBezTo>
                      <a:pt x="5751" y="1708"/>
                      <a:pt x="5752" y="1712"/>
                      <a:pt x="5753" y="1717"/>
                    </a:cubicBezTo>
                    <a:cubicBezTo>
                      <a:pt x="5756" y="1725"/>
                      <a:pt x="5758" y="1733"/>
                      <a:pt x="5760" y="1741"/>
                    </a:cubicBezTo>
                    <a:lnTo>
                      <a:pt x="5768" y="1778"/>
                    </a:lnTo>
                    <a:cubicBezTo>
                      <a:pt x="5769" y="1784"/>
                      <a:pt x="5770" y="1790"/>
                      <a:pt x="5772" y="1798"/>
                    </a:cubicBezTo>
                    <a:lnTo>
                      <a:pt x="5775" y="1817"/>
                    </a:lnTo>
                    <a:cubicBezTo>
                      <a:pt x="5779" y="1836"/>
                      <a:pt x="5782" y="1856"/>
                      <a:pt x="5785" y="1875"/>
                    </a:cubicBezTo>
                    <a:cubicBezTo>
                      <a:pt x="5786" y="1882"/>
                      <a:pt x="5787" y="1888"/>
                      <a:pt x="5788" y="1894"/>
                    </a:cubicBezTo>
                    <a:cubicBezTo>
                      <a:pt x="5790" y="1903"/>
                      <a:pt x="5791" y="1911"/>
                      <a:pt x="5792" y="1919"/>
                    </a:cubicBezTo>
                    <a:cubicBezTo>
                      <a:pt x="5792" y="1923"/>
                      <a:pt x="5793" y="1928"/>
                      <a:pt x="5794" y="1933"/>
                    </a:cubicBezTo>
                    <a:lnTo>
                      <a:pt x="5794" y="1938"/>
                    </a:lnTo>
                    <a:cubicBezTo>
                      <a:pt x="5796" y="1949"/>
                      <a:pt x="5797" y="1960"/>
                      <a:pt x="5798" y="1972"/>
                    </a:cubicBezTo>
                    <a:lnTo>
                      <a:pt x="5802" y="2010"/>
                    </a:lnTo>
                    <a:lnTo>
                      <a:pt x="5804" y="2048"/>
                    </a:lnTo>
                    <a:cubicBezTo>
                      <a:pt x="5807" y="2107"/>
                      <a:pt x="5808" y="2156"/>
                      <a:pt x="5806" y="2201"/>
                    </a:cubicBezTo>
                    <a:cubicBezTo>
                      <a:pt x="5805" y="2251"/>
                      <a:pt x="5800" y="2301"/>
                      <a:pt x="5793" y="2351"/>
                    </a:cubicBezTo>
                    <a:cubicBezTo>
                      <a:pt x="5787" y="2400"/>
                      <a:pt x="5777" y="2448"/>
                      <a:pt x="5765" y="2496"/>
                    </a:cubicBezTo>
                    <a:cubicBezTo>
                      <a:pt x="5754" y="2543"/>
                      <a:pt x="5739" y="2589"/>
                      <a:pt x="5722" y="2635"/>
                    </a:cubicBezTo>
                    <a:cubicBezTo>
                      <a:pt x="5700" y="2694"/>
                      <a:pt x="5673" y="2751"/>
                      <a:pt x="5642" y="2805"/>
                    </a:cubicBezTo>
                    <a:cubicBezTo>
                      <a:pt x="5626" y="2833"/>
                      <a:pt x="5609" y="2859"/>
                      <a:pt x="5591" y="2885"/>
                    </a:cubicBezTo>
                    <a:cubicBezTo>
                      <a:pt x="5538" y="2960"/>
                      <a:pt x="5476" y="3028"/>
                      <a:pt x="5405" y="3087"/>
                    </a:cubicBezTo>
                    <a:cubicBezTo>
                      <a:pt x="5362" y="3122"/>
                      <a:pt x="5317" y="3154"/>
                      <a:pt x="5269" y="3181"/>
                    </a:cubicBezTo>
                    <a:cubicBezTo>
                      <a:pt x="5238" y="3199"/>
                      <a:pt x="5205" y="3216"/>
                      <a:pt x="5172" y="3230"/>
                    </a:cubicBezTo>
                    <a:cubicBezTo>
                      <a:pt x="5087" y="3268"/>
                      <a:pt x="4998" y="3293"/>
                      <a:pt x="4906" y="3307"/>
                    </a:cubicBezTo>
                    <a:cubicBezTo>
                      <a:pt x="4859" y="3314"/>
                      <a:pt x="4812" y="3318"/>
                      <a:pt x="4764" y="3319"/>
                    </a:cubicBezTo>
                    <a:cubicBezTo>
                      <a:pt x="4756" y="3320"/>
                      <a:pt x="4747" y="3320"/>
                      <a:pt x="4738" y="3320"/>
                    </a:cubicBezTo>
                    <a:lnTo>
                      <a:pt x="4707" y="3320"/>
                    </a:lnTo>
                    <a:lnTo>
                      <a:pt x="4692" y="3320"/>
                    </a:lnTo>
                    <a:lnTo>
                      <a:pt x="4656" y="3318"/>
                    </a:lnTo>
                    <a:cubicBezTo>
                      <a:pt x="4648" y="3318"/>
                      <a:pt x="4641" y="3317"/>
                      <a:pt x="4633" y="3316"/>
                    </a:cubicBezTo>
                    <a:lnTo>
                      <a:pt x="4619" y="3315"/>
                    </a:lnTo>
                    <a:cubicBezTo>
                      <a:pt x="4570" y="3311"/>
                      <a:pt x="4521" y="3304"/>
                      <a:pt x="4473" y="3294"/>
                    </a:cubicBezTo>
                    <a:cubicBezTo>
                      <a:pt x="4423" y="3284"/>
                      <a:pt x="4374" y="3272"/>
                      <a:pt x="4326" y="3257"/>
                    </a:cubicBezTo>
                    <a:lnTo>
                      <a:pt x="4308" y="3252"/>
                    </a:lnTo>
                    <a:lnTo>
                      <a:pt x="4253" y="3233"/>
                    </a:lnTo>
                    <a:cubicBezTo>
                      <a:pt x="4245" y="3230"/>
                      <a:pt x="4237" y="3227"/>
                      <a:pt x="4229" y="3224"/>
                    </a:cubicBezTo>
                    <a:cubicBezTo>
                      <a:pt x="4213" y="3219"/>
                      <a:pt x="4196" y="3213"/>
                      <a:pt x="4180" y="3206"/>
                    </a:cubicBezTo>
                    <a:lnTo>
                      <a:pt x="4167" y="3200"/>
                    </a:lnTo>
                    <a:cubicBezTo>
                      <a:pt x="4159" y="3197"/>
                      <a:pt x="4152" y="3194"/>
                      <a:pt x="4144" y="3191"/>
                    </a:cubicBezTo>
                    <a:lnTo>
                      <a:pt x="4108" y="3175"/>
                    </a:lnTo>
                    <a:cubicBezTo>
                      <a:pt x="4100" y="3171"/>
                      <a:pt x="4089" y="3166"/>
                      <a:pt x="4079" y="3161"/>
                    </a:cubicBezTo>
                    <a:lnTo>
                      <a:pt x="4043" y="3144"/>
                    </a:lnTo>
                    <a:cubicBezTo>
                      <a:pt x="4039" y="3142"/>
                      <a:pt x="4034" y="3139"/>
                      <a:pt x="4029" y="3137"/>
                    </a:cubicBezTo>
                    <a:lnTo>
                      <a:pt x="4032" y="3131"/>
                    </a:lnTo>
                    <a:lnTo>
                      <a:pt x="4029" y="3137"/>
                    </a:lnTo>
                    <a:lnTo>
                      <a:pt x="3946" y="3098"/>
                    </a:lnTo>
                    <a:lnTo>
                      <a:pt x="3906" y="3079"/>
                    </a:lnTo>
                    <a:lnTo>
                      <a:pt x="3867" y="3060"/>
                    </a:lnTo>
                    <a:cubicBezTo>
                      <a:pt x="3810" y="3032"/>
                      <a:pt x="3755" y="3003"/>
                      <a:pt x="3708" y="2978"/>
                    </a:cubicBezTo>
                    <a:cubicBezTo>
                      <a:pt x="3617" y="2930"/>
                      <a:pt x="3527" y="2882"/>
                      <a:pt x="3432" y="2830"/>
                    </a:cubicBezTo>
                    <a:lnTo>
                      <a:pt x="3382" y="2804"/>
                    </a:lnTo>
                    <a:cubicBezTo>
                      <a:pt x="3155" y="2681"/>
                      <a:pt x="2931" y="2562"/>
                      <a:pt x="2693" y="2455"/>
                    </a:cubicBezTo>
                    <a:cubicBezTo>
                      <a:pt x="2563" y="2396"/>
                      <a:pt x="2440" y="2346"/>
                      <a:pt x="2317" y="2304"/>
                    </a:cubicBezTo>
                    <a:lnTo>
                      <a:pt x="2300" y="2298"/>
                    </a:lnTo>
                    <a:cubicBezTo>
                      <a:pt x="2289" y="2294"/>
                      <a:pt x="2279" y="2291"/>
                      <a:pt x="2268" y="2287"/>
                    </a:cubicBezTo>
                    <a:lnTo>
                      <a:pt x="2218" y="2271"/>
                    </a:lnTo>
                    <a:cubicBezTo>
                      <a:pt x="2195" y="2263"/>
                      <a:pt x="2170" y="2256"/>
                      <a:pt x="2146" y="2249"/>
                    </a:cubicBezTo>
                    <a:lnTo>
                      <a:pt x="2118" y="2241"/>
                    </a:lnTo>
                    <a:cubicBezTo>
                      <a:pt x="2106" y="2237"/>
                      <a:pt x="2094" y="2234"/>
                      <a:pt x="2082" y="2231"/>
                    </a:cubicBezTo>
                    <a:lnTo>
                      <a:pt x="2067" y="2227"/>
                    </a:lnTo>
                    <a:lnTo>
                      <a:pt x="2015" y="2214"/>
                    </a:lnTo>
                    <a:lnTo>
                      <a:pt x="1953" y="2200"/>
                    </a:lnTo>
                    <a:cubicBezTo>
                      <a:pt x="1939" y="2197"/>
                      <a:pt x="1924" y="2194"/>
                      <a:pt x="1910" y="2191"/>
                    </a:cubicBezTo>
                    <a:lnTo>
                      <a:pt x="1891" y="2188"/>
                    </a:lnTo>
                    <a:cubicBezTo>
                      <a:pt x="1862" y="2182"/>
                      <a:pt x="1832" y="2176"/>
                      <a:pt x="1803" y="2172"/>
                    </a:cubicBezTo>
                    <a:lnTo>
                      <a:pt x="1787" y="2170"/>
                    </a:lnTo>
                    <a:cubicBezTo>
                      <a:pt x="1774" y="2168"/>
                      <a:pt x="1761" y="2166"/>
                      <a:pt x="1748" y="2164"/>
                    </a:cubicBezTo>
                    <a:lnTo>
                      <a:pt x="1666" y="2155"/>
                    </a:lnTo>
                    <a:cubicBezTo>
                      <a:pt x="1660" y="2154"/>
                      <a:pt x="1653" y="2154"/>
                      <a:pt x="1647" y="2153"/>
                    </a:cubicBezTo>
                    <a:lnTo>
                      <a:pt x="1638" y="2152"/>
                    </a:lnTo>
                    <a:lnTo>
                      <a:pt x="1577" y="2148"/>
                    </a:lnTo>
                    <a:cubicBezTo>
                      <a:pt x="1574" y="2148"/>
                      <a:pt x="1571" y="2148"/>
                      <a:pt x="1568" y="2148"/>
                    </a:cubicBezTo>
                    <a:lnTo>
                      <a:pt x="1521" y="2146"/>
                    </a:lnTo>
                    <a:cubicBezTo>
                      <a:pt x="1504" y="2145"/>
                      <a:pt x="1486" y="2146"/>
                      <a:pt x="1468" y="2146"/>
                    </a:cubicBezTo>
                    <a:lnTo>
                      <a:pt x="1459" y="2146"/>
                    </a:lnTo>
                    <a:cubicBezTo>
                      <a:pt x="1294" y="2150"/>
                      <a:pt x="1130" y="2182"/>
                      <a:pt x="975" y="2241"/>
                    </a:cubicBezTo>
                    <a:cubicBezTo>
                      <a:pt x="902" y="2269"/>
                      <a:pt x="832" y="2303"/>
                      <a:pt x="765" y="2342"/>
                    </a:cubicBezTo>
                    <a:cubicBezTo>
                      <a:pt x="540" y="2471"/>
                      <a:pt x="354" y="2658"/>
                      <a:pt x="224" y="2882"/>
                    </a:cubicBezTo>
                    <a:cubicBezTo>
                      <a:pt x="145" y="3020"/>
                      <a:pt x="88" y="3170"/>
                      <a:pt x="56" y="3325"/>
                    </a:cubicBezTo>
                    <a:cubicBezTo>
                      <a:pt x="53" y="3340"/>
                      <a:pt x="50" y="3355"/>
                      <a:pt x="48" y="3370"/>
                    </a:cubicBezTo>
                    <a:lnTo>
                      <a:pt x="43" y="3401"/>
                    </a:lnTo>
                    <a:lnTo>
                      <a:pt x="41" y="3415"/>
                    </a:lnTo>
                    <a:cubicBezTo>
                      <a:pt x="39" y="3424"/>
                      <a:pt x="38" y="3433"/>
                      <a:pt x="37" y="3442"/>
                    </a:cubicBezTo>
                    <a:lnTo>
                      <a:pt x="30" y="3496"/>
                    </a:lnTo>
                    <a:cubicBezTo>
                      <a:pt x="29" y="3508"/>
                      <a:pt x="28" y="3521"/>
                      <a:pt x="26" y="3533"/>
                    </a:cubicBezTo>
                    <a:lnTo>
                      <a:pt x="25" y="3550"/>
                    </a:lnTo>
                    <a:cubicBezTo>
                      <a:pt x="18" y="3628"/>
                      <a:pt x="15" y="3699"/>
                      <a:pt x="15" y="3768"/>
                    </a:cubicBezTo>
                    <a:cubicBezTo>
                      <a:pt x="15" y="3770"/>
                      <a:pt x="15" y="3773"/>
                      <a:pt x="15" y="3775"/>
                    </a:cubicBezTo>
                    <a:cubicBezTo>
                      <a:pt x="15" y="4064"/>
                      <a:pt x="64" y="4350"/>
                      <a:pt x="161" y="4622"/>
                    </a:cubicBezTo>
                    <a:cubicBezTo>
                      <a:pt x="214" y="4770"/>
                      <a:pt x="279" y="4912"/>
                      <a:pt x="358" y="5047"/>
                    </a:cubicBezTo>
                    <a:cubicBezTo>
                      <a:pt x="424" y="5163"/>
                      <a:pt x="500" y="5273"/>
                      <a:pt x="583" y="5376"/>
                    </a:cubicBezTo>
                    <a:cubicBezTo>
                      <a:pt x="624" y="5427"/>
                      <a:pt x="671" y="5481"/>
                      <a:pt x="726" y="5539"/>
                    </a:cubicBezTo>
                    <a:lnTo>
                      <a:pt x="782" y="5596"/>
                    </a:lnTo>
                    <a:lnTo>
                      <a:pt x="799" y="5614"/>
                    </a:lnTo>
                    <a:cubicBezTo>
                      <a:pt x="818" y="5633"/>
                      <a:pt x="838" y="5651"/>
                      <a:pt x="856" y="5669"/>
                    </a:cubicBezTo>
                    <a:lnTo>
                      <a:pt x="870" y="5683"/>
                    </a:lnTo>
                    <a:cubicBezTo>
                      <a:pt x="971" y="5780"/>
                      <a:pt x="1071" y="5869"/>
                      <a:pt x="1155" y="5944"/>
                    </a:cubicBezTo>
                    <a:cubicBezTo>
                      <a:pt x="1188" y="5973"/>
                      <a:pt x="1221" y="6002"/>
                      <a:pt x="1253" y="6031"/>
                    </a:cubicBezTo>
                    <a:cubicBezTo>
                      <a:pt x="1315" y="6086"/>
                      <a:pt x="1374" y="6138"/>
                      <a:pt x="1432" y="6190"/>
                    </a:cubicBezTo>
                    <a:lnTo>
                      <a:pt x="1513" y="6263"/>
                    </a:lnTo>
                    <a:lnTo>
                      <a:pt x="1555" y="6297"/>
                    </a:lnTo>
                    <a:lnTo>
                      <a:pt x="1593" y="6327"/>
                    </a:lnTo>
                    <a:lnTo>
                      <a:pt x="1641" y="6365"/>
                    </a:lnTo>
                    <a:cubicBezTo>
                      <a:pt x="1675" y="6391"/>
                      <a:pt x="1706" y="6416"/>
                      <a:pt x="1737" y="6441"/>
                    </a:cubicBezTo>
                    <a:cubicBezTo>
                      <a:pt x="1762" y="6461"/>
                      <a:pt x="1783" y="6478"/>
                      <a:pt x="1803" y="6495"/>
                    </a:cubicBezTo>
                    <a:lnTo>
                      <a:pt x="1850" y="6535"/>
                    </a:lnTo>
                    <a:cubicBezTo>
                      <a:pt x="1853" y="6538"/>
                      <a:pt x="1856" y="6540"/>
                      <a:pt x="1859" y="6543"/>
                    </a:cubicBezTo>
                    <a:lnTo>
                      <a:pt x="1864" y="6547"/>
                    </a:lnTo>
                    <a:cubicBezTo>
                      <a:pt x="1899" y="6579"/>
                      <a:pt x="1932" y="6613"/>
                      <a:pt x="1963" y="6648"/>
                    </a:cubicBezTo>
                    <a:cubicBezTo>
                      <a:pt x="2008" y="6700"/>
                      <a:pt x="2047" y="6755"/>
                      <a:pt x="2081" y="6814"/>
                    </a:cubicBezTo>
                    <a:cubicBezTo>
                      <a:pt x="2094" y="6836"/>
                      <a:pt x="2106" y="6858"/>
                      <a:pt x="2117" y="6881"/>
                    </a:cubicBezTo>
                    <a:cubicBezTo>
                      <a:pt x="2137" y="6922"/>
                      <a:pt x="2154" y="6965"/>
                      <a:pt x="2168" y="7009"/>
                    </a:cubicBezTo>
                    <a:lnTo>
                      <a:pt x="2178" y="7041"/>
                    </a:lnTo>
                    <a:lnTo>
                      <a:pt x="2187" y="7075"/>
                    </a:lnTo>
                    <a:cubicBezTo>
                      <a:pt x="2193" y="7099"/>
                      <a:pt x="2198" y="7120"/>
                      <a:pt x="2202" y="7143"/>
                    </a:cubicBezTo>
                    <a:cubicBezTo>
                      <a:pt x="2213" y="7204"/>
                      <a:pt x="2219" y="7266"/>
                      <a:pt x="2219" y="7329"/>
                    </a:cubicBezTo>
                    <a:cubicBezTo>
                      <a:pt x="2219" y="7359"/>
                      <a:pt x="2217" y="7389"/>
                      <a:pt x="2215" y="7419"/>
                    </a:cubicBezTo>
                    <a:cubicBezTo>
                      <a:pt x="2206" y="7517"/>
                      <a:pt x="2186" y="7613"/>
                      <a:pt x="2156" y="7706"/>
                    </a:cubicBezTo>
                    <a:cubicBezTo>
                      <a:pt x="2124" y="7806"/>
                      <a:pt x="2084" y="7903"/>
                      <a:pt x="2036" y="7996"/>
                    </a:cubicBezTo>
                    <a:cubicBezTo>
                      <a:pt x="1945" y="8175"/>
                      <a:pt x="1824" y="8360"/>
                      <a:pt x="1665" y="8560"/>
                    </a:cubicBezTo>
                    <a:cubicBezTo>
                      <a:pt x="1537" y="8723"/>
                      <a:pt x="1387" y="8893"/>
                      <a:pt x="1195" y="9096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24"/>
            <p:cNvGrpSpPr/>
            <p:nvPr/>
          </p:nvGrpSpPr>
          <p:grpSpPr>
            <a:xfrm>
              <a:off x="8950056" y="4311185"/>
              <a:ext cx="114127" cy="349211"/>
              <a:chOff x="6319800" y="2870280"/>
              <a:chExt cx="66960" cy="204840"/>
            </a:xfrm>
          </p:grpSpPr>
          <p:sp>
            <p:nvSpPr>
              <p:cNvPr id="429" name="Google Shape;429;p24"/>
              <p:cNvSpPr/>
              <p:nvPr/>
            </p:nvSpPr>
            <p:spPr>
              <a:xfrm>
                <a:off x="6320520" y="2899800"/>
                <a:ext cx="12240" cy="1753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87" extrusionOk="0">
                    <a:moveTo>
                      <a:pt x="17" y="487"/>
                    </a:moveTo>
                    <a:lnTo>
                      <a:pt x="17" y="487"/>
                    </a:lnTo>
                    <a:lnTo>
                      <a:pt x="17" y="487"/>
                    </a:lnTo>
                    <a:cubicBezTo>
                      <a:pt x="14" y="487"/>
                      <a:pt x="11" y="486"/>
                      <a:pt x="8" y="484"/>
                    </a:cubicBezTo>
                    <a:cubicBezTo>
                      <a:pt x="6" y="483"/>
                      <a:pt x="4" y="481"/>
                      <a:pt x="2" y="478"/>
                    </a:cubicBezTo>
                    <a:cubicBezTo>
                      <a:pt x="1" y="475"/>
                      <a:pt x="0" y="472"/>
                      <a:pt x="0" y="469"/>
                    </a:cubicBezTo>
                    <a:lnTo>
                      <a:pt x="0" y="469"/>
                    </a:lnTo>
                    <a:lnTo>
                      <a:pt x="0" y="17"/>
                    </a:lnTo>
                    <a:lnTo>
                      <a:pt x="0" y="17"/>
                    </a:lnTo>
                    <a:cubicBezTo>
                      <a:pt x="0" y="14"/>
                      <a:pt x="1" y="12"/>
                      <a:pt x="2" y="9"/>
                    </a:cubicBezTo>
                    <a:cubicBezTo>
                      <a:pt x="4" y="7"/>
                      <a:pt x="6" y="5"/>
                      <a:pt x="8" y="3"/>
                    </a:cubicBezTo>
                    <a:cubicBezTo>
                      <a:pt x="11" y="2"/>
                      <a:pt x="14" y="0"/>
                      <a:pt x="17" y="0"/>
                    </a:cubicBezTo>
                    <a:cubicBezTo>
                      <a:pt x="20" y="0"/>
                      <a:pt x="23" y="2"/>
                      <a:pt x="25" y="3"/>
                    </a:cubicBezTo>
                    <a:cubicBezTo>
                      <a:pt x="28" y="5"/>
                      <a:pt x="31" y="7"/>
                      <a:pt x="32" y="9"/>
                    </a:cubicBezTo>
                    <a:cubicBezTo>
                      <a:pt x="34" y="12"/>
                      <a:pt x="34" y="14"/>
                      <a:pt x="34" y="17"/>
                    </a:cubicBezTo>
                    <a:lnTo>
                      <a:pt x="34" y="17"/>
                    </a:lnTo>
                    <a:lnTo>
                      <a:pt x="34" y="469"/>
                    </a:lnTo>
                    <a:lnTo>
                      <a:pt x="34" y="469"/>
                    </a:lnTo>
                    <a:lnTo>
                      <a:pt x="34" y="469"/>
                    </a:lnTo>
                    <a:cubicBezTo>
                      <a:pt x="34" y="472"/>
                      <a:pt x="34" y="475"/>
                      <a:pt x="32" y="478"/>
                    </a:cubicBezTo>
                    <a:cubicBezTo>
                      <a:pt x="31" y="481"/>
                      <a:pt x="28" y="483"/>
                      <a:pt x="25" y="484"/>
                    </a:cubicBezTo>
                    <a:cubicBezTo>
                      <a:pt x="23" y="486"/>
                      <a:pt x="20" y="487"/>
                      <a:pt x="17" y="4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24"/>
              <p:cNvSpPr/>
              <p:nvPr/>
            </p:nvSpPr>
            <p:spPr>
              <a:xfrm>
                <a:off x="6319800" y="2870280"/>
                <a:ext cx="66960" cy="7164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99" extrusionOk="0">
                    <a:moveTo>
                      <a:pt x="186" y="99"/>
                    </a:moveTo>
                    <a:cubicBezTo>
                      <a:pt x="186" y="117"/>
                      <a:pt x="181" y="134"/>
                      <a:pt x="173" y="149"/>
                    </a:cubicBezTo>
                    <a:cubicBezTo>
                      <a:pt x="165" y="164"/>
                      <a:pt x="153" y="177"/>
                      <a:pt x="139" y="185"/>
                    </a:cubicBezTo>
                    <a:cubicBezTo>
                      <a:pt x="125" y="194"/>
                      <a:pt x="110" y="199"/>
                      <a:pt x="93" y="199"/>
                    </a:cubicBezTo>
                    <a:cubicBezTo>
                      <a:pt x="77" y="199"/>
                      <a:pt x="60" y="194"/>
                      <a:pt x="46" y="185"/>
                    </a:cubicBezTo>
                    <a:cubicBezTo>
                      <a:pt x="32" y="177"/>
                      <a:pt x="20" y="164"/>
                      <a:pt x="12" y="149"/>
                    </a:cubicBezTo>
                    <a:cubicBezTo>
                      <a:pt x="4" y="134"/>
                      <a:pt x="0" y="117"/>
                      <a:pt x="0" y="99"/>
                    </a:cubicBezTo>
                    <a:cubicBezTo>
                      <a:pt x="0" y="82"/>
                      <a:pt x="4" y="65"/>
                      <a:pt x="12" y="50"/>
                    </a:cubicBezTo>
                    <a:cubicBezTo>
                      <a:pt x="20" y="35"/>
                      <a:pt x="32" y="22"/>
                      <a:pt x="46" y="13"/>
                    </a:cubicBezTo>
                    <a:cubicBezTo>
                      <a:pt x="60" y="5"/>
                      <a:pt x="76" y="0"/>
                      <a:pt x="93" y="0"/>
                    </a:cubicBezTo>
                    <a:cubicBezTo>
                      <a:pt x="109" y="0"/>
                      <a:pt x="125" y="5"/>
                      <a:pt x="139" y="13"/>
                    </a:cubicBezTo>
                    <a:cubicBezTo>
                      <a:pt x="153" y="22"/>
                      <a:pt x="165" y="35"/>
                      <a:pt x="173" y="50"/>
                    </a:cubicBezTo>
                    <a:cubicBezTo>
                      <a:pt x="181" y="65"/>
                      <a:pt x="186" y="82"/>
                      <a:pt x="186" y="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6625" rIns="90000" bIns="26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1" name="Google Shape;431;p24"/>
            <p:cNvGrpSpPr/>
            <p:nvPr/>
          </p:nvGrpSpPr>
          <p:grpSpPr>
            <a:xfrm>
              <a:off x="123173" y="2074340"/>
              <a:ext cx="485916" cy="328635"/>
              <a:chOff x="5856840" y="1756800"/>
              <a:chExt cx="269280" cy="182160"/>
            </a:xfrm>
          </p:grpSpPr>
          <p:sp>
            <p:nvSpPr>
              <p:cNvPr id="432" name="Google Shape;432;p24"/>
              <p:cNvSpPr/>
              <p:nvPr/>
            </p:nvSpPr>
            <p:spPr>
              <a:xfrm>
                <a:off x="5897520" y="1756800"/>
                <a:ext cx="22572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612" y="439"/>
                    </a:moveTo>
                    <a:lnTo>
                      <a:pt x="612" y="439"/>
                    </a:lnTo>
                    <a:lnTo>
                      <a:pt x="612" y="439"/>
                    </a:lnTo>
                    <a:cubicBezTo>
                      <a:pt x="609" y="439"/>
                      <a:pt x="607" y="438"/>
                      <a:pt x="604" y="437"/>
                    </a:cubicBezTo>
                    <a:cubicBezTo>
                      <a:pt x="602" y="436"/>
                      <a:pt x="600" y="434"/>
                      <a:pt x="599" y="432"/>
                    </a:cubicBezTo>
                    <a:cubicBezTo>
                      <a:pt x="598" y="429"/>
                      <a:pt x="597" y="427"/>
                      <a:pt x="597" y="424"/>
                    </a:cubicBezTo>
                    <a:lnTo>
                      <a:pt x="597" y="30"/>
                    </a:lnTo>
                    <a:lnTo>
                      <a:pt x="30" y="30"/>
                    </a:lnTo>
                    <a:lnTo>
                      <a:pt x="30" y="424"/>
                    </a:lnTo>
                    <a:lnTo>
                      <a:pt x="30" y="424"/>
                    </a:lnTo>
                    <a:cubicBezTo>
                      <a:pt x="30" y="427"/>
                      <a:pt x="29" y="429"/>
                      <a:pt x="28" y="432"/>
                    </a:cubicBezTo>
                    <a:cubicBezTo>
                      <a:pt x="27" y="434"/>
                      <a:pt x="25" y="436"/>
                      <a:pt x="22" y="437"/>
                    </a:cubicBezTo>
                    <a:cubicBezTo>
                      <a:pt x="20" y="438"/>
                      <a:pt x="18" y="439"/>
                      <a:pt x="15" y="439"/>
                    </a:cubicBezTo>
                    <a:cubicBezTo>
                      <a:pt x="12" y="439"/>
                      <a:pt x="10" y="438"/>
                      <a:pt x="7" y="437"/>
                    </a:cubicBezTo>
                    <a:cubicBezTo>
                      <a:pt x="5" y="436"/>
                      <a:pt x="3" y="434"/>
                      <a:pt x="2" y="432"/>
                    </a:cubicBezTo>
                    <a:cubicBezTo>
                      <a:pt x="1" y="429"/>
                      <a:pt x="0" y="427"/>
                      <a:pt x="0" y="424"/>
                    </a:cubicBezTo>
                    <a:lnTo>
                      <a:pt x="0" y="0"/>
                    </a:lnTo>
                    <a:lnTo>
                      <a:pt x="627" y="0"/>
                    </a:lnTo>
                    <a:lnTo>
                      <a:pt x="627" y="424"/>
                    </a:lnTo>
                    <a:lnTo>
                      <a:pt x="627" y="424"/>
                    </a:lnTo>
                    <a:lnTo>
                      <a:pt x="627" y="424"/>
                    </a:lnTo>
                    <a:cubicBezTo>
                      <a:pt x="627" y="427"/>
                      <a:pt x="626" y="429"/>
                      <a:pt x="625" y="432"/>
                    </a:cubicBezTo>
                    <a:cubicBezTo>
                      <a:pt x="624" y="434"/>
                      <a:pt x="623" y="436"/>
                      <a:pt x="620" y="437"/>
                    </a:cubicBezTo>
                    <a:cubicBezTo>
                      <a:pt x="618" y="438"/>
                      <a:pt x="615" y="439"/>
                      <a:pt x="612" y="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24"/>
              <p:cNvSpPr/>
              <p:nvPr/>
            </p:nvSpPr>
            <p:spPr>
              <a:xfrm>
                <a:off x="58568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24"/>
              <p:cNvSpPr/>
              <p:nvPr/>
            </p:nvSpPr>
            <p:spPr>
              <a:xfrm>
                <a:off x="60710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6" y="135"/>
                      <a:pt x="127" y="146"/>
                      <a:pt x="115" y="153"/>
                    </a:cubicBezTo>
                    <a:cubicBezTo>
                      <a:pt x="103" y="160"/>
                      <a:pt x="91" y="164"/>
                      <a:pt x="77" y="164"/>
                    </a:cubicBezTo>
                    <a:cubicBezTo>
                      <a:pt x="64" y="164"/>
                      <a:pt x="51" y="160"/>
                      <a:pt x="39" y="153"/>
                    </a:cubicBezTo>
                    <a:cubicBezTo>
                      <a:pt x="28" y="146"/>
                      <a:pt x="17" y="135"/>
                      <a:pt x="10" y="123"/>
                    </a:cubicBezTo>
                    <a:cubicBezTo>
                      <a:pt x="4" y="111"/>
                      <a:pt x="0" y="96"/>
                      <a:pt x="0" y="82"/>
                    </a:cubicBezTo>
                    <a:cubicBezTo>
                      <a:pt x="0" y="68"/>
                      <a:pt x="4" y="54"/>
                      <a:pt x="10" y="41"/>
                    </a:cubicBezTo>
                    <a:cubicBezTo>
                      <a:pt x="17" y="29"/>
                      <a:pt x="28" y="18"/>
                      <a:pt x="39" y="11"/>
                    </a:cubicBezTo>
                    <a:cubicBezTo>
                      <a:pt x="51" y="4"/>
                      <a:pt x="63" y="0"/>
                      <a:pt x="77" y="0"/>
                    </a:cubicBezTo>
                    <a:cubicBezTo>
                      <a:pt x="90" y="0"/>
                      <a:pt x="103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50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24"/>
              <p:cNvSpPr/>
              <p:nvPr/>
            </p:nvSpPr>
            <p:spPr>
              <a:xfrm>
                <a:off x="596412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24"/>
              <p:cNvSpPr/>
              <p:nvPr/>
            </p:nvSpPr>
            <p:spPr>
              <a:xfrm>
                <a:off x="6005160" y="1758960"/>
                <a:ext cx="10440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18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24"/>
              <p:cNvSpPr/>
              <p:nvPr/>
            </p:nvSpPr>
            <p:spPr>
              <a:xfrm>
                <a:off x="5897520" y="1789200"/>
                <a:ext cx="22572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0" extrusionOk="0">
                    <a:moveTo>
                      <a:pt x="612" y="30"/>
                    </a:move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cubicBezTo>
                      <a:pt x="12" y="30"/>
                      <a:pt x="10" y="29"/>
                      <a:pt x="7" y="28"/>
                    </a:cubicBezTo>
                    <a:cubicBezTo>
                      <a:pt x="5" y="26"/>
                      <a:pt x="3" y="24"/>
                      <a:pt x="2" y="22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12"/>
                      <a:pt x="1" y="9"/>
                      <a:pt x="2" y="7"/>
                    </a:cubicBezTo>
                    <a:cubicBezTo>
                      <a:pt x="3" y="4"/>
                      <a:pt x="5" y="3"/>
                      <a:pt x="7" y="2"/>
                    </a:cubicBezTo>
                    <a:cubicBezTo>
                      <a:pt x="10" y="1"/>
                      <a:pt x="12" y="0"/>
                      <a:pt x="15" y="0"/>
                    </a:cubicBezTo>
                    <a:lnTo>
                      <a:pt x="15" y="0"/>
                    </a:lnTo>
                    <a:lnTo>
                      <a:pt x="612" y="0"/>
                    </a:lnTo>
                    <a:lnTo>
                      <a:pt x="612" y="0"/>
                    </a:lnTo>
                    <a:cubicBezTo>
                      <a:pt x="615" y="0"/>
                      <a:pt x="617" y="1"/>
                      <a:pt x="619" y="2"/>
                    </a:cubicBezTo>
                    <a:cubicBezTo>
                      <a:pt x="622" y="3"/>
                      <a:pt x="624" y="4"/>
                      <a:pt x="625" y="7"/>
                    </a:cubicBezTo>
                    <a:cubicBezTo>
                      <a:pt x="626" y="9"/>
                      <a:pt x="627" y="12"/>
                      <a:pt x="627" y="15"/>
                    </a:cubicBezTo>
                    <a:cubicBezTo>
                      <a:pt x="627" y="17"/>
                      <a:pt x="626" y="19"/>
                      <a:pt x="625" y="22"/>
                    </a:cubicBezTo>
                    <a:cubicBezTo>
                      <a:pt x="624" y="24"/>
                      <a:pt x="622" y="26"/>
                      <a:pt x="619" y="28"/>
                    </a:cubicBezTo>
                    <a:cubicBezTo>
                      <a:pt x="617" y="29"/>
                      <a:pt x="615" y="30"/>
                      <a:pt x="61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8" name="Google Shape;438;p24"/>
            <p:cNvGrpSpPr/>
            <p:nvPr/>
          </p:nvGrpSpPr>
          <p:grpSpPr>
            <a:xfrm>
              <a:off x="8707077" y="2241918"/>
              <a:ext cx="292971" cy="315931"/>
              <a:chOff x="4773600" y="3368520"/>
              <a:chExt cx="165240" cy="178200"/>
            </a:xfrm>
          </p:grpSpPr>
          <p:sp>
            <p:nvSpPr>
              <p:cNvPr id="439" name="Google Shape;439;p24"/>
              <p:cNvSpPr/>
              <p:nvPr/>
            </p:nvSpPr>
            <p:spPr>
              <a:xfrm>
                <a:off x="4816440" y="3368520"/>
                <a:ext cx="12132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0" extrusionOk="0">
                    <a:moveTo>
                      <a:pt x="322" y="429"/>
                    </a:moveTo>
                    <a:lnTo>
                      <a:pt x="322" y="429"/>
                    </a:lnTo>
                    <a:cubicBezTo>
                      <a:pt x="320" y="429"/>
                      <a:pt x="318" y="429"/>
                      <a:pt x="315" y="427"/>
                    </a:cubicBezTo>
                    <a:cubicBezTo>
                      <a:pt x="314" y="426"/>
                      <a:pt x="311" y="425"/>
                      <a:pt x="309" y="422"/>
                    </a:cubicBezTo>
                    <a:cubicBezTo>
                      <a:pt x="308" y="421"/>
                      <a:pt x="308" y="417"/>
                      <a:pt x="308" y="415"/>
                    </a:cubicBezTo>
                    <a:lnTo>
                      <a:pt x="308" y="29"/>
                    </a:lnTo>
                    <a:lnTo>
                      <a:pt x="29" y="29"/>
                    </a:lnTo>
                    <a:lnTo>
                      <a:pt x="29" y="415"/>
                    </a:lnTo>
                    <a:lnTo>
                      <a:pt x="29" y="415"/>
                    </a:lnTo>
                    <a:cubicBezTo>
                      <a:pt x="29" y="418"/>
                      <a:pt x="28" y="420"/>
                      <a:pt x="27" y="422"/>
                    </a:cubicBezTo>
                    <a:cubicBezTo>
                      <a:pt x="26" y="425"/>
                      <a:pt x="25" y="427"/>
                      <a:pt x="22" y="428"/>
                    </a:cubicBezTo>
                    <a:cubicBezTo>
                      <a:pt x="20" y="430"/>
                      <a:pt x="17" y="430"/>
                      <a:pt x="14" y="430"/>
                    </a:cubicBezTo>
                    <a:cubicBezTo>
                      <a:pt x="12" y="430"/>
                      <a:pt x="9" y="430"/>
                      <a:pt x="7" y="428"/>
                    </a:cubicBezTo>
                    <a:cubicBezTo>
                      <a:pt x="5" y="427"/>
                      <a:pt x="4" y="425"/>
                      <a:pt x="2" y="422"/>
                    </a:cubicBezTo>
                    <a:cubicBezTo>
                      <a:pt x="1" y="420"/>
                      <a:pt x="0" y="418"/>
                      <a:pt x="0" y="415"/>
                    </a:cubicBezTo>
                    <a:lnTo>
                      <a:pt x="0" y="0"/>
                    </a:lnTo>
                    <a:lnTo>
                      <a:pt x="337" y="0"/>
                    </a:lnTo>
                    <a:lnTo>
                      <a:pt x="337" y="415"/>
                    </a:lnTo>
                    <a:lnTo>
                      <a:pt x="337" y="415"/>
                    </a:lnTo>
                    <a:cubicBezTo>
                      <a:pt x="337" y="417"/>
                      <a:pt x="336" y="420"/>
                      <a:pt x="335" y="422"/>
                    </a:cubicBezTo>
                    <a:cubicBezTo>
                      <a:pt x="334" y="424"/>
                      <a:pt x="333" y="426"/>
                      <a:pt x="330" y="427"/>
                    </a:cubicBezTo>
                    <a:cubicBezTo>
                      <a:pt x="328" y="429"/>
                      <a:pt x="325" y="429"/>
                      <a:pt x="322" y="4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24"/>
              <p:cNvSpPr/>
              <p:nvPr/>
            </p:nvSpPr>
            <p:spPr>
              <a:xfrm>
                <a:off x="477360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3" y="133"/>
                      <a:pt x="124" y="143"/>
                      <a:pt x="112" y="150"/>
                    </a:cubicBezTo>
                    <a:cubicBezTo>
                      <a:pt x="101" y="157"/>
                      <a:pt x="88" y="161"/>
                      <a:pt x="75" y="161"/>
                    </a:cubicBezTo>
                    <a:cubicBezTo>
                      <a:pt x="62" y="161"/>
                      <a:pt x="49" y="157"/>
                      <a:pt x="37" y="150"/>
                    </a:cubicBezTo>
                    <a:cubicBezTo>
                      <a:pt x="26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3" y="53"/>
                      <a:pt x="10" y="41"/>
                    </a:cubicBezTo>
                    <a:cubicBezTo>
                      <a:pt x="16" y="28"/>
                      <a:pt x="26" y="18"/>
                      <a:pt x="37" y="11"/>
                    </a:cubicBezTo>
                    <a:cubicBezTo>
                      <a:pt x="49" y="4"/>
                      <a:pt x="62" y="0"/>
                      <a:pt x="75" y="0"/>
                    </a:cubicBezTo>
                    <a:cubicBezTo>
                      <a:pt x="88" y="0"/>
                      <a:pt x="101" y="4"/>
                      <a:pt x="112" y="11"/>
                    </a:cubicBezTo>
                    <a:cubicBezTo>
                      <a:pt x="124" y="18"/>
                      <a:pt x="133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24"/>
              <p:cNvSpPr/>
              <p:nvPr/>
            </p:nvSpPr>
            <p:spPr>
              <a:xfrm>
                <a:off x="488484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4" y="133"/>
                      <a:pt x="125" y="143"/>
                      <a:pt x="113" y="150"/>
                    </a:cubicBezTo>
                    <a:cubicBezTo>
                      <a:pt x="102" y="157"/>
                      <a:pt x="88" y="161"/>
                      <a:pt x="75" y="161"/>
                    </a:cubicBezTo>
                    <a:cubicBezTo>
                      <a:pt x="62" y="161"/>
                      <a:pt x="50" y="157"/>
                      <a:pt x="38" y="150"/>
                    </a:cubicBezTo>
                    <a:cubicBezTo>
                      <a:pt x="27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4" y="53"/>
                      <a:pt x="10" y="41"/>
                    </a:cubicBezTo>
                    <a:cubicBezTo>
                      <a:pt x="17" y="28"/>
                      <a:pt x="27" y="18"/>
                      <a:pt x="38" y="11"/>
                    </a:cubicBezTo>
                    <a:cubicBezTo>
                      <a:pt x="50" y="4"/>
                      <a:pt x="62" y="0"/>
                      <a:pt x="75" y="0"/>
                    </a:cubicBezTo>
                    <a:cubicBezTo>
                      <a:pt x="88" y="0"/>
                      <a:pt x="102" y="4"/>
                      <a:pt x="113" y="11"/>
                    </a:cubicBezTo>
                    <a:cubicBezTo>
                      <a:pt x="125" y="18"/>
                      <a:pt x="134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5"/>
          <p:cNvGrpSpPr/>
          <p:nvPr/>
        </p:nvGrpSpPr>
        <p:grpSpPr>
          <a:xfrm>
            <a:off x="0" y="4497134"/>
            <a:ext cx="9144000" cy="756500"/>
            <a:chOff x="0" y="4497134"/>
            <a:chExt cx="9144000" cy="756500"/>
          </a:xfrm>
        </p:grpSpPr>
        <p:grpSp>
          <p:nvGrpSpPr>
            <p:cNvPr id="444" name="Google Shape;444;p25"/>
            <p:cNvGrpSpPr/>
            <p:nvPr/>
          </p:nvGrpSpPr>
          <p:grpSpPr>
            <a:xfrm>
              <a:off x="0" y="4654525"/>
              <a:ext cx="9144000" cy="438450"/>
              <a:chOff x="0" y="4608575"/>
              <a:chExt cx="9144000" cy="438450"/>
            </a:xfrm>
          </p:grpSpPr>
          <p:cxnSp>
            <p:nvCxnSpPr>
              <p:cNvPr id="445" name="Google Shape;445;p25"/>
              <p:cNvCxnSpPr/>
              <p:nvPr/>
            </p:nvCxnSpPr>
            <p:spPr>
              <a:xfrm>
                <a:off x="0" y="4608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25"/>
              <p:cNvCxnSpPr/>
              <p:nvPr/>
            </p:nvCxnSpPr>
            <p:spPr>
              <a:xfrm>
                <a:off x="0" y="471818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25"/>
              <p:cNvCxnSpPr/>
              <p:nvPr/>
            </p:nvCxnSpPr>
            <p:spPr>
              <a:xfrm>
                <a:off x="0" y="482780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25"/>
              <p:cNvCxnSpPr/>
              <p:nvPr/>
            </p:nvCxnSpPr>
            <p:spPr>
              <a:xfrm>
                <a:off x="0" y="49374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25"/>
              <p:cNvCxnSpPr/>
              <p:nvPr/>
            </p:nvCxnSpPr>
            <p:spPr>
              <a:xfrm>
                <a:off x="0" y="50470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0" name="Google Shape;450;p25"/>
            <p:cNvGrpSpPr/>
            <p:nvPr/>
          </p:nvGrpSpPr>
          <p:grpSpPr>
            <a:xfrm>
              <a:off x="1025114" y="4709428"/>
              <a:ext cx="485916" cy="328635"/>
              <a:chOff x="5856840" y="1756800"/>
              <a:chExt cx="269280" cy="182160"/>
            </a:xfrm>
          </p:grpSpPr>
          <p:sp>
            <p:nvSpPr>
              <p:cNvPr id="451" name="Google Shape;451;p25"/>
              <p:cNvSpPr/>
              <p:nvPr/>
            </p:nvSpPr>
            <p:spPr>
              <a:xfrm>
                <a:off x="5897520" y="1756800"/>
                <a:ext cx="22572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612" y="439"/>
                    </a:moveTo>
                    <a:lnTo>
                      <a:pt x="612" y="439"/>
                    </a:lnTo>
                    <a:lnTo>
                      <a:pt x="612" y="439"/>
                    </a:lnTo>
                    <a:cubicBezTo>
                      <a:pt x="609" y="439"/>
                      <a:pt x="607" y="438"/>
                      <a:pt x="604" y="437"/>
                    </a:cubicBezTo>
                    <a:cubicBezTo>
                      <a:pt x="602" y="436"/>
                      <a:pt x="600" y="434"/>
                      <a:pt x="599" y="432"/>
                    </a:cubicBezTo>
                    <a:cubicBezTo>
                      <a:pt x="598" y="429"/>
                      <a:pt x="597" y="427"/>
                      <a:pt x="597" y="424"/>
                    </a:cubicBezTo>
                    <a:lnTo>
                      <a:pt x="597" y="30"/>
                    </a:lnTo>
                    <a:lnTo>
                      <a:pt x="30" y="30"/>
                    </a:lnTo>
                    <a:lnTo>
                      <a:pt x="30" y="424"/>
                    </a:lnTo>
                    <a:lnTo>
                      <a:pt x="30" y="424"/>
                    </a:lnTo>
                    <a:cubicBezTo>
                      <a:pt x="30" y="427"/>
                      <a:pt x="29" y="429"/>
                      <a:pt x="28" y="432"/>
                    </a:cubicBezTo>
                    <a:cubicBezTo>
                      <a:pt x="27" y="434"/>
                      <a:pt x="25" y="436"/>
                      <a:pt x="22" y="437"/>
                    </a:cubicBezTo>
                    <a:cubicBezTo>
                      <a:pt x="20" y="438"/>
                      <a:pt x="18" y="439"/>
                      <a:pt x="15" y="439"/>
                    </a:cubicBezTo>
                    <a:cubicBezTo>
                      <a:pt x="12" y="439"/>
                      <a:pt x="10" y="438"/>
                      <a:pt x="7" y="437"/>
                    </a:cubicBezTo>
                    <a:cubicBezTo>
                      <a:pt x="5" y="436"/>
                      <a:pt x="3" y="434"/>
                      <a:pt x="2" y="432"/>
                    </a:cubicBezTo>
                    <a:cubicBezTo>
                      <a:pt x="1" y="429"/>
                      <a:pt x="0" y="427"/>
                      <a:pt x="0" y="424"/>
                    </a:cubicBezTo>
                    <a:lnTo>
                      <a:pt x="0" y="0"/>
                    </a:lnTo>
                    <a:lnTo>
                      <a:pt x="627" y="0"/>
                    </a:lnTo>
                    <a:lnTo>
                      <a:pt x="627" y="424"/>
                    </a:lnTo>
                    <a:lnTo>
                      <a:pt x="627" y="424"/>
                    </a:lnTo>
                    <a:lnTo>
                      <a:pt x="627" y="424"/>
                    </a:lnTo>
                    <a:cubicBezTo>
                      <a:pt x="627" y="427"/>
                      <a:pt x="626" y="429"/>
                      <a:pt x="625" y="432"/>
                    </a:cubicBezTo>
                    <a:cubicBezTo>
                      <a:pt x="624" y="434"/>
                      <a:pt x="623" y="436"/>
                      <a:pt x="620" y="437"/>
                    </a:cubicBezTo>
                    <a:cubicBezTo>
                      <a:pt x="618" y="438"/>
                      <a:pt x="615" y="439"/>
                      <a:pt x="612" y="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25"/>
              <p:cNvSpPr/>
              <p:nvPr/>
            </p:nvSpPr>
            <p:spPr>
              <a:xfrm>
                <a:off x="58568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5"/>
              <p:cNvSpPr/>
              <p:nvPr/>
            </p:nvSpPr>
            <p:spPr>
              <a:xfrm>
                <a:off x="60710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6" y="135"/>
                      <a:pt x="127" y="146"/>
                      <a:pt x="115" y="153"/>
                    </a:cubicBezTo>
                    <a:cubicBezTo>
                      <a:pt x="103" y="160"/>
                      <a:pt x="91" y="164"/>
                      <a:pt x="77" y="164"/>
                    </a:cubicBezTo>
                    <a:cubicBezTo>
                      <a:pt x="64" y="164"/>
                      <a:pt x="51" y="160"/>
                      <a:pt x="39" y="153"/>
                    </a:cubicBezTo>
                    <a:cubicBezTo>
                      <a:pt x="28" y="146"/>
                      <a:pt x="17" y="135"/>
                      <a:pt x="10" y="123"/>
                    </a:cubicBezTo>
                    <a:cubicBezTo>
                      <a:pt x="4" y="111"/>
                      <a:pt x="0" y="96"/>
                      <a:pt x="0" y="82"/>
                    </a:cubicBezTo>
                    <a:cubicBezTo>
                      <a:pt x="0" y="68"/>
                      <a:pt x="4" y="54"/>
                      <a:pt x="10" y="41"/>
                    </a:cubicBezTo>
                    <a:cubicBezTo>
                      <a:pt x="17" y="29"/>
                      <a:pt x="28" y="18"/>
                      <a:pt x="39" y="11"/>
                    </a:cubicBezTo>
                    <a:cubicBezTo>
                      <a:pt x="51" y="4"/>
                      <a:pt x="63" y="0"/>
                      <a:pt x="77" y="0"/>
                    </a:cubicBezTo>
                    <a:cubicBezTo>
                      <a:pt x="90" y="0"/>
                      <a:pt x="103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50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25"/>
              <p:cNvSpPr/>
              <p:nvPr/>
            </p:nvSpPr>
            <p:spPr>
              <a:xfrm>
                <a:off x="596412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25"/>
              <p:cNvSpPr/>
              <p:nvPr/>
            </p:nvSpPr>
            <p:spPr>
              <a:xfrm>
                <a:off x="6005160" y="1758960"/>
                <a:ext cx="10440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18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5"/>
              <p:cNvSpPr/>
              <p:nvPr/>
            </p:nvSpPr>
            <p:spPr>
              <a:xfrm>
                <a:off x="5897520" y="1789200"/>
                <a:ext cx="22572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0" extrusionOk="0">
                    <a:moveTo>
                      <a:pt x="612" y="30"/>
                    </a:move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cubicBezTo>
                      <a:pt x="12" y="30"/>
                      <a:pt x="10" y="29"/>
                      <a:pt x="7" y="28"/>
                    </a:cubicBezTo>
                    <a:cubicBezTo>
                      <a:pt x="5" y="26"/>
                      <a:pt x="3" y="24"/>
                      <a:pt x="2" y="22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12"/>
                      <a:pt x="1" y="9"/>
                      <a:pt x="2" y="7"/>
                    </a:cubicBezTo>
                    <a:cubicBezTo>
                      <a:pt x="3" y="4"/>
                      <a:pt x="5" y="3"/>
                      <a:pt x="7" y="2"/>
                    </a:cubicBezTo>
                    <a:cubicBezTo>
                      <a:pt x="10" y="1"/>
                      <a:pt x="12" y="0"/>
                      <a:pt x="15" y="0"/>
                    </a:cubicBezTo>
                    <a:lnTo>
                      <a:pt x="15" y="0"/>
                    </a:lnTo>
                    <a:lnTo>
                      <a:pt x="612" y="0"/>
                    </a:lnTo>
                    <a:lnTo>
                      <a:pt x="612" y="0"/>
                    </a:lnTo>
                    <a:cubicBezTo>
                      <a:pt x="615" y="0"/>
                      <a:pt x="617" y="1"/>
                      <a:pt x="619" y="2"/>
                    </a:cubicBezTo>
                    <a:cubicBezTo>
                      <a:pt x="622" y="3"/>
                      <a:pt x="624" y="4"/>
                      <a:pt x="625" y="7"/>
                    </a:cubicBezTo>
                    <a:cubicBezTo>
                      <a:pt x="626" y="9"/>
                      <a:pt x="627" y="12"/>
                      <a:pt x="627" y="15"/>
                    </a:cubicBezTo>
                    <a:cubicBezTo>
                      <a:pt x="627" y="17"/>
                      <a:pt x="626" y="19"/>
                      <a:pt x="625" y="22"/>
                    </a:cubicBezTo>
                    <a:cubicBezTo>
                      <a:pt x="624" y="24"/>
                      <a:pt x="622" y="26"/>
                      <a:pt x="619" y="28"/>
                    </a:cubicBezTo>
                    <a:cubicBezTo>
                      <a:pt x="617" y="29"/>
                      <a:pt x="615" y="30"/>
                      <a:pt x="61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7" name="Google Shape;457;p25"/>
            <p:cNvGrpSpPr/>
            <p:nvPr/>
          </p:nvGrpSpPr>
          <p:grpSpPr>
            <a:xfrm>
              <a:off x="2370197" y="4904423"/>
              <a:ext cx="114127" cy="349211"/>
              <a:chOff x="6319800" y="2870280"/>
              <a:chExt cx="66960" cy="204840"/>
            </a:xfrm>
          </p:grpSpPr>
          <p:sp>
            <p:nvSpPr>
              <p:cNvPr id="458" name="Google Shape;458;p25"/>
              <p:cNvSpPr/>
              <p:nvPr/>
            </p:nvSpPr>
            <p:spPr>
              <a:xfrm>
                <a:off x="6320520" y="2899800"/>
                <a:ext cx="12240" cy="1753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87" extrusionOk="0">
                    <a:moveTo>
                      <a:pt x="17" y="487"/>
                    </a:moveTo>
                    <a:lnTo>
                      <a:pt x="17" y="487"/>
                    </a:lnTo>
                    <a:lnTo>
                      <a:pt x="17" y="487"/>
                    </a:lnTo>
                    <a:cubicBezTo>
                      <a:pt x="14" y="487"/>
                      <a:pt x="11" y="486"/>
                      <a:pt x="8" y="484"/>
                    </a:cubicBezTo>
                    <a:cubicBezTo>
                      <a:pt x="6" y="483"/>
                      <a:pt x="4" y="481"/>
                      <a:pt x="2" y="478"/>
                    </a:cubicBezTo>
                    <a:cubicBezTo>
                      <a:pt x="1" y="475"/>
                      <a:pt x="0" y="472"/>
                      <a:pt x="0" y="469"/>
                    </a:cubicBezTo>
                    <a:lnTo>
                      <a:pt x="0" y="469"/>
                    </a:lnTo>
                    <a:lnTo>
                      <a:pt x="0" y="17"/>
                    </a:lnTo>
                    <a:lnTo>
                      <a:pt x="0" y="17"/>
                    </a:lnTo>
                    <a:cubicBezTo>
                      <a:pt x="0" y="14"/>
                      <a:pt x="1" y="12"/>
                      <a:pt x="2" y="9"/>
                    </a:cubicBezTo>
                    <a:cubicBezTo>
                      <a:pt x="4" y="7"/>
                      <a:pt x="6" y="5"/>
                      <a:pt x="8" y="3"/>
                    </a:cubicBezTo>
                    <a:cubicBezTo>
                      <a:pt x="11" y="2"/>
                      <a:pt x="14" y="0"/>
                      <a:pt x="17" y="0"/>
                    </a:cubicBezTo>
                    <a:cubicBezTo>
                      <a:pt x="20" y="0"/>
                      <a:pt x="23" y="2"/>
                      <a:pt x="25" y="3"/>
                    </a:cubicBezTo>
                    <a:cubicBezTo>
                      <a:pt x="28" y="5"/>
                      <a:pt x="31" y="7"/>
                      <a:pt x="32" y="9"/>
                    </a:cubicBezTo>
                    <a:cubicBezTo>
                      <a:pt x="34" y="12"/>
                      <a:pt x="34" y="14"/>
                      <a:pt x="34" y="17"/>
                    </a:cubicBezTo>
                    <a:lnTo>
                      <a:pt x="34" y="17"/>
                    </a:lnTo>
                    <a:lnTo>
                      <a:pt x="34" y="469"/>
                    </a:lnTo>
                    <a:lnTo>
                      <a:pt x="34" y="469"/>
                    </a:lnTo>
                    <a:lnTo>
                      <a:pt x="34" y="469"/>
                    </a:lnTo>
                    <a:cubicBezTo>
                      <a:pt x="34" y="472"/>
                      <a:pt x="34" y="475"/>
                      <a:pt x="32" y="478"/>
                    </a:cubicBezTo>
                    <a:cubicBezTo>
                      <a:pt x="31" y="481"/>
                      <a:pt x="28" y="483"/>
                      <a:pt x="25" y="484"/>
                    </a:cubicBezTo>
                    <a:cubicBezTo>
                      <a:pt x="23" y="486"/>
                      <a:pt x="20" y="487"/>
                      <a:pt x="17" y="4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5"/>
              <p:cNvSpPr/>
              <p:nvPr/>
            </p:nvSpPr>
            <p:spPr>
              <a:xfrm>
                <a:off x="6319800" y="2870280"/>
                <a:ext cx="66960" cy="7164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99" extrusionOk="0">
                    <a:moveTo>
                      <a:pt x="186" y="99"/>
                    </a:moveTo>
                    <a:cubicBezTo>
                      <a:pt x="186" y="117"/>
                      <a:pt x="181" y="134"/>
                      <a:pt x="173" y="149"/>
                    </a:cubicBezTo>
                    <a:cubicBezTo>
                      <a:pt x="165" y="164"/>
                      <a:pt x="153" y="177"/>
                      <a:pt x="139" y="185"/>
                    </a:cubicBezTo>
                    <a:cubicBezTo>
                      <a:pt x="125" y="194"/>
                      <a:pt x="110" y="199"/>
                      <a:pt x="93" y="199"/>
                    </a:cubicBezTo>
                    <a:cubicBezTo>
                      <a:pt x="77" y="199"/>
                      <a:pt x="60" y="194"/>
                      <a:pt x="46" y="185"/>
                    </a:cubicBezTo>
                    <a:cubicBezTo>
                      <a:pt x="32" y="177"/>
                      <a:pt x="20" y="164"/>
                      <a:pt x="12" y="149"/>
                    </a:cubicBezTo>
                    <a:cubicBezTo>
                      <a:pt x="4" y="134"/>
                      <a:pt x="0" y="117"/>
                      <a:pt x="0" y="99"/>
                    </a:cubicBezTo>
                    <a:cubicBezTo>
                      <a:pt x="0" y="82"/>
                      <a:pt x="4" y="65"/>
                      <a:pt x="12" y="50"/>
                    </a:cubicBezTo>
                    <a:cubicBezTo>
                      <a:pt x="20" y="35"/>
                      <a:pt x="32" y="22"/>
                      <a:pt x="46" y="13"/>
                    </a:cubicBezTo>
                    <a:cubicBezTo>
                      <a:pt x="60" y="5"/>
                      <a:pt x="76" y="0"/>
                      <a:pt x="93" y="0"/>
                    </a:cubicBezTo>
                    <a:cubicBezTo>
                      <a:pt x="109" y="0"/>
                      <a:pt x="125" y="5"/>
                      <a:pt x="139" y="13"/>
                    </a:cubicBezTo>
                    <a:cubicBezTo>
                      <a:pt x="153" y="22"/>
                      <a:pt x="165" y="35"/>
                      <a:pt x="173" y="50"/>
                    </a:cubicBezTo>
                    <a:cubicBezTo>
                      <a:pt x="181" y="65"/>
                      <a:pt x="186" y="82"/>
                      <a:pt x="186" y="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6625" rIns="90000" bIns="26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0" name="Google Shape;460;p25"/>
            <p:cNvGrpSpPr/>
            <p:nvPr/>
          </p:nvGrpSpPr>
          <p:grpSpPr>
            <a:xfrm>
              <a:off x="8640889" y="4497134"/>
              <a:ext cx="292971" cy="315931"/>
              <a:chOff x="4773600" y="3368520"/>
              <a:chExt cx="165240" cy="178200"/>
            </a:xfrm>
          </p:grpSpPr>
          <p:sp>
            <p:nvSpPr>
              <p:cNvPr id="461" name="Google Shape;461;p25"/>
              <p:cNvSpPr/>
              <p:nvPr/>
            </p:nvSpPr>
            <p:spPr>
              <a:xfrm>
                <a:off x="4816440" y="3368520"/>
                <a:ext cx="12132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0" extrusionOk="0">
                    <a:moveTo>
                      <a:pt x="322" y="429"/>
                    </a:moveTo>
                    <a:lnTo>
                      <a:pt x="322" y="429"/>
                    </a:lnTo>
                    <a:cubicBezTo>
                      <a:pt x="320" y="429"/>
                      <a:pt x="318" y="429"/>
                      <a:pt x="315" y="427"/>
                    </a:cubicBezTo>
                    <a:cubicBezTo>
                      <a:pt x="314" y="426"/>
                      <a:pt x="311" y="425"/>
                      <a:pt x="309" y="422"/>
                    </a:cubicBezTo>
                    <a:cubicBezTo>
                      <a:pt x="308" y="421"/>
                      <a:pt x="308" y="417"/>
                      <a:pt x="308" y="415"/>
                    </a:cubicBezTo>
                    <a:lnTo>
                      <a:pt x="308" y="29"/>
                    </a:lnTo>
                    <a:lnTo>
                      <a:pt x="29" y="29"/>
                    </a:lnTo>
                    <a:lnTo>
                      <a:pt x="29" y="415"/>
                    </a:lnTo>
                    <a:lnTo>
                      <a:pt x="29" y="415"/>
                    </a:lnTo>
                    <a:cubicBezTo>
                      <a:pt x="29" y="418"/>
                      <a:pt x="28" y="420"/>
                      <a:pt x="27" y="422"/>
                    </a:cubicBezTo>
                    <a:cubicBezTo>
                      <a:pt x="26" y="425"/>
                      <a:pt x="25" y="427"/>
                      <a:pt x="22" y="428"/>
                    </a:cubicBezTo>
                    <a:cubicBezTo>
                      <a:pt x="20" y="430"/>
                      <a:pt x="17" y="430"/>
                      <a:pt x="14" y="430"/>
                    </a:cubicBezTo>
                    <a:cubicBezTo>
                      <a:pt x="12" y="430"/>
                      <a:pt x="9" y="430"/>
                      <a:pt x="7" y="428"/>
                    </a:cubicBezTo>
                    <a:cubicBezTo>
                      <a:pt x="5" y="427"/>
                      <a:pt x="4" y="425"/>
                      <a:pt x="2" y="422"/>
                    </a:cubicBezTo>
                    <a:cubicBezTo>
                      <a:pt x="1" y="420"/>
                      <a:pt x="0" y="418"/>
                      <a:pt x="0" y="415"/>
                    </a:cubicBezTo>
                    <a:lnTo>
                      <a:pt x="0" y="0"/>
                    </a:lnTo>
                    <a:lnTo>
                      <a:pt x="337" y="0"/>
                    </a:lnTo>
                    <a:lnTo>
                      <a:pt x="337" y="415"/>
                    </a:lnTo>
                    <a:lnTo>
                      <a:pt x="337" y="415"/>
                    </a:lnTo>
                    <a:cubicBezTo>
                      <a:pt x="337" y="417"/>
                      <a:pt x="336" y="420"/>
                      <a:pt x="335" y="422"/>
                    </a:cubicBezTo>
                    <a:cubicBezTo>
                      <a:pt x="334" y="424"/>
                      <a:pt x="333" y="426"/>
                      <a:pt x="330" y="427"/>
                    </a:cubicBezTo>
                    <a:cubicBezTo>
                      <a:pt x="328" y="429"/>
                      <a:pt x="325" y="429"/>
                      <a:pt x="322" y="4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25"/>
              <p:cNvSpPr/>
              <p:nvPr/>
            </p:nvSpPr>
            <p:spPr>
              <a:xfrm>
                <a:off x="477360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3" y="133"/>
                      <a:pt x="124" y="143"/>
                      <a:pt x="112" y="150"/>
                    </a:cubicBezTo>
                    <a:cubicBezTo>
                      <a:pt x="101" y="157"/>
                      <a:pt x="88" y="161"/>
                      <a:pt x="75" y="161"/>
                    </a:cubicBezTo>
                    <a:cubicBezTo>
                      <a:pt x="62" y="161"/>
                      <a:pt x="49" y="157"/>
                      <a:pt x="37" y="150"/>
                    </a:cubicBezTo>
                    <a:cubicBezTo>
                      <a:pt x="26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3" y="53"/>
                      <a:pt x="10" y="41"/>
                    </a:cubicBezTo>
                    <a:cubicBezTo>
                      <a:pt x="16" y="28"/>
                      <a:pt x="26" y="18"/>
                      <a:pt x="37" y="11"/>
                    </a:cubicBezTo>
                    <a:cubicBezTo>
                      <a:pt x="49" y="4"/>
                      <a:pt x="62" y="0"/>
                      <a:pt x="75" y="0"/>
                    </a:cubicBezTo>
                    <a:cubicBezTo>
                      <a:pt x="88" y="0"/>
                      <a:pt x="101" y="4"/>
                      <a:pt x="112" y="11"/>
                    </a:cubicBezTo>
                    <a:cubicBezTo>
                      <a:pt x="124" y="18"/>
                      <a:pt x="133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25"/>
              <p:cNvSpPr/>
              <p:nvPr/>
            </p:nvSpPr>
            <p:spPr>
              <a:xfrm>
                <a:off x="488484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4" y="133"/>
                      <a:pt x="125" y="143"/>
                      <a:pt x="113" y="150"/>
                    </a:cubicBezTo>
                    <a:cubicBezTo>
                      <a:pt x="102" y="157"/>
                      <a:pt x="88" y="161"/>
                      <a:pt x="75" y="161"/>
                    </a:cubicBezTo>
                    <a:cubicBezTo>
                      <a:pt x="62" y="161"/>
                      <a:pt x="50" y="157"/>
                      <a:pt x="38" y="150"/>
                    </a:cubicBezTo>
                    <a:cubicBezTo>
                      <a:pt x="27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4" y="53"/>
                      <a:pt x="10" y="41"/>
                    </a:cubicBezTo>
                    <a:cubicBezTo>
                      <a:pt x="17" y="28"/>
                      <a:pt x="27" y="18"/>
                      <a:pt x="38" y="11"/>
                    </a:cubicBezTo>
                    <a:cubicBezTo>
                      <a:pt x="50" y="4"/>
                      <a:pt x="62" y="0"/>
                      <a:pt x="75" y="0"/>
                    </a:cubicBezTo>
                    <a:cubicBezTo>
                      <a:pt x="88" y="0"/>
                      <a:pt x="102" y="4"/>
                      <a:pt x="113" y="11"/>
                    </a:cubicBezTo>
                    <a:cubicBezTo>
                      <a:pt x="125" y="18"/>
                      <a:pt x="134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3"/>
          <p:cNvGrpSpPr/>
          <p:nvPr/>
        </p:nvGrpSpPr>
        <p:grpSpPr>
          <a:xfrm>
            <a:off x="-3248882" y="-2080000"/>
            <a:ext cx="15344635" cy="10399322"/>
            <a:chOff x="-3248882" y="-2080000"/>
            <a:chExt cx="15344635" cy="10399322"/>
          </a:xfrm>
        </p:grpSpPr>
        <p:grpSp>
          <p:nvGrpSpPr>
            <p:cNvPr id="13" name="Google Shape;13;p3"/>
            <p:cNvGrpSpPr/>
            <p:nvPr/>
          </p:nvGrpSpPr>
          <p:grpSpPr>
            <a:xfrm>
              <a:off x="2955025" y="357919"/>
              <a:ext cx="5576075" cy="4647682"/>
              <a:chOff x="2955025" y="357919"/>
              <a:chExt cx="5576075" cy="4647682"/>
            </a:xfrm>
          </p:grpSpPr>
          <p:sp>
            <p:nvSpPr>
              <p:cNvPr id="14" name="Google Shape;14;p3"/>
              <p:cNvSpPr/>
              <p:nvPr/>
            </p:nvSpPr>
            <p:spPr>
              <a:xfrm>
                <a:off x="8330475" y="1868135"/>
                <a:ext cx="200625" cy="248680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31" y="326"/>
                    </a:moveTo>
                    <a:lnTo>
                      <a:pt x="91" y="212"/>
                    </a:lnTo>
                    <a:lnTo>
                      <a:pt x="0" y="163"/>
                    </a:lnTo>
                    <a:lnTo>
                      <a:pt x="91" y="113"/>
                    </a:lnTo>
                    <a:lnTo>
                      <a:pt x="131" y="0"/>
                    </a:lnTo>
                    <a:lnTo>
                      <a:pt x="171" y="113"/>
                    </a:lnTo>
                    <a:lnTo>
                      <a:pt x="263" y="163"/>
                    </a:lnTo>
                    <a:lnTo>
                      <a:pt x="171" y="212"/>
                    </a:lnTo>
                    <a:lnTo>
                      <a:pt x="131" y="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3"/>
              <p:cNvSpPr/>
              <p:nvPr/>
            </p:nvSpPr>
            <p:spPr>
              <a:xfrm>
                <a:off x="2955025" y="357919"/>
                <a:ext cx="292975" cy="363162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31" y="326"/>
                    </a:moveTo>
                    <a:lnTo>
                      <a:pt x="91" y="212"/>
                    </a:lnTo>
                    <a:lnTo>
                      <a:pt x="0" y="163"/>
                    </a:lnTo>
                    <a:lnTo>
                      <a:pt x="91" y="113"/>
                    </a:lnTo>
                    <a:lnTo>
                      <a:pt x="131" y="0"/>
                    </a:lnTo>
                    <a:lnTo>
                      <a:pt x="171" y="113"/>
                    </a:lnTo>
                    <a:lnTo>
                      <a:pt x="263" y="163"/>
                    </a:lnTo>
                    <a:lnTo>
                      <a:pt x="171" y="212"/>
                    </a:lnTo>
                    <a:lnTo>
                      <a:pt x="131" y="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3"/>
              <p:cNvSpPr/>
              <p:nvPr/>
            </p:nvSpPr>
            <p:spPr>
              <a:xfrm>
                <a:off x="4471688" y="4756899"/>
                <a:ext cx="200625" cy="248701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31" y="326"/>
                    </a:moveTo>
                    <a:lnTo>
                      <a:pt x="91" y="212"/>
                    </a:lnTo>
                    <a:lnTo>
                      <a:pt x="0" y="163"/>
                    </a:lnTo>
                    <a:lnTo>
                      <a:pt x="91" y="113"/>
                    </a:lnTo>
                    <a:lnTo>
                      <a:pt x="131" y="0"/>
                    </a:lnTo>
                    <a:lnTo>
                      <a:pt x="171" y="113"/>
                    </a:lnTo>
                    <a:lnTo>
                      <a:pt x="263" y="163"/>
                    </a:lnTo>
                    <a:lnTo>
                      <a:pt x="171" y="212"/>
                    </a:lnTo>
                    <a:lnTo>
                      <a:pt x="131" y="32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oogle Shape;17;p3"/>
            <p:cNvGrpSpPr/>
            <p:nvPr/>
          </p:nvGrpSpPr>
          <p:grpSpPr>
            <a:xfrm rot="-9833413" flipH="1">
              <a:off x="-2500343" y="-1690843"/>
              <a:ext cx="3641461" cy="5910256"/>
              <a:chOff x="4568760" y="928080"/>
              <a:chExt cx="2354760" cy="3822120"/>
            </a:xfrm>
          </p:grpSpPr>
          <p:sp>
            <p:nvSpPr>
              <p:cNvPr id="18" name="Google Shape;18;p3"/>
              <p:cNvSpPr/>
              <p:nvPr/>
            </p:nvSpPr>
            <p:spPr>
              <a:xfrm>
                <a:off x="4833360" y="928080"/>
                <a:ext cx="2090160" cy="382212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617" extrusionOk="0">
                    <a:moveTo>
                      <a:pt x="5802" y="2483"/>
                    </a:moveTo>
                    <a:cubicBezTo>
                      <a:pt x="5806" y="2564"/>
                      <a:pt x="5807" y="2637"/>
                      <a:pt x="5804" y="2705"/>
                    </a:cubicBezTo>
                    <a:cubicBezTo>
                      <a:pt x="5802" y="2780"/>
                      <a:pt x="5795" y="2854"/>
                      <a:pt x="5785" y="2928"/>
                    </a:cubicBezTo>
                    <a:cubicBezTo>
                      <a:pt x="5765" y="3080"/>
                      <a:pt x="5727" y="3229"/>
                      <a:pt x="5673" y="3372"/>
                    </a:cubicBezTo>
                    <a:cubicBezTo>
                      <a:pt x="5637" y="3469"/>
                      <a:pt x="5593" y="3562"/>
                      <a:pt x="5541" y="3652"/>
                    </a:cubicBezTo>
                    <a:cubicBezTo>
                      <a:pt x="5515" y="3697"/>
                      <a:pt x="5487" y="3741"/>
                      <a:pt x="5457" y="3785"/>
                    </a:cubicBezTo>
                    <a:cubicBezTo>
                      <a:pt x="5366" y="3914"/>
                      <a:pt x="5258" y="4031"/>
                      <a:pt x="5136" y="4132"/>
                    </a:cubicBezTo>
                    <a:cubicBezTo>
                      <a:pt x="5062" y="4193"/>
                      <a:pt x="4983" y="4248"/>
                      <a:pt x="4900" y="4296"/>
                    </a:cubicBezTo>
                    <a:cubicBezTo>
                      <a:pt x="4846" y="4328"/>
                      <a:pt x="4789" y="4356"/>
                      <a:pt x="4731" y="4382"/>
                    </a:cubicBezTo>
                    <a:cubicBezTo>
                      <a:pt x="4587" y="4445"/>
                      <a:pt x="4434" y="4489"/>
                      <a:pt x="4278" y="4512"/>
                    </a:cubicBezTo>
                    <a:cubicBezTo>
                      <a:pt x="4201" y="4524"/>
                      <a:pt x="4124" y="4530"/>
                      <a:pt x="4046" y="4532"/>
                    </a:cubicBezTo>
                    <a:cubicBezTo>
                      <a:pt x="4031" y="4533"/>
                      <a:pt x="4016" y="4533"/>
                      <a:pt x="4001" y="4533"/>
                    </a:cubicBezTo>
                    <a:cubicBezTo>
                      <a:pt x="3979" y="4533"/>
                      <a:pt x="3956" y="4533"/>
                      <a:pt x="3934" y="4532"/>
                    </a:cubicBezTo>
                    <a:lnTo>
                      <a:pt x="3931" y="4532"/>
                    </a:lnTo>
                    <a:lnTo>
                      <a:pt x="3874" y="4529"/>
                    </a:lnTo>
                    <a:cubicBezTo>
                      <a:pt x="3861" y="4529"/>
                      <a:pt x="3848" y="4527"/>
                      <a:pt x="3835" y="4526"/>
                    </a:cubicBezTo>
                    <a:lnTo>
                      <a:pt x="3817" y="4525"/>
                    </a:lnTo>
                    <a:cubicBezTo>
                      <a:pt x="3741" y="4518"/>
                      <a:pt x="3666" y="4507"/>
                      <a:pt x="3592" y="4492"/>
                    </a:cubicBezTo>
                    <a:cubicBezTo>
                      <a:pt x="3519" y="4478"/>
                      <a:pt x="3447" y="4460"/>
                      <a:pt x="3376" y="4438"/>
                    </a:cubicBezTo>
                    <a:lnTo>
                      <a:pt x="3349" y="4430"/>
                    </a:lnTo>
                    <a:lnTo>
                      <a:pt x="3271" y="4403"/>
                    </a:lnTo>
                    <a:lnTo>
                      <a:pt x="3245" y="4394"/>
                    </a:lnTo>
                    <a:cubicBezTo>
                      <a:pt x="3219" y="4384"/>
                      <a:pt x="3193" y="4375"/>
                      <a:pt x="3168" y="4364"/>
                    </a:cubicBezTo>
                    <a:lnTo>
                      <a:pt x="3151" y="4357"/>
                    </a:lnTo>
                    <a:cubicBezTo>
                      <a:pt x="3140" y="4353"/>
                      <a:pt x="3129" y="4348"/>
                      <a:pt x="3117" y="4343"/>
                    </a:cubicBezTo>
                    <a:lnTo>
                      <a:pt x="3068" y="4321"/>
                    </a:lnTo>
                    <a:cubicBezTo>
                      <a:pt x="3055" y="4316"/>
                      <a:pt x="3043" y="4310"/>
                      <a:pt x="3032" y="4305"/>
                    </a:cubicBezTo>
                    <a:lnTo>
                      <a:pt x="2978" y="4279"/>
                    </a:lnTo>
                    <a:lnTo>
                      <a:pt x="2915" y="4250"/>
                    </a:lnTo>
                    <a:lnTo>
                      <a:pt x="2847" y="4217"/>
                    </a:lnTo>
                    <a:lnTo>
                      <a:pt x="2803" y="4195"/>
                    </a:lnTo>
                    <a:cubicBezTo>
                      <a:pt x="2740" y="4164"/>
                      <a:pt x="2680" y="4133"/>
                      <a:pt x="2629" y="4107"/>
                    </a:cubicBezTo>
                    <a:cubicBezTo>
                      <a:pt x="2534" y="4057"/>
                      <a:pt x="2441" y="4006"/>
                      <a:pt x="2350" y="3957"/>
                    </a:cubicBezTo>
                    <a:lnTo>
                      <a:pt x="2296" y="3928"/>
                    </a:lnTo>
                    <a:cubicBezTo>
                      <a:pt x="2090" y="3817"/>
                      <a:pt x="1871" y="3700"/>
                      <a:pt x="1654" y="3602"/>
                    </a:cubicBezTo>
                    <a:cubicBezTo>
                      <a:pt x="1546" y="3553"/>
                      <a:pt x="1440" y="3510"/>
                      <a:pt x="1339" y="3475"/>
                    </a:cubicBezTo>
                    <a:lnTo>
                      <a:pt x="1324" y="3470"/>
                    </a:lnTo>
                    <a:cubicBezTo>
                      <a:pt x="1316" y="3467"/>
                      <a:pt x="1308" y="3464"/>
                      <a:pt x="1300" y="3462"/>
                    </a:cubicBezTo>
                    <a:lnTo>
                      <a:pt x="1261" y="3449"/>
                    </a:lnTo>
                    <a:cubicBezTo>
                      <a:pt x="1243" y="3443"/>
                      <a:pt x="1225" y="3438"/>
                      <a:pt x="1208" y="3433"/>
                    </a:cubicBezTo>
                    <a:lnTo>
                      <a:pt x="1183" y="3426"/>
                    </a:lnTo>
                    <a:cubicBezTo>
                      <a:pt x="1174" y="3423"/>
                      <a:pt x="1165" y="3421"/>
                      <a:pt x="1156" y="3419"/>
                    </a:cubicBezTo>
                    <a:lnTo>
                      <a:pt x="1144" y="3416"/>
                    </a:lnTo>
                    <a:lnTo>
                      <a:pt x="1105" y="3406"/>
                    </a:lnTo>
                    <a:lnTo>
                      <a:pt x="1058" y="3395"/>
                    </a:lnTo>
                    <a:cubicBezTo>
                      <a:pt x="1048" y="3393"/>
                      <a:pt x="1038" y="3391"/>
                      <a:pt x="1029" y="3389"/>
                    </a:cubicBezTo>
                    <a:lnTo>
                      <a:pt x="1009" y="3385"/>
                    </a:lnTo>
                    <a:cubicBezTo>
                      <a:pt x="990" y="3382"/>
                      <a:pt x="971" y="3378"/>
                      <a:pt x="953" y="3375"/>
                    </a:cubicBezTo>
                    <a:lnTo>
                      <a:pt x="915" y="3370"/>
                    </a:lnTo>
                    <a:lnTo>
                      <a:pt x="859" y="3363"/>
                    </a:lnTo>
                    <a:cubicBezTo>
                      <a:pt x="855" y="3363"/>
                      <a:pt x="851" y="3362"/>
                      <a:pt x="848" y="3362"/>
                    </a:cubicBezTo>
                    <a:lnTo>
                      <a:pt x="841" y="3362"/>
                    </a:lnTo>
                    <a:lnTo>
                      <a:pt x="800" y="3359"/>
                    </a:lnTo>
                    <a:lnTo>
                      <a:pt x="795" y="3359"/>
                    </a:lnTo>
                    <a:lnTo>
                      <a:pt x="771" y="3358"/>
                    </a:lnTo>
                    <a:cubicBezTo>
                      <a:pt x="764" y="3358"/>
                      <a:pt x="757" y="3358"/>
                      <a:pt x="749" y="3358"/>
                    </a:cubicBezTo>
                    <a:lnTo>
                      <a:pt x="741" y="3358"/>
                    </a:lnTo>
                    <a:cubicBezTo>
                      <a:pt x="658" y="3360"/>
                      <a:pt x="577" y="3376"/>
                      <a:pt x="500" y="3406"/>
                    </a:cubicBezTo>
                    <a:cubicBezTo>
                      <a:pt x="464" y="3419"/>
                      <a:pt x="429" y="3436"/>
                      <a:pt x="395" y="3456"/>
                    </a:cubicBezTo>
                    <a:cubicBezTo>
                      <a:pt x="283" y="3521"/>
                      <a:pt x="189" y="3614"/>
                      <a:pt x="124" y="3727"/>
                    </a:cubicBezTo>
                    <a:cubicBezTo>
                      <a:pt x="84" y="3796"/>
                      <a:pt x="55" y="3871"/>
                      <a:pt x="39" y="3950"/>
                    </a:cubicBezTo>
                    <a:cubicBezTo>
                      <a:pt x="38" y="3955"/>
                      <a:pt x="37" y="3961"/>
                      <a:pt x="36" y="3967"/>
                    </a:cubicBezTo>
                    <a:cubicBezTo>
                      <a:pt x="36" y="3971"/>
                      <a:pt x="35" y="3976"/>
                      <a:pt x="34" y="3981"/>
                    </a:cubicBezTo>
                    <a:lnTo>
                      <a:pt x="31" y="3998"/>
                    </a:lnTo>
                    <a:cubicBezTo>
                      <a:pt x="30" y="4004"/>
                      <a:pt x="29" y="4010"/>
                      <a:pt x="29" y="4017"/>
                    </a:cubicBezTo>
                    <a:lnTo>
                      <a:pt x="24" y="4055"/>
                    </a:lnTo>
                    <a:cubicBezTo>
                      <a:pt x="23" y="4063"/>
                      <a:pt x="22" y="4070"/>
                      <a:pt x="22" y="4078"/>
                    </a:cubicBezTo>
                    <a:cubicBezTo>
                      <a:pt x="21" y="4083"/>
                      <a:pt x="21" y="4088"/>
                      <a:pt x="20" y="4094"/>
                    </a:cubicBezTo>
                    <a:cubicBezTo>
                      <a:pt x="15" y="4149"/>
                      <a:pt x="13" y="4200"/>
                      <a:pt x="13" y="4247"/>
                    </a:cubicBezTo>
                    <a:cubicBezTo>
                      <a:pt x="13" y="4249"/>
                      <a:pt x="13" y="4250"/>
                      <a:pt x="13" y="4251"/>
                    </a:cubicBezTo>
                    <a:cubicBezTo>
                      <a:pt x="13" y="4456"/>
                      <a:pt x="48" y="4660"/>
                      <a:pt x="118" y="4853"/>
                    </a:cubicBezTo>
                    <a:cubicBezTo>
                      <a:pt x="155" y="4959"/>
                      <a:pt x="202" y="5060"/>
                      <a:pt x="258" y="5157"/>
                    </a:cubicBezTo>
                    <a:cubicBezTo>
                      <a:pt x="306" y="5240"/>
                      <a:pt x="360" y="5318"/>
                      <a:pt x="419" y="5393"/>
                    </a:cubicBezTo>
                    <a:lnTo>
                      <a:pt x="414" y="5397"/>
                    </a:lnTo>
                    <a:lnTo>
                      <a:pt x="419" y="5393"/>
                    </a:lnTo>
                    <a:cubicBezTo>
                      <a:pt x="448" y="5428"/>
                      <a:pt x="480" y="5465"/>
                      <a:pt x="522" y="5510"/>
                    </a:cubicBezTo>
                    <a:lnTo>
                      <a:pt x="564" y="5552"/>
                    </a:lnTo>
                    <a:lnTo>
                      <a:pt x="579" y="5568"/>
                    </a:lnTo>
                    <a:cubicBezTo>
                      <a:pt x="595" y="5583"/>
                      <a:pt x="612" y="5599"/>
                      <a:pt x="628" y="5615"/>
                    </a:cubicBezTo>
                    <a:lnTo>
                      <a:pt x="642" y="5629"/>
                    </a:lnTo>
                    <a:cubicBezTo>
                      <a:pt x="736" y="5718"/>
                      <a:pt x="833" y="5806"/>
                      <a:pt x="908" y="5872"/>
                    </a:cubicBezTo>
                    <a:cubicBezTo>
                      <a:pt x="940" y="5900"/>
                      <a:pt x="972" y="5929"/>
                      <a:pt x="1004" y="5957"/>
                    </a:cubicBezTo>
                    <a:cubicBezTo>
                      <a:pt x="1064" y="6011"/>
                      <a:pt x="1127" y="6066"/>
                      <a:pt x="1189" y="6122"/>
                    </a:cubicBezTo>
                    <a:lnTo>
                      <a:pt x="1252" y="6179"/>
                    </a:lnTo>
                    <a:lnTo>
                      <a:pt x="1312" y="6227"/>
                    </a:lnTo>
                    <a:lnTo>
                      <a:pt x="1358" y="6263"/>
                    </a:lnTo>
                    <a:cubicBezTo>
                      <a:pt x="1391" y="6289"/>
                      <a:pt x="1426" y="6316"/>
                      <a:pt x="1461" y="6344"/>
                    </a:cubicBezTo>
                    <a:cubicBezTo>
                      <a:pt x="1489" y="6367"/>
                      <a:pt x="1515" y="6388"/>
                      <a:pt x="1539" y="6408"/>
                    </a:cubicBezTo>
                    <a:lnTo>
                      <a:pt x="1599" y="6459"/>
                    </a:lnTo>
                    <a:cubicBezTo>
                      <a:pt x="1604" y="6463"/>
                      <a:pt x="1609" y="6468"/>
                      <a:pt x="1614" y="6472"/>
                    </a:cubicBezTo>
                    <a:lnTo>
                      <a:pt x="1621" y="6479"/>
                    </a:lnTo>
                    <a:cubicBezTo>
                      <a:pt x="1678" y="6531"/>
                      <a:pt x="1733" y="6586"/>
                      <a:pt x="1784" y="6645"/>
                    </a:cubicBezTo>
                    <a:cubicBezTo>
                      <a:pt x="1858" y="6731"/>
                      <a:pt x="1925" y="6825"/>
                      <a:pt x="1982" y="6923"/>
                    </a:cubicBezTo>
                    <a:cubicBezTo>
                      <a:pt x="2003" y="6961"/>
                      <a:pt x="2023" y="6999"/>
                      <a:pt x="2042" y="7038"/>
                    </a:cubicBezTo>
                    <a:cubicBezTo>
                      <a:pt x="2077" y="7109"/>
                      <a:pt x="2107" y="7182"/>
                      <a:pt x="2131" y="7258"/>
                    </a:cubicBezTo>
                    <a:lnTo>
                      <a:pt x="2149" y="7314"/>
                    </a:lnTo>
                    <a:lnTo>
                      <a:pt x="2164" y="7372"/>
                    </a:lnTo>
                    <a:cubicBezTo>
                      <a:pt x="2172" y="7403"/>
                      <a:pt x="2182" y="7445"/>
                      <a:pt x="2189" y="7488"/>
                    </a:cubicBezTo>
                    <a:cubicBezTo>
                      <a:pt x="2208" y="7592"/>
                      <a:pt x="2218" y="7699"/>
                      <a:pt x="2218" y="7805"/>
                    </a:cubicBezTo>
                    <a:cubicBezTo>
                      <a:pt x="2218" y="7856"/>
                      <a:pt x="2216" y="7907"/>
                      <a:pt x="2211" y="7958"/>
                    </a:cubicBezTo>
                    <a:cubicBezTo>
                      <a:pt x="2198" y="8110"/>
                      <a:pt x="2168" y="8260"/>
                      <a:pt x="2122" y="8405"/>
                    </a:cubicBezTo>
                    <a:cubicBezTo>
                      <a:pt x="2077" y="8543"/>
                      <a:pt x="2022" y="8677"/>
                      <a:pt x="1956" y="8806"/>
                    </a:cubicBezTo>
                    <a:cubicBezTo>
                      <a:pt x="1928" y="8860"/>
                      <a:pt x="1900" y="8913"/>
                      <a:pt x="1870" y="8965"/>
                    </a:cubicBezTo>
                    <a:cubicBezTo>
                      <a:pt x="1830" y="9033"/>
                      <a:pt x="1788" y="9100"/>
                      <a:pt x="1745" y="9166"/>
                    </a:cubicBezTo>
                    <a:cubicBezTo>
                      <a:pt x="1708" y="9221"/>
                      <a:pt x="1669" y="9277"/>
                      <a:pt x="1628" y="9333"/>
                    </a:cubicBezTo>
                    <a:cubicBezTo>
                      <a:pt x="1590" y="9385"/>
                      <a:pt x="1549" y="9439"/>
                      <a:pt x="1507" y="9492"/>
                    </a:cubicBezTo>
                    <a:cubicBezTo>
                      <a:pt x="1364" y="9673"/>
                      <a:pt x="1200" y="9860"/>
                      <a:pt x="991" y="10079"/>
                    </a:cubicBezTo>
                    <a:cubicBezTo>
                      <a:pt x="879" y="10197"/>
                      <a:pt x="765" y="10313"/>
                      <a:pt x="655" y="10425"/>
                    </a:cubicBezTo>
                    <a:cubicBezTo>
                      <a:pt x="592" y="10488"/>
                      <a:pt x="528" y="10553"/>
                      <a:pt x="466" y="10617"/>
                    </a:cubicBezTo>
                    <a:lnTo>
                      <a:pt x="456" y="10607"/>
                    </a:lnTo>
                    <a:cubicBezTo>
                      <a:pt x="518" y="10543"/>
                      <a:pt x="583" y="10478"/>
                      <a:pt x="645" y="10415"/>
                    </a:cubicBezTo>
                    <a:cubicBezTo>
                      <a:pt x="755" y="10303"/>
                      <a:pt x="869" y="10187"/>
                      <a:pt x="981" y="10070"/>
                    </a:cubicBezTo>
                    <a:cubicBezTo>
                      <a:pt x="1189" y="9850"/>
                      <a:pt x="1353" y="9664"/>
                      <a:pt x="1496" y="9483"/>
                    </a:cubicBezTo>
                    <a:cubicBezTo>
                      <a:pt x="1538" y="9430"/>
                      <a:pt x="1579" y="9376"/>
                      <a:pt x="1617" y="9324"/>
                    </a:cubicBezTo>
                    <a:cubicBezTo>
                      <a:pt x="1657" y="9269"/>
                      <a:pt x="1696" y="9213"/>
                      <a:pt x="1733" y="9158"/>
                    </a:cubicBezTo>
                    <a:cubicBezTo>
                      <a:pt x="1777" y="9092"/>
                      <a:pt x="1818" y="9025"/>
                      <a:pt x="1857" y="8957"/>
                    </a:cubicBezTo>
                    <a:cubicBezTo>
                      <a:pt x="1887" y="8906"/>
                      <a:pt x="1916" y="8853"/>
                      <a:pt x="1943" y="8800"/>
                    </a:cubicBezTo>
                    <a:cubicBezTo>
                      <a:pt x="2009" y="8671"/>
                      <a:pt x="2064" y="8538"/>
                      <a:pt x="2108" y="8400"/>
                    </a:cubicBezTo>
                    <a:cubicBezTo>
                      <a:pt x="2154" y="8256"/>
                      <a:pt x="2184" y="8107"/>
                      <a:pt x="2198" y="7957"/>
                    </a:cubicBezTo>
                    <a:cubicBezTo>
                      <a:pt x="2202" y="7906"/>
                      <a:pt x="2204" y="7856"/>
                      <a:pt x="2204" y="7805"/>
                    </a:cubicBezTo>
                    <a:cubicBezTo>
                      <a:pt x="2204" y="7699"/>
                      <a:pt x="2195" y="7594"/>
                      <a:pt x="2176" y="7490"/>
                    </a:cubicBezTo>
                    <a:cubicBezTo>
                      <a:pt x="2168" y="7447"/>
                      <a:pt x="2158" y="7406"/>
                      <a:pt x="2151" y="7375"/>
                    </a:cubicBezTo>
                    <a:lnTo>
                      <a:pt x="2135" y="7318"/>
                    </a:lnTo>
                    <a:lnTo>
                      <a:pt x="2118" y="7262"/>
                    </a:lnTo>
                    <a:cubicBezTo>
                      <a:pt x="2093" y="7187"/>
                      <a:pt x="2064" y="7114"/>
                      <a:pt x="2030" y="7043"/>
                    </a:cubicBezTo>
                    <a:cubicBezTo>
                      <a:pt x="2011" y="7005"/>
                      <a:pt x="1991" y="6967"/>
                      <a:pt x="1970" y="6930"/>
                    </a:cubicBezTo>
                    <a:cubicBezTo>
                      <a:pt x="1913" y="6832"/>
                      <a:pt x="1847" y="6740"/>
                      <a:pt x="1773" y="6654"/>
                    </a:cubicBezTo>
                    <a:cubicBezTo>
                      <a:pt x="1723" y="6596"/>
                      <a:pt x="1669" y="6540"/>
                      <a:pt x="1611" y="6489"/>
                    </a:cubicBezTo>
                    <a:lnTo>
                      <a:pt x="1604" y="6482"/>
                    </a:lnTo>
                    <a:cubicBezTo>
                      <a:pt x="1600" y="6478"/>
                      <a:pt x="1595" y="6474"/>
                      <a:pt x="1590" y="6470"/>
                    </a:cubicBezTo>
                    <a:lnTo>
                      <a:pt x="1570" y="6452"/>
                    </a:lnTo>
                    <a:lnTo>
                      <a:pt x="1531" y="6419"/>
                    </a:lnTo>
                    <a:cubicBezTo>
                      <a:pt x="1507" y="6399"/>
                      <a:pt x="1481" y="6378"/>
                      <a:pt x="1452" y="6355"/>
                    </a:cubicBezTo>
                    <a:cubicBezTo>
                      <a:pt x="1418" y="6327"/>
                      <a:pt x="1383" y="6300"/>
                      <a:pt x="1350" y="6274"/>
                    </a:cubicBezTo>
                    <a:lnTo>
                      <a:pt x="1304" y="6238"/>
                    </a:lnTo>
                    <a:lnTo>
                      <a:pt x="1243" y="6190"/>
                    </a:lnTo>
                    <a:lnTo>
                      <a:pt x="1180" y="6132"/>
                    </a:lnTo>
                    <a:cubicBezTo>
                      <a:pt x="1118" y="6076"/>
                      <a:pt x="1056" y="6021"/>
                      <a:pt x="995" y="5967"/>
                    </a:cubicBezTo>
                    <a:cubicBezTo>
                      <a:pt x="963" y="5939"/>
                      <a:pt x="931" y="5910"/>
                      <a:pt x="899" y="5882"/>
                    </a:cubicBezTo>
                    <a:cubicBezTo>
                      <a:pt x="824" y="5816"/>
                      <a:pt x="727" y="5728"/>
                      <a:pt x="633" y="5638"/>
                    </a:cubicBezTo>
                    <a:lnTo>
                      <a:pt x="618" y="5624"/>
                    </a:lnTo>
                    <a:cubicBezTo>
                      <a:pt x="602" y="5609"/>
                      <a:pt x="586" y="5593"/>
                      <a:pt x="570" y="5577"/>
                    </a:cubicBezTo>
                    <a:lnTo>
                      <a:pt x="540" y="5547"/>
                    </a:lnTo>
                    <a:lnTo>
                      <a:pt x="512" y="5519"/>
                    </a:lnTo>
                    <a:cubicBezTo>
                      <a:pt x="470" y="5475"/>
                      <a:pt x="438" y="5437"/>
                      <a:pt x="409" y="5401"/>
                    </a:cubicBezTo>
                    <a:cubicBezTo>
                      <a:pt x="349" y="5327"/>
                      <a:pt x="294" y="5247"/>
                      <a:pt x="246" y="5164"/>
                    </a:cubicBezTo>
                    <a:cubicBezTo>
                      <a:pt x="190" y="5067"/>
                      <a:pt x="143" y="4964"/>
                      <a:pt x="105" y="4858"/>
                    </a:cubicBezTo>
                    <a:cubicBezTo>
                      <a:pt x="35" y="4663"/>
                      <a:pt x="0" y="4458"/>
                      <a:pt x="0" y="4251"/>
                    </a:cubicBezTo>
                    <a:cubicBezTo>
                      <a:pt x="0" y="4250"/>
                      <a:pt x="0" y="4249"/>
                      <a:pt x="0" y="4247"/>
                    </a:cubicBezTo>
                    <a:cubicBezTo>
                      <a:pt x="0" y="4199"/>
                      <a:pt x="2" y="4148"/>
                      <a:pt x="7" y="4092"/>
                    </a:cubicBezTo>
                    <a:cubicBezTo>
                      <a:pt x="7" y="4087"/>
                      <a:pt x="8" y="4082"/>
                      <a:pt x="8" y="4077"/>
                    </a:cubicBezTo>
                    <a:cubicBezTo>
                      <a:pt x="9" y="4069"/>
                      <a:pt x="10" y="4061"/>
                      <a:pt x="11" y="4053"/>
                    </a:cubicBezTo>
                    <a:lnTo>
                      <a:pt x="15" y="4015"/>
                    </a:lnTo>
                    <a:cubicBezTo>
                      <a:pt x="16" y="4008"/>
                      <a:pt x="17" y="4002"/>
                      <a:pt x="18" y="3996"/>
                    </a:cubicBezTo>
                    <a:lnTo>
                      <a:pt x="21" y="3978"/>
                    </a:lnTo>
                    <a:cubicBezTo>
                      <a:pt x="22" y="3973"/>
                      <a:pt x="22" y="3969"/>
                      <a:pt x="23" y="3964"/>
                    </a:cubicBezTo>
                    <a:cubicBezTo>
                      <a:pt x="24" y="3958"/>
                      <a:pt x="25" y="3952"/>
                      <a:pt x="26" y="3946"/>
                    </a:cubicBezTo>
                    <a:cubicBezTo>
                      <a:pt x="43" y="3867"/>
                      <a:pt x="72" y="3790"/>
                      <a:pt x="112" y="3720"/>
                    </a:cubicBezTo>
                    <a:cubicBezTo>
                      <a:pt x="179" y="3605"/>
                      <a:pt x="274" y="3509"/>
                      <a:pt x="389" y="3443"/>
                    </a:cubicBezTo>
                    <a:cubicBezTo>
                      <a:pt x="423" y="3423"/>
                      <a:pt x="459" y="3406"/>
                      <a:pt x="496" y="3392"/>
                    </a:cubicBezTo>
                    <a:cubicBezTo>
                      <a:pt x="574" y="3362"/>
                      <a:pt x="657" y="3346"/>
                      <a:pt x="741" y="3344"/>
                    </a:cubicBezTo>
                    <a:lnTo>
                      <a:pt x="749" y="3344"/>
                    </a:lnTo>
                    <a:cubicBezTo>
                      <a:pt x="757" y="3344"/>
                      <a:pt x="765" y="3344"/>
                      <a:pt x="773" y="3344"/>
                    </a:cubicBezTo>
                    <a:lnTo>
                      <a:pt x="796" y="3345"/>
                    </a:lnTo>
                    <a:cubicBezTo>
                      <a:pt x="798" y="3345"/>
                      <a:pt x="800" y="3345"/>
                      <a:pt x="802" y="3345"/>
                    </a:cubicBezTo>
                    <a:lnTo>
                      <a:pt x="842" y="3348"/>
                    </a:lnTo>
                    <a:lnTo>
                      <a:pt x="849" y="3348"/>
                    </a:lnTo>
                    <a:cubicBezTo>
                      <a:pt x="853" y="3349"/>
                      <a:pt x="857" y="3349"/>
                      <a:pt x="861" y="3349"/>
                    </a:cubicBezTo>
                    <a:lnTo>
                      <a:pt x="917" y="3356"/>
                    </a:lnTo>
                    <a:lnTo>
                      <a:pt x="955" y="3362"/>
                    </a:lnTo>
                    <a:cubicBezTo>
                      <a:pt x="974" y="3364"/>
                      <a:pt x="993" y="3368"/>
                      <a:pt x="1012" y="3371"/>
                    </a:cubicBezTo>
                    <a:lnTo>
                      <a:pt x="1032" y="3375"/>
                    </a:lnTo>
                    <a:cubicBezTo>
                      <a:pt x="1042" y="3377"/>
                      <a:pt x="1052" y="3379"/>
                      <a:pt x="1062" y="3381"/>
                    </a:cubicBezTo>
                    <a:lnTo>
                      <a:pt x="1109" y="3392"/>
                    </a:lnTo>
                    <a:lnTo>
                      <a:pt x="1148" y="3402"/>
                    </a:lnTo>
                    <a:lnTo>
                      <a:pt x="1160" y="3405"/>
                    </a:lnTo>
                    <a:cubicBezTo>
                      <a:pt x="1169" y="3407"/>
                      <a:pt x="1178" y="3410"/>
                      <a:pt x="1187" y="3412"/>
                    </a:cubicBezTo>
                    <a:lnTo>
                      <a:pt x="1212" y="3419"/>
                    </a:lnTo>
                    <a:cubicBezTo>
                      <a:pt x="1230" y="3424"/>
                      <a:pt x="1248" y="3429"/>
                      <a:pt x="1266" y="3435"/>
                    </a:cubicBezTo>
                    <a:lnTo>
                      <a:pt x="1305" y="3448"/>
                    </a:lnTo>
                    <a:cubicBezTo>
                      <a:pt x="1313" y="3451"/>
                      <a:pt x="1321" y="3453"/>
                      <a:pt x="1329" y="3456"/>
                    </a:cubicBezTo>
                    <a:lnTo>
                      <a:pt x="1344" y="3461"/>
                    </a:lnTo>
                    <a:cubicBezTo>
                      <a:pt x="1445" y="3497"/>
                      <a:pt x="1552" y="3540"/>
                      <a:pt x="1661" y="3589"/>
                    </a:cubicBezTo>
                    <a:cubicBezTo>
                      <a:pt x="1878" y="3687"/>
                      <a:pt x="2097" y="3803"/>
                      <a:pt x="2303" y="3915"/>
                    </a:cubicBezTo>
                    <a:lnTo>
                      <a:pt x="2357" y="3944"/>
                    </a:lnTo>
                    <a:cubicBezTo>
                      <a:pt x="2448" y="3993"/>
                      <a:pt x="2542" y="4044"/>
                      <a:pt x="2636" y="4093"/>
                    </a:cubicBezTo>
                    <a:cubicBezTo>
                      <a:pt x="2687" y="4120"/>
                      <a:pt x="2747" y="4151"/>
                      <a:pt x="2810" y="4182"/>
                    </a:cubicBezTo>
                    <a:lnTo>
                      <a:pt x="2854" y="4204"/>
                    </a:lnTo>
                    <a:lnTo>
                      <a:pt x="2942" y="4246"/>
                    </a:lnTo>
                    <a:lnTo>
                      <a:pt x="2984" y="4265"/>
                    </a:lnTo>
                    <a:lnTo>
                      <a:pt x="2981" y="4272"/>
                    </a:lnTo>
                    <a:lnTo>
                      <a:pt x="2984" y="4265"/>
                    </a:lnTo>
                    <a:lnTo>
                      <a:pt x="3039" y="4291"/>
                    </a:lnTo>
                    <a:cubicBezTo>
                      <a:pt x="3050" y="4297"/>
                      <a:pt x="3061" y="4302"/>
                      <a:pt x="3074" y="4308"/>
                    </a:cubicBezTo>
                    <a:lnTo>
                      <a:pt x="3124" y="4330"/>
                    </a:lnTo>
                    <a:cubicBezTo>
                      <a:pt x="3135" y="4334"/>
                      <a:pt x="3146" y="4339"/>
                      <a:pt x="3157" y="4344"/>
                    </a:cubicBezTo>
                    <a:lnTo>
                      <a:pt x="3174" y="4351"/>
                    </a:lnTo>
                    <a:cubicBezTo>
                      <a:pt x="3199" y="4361"/>
                      <a:pt x="3225" y="4371"/>
                      <a:pt x="3250" y="4380"/>
                    </a:cubicBezTo>
                    <a:lnTo>
                      <a:pt x="3276" y="4390"/>
                    </a:lnTo>
                    <a:lnTo>
                      <a:pt x="3354" y="4416"/>
                    </a:lnTo>
                    <a:lnTo>
                      <a:pt x="3380" y="4424"/>
                    </a:lnTo>
                    <a:cubicBezTo>
                      <a:pt x="3451" y="4445"/>
                      <a:pt x="3523" y="4463"/>
                      <a:pt x="3596" y="4478"/>
                    </a:cubicBezTo>
                    <a:cubicBezTo>
                      <a:pt x="3669" y="4493"/>
                      <a:pt x="3744" y="4503"/>
                      <a:pt x="3818" y="4510"/>
                    </a:cubicBezTo>
                    <a:lnTo>
                      <a:pt x="3837" y="4512"/>
                    </a:lnTo>
                    <a:cubicBezTo>
                      <a:pt x="3849" y="4513"/>
                      <a:pt x="3862" y="4514"/>
                      <a:pt x="3875" y="4514"/>
                    </a:cubicBezTo>
                    <a:lnTo>
                      <a:pt x="3935" y="4517"/>
                    </a:lnTo>
                    <a:cubicBezTo>
                      <a:pt x="3972" y="4518"/>
                      <a:pt x="4010" y="4519"/>
                      <a:pt x="4047" y="4517"/>
                    </a:cubicBezTo>
                    <a:cubicBezTo>
                      <a:pt x="4124" y="4515"/>
                      <a:pt x="4201" y="4509"/>
                      <a:pt x="4277" y="4497"/>
                    </a:cubicBezTo>
                    <a:cubicBezTo>
                      <a:pt x="4432" y="4474"/>
                      <a:pt x="4583" y="4431"/>
                      <a:pt x="4727" y="4368"/>
                    </a:cubicBezTo>
                    <a:cubicBezTo>
                      <a:pt x="4784" y="4343"/>
                      <a:pt x="4840" y="4314"/>
                      <a:pt x="4894" y="4283"/>
                    </a:cubicBezTo>
                    <a:cubicBezTo>
                      <a:pt x="4976" y="4236"/>
                      <a:pt x="5055" y="4181"/>
                      <a:pt x="5128" y="4121"/>
                    </a:cubicBezTo>
                    <a:cubicBezTo>
                      <a:pt x="5249" y="4020"/>
                      <a:pt x="5356" y="3904"/>
                      <a:pt x="5446" y="3776"/>
                    </a:cubicBezTo>
                    <a:cubicBezTo>
                      <a:pt x="5476" y="3733"/>
                      <a:pt x="5504" y="3688"/>
                      <a:pt x="5530" y="3643"/>
                    </a:cubicBezTo>
                    <a:cubicBezTo>
                      <a:pt x="5581" y="3554"/>
                      <a:pt x="5625" y="3462"/>
                      <a:pt x="5661" y="3366"/>
                    </a:cubicBezTo>
                    <a:cubicBezTo>
                      <a:pt x="5714" y="3224"/>
                      <a:pt x="5751" y="3076"/>
                      <a:pt x="5772" y="2926"/>
                    </a:cubicBezTo>
                    <a:cubicBezTo>
                      <a:pt x="5782" y="2852"/>
                      <a:pt x="5788" y="2778"/>
                      <a:pt x="5791" y="2704"/>
                    </a:cubicBezTo>
                    <a:cubicBezTo>
                      <a:pt x="5793" y="2636"/>
                      <a:pt x="5792" y="2564"/>
                      <a:pt x="5788" y="2483"/>
                    </a:cubicBezTo>
                    <a:lnTo>
                      <a:pt x="5784" y="2429"/>
                    </a:lnTo>
                    <a:lnTo>
                      <a:pt x="5779" y="2374"/>
                    </a:lnTo>
                    <a:cubicBezTo>
                      <a:pt x="5777" y="2357"/>
                      <a:pt x="5775" y="2340"/>
                      <a:pt x="5773" y="2324"/>
                    </a:cubicBezTo>
                    <a:lnTo>
                      <a:pt x="5773" y="2320"/>
                    </a:lnTo>
                    <a:cubicBezTo>
                      <a:pt x="5772" y="2315"/>
                      <a:pt x="5771" y="2308"/>
                      <a:pt x="5770" y="2302"/>
                    </a:cubicBezTo>
                    <a:cubicBezTo>
                      <a:pt x="5769" y="2291"/>
                      <a:pt x="5767" y="2279"/>
                      <a:pt x="5766" y="2267"/>
                    </a:cubicBezTo>
                    <a:lnTo>
                      <a:pt x="5763" y="2251"/>
                    </a:lnTo>
                    <a:cubicBezTo>
                      <a:pt x="5758" y="2221"/>
                      <a:pt x="5754" y="2190"/>
                      <a:pt x="5748" y="2160"/>
                    </a:cubicBezTo>
                    <a:lnTo>
                      <a:pt x="5742" y="2134"/>
                    </a:lnTo>
                    <a:cubicBezTo>
                      <a:pt x="5741" y="2124"/>
                      <a:pt x="5739" y="2115"/>
                      <a:pt x="5737" y="2107"/>
                    </a:cubicBezTo>
                    <a:lnTo>
                      <a:pt x="5725" y="2053"/>
                    </a:lnTo>
                    <a:cubicBezTo>
                      <a:pt x="5723" y="2041"/>
                      <a:pt x="5719" y="2029"/>
                      <a:pt x="5716" y="2017"/>
                    </a:cubicBezTo>
                    <a:cubicBezTo>
                      <a:pt x="5715" y="2011"/>
                      <a:pt x="5713" y="2006"/>
                      <a:pt x="5712" y="2000"/>
                    </a:cubicBezTo>
                    <a:lnTo>
                      <a:pt x="5695" y="1939"/>
                    </a:lnTo>
                    <a:cubicBezTo>
                      <a:pt x="5686" y="1908"/>
                      <a:pt x="5677" y="1876"/>
                      <a:pt x="5667" y="1845"/>
                    </a:cubicBezTo>
                    <a:cubicBezTo>
                      <a:pt x="5647" y="1784"/>
                      <a:pt x="5624" y="1719"/>
                      <a:pt x="5595" y="1646"/>
                    </a:cubicBezTo>
                    <a:lnTo>
                      <a:pt x="5575" y="1598"/>
                    </a:lnTo>
                    <a:cubicBezTo>
                      <a:pt x="5570" y="1587"/>
                      <a:pt x="5565" y="1576"/>
                      <a:pt x="5561" y="1566"/>
                    </a:cubicBezTo>
                    <a:lnTo>
                      <a:pt x="5554" y="1550"/>
                    </a:lnTo>
                    <a:cubicBezTo>
                      <a:pt x="5544" y="1526"/>
                      <a:pt x="5533" y="1502"/>
                      <a:pt x="5522" y="1479"/>
                    </a:cubicBezTo>
                    <a:lnTo>
                      <a:pt x="5511" y="1455"/>
                    </a:lnTo>
                    <a:cubicBezTo>
                      <a:pt x="5474" y="1379"/>
                      <a:pt x="5445" y="1323"/>
                      <a:pt x="5416" y="1271"/>
                    </a:cubicBezTo>
                    <a:cubicBezTo>
                      <a:pt x="5406" y="1250"/>
                      <a:pt x="5394" y="1230"/>
                      <a:pt x="5383" y="1210"/>
                    </a:cubicBezTo>
                    <a:cubicBezTo>
                      <a:pt x="5377" y="1200"/>
                      <a:pt x="5372" y="1191"/>
                      <a:pt x="5366" y="1181"/>
                    </a:cubicBezTo>
                    <a:lnTo>
                      <a:pt x="5341" y="1137"/>
                    </a:lnTo>
                    <a:cubicBezTo>
                      <a:pt x="5332" y="1123"/>
                      <a:pt x="5323" y="1108"/>
                      <a:pt x="5314" y="1094"/>
                    </a:cubicBezTo>
                    <a:cubicBezTo>
                      <a:pt x="5278" y="1034"/>
                      <a:pt x="5241" y="977"/>
                      <a:pt x="5206" y="924"/>
                    </a:cubicBezTo>
                    <a:cubicBezTo>
                      <a:pt x="5133" y="816"/>
                      <a:pt x="5055" y="708"/>
                      <a:pt x="4975" y="602"/>
                    </a:cubicBezTo>
                    <a:cubicBezTo>
                      <a:pt x="4812" y="390"/>
                      <a:pt x="4641" y="188"/>
                      <a:pt x="4489" y="10"/>
                    </a:cubicBezTo>
                    <a:lnTo>
                      <a:pt x="4500" y="0"/>
                    </a:lnTo>
                    <a:cubicBezTo>
                      <a:pt x="4651" y="179"/>
                      <a:pt x="4823" y="381"/>
                      <a:pt x="4986" y="594"/>
                    </a:cubicBezTo>
                    <a:cubicBezTo>
                      <a:pt x="5066" y="700"/>
                      <a:pt x="5144" y="808"/>
                      <a:pt x="5217" y="916"/>
                    </a:cubicBezTo>
                    <a:cubicBezTo>
                      <a:pt x="5252" y="970"/>
                      <a:pt x="5290" y="1027"/>
                      <a:pt x="5326" y="1087"/>
                    </a:cubicBezTo>
                    <a:cubicBezTo>
                      <a:pt x="5335" y="1101"/>
                      <a:pt x="5344" y="1116"/>
                      <a:pt x="5352" y="1130"/>
                    </a:cubicBezTo>
                    <a:lnTo>
                      <a:pt x="5378" y="1174"/>
                    </a:lnTo>
                    <a:cubicBezTo>
                      <a:pt x="5384" y="1184"/>
                      <a:pt x="5389" y="1193"/>
                      <a:pt x="5395" y="1203"/>
                    </a:cubicBezTo>
                    <a:cubicBezTo>
                      <a:pt x="5406" y="1223"/>
                      <a:pt x="5418" y="1243"/>
                      <a:pt x="5429" y="1264"/>
                    </a:cubicBezTo>
                    <a:cubicBezTo>
                      <a:pt x="5457" y="1316"/>
                      <a:pt x="5487" y="1373"/>
                      <a:pt x="5523" y="1449"/>
                    </a:cubicBezTo>
                    <a:lnTo>
                      <a:pt x="5534" y="1473"/>
                    </a:lnTo>
                    <a:cubicBezTo>
                      <a:pt x="5545" y="1496"/>
                      <a:pt x="5556" y="1520"/>
                      <a:pt x="5567" y="1544"/>
                    </a:cubicBezTo>
                    <a:lnTo>
                      <a:pt x="5574" y="1560"/>
                    </a:lnTo>
                    <a:cubicBezTo>
                      <a:pt x="5578" y="1571"/>
                      <a:pt x="5583" y="1582"/>
                      <a:pt x="5587" y="1592"/>
                    </a:cubicBezTo>
                    <a:lnTo>
                      <a:pt x="5607" y="1641"/>
                    </a:lnTo>
                    <a:cubicBezTo>
                      <a:pt x="5636" y="1714"/>
                      <a:pt x="5660" y="1780"/>
                      <a:pt x="5680" y="1841"/>
                    </a:cubicBezTo>
                    <a:cubicBezTo>
                      <a:pt x="5690" y="1873"/>
                      <a:pt x="5699" y="1904"/>
                      <a:pt x="5708" y="1935"/>
                    </a:cubicBezTo>
                    <a:lnTo>
                      <a:pt x="5718" y="1970"/>
                    </a:lnTo>
                    <a:lnTo>
                      <a:pt x="5725" y="1996"/>
                    </a:lnTo>
                    <a:cubicBezTo>
                      <a:pt x="5727" y="2002"/>
                      <a:pt x="5728" y="2008"/>
                      <a:pt x="5730" y="2014"/>
                    </a:cubicBezTo>
                    <a:cubicBezTo>
                      <a:pt x="5733" y="2025"/>
                      <a:pt x="5736" y="2038"/>
                      <a:pt x="5739" y="2050"/>
                    </a:cubicBezTo>
                    <a:lnTo>
                      <a:pt x="5750" y="2104"/>
                    </a:lnTo>
                    <a:cubicBezTo>
                      <a:pt x="5752" y="2112"/>
                      <a:pt x="5754" y="2121"/>
                      <a:pt x="5756" y="2131"/>
                    </a:cubicBezTo>
                    <a:lnTo>
                      <a:pt x="5761" y="2158"/>
                    </a:lnTo>
                    <a:cubicBezTo>
                      <a:pt x="5767" y="2188"/>
                      <a:pt x="5772" y="2219"/>
                      <a:pt x="5777" y="2249"/>
                    </a:cubicBezTo>
                    <a:lnTo>
                      <a:pt x="5779" y="2265"/>
                    </a:lnTo>
                    <a:cubicBezTo>
                      <a:pt x="5781" y="2277"/>
                      <a:pt x="5783" y="2289"/>
                      <a:pt x="5784" y="2301"/>
                    </a:cubicBezTo>
                    <a:cubicBezTo>
                      <a:pt x="5785" y="2307"/>
                      <a:pt x="5786" y="2313"/>
                      <a:pt x="5786" y="2319"/>
                    </a:cubicBezTo>
                    <a:lnTo>
                      <a:pt x="5787" y="2322"/>
                    </a:lnTo>
                    <a:cubicBezTo>
                      <a:pt x="5789" y="2339"/>
                      <a:pt x="5791" y="2356"/>
                      <a:pt x="5793" y="2373"/>
                    </a:cubicBezTo>
                    <a:lnTo>
                      <a:pt x="5798" y="2428"/>
                    </a:lnTo>
                    <a:lnTo>
                      <a:pt x="5802" y="2483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3"/>
              <p:cNvSpPr/>
              <p:nvPr/>
            </p:nvSpPr>
            <p:spPr>
              <a:xfrm>
                <a:off x="4767480" y="970920"/>
                <a:ext cx="2090160" cy="37324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368" extrusionOk="0">
                    <a:moveTo>
                      <a:pt x="1042" y="9832"/>
                    </a:moveTo>
                    <a:cubicBezTo>
                      <a:pt x="931" y="9949"/>
                      <a:pt x="818" y="10064"/>
                      <a:pt x="709" y="10174"/>
                    </a:cubicBezTo>
                    <a:cubicBezTo>
                      <a:pt x="646" y="10238"/>
                      <a:pt x="582" y="10303"/>
                      <a:pt x="519" y="10368"/>
                    </a:cubicBezTo>
                    <a:lnTo>
                      <a:pt x="509" y="10358"/>
                    </a:lnTo>
                    <a:cubicBezTo>
                      <a:pt x="572" y="10293"/>
                      <a:pt x="636" y="10228"/>
                      <a:pt x="699" y="10164"/>
                    </a:cubicBezTo>
                    <a:cubicBezTo>
                      <a:pt x="809" y="10053"/>
                      <a:pt x="922" y="9938"/>
                      <a:pt x="1033" y="9822"/>
                    </a:cubicBezTo>
                    <a:cubicBezTo>
                      <a:pt x="1237" y="9607"/>
                      <a:pt x="1397" y="9425"/>
                      <a:pt x="1536" y="9249"/>
                    </a:cubicBezTo>
                    <a:cubicBezTo>
                      <a:pt x="1577" y="9198"/>
                      <a:pt x="1616" y="9146"/>
                      <a:pt x="1653" y="9095"/>
                    </a:cubicBezTo>
                    <a:cubicBezTo>
                      <a:pt x="1692" y="9042"/>
                      <a:pt x="1729" y="8988"/>
                      <a:pt x="1764" y="8936"/>
                    </a:cubicBezTo>
                    <a:cubicBezTo>
                      <a:pt x="1806" y="8874"/>
                      <a:pt x="1845" y="8810"/>
                      <a:pt x="1883" y="8745"/>
                    </a:cubicBezTo>
                    <a:cubicBezTo>
                      <a:pt x="1911" y="8696"/>
                      <a:pt x="1938" y="8647"/>
                      <a:pt x="1964" y="8596"/>
                    </a:cubicBezTo>
                    <a:cubicBezTo>
                      <a:pt x="2025" y="8477"/>
                      <a:pt x="2077" y="8353"/>
                      <a:pt x="2118" y="8225"/>
                    </a:cubicBezTo>
                    <a:cubicBezTo>
                      <a:pt x="2159" y="8094"/>
                      <a:pt x="2187" y="7958"/>
                      <a:pt x="2199" y="7821"/>
                    </a:cubicBezTo>
                    <a:cubicBezTo>
                      <a:pt x="2203" y="7776"/>
                      <a:pt x="2205" y="7730"/>
                      <a:pt x="2205" y="7685"/>
                    </a:cubicBezTo>
                    <a:cubicBezTo>
                      <a:pt x="2205" y="7590"/>
                      <a:pt x="2196" y="7496"/>
                      <a:pt x="2179" y="7403"/>
                    </a:cubicBezTo>
                    <a:cubicBezTo>
                      <a:pt x="2167" y="7333"/>
                      <a:pt x="2150" y="7265"/>
                      <a:pt x="2128" y="7198"/>
                    </a:cubicBezTo>
                    <a:cubicBezTo>
                      <a:pt x="2106" y="7132"/>
                      <a:pt x="2080" y="7066"/>
                      <a:pt x="2049" y="7003"/>
                    </a:cubicBezTo>
                    <a:cubicBezTo>
                      <a:pt x="2032" y="6969"/>
                      <a:pt x="2015" y="6936"/>
                      <a:pt x="1996" y="6903"/>
                    </a:cubicBezTo>
                    <a:cubicBezTo>
                      <a:pt x="1945" y="6815"/>
                      <a:pt x="1885" y="6731"/>
                      <a:pt x="1819" y="6654"/>
                    </a:cubicBezTo>
                    <a:cubicBezTo>
                      <a:pt x="1773" y="6601"/>
                      <a:pt x="1724" y="6551"/>
                      <a:pt x="1672" y="6505"/>
                    </a:cubicBezTo>
                    <a:lnTo>
                      <a:pt x="1666" y="6499"/>
                    </a:lnTo>
                    <a:cubicBezTo>
                      <a:pt x="1662" y="6495"/>
                      <a:pt x="1657" y="6491"/>
                      <a:pt x="1653" y="6488"/>
                    </a:cubicBezTo>
                    <a:lnTo>
                      <a:pt x="1634" y="6471"/>
                    </a:lnTo>
                    <a:lnTo>
                      <a:pt x="1597" y="6439"/>
                    </a:lnTo>
                    <a:cubicBezTo>
                      <a:pt x="1574" y="6420"/>
                      <a:pt x="1549" y="6400"/>
                      <a:pt x="1522" y="6378"/>
                    </a:cubicBezTo>
                    <a:cubicBezTo>
                      <a:pt x="1488" y="6351"/>
                      <a:pt x="1454" y="6325"/>
                      <a:pt x="1422" y="6299"/>
                    </a:cubicBezTo>
                    <a:lnTo>
                      <a:pt x="1374" y="6262"/>
                    </a:lnTo>
                    <a:cubicBezTo>
                      <a:pt x="1350" y="6243"/>
                      <a:pt x="1324" y="6222"/>
                      <a:pt x="1307" y="6208"/>
                    </a:cubicBezTo>
                    <a:lnTo>
                      <a:pt x="1241" y="6148"/>
                    </a:lnTo>
                    <a:cubicBezTo>
                      <a:pt x="1180" y="6093"/>
                      <a:pt x="1118" y="6038"/>
                      <a:pt x="1058" y="5985"/>
                    </a:cubicBezTo>
                    <a:cubicBezTo>
                      <a:pt x="1025" y="5956"/>
                      <a:pt x="993" y="5928"/>
                      <a:pt x="961" y="5899"/>
                    </a:cubicBezTo>
                    <a:cubicBezTo>
                      <a:pt x="885" y="5832"/>
                      <a:pt x="786" y="5743"/>
                      <a:pt x="690" y="5651"/>
                    </a:cubicBezTo>
                    <a:lnTo>
                      <a:pt x="675" y="5637"/>
                    </a:lnTo>
                    <a:cubicBezTo>
                      <a:pt x="659" y="5621"/>
                      <a:pt x="642" y="5605"/>
                      <a:pt x="625" y="5588"/>
                    </a:cubicBezTo>
                    <a:lnTo>
                      <a:pt x="593" y="5557"/>
                    </a:lnTo>
                    <a:lnTo>
                      <a:pt x="563" y="5526"/>
                    </a:lnTo>
                    <a:cubicBezTo>
                      <a:pt x="518" y="5477"/>
                      <a:pt x="482" y="5436"/>
                      <a:pt x="450" y="5396"/>
                    </a:cubicBezTo>
                    <a:cubicBezTo>
                      <a:pt x="384" y="5314"/>
                      <a:pt x="324" y="5227"/>
                      <a:pt x="271" y="5136"/>
                    </a:cubicBezTo>
                    <a:cubicBezTo>
                      <a:pt x="209" y="5028"/>
                      <a:pt x="157" y="4916"/>
                      <a:pt x="116" y="4799"/>
                    </a:cubicBezTo>
                    <a:cubicBezTo>
                      <a:pt x="39" y="4585"/>
                      <a:pt x="0" y="4359"/>
                      <a:pt x="0" y="4131"/>
                    </a:cubicBezTo>
                    <a:cubicBezTo>
                      <a:pt x="0" y="4130"/>
                      <a:pt x="0" y="4128"/>
                      <a:pt x="0" y="4126"/>
                    </a:cubicBezTo>
                    <a:cubicBezTo>
                      <a:pt x="0" y="4073"/>
                      <a:pt x="2" y="4017"/>
                      <a:pt x="8" y="3955"/>
                    </a:cubicBezTo>
                    <a:cubicBezTo>
                      <a:pt x="8" y="3950"/>
                      <a:pt x="9" y="3945"/>
                      <a:pt x="9" y="3939"/>
                    </a:cubicBezTo>
                    <a:cubicBezTo>
                      <a:pt x="10" y="3931"/>
                      <a:pt x="11" y="3922"/>
                      <a:pt x="12" y="3913"/>
                    </a:cubicBezTo>
                    <a:lnTo>
                      <a:pt x="17" y="3870"/>
                    </a:lnTo>
                    <a:cubicBezTo>
                      <a:pt x="18" y="3863"/>
                      <a:pt x="19" y="3856"/>
                      <a:pt x="20" y="3849"/>
                    </a:cubicBezTo>
                    <a:lnTo>
                      <a:pt x="23" y="3829"/>
                    </a:lnTo>
                    <a:cubicBezTo>
                      <a:pt x="24" y="3823"/>
                      <a:pt x="25" y="3818"/>
                      <a:pt x="26" y="3813"/>
                    </a:cubicBezTo>
                    <a:cubicBezTo>
                      <a:pt x="28" y="3805"/>
                      <a:pt x="29" y="3798"/>
                      <a:pt x="30" y="3790"/>
                    </a:cubicBezTo>
                    <a:cubicBezTo>
                      <a:pt x="51" y="3691"/>
                      <a:pt x="87" y="3596"/>
                      <a:pt x="137" y="3508"/>
                    </a:cubicBezTo>
                    <a:cubicBezTo>
                      <a:pt x="220" y="3365"/>
                      <a:pt x="338" y="3246"/>
                      <a:pt x="481" y="3164"/>
                    </a:cubicBezTo>
                    <a:cubicBezTo>
                      <a:pt x="524" y="3139"/>
                      <a:pt x="568" y="3118"/>
                      <a:pt x="614" y="3101"/>
                    </a:cubicBezTo>
                    <a:cubicBezTo>
                      <a:pt x="712" y="3063"/>
                      <a:pt x="816" y="3043"/>
                      <a:pt x="920" y="3041"/>
                    </a:cubicBezTo>
                    <a:lnTo>
                      <a:pt x="930" y="3041"/>
                    </a:lnTo>
                    <a:cubicBezTo>
                      <a:pt x="939" y="3041"/>
                      <a:pt x="950" y="3040"/>
                      <a:pt x="960" y="3041"/>
                    </a:cubicBezTo>
                    <a:lnTo>
                      <a:pt x="989" y="3041"/>
                    </a:lnTo>
                    <a:cubicBezTo>
                      <a:pt x="991" y="3041"/>
                      <a:pt x="993" y="3042"/>
                      <a:pt x="996" y="3042"/>
                    </a:cubicBezTo>
                    <a:lnTo>
                      <a:pt x="1041" y="3045"/>
                    </a:lnTo>
                    <a:lnTo>
                      <a:pt x="1049" y="3046"/>
                    </a:lnTo>
                    <a:cubicBezTo>
                      <a:pt x="1054" y="3046"/>
                      <a:pt x="1058" y="3046"/>
                      <a:pt x="1063" y="3047"/>
                    </a:cubicBezTo>
                    <a:lnTo>
                      <a:pt x="1126" y="3054"/>
                    </a:lnTo>
                    <a:lnTo>
                      <a:pt x="1168" y="3060"/>
                    </a:lnTo>
                    <a:cubicBezTo>
                      <a:pt x="1189" y="3063"/>
                      <a:pt x="1211" y="3067"/>
                      <a:pt x="1232" y="3071"/>
                    </a:cubicBezTo>
                    <a:lnTo>
                      <a:pt x="1252" y="3075"/>
                    </a:lnTo>
                    <a:cubicBezTo>
                      <a:pt x="1263" y="3077"/>
                      <a:pt x="1275" y="3079"/>
                      <a:pt x="1285" y="3082"/>
                    </a:cubicBezTo>
                    <a:lnTo>
                      <a:pt x="1336" y="3093"/>
                    </a:lnTo>
                    <a:lnTo>
                      <a:pt x="1378" y="3104"/>
                    </a:lnTo>
                    <a:lnTo>
                      <a:pt x="1392" y="3108"/>
                    </a:lnTo>
                    <a:cubicBezTo>
                      <a:pt x="1401" y="3110"/>
                      <a:pt x="1411" y="3113"/>
                      <a:pt x="1421" y="3116"/>
                    </a:cubicBezTo>
                    <a:lnTo>
                      <a:pt x="1447" y="3123"/>
                    </a:lnTo>
                    <a:cubicBezTo>
                      <a:pt x="1466" y="3129"/>
                      <a:pt x="1485" y="3134"/>
                      <a:pt x="1505" y="3141"/>
                    </a:cubicBezTo>
                    <a:lnTo>
                      <a:pt x="1546" y="3154"/>
                    </a:lnTo>
                    <a:cubicBezTo>
                      <a:pt x="1555" y="3157"/>
                      <a:pt x="1564" y="3160"/>
                      <a:pt x="1573" y="3163"/>
                    </a:cubicBezTo>
                    <a:lnTo>
                      <a:pt x="1588" y="3168"/>
                    </a:lnTo>
                    <a:cubicBezTo>
                      <a:pt x="1695" y="3205"/>
                      <a:pt x="1806" y="3250"/>
                      <a:pt x="1920" y="3302"/>
                    </a:cubicBezTo>
                    <a:cubicBezTo>
                      <a:pt x="2143" y="3402"/>
                      <a:pt x="2366" y="3521"/>
                      <a:pt x="2575" y="3634"/>
                    </a:cubicBezTo>
                    <a:lnTo>
                      <a:pt x="2628" y="3663"/>
                    </a:lnTo>
                    <a:cubicBezTo>
                      <a:pt x="2719" y="3712"/>
                      <a:pt x="2812" y="3762"/>
                      <a:pt x="2906" y="3811"/>
                    </a:cubicBezTo>
                    <a:cubicBezTo>
                      <a:pt x="2956" y="3837"/>
                      <a:pt x="3015" y="3868"/>
                      <a:pt x="3076" y="3898"/>
                    </a:cubicBezTo>
                    <a:lnTo>
                      <a:pt x="3119" y="3919"/>
                    </a:lnTo>
                    <a:lnTo>
                      <a:pt x="3205" y="3961"/>
                    </a:lnTo>
                    <a:lnTo>
                      <a:pt x="3247" y="3980"/>
                    </a:lnTo>
                    <a:lnTo>
                      <a:pt x="3244" y="3986"/>
                    </a:lnTo>
                    <a:lnTo>
                      <a:pt x="3247" y="3980"/>
                    </a:lnTo>
                    <a:lnTo>
                      <a:pt x="3300" y="4005"/>
                    </a:lnTo>
                    <a:cubicBezTo>
                      <a:pt x="3311" y="4011"/>
                      <a:pt x="3322" y="4016"/>
                      <a:pt x="3334" y="4021"/>
                    </a:cubicBezTo>
                    <a:lnTo>
                      <a:pt x="3380" y="4042"/>
                    </a:lnTo>
                    <a:cubicBezTo>
                      <a:pt x="3390" y="4046"/>
                      <a:pt x="3400" y="4050"/>
                      <a:pt x="3411" y="4054"/>
                    </a:cubicBezTo>
                    <a:lnTo>
                      <a:pt x="3427" y="4061"/>
                    </a:lnTo>
                    <a:cubicBezTo>
                      <a:pt x="3449" y="4070"/>
                      <a:pt x="3472" y="4079"/>
                      <a:pt x="3495" y="4087"/>
                    </a:cubicBezTo>
                    <a:lnTo>
                      <a:pt x="3521" y="4097"/>
                    </a:lnTo>
                    <a:lnTo>
                      <a:pt x="3593" y="4121"/>
                    </a:lnTo>
                    <a:lnTo>
                      <a:pt x="3617" y="4128"/>
                    </a:lnTo>
                    <a:cubicBezTo>
                      <a:pt x="3682" y="4148"/>
                      <a:pt x="3748" y="4165"/>
                      <a:pt x="3815" y="4178"/>
                    </a:cubicBezTo>
                    <a:cubicBezTo>
                      <a:pt x="3882" y="4192"/>
                      <a:pt x="3950" y="4201"/>
                      <a:pt x="4019" y="4207"/>
                    </a:cubicBezTo>
                    <a:lnTo>
                      <a:pt x="4036" y="4209"/>
                    </a:lnTo>
                    <a:cubicBezTo>
                      <a:pt x="4047" y="4210"/>
                      <a:pt x="4059" y="4211"/>
                      <a:pt x="4070" y="4211"/>
                    </a:cubicBezTo>
                    <a:lnTo>
                      <a:pt x="4129" y="4214"/>
                    </a:lnTo>
                    <a:cubicBezTo>
                      <a:pt x="4160" y="4215"/>
                      <a:pt x="4193" y="4215"/>
                      <a:pt x="4225" y="4214"/>
                    </a:cubicBezTo>
                    <a:cubicBezTo>
                      <a:pt x="4295" y="4213"/>
                      <a:pt x="4364" y="4207"/>
                      <a:pt x="4433" y="4196"/>
                    </a:cubicBezTo>
                    <a:cubicBezTo>
                      <a:pt x="4572" y="4176"/>
                      <a:pt x="4707" y="4137"/>
                      <a:pt x="4836" y="4080"/>
                    </a:cubicBezTo>
                    <a:cubicBezTo>
                      <a:pt x="4887" y="4058"/>
                      <a:pt x="4937" y="4032"/>
                      <a:pt x="4985" y="4005"/>
                    </a:cubicBezTo>
                    <a:cubicBezTo>
                      <a:pt x="5059" y="3962"/>
                      <a:pt x="5129" y="3914"/>
                      <a:pt x="5194" y="3860"/>
                    </a:cubicBezTo>
                    <a:cubicBezTo>
                      <a:pt x="5302" y="3770"/>
                      <a:pt x="5398" y="3666"/>
                      <a:pt x="5479" y="3551"/>
                    </a:cubicBezTo>
                    <a:cubicBezTo>
                      <a:pt x="5506" y="3512"/>
                      <a:pt x="5531" y="3472"/>
                      <a:pt x="5554" y="3432"/>
                    </a:cubicBezTo>
                    <a:cubicBezTo>
                      <a:pt x="5600" y="3352"/>
                      <a:pt x="5640" y="3268"/>
                      <a:pt x="5672" y="3182"/>
                    </a:cubicBezTo>
                    <a:cubicBezTo>
                      <a:pt x="5721" y="3053"/>
                      <a:pt x="5754" y="2919"/>
                      <a:pt x="5773" y="2782"/>
                    </a:cubicBezTo>
                    <a:cubicBezTo>
                      <a:pt x="5782" y="2714"/>
                      <a:pt x="5788" y="2646"/>
                      <a:pt x="5790" y="2578"/>
                    </a:cubicBezTo>
                    <a:cubicBezTo>
                      <a:pt x="5793" y="2516"/>
                      <a:pt x="5792" y="2450"/>
                      <a:pt x="5788" y="2375"/>
                    </a:cubicBezTo>
                    <a:lnTo>
                      <a:pt x="5784" y="2324"/>
                    </a:lnTo>
                    <a:lnTo>
                      <a:pt x="5779" y="2274"/>
                    </a:lnTo>
                    <a:cubicBezTo>
                      <a:pt x="5778" y="2259"/>
                      <a:pt x="5776" y="2243"/>
                      <a:pt x="5774" y="2228"/>
                    </a:cubicBezTo>
                    <a:lnTo>
                      <a:pt x="5774" y="2224"/>
                    </a:lnTo>
                    <a:cubicBezTo>
                      <a:pt x="5773" y="2218"/>
                      <a:pt x="5772" y="2213"/>
                      <a:pt x="5771" y="2207"/>
                    </a:cubicBezTo>
                    <a:cubicBezTo>
                      <a:pt x="5770" y="2196"/>
                      <a:pt x="5769" y="2185"/>
                      <a:pt x="5767" y="2174"/>
                    </a:cubicBezTo>
                    <a:lnTo>
                      <a:pt x="5764" y="2157"/>
                    </a:lnTo>
                    <a:cubicBezTo>
                      <a:pt x="5760" y="2130"/>
                      <a:pt x="5756" y="2102"/>
                      <a:pt x="5750" y="2075"/>
                    </a:cubicBezTo>
                    <a:cubicBezTo>
                      <a:pt x="5749" y="2069"/>
                      <a:pt x="5748" y="2063"/>
                      <a:pt x="5747" y="2058"/>
                    </a:cubicBezTo>
                    <a:cubicBezTo>
                      <a:pt x="5745" y="2047"/>
                      <a:pt x="5743" y="2036"/>
                      <a:pt x="5741" y="2026"/>
                    </a:cubicBezTo>
                    <a:lnTo>
                      <a:pt x="5730" y="1976"/>
                    </a:lnTo>
                    <a:cubicBezTo>
                      <a:pt x="5727" y="1965"/>
                      <a:pt x="5724" y="1954"/>
                      <a:pt x="5722" y="1943"/>
                    </a:cubicBezTo>
                    <a:cubicBezTo>
                      <a:pt x="5720" y="1937"/>
                      <a:pt x="5719" y="1932"/>
                      <a:pt x="5717" y="1927"/>
                    </a:cubicBezTo>
                    <a:cubicBezTo>
                      <a:pt x="5716" y="1921"/>
                      <a:pt x="5714" y="1915"/>
                      <a:pt x="5713" y="1910"/>
                    </a:cubicBezTo>
                    <a:cubicBezTo>
                      <a:pt x="5710" y="1899"/>
                      <a:pt x="5707" y="1888"/>
                      <a:pt x="5704" y="1878"/>
                    </a:cubicBezTo>
                    <a:lnTo>
                      <a:pt x="5701" y="1868"/>
                    </a:lnTo>
                    <a:cubicBezTo>
                      <a:pt x="5693" y="1840"/>
                      <a:pt x="5685" y="1810"/>
                      <a:pt x="5675" y="1782"/>
                    </a:cubicBezTo>
                    <a:cubicBezTo>
                      <a:pt x="5657" y="1725"/>
                      <a:pt x="5635" y="1664"/>
                      <a:pt x="5608" y="1595"/>
                    </a:cubicBezTo>
                    <a:lnTo>
                      <a:pt x="5589" y="1549"/>
                    </a:lnTo>
                    <a:cubicBezTo>
                      <a:pt x="5585" y="1539"/>
                      <a:pt x="5580" y="1530"/>
                      <a:pt x="5576" y="1520"/>
                    </a:cubicBezTo>
                    <a:lnTo>
                      <a:pt x="5569" y="1504"/>
                    </a:lnTo>
                    <a:cubicBezTo>
                      <a:pt x="5560" y="1482"/>
                      <a:pt x="5549" y="1460"/>
                      <a:pt x="5539" y="1438"/>
                    </a:cubicBezTo>
                    <a:lnTo>
                      <a:pt x="5528" y="1414"/>
                    </a:lnTo>
                    <a:cubicBezTo>
                      <a:pt x="5505" y="1366"/>
                      <a:pt x="5474" y="1302"/>
                      <a:pt x="5439" y="1239"/>
                    </a:cubicBezTo>
                    <a:cubicBezTo>
                      <a:pt x="5428" y="1220"/>
                      <a:pt x="5417" y="1201"/>
                      <a:pt x="5407" y="1182"/>
                    </a:cubicBezTo>
                    <a:cubicBezTo>
                      <a:pt x="5401" y="1173"/>
                      <a:pt x="5396" y="1163"/>
                      <a:pt x="5391" y="1154"/>
                    </a:cubicBezTo>
                    <a:cubicBezTo>
                      <a:pt x="5385" y="1145"/>
                      <a:pt x="5380" y="1136"/>
                      <a:pt x="5374" y="1126"/>
                    </a:cubicBezTo>
                    <a:cubicBezTo>
                      <a:pt x="5363" y="1108"/>
                      <a:pt x="5352" y="1089"/>
                      <a:pt x="5341" y="1070"/>
                    </a:cubicBezTo>
                    <a:cubicBezTo>
                      <a:pt x="5306" y="1013"/>
                      <a:pt x="5270" y="958"/>
                      <a:pt x="5236" y="907"/>
                    </a:cubicBezTo>
                    <a:cubicBezTo>
                      <a:pt x="5165" y="802"/>
                      <a:pt x="5090" y="697"/>
                      <a:pt x="5012" y="594"/>
                    </a:cubicBezTo>
                    <a:cubicBezTo>
                      <a:pt x="4852" y="385"/>
                      <a:pt x="4683" y="186"/>
                      <a:pt x="4533" y="9"/>
                    </a:cubicBezTo>
                    <a:lnTo>
                      <a:pt x="4544" y="0"/>
                    </a:lnTo>
                    <a:cubicBezTo>
                      <a:pt x="4694" y="177"/>
                      <a:pt x="4864" y="377"/>
                      <a:pt x="5023" y="586"/>
                    </a:cubicBezTo>
                    <a:cubicBezTo>
                      <a:pt x="5102" y="689"/>
                      <a:pt x="5178" y="794"/>
                      <a:pt x="5248" y="899"/>
                    </a:cubicBezTo>
                    <a:cubicBezTo>
                      <a:pt x="5282" y="951"/>
                      <a:pt x="5319" y="1006"/>
                      <a:pt x="5353" y="1063"/>
                    </a:cubicBezTo>
                    <a:cubicBezTo>
                      <a:pt x="5364" y="1081"/>
                      <a:pt x="5376" y="1101"/>
                      <a:pt x="5386" y="1119"/>
                    </a:cubicBezTo>
                    <a:cubicBezTo>
                      <a:pt x="5392" y="1128"/>
                      <a:pt x="5398" y="1138"/>
                      <a:pt x="5403" y="1147"/>
                    </a:cubicBezTo>
                    <a:cubicBezTo>
                      <a:pt x="5408" y="1156"/>
                      <a:pt x="5414" y="1166"/>
                      <a:pt x="5419" y="1175"/>
                    </a:cubicBezTo>
                    <a:cubicBezTo>
                      <a:pt x="5430" y="1194"/>
                      <a:pt x="5441" y="1213"/>
                      <a:pt x="5451" y="1233"/>
                    </a:cubicBezTo>
                    <a:cubicBezTo>
                      <a:pt x="5486" y="1295"/>
                      <a:pt x="5517" y="1359"/>
                      <a:pt x="5541" y="1408"/>
                    </a:cubicBezTo>
                    <a:lnTo>
                      <a:pt x="5552" y="1432"/>
                    </a:lnTo>
                    <a:cubicBezTo>
                      <a:pt x="5562" y="1454"/>
                      <a:pt x="5573" y="1476"/>
                      <a:pt x="5582" y="1499"/>
                    </a:cubicBezTo>
                    <a:lnTo>
                      <a:pt x="5589" y="1514"/>
                    </a:lnTo>
                    <a:cubicBezTo>
                      <a:pt x="5593" y="1524"/>
                      <a:pt x="5598" y="1534"/>
                      <a:pt x="5602" y="1544"/>
                    </a:cubicBezTo>
                    <a:lnTo>
                      <a:pt x="5621" y="1590"/>
                    </a:lnTo>
                    <a:cubicBezTo>
                      <a:pt x="5648" y="1660"/>
                      <a:pt x="5670" y="1721"/>
                      <a:pt x="5689" y="1778"/>
                    </a:cubicBezTo>
                    <a:cubicBezTo>
                      <a:pt x="5698" y="1807"/>
                      <a:pt x="5707" y="1836"/>
                      <a:pt x="5715" y="1864"/>
                    </a:cubicBezTo>
                    <a:lnTo>
                      <a:pt x="5718" y="1874"/>
                    </a:lnTo>
                    <a:cubicBezTo>
                      <a:pt x="5721" y="1885"/>
                      <a:pt x="5724" y="1896"/>
                      <a:pt x="5727" y="1906"/>
                    </a:cubicBezTo>
                    <a:cubicBezTo>
                      <a:pt x="5728" y="1912"/>
                      <a:pt x="5730" y="1918"/>
                      <a:pt x="5731" y="1923"/>
                    </a:cubicBezTo>
                    <a:cubicBezTo>
                      <a:pt x="5732" y="1929"/>
                      <a:pt x="5734" y="1934"/>
                      <a:pt x="5735" y="1939"/>
                    </a:cubicBezTo>
                    <a:cubicBezTo>
                      <a:pt x="5738" y="1950"/>
                      <a:pt x="5741" y="1962"/>
                      <a:pt x="5744" y="1973"/>
                    </a:cubicBezTo>
                    <a:lnTo>
                      <a:pt x="5755" y="2023"/>
                    </a:lnTo>
                    <a:cubicBezTo>
                      <a:pt x="5757" y="2034"/>
                      <a:pt x="5759" y="2045"/>
                      <a:pt x="5761" y="2055"/>
                    </a:cubicBezTo>
                    <a:cubicBezTo>
                      <a:pt x="5762" y="2061"/>
                      <a:pt x="5763" y="2067"/>
                      <a:pt x="5764" y="2072"/>
                    </a:cubicBezTo>
                    <a:cubicBezTo>
                      <a:pt x="5770" y="2100"/>
                      <a:pt x="5774" y="2128"/>
                      <a:pt x="5778" y="2155"/>
                    </a:cubicBezTo>
                    <a:lnTo>
                      <a:pt x="5781" y="2172"/>
                    </a:lnTo>
                    <a:cubicBezTo>
                      <a:pt x="5783" y="2183"/>
                      <a:pt x="5784" y="2194"/>
                      <a:pt x="5785" y="2205"/>
                    </a:cubicBezTo>
                    <a:cubicBezTo>
                      <a:pt x="5786" y="2211"/>
                      <a:pt x="5787" y="2217"/>
                      <a:pt x="5788" y="2222"/>
                    </a:cubicBezTo>
                    <a:lnTo>
                      <a:pt x="5788" y="2227"/>
                    </a:lnTo>
                    <a:cubicBezTo>
                      <a:pt x="5790" y="2242"/>
                      <a:pt x="5792" y="2257"/>
                      <a:pt x="5793" y="2273"/>
                    </a:cubicBezTo>
                    <a:lnTo>
                      <a:pt x="5798" y="2324"/>
                    </a:lnTo>
                    <a:lnTo>
                      <a:pt x="5802" y="2374"/>
                    </a:lnTo>
                    <a:cubicBezTo>
                      <a:pt x="5806" y="2450"/>
                      <a:pt x="5807" y="2517"/>
                      <a:pt x="5804" y="2579"/>
                    </a:cubicBezTo>
                    <a:cubicBezTo>
                      <a:pt x="5802" y="2648"/>
                      <a:pt x="5796" y="2716"/>
                      <a:pt x="5787" y="2784"/>
                    </a:cubicBezTo>
                    <a:cubicBezTo>
                      <a:pt x="5768" y="2922"/>
                      <a:pt x="5734" y="3057"/>
                      <a:pt x="5686" y="3187"/>
                    </a:cubicBezTo>
                    <a:cubicBezTo>
                      <a:pt x="5653" y="3274"/>
                      <a:pt x="5613" y="3358"/>
                      <a:pt x="5567" y="3438"/>
                    </a:cubicBezTo>
                    <a:cubicBezTo>
                      <a:pt x="5543" y="3480"/>
                      <a:pt x="5517" y="3520"/>
                      <a:pt x="5490" y="3559"/>
                    </a:cubicBezTo>
                    <a:cubicBezTo>
                      <a:pt x="5409" y="3675"/>
                      <a:pt x="5312" y="3780"/>
                      <a:pt x="5203" y="3871"/>
                    </a:cubicBezTo>
                    <a:cubicBezTo>
                      <a:pt x="5137" y="3925"/>
                      <a:pt x="5066" y="3974"/>
                      <a:pt x="4992" y="4017"/>
                    </a:cubicBezTo>
                    <a:cubicBezTo>
                      <a:pt x="4943" y="4045"/>
                      <a:pt x="4893" y="4071"/>
                      <a:pt x="4841" y="4093"/>
                    </a:cubicBezTo>
                    <a:cubicBezTo>
                      <a:pt x="4712" y="4150"/>
                      <a:pt x="4575" y="4189"/>
                      <a:pt x="4435" y="4210"/>
                    </a:cubicBezTo>
                    <a:cubicBezTo>
                      <a:pt x="4366" y="4221"/>
                      <a:pt x="4296" y="4227"/>
                      <a:pt x="4226" y="4228"/>
                    </a:cubicBezTo>
                    <a:cubicBezTo>
                      <a:pt x="4212" y="4229"/>
                      <a:pt x="4199" y="4229"/>
                      <a:pt x="4185" y="4229"/>
                    </a:cubicBezTo>
                    <a:cubicBezTo>
                      <a:pt x="4166" y="4229"/>
                      <a:pt x="4147" y="4229"/>
                      <a:pt x="4128" y="4228"/>
                    </a:cubicBezTo>
                    <a:lnTo>
                      <a:pt x="4121" y="4228"/>
                    </a:lnTo>
                    <a:lnTo>
                      <a:pt x="4069" y="4226"/>
                    </a:lnTo>
                    <a:cubicBezTo>
                      <a:pt x="4057" y="4225"/>
                      <a:pt x="4046" y="4224"/>
                      <a:pt x="4035" y="4223"/>
                    </a:cubicBezTo>
                    <a:lnTo>
                      <a:pt x="4017" y="4222"/>
                    </a:lnTo>
                    <a:cubicBezTo>
                      <a:pt x="3948" y="4216"/>
                      <a:pt x="3880" y="4206"/>
                      <a:pt x="3812" y="4192"/>
                    </a:cubicBezTo>
                    <a:cubicBezTo>
                      <a:pt x="3745" y="4179"/>
                      <a:pt x="3678" y="4162"/>
                      <a:pt x="3613" y="4142"/>
                    </a:cubicBezTo>
                    <a:lnTo>
                      <a:pt x="3589" y="4135"/>
                    </a:lnTo>
                    <a:lnTo>
                      <a:pt x="3516" y="4111"/>
                    </a:lnTo>
                    <a:lnTo>
                      <a:pt x="3490" y="4101"/>
                    </a:lnTo>
                    <a:cubicBezTo>
                      <a:pt x="3467" y="4093"/>
                      <a:pt x="3444" y="4084"/>
                      <a:pt x="3421" y="4074"/>
                    </a:cubicBezTo>
                    <a:lnTo>
                      <a:pt x="3405" y="4068"/>
                    </a:lnTo>
                    <a:cubicBezTo>
                      <a:pt x="3395" y="4064"/>
                      <a:pt x="3384" y="4060"/>
                      <a:pt x="3374" y="4055"/>
                    </a:cubicBezTo>
                    <a:lnTo>
                      <a:pt x="3328" y="4035"/>
                    </a:lnTo>
                    <a:cubicBezTo>
                      <a:pt x="3316" y="4029"/>
                      <a:pt x="3304" y="4024"/>
                      <a:pt x="3293" y="4019"/>
                    </a:cubicBezTo>
                    <a:lnTo>
                      <a:pt x="3241" y="3993"/>
                    </a:lnTo>
                    <a:lnTo>
                      <a:pt x="3177" y="3964"/>
                    </a:lnTo>
                    <a:lnTo>
                      <a:pt x="3112" y="3933"/>
                    </a:lnTo>
                    <a:lnTo>
                      <a:pt x="3069" y="3911"/>
                    </a:lnTo>
                    <a:cubicBezTo>
                      <a:pt x="3008" y="3881"/>
                      <a:pt x="2949" y="3850"/>
                      <a:pt x="2899" y="3824"/>
                    </a:cubicBezTo>
                    <a:cubicBezTo>
                      <a:pt x="2805" y="3775"/>
                      <a:pt x="2712" y="3724"/>
                      <a:pt x="2621" y="3675"/>
                    </a:cubicBezTo>
                    <a:lnTo>
                      <a:pt x="2568" y="3647"/>
                    </a:lnTo>
                    <a:cubicBezTo>
                      <a:pt x="2359" y="3534"/>
                      <a:pt x="2136" y="3415"/>
                      <a:pt x="1914" y="3315"/>
                    </a:cubicBezTo>
                    <a:cubicBezTo>
                      <a:pt x="1801" y="3264"/>
                      <a:pt x="1689" y="3219"/>
                      <a:pt x="1583" y="3182"/>
                    </a:cubicBezTo>
                    <a:lnTo>
                      <a:pt x="1568" y="3177"/>
                    </a:lnTo>
                    <a:cubicBezTo>
                      <a:pt x="1559" y="3174"/>
                      <a:pt x="1551" y="3171"/>
                      <a:pt x="1542" y="3168"/>
                    </a:cubicBezTo>
                    <a:lnTo>
                      <a:pt x="1500" y="3155"/>
                    </a:lnTo>
                    <a:cubicBezTo>
                      <a:pt x="1481" y="3148"/>
                      <a:pt x="1461" y="3143"/>
                      <a:pt x="1443" y="3137"/>
                    </a:cubicBezTo>
                    <a:lnTo>
                      <a:pt x="1416" y="3130"/>
                    </a:lnTo>
                    <a:cubicBezTo>
                      <a:pt x="1407" y="3127"/>
                      <a:pt x="1397" y="3124"/>
                      <a:pt x="1388" y="3122"/>
                    </a:cubicBezTo>
                    <a:lnTo>
                      <a:pt x="1374" y="3118"/>
                    </a:lnTo>
                    <a:lnTo>
                      <a:pt x="1333" y="3108"/>
                    </a:lnTo>
                    <a:lnTo>
                      <a:pt x="1282" y="3096"/>
                    </a:lnTo>
                    <a:cubicBezTo>
                      <a:pt x="1271" y="3094"/>
                      <a:pt x="1260" y="3091"/>
                      <a:pt x="1249" y="3089"/>
                    </a:cubicBezTo>
                    <a:lnTo>
                      <a:pt x="1229" y="3085"/>
                    </a:lnTo>
                    <a:cubicBezTo>
                      <a:pt x="1208" y="3081"/>
                      <a:pt x="1186" y="3077"/>
                      <a:pt x="1165" y="3074"/>
                    </a:cubicBezTo>
                    <a:lnTo>
                      <a:pt x="1123" y="3068"/>
                    </a:lnTo>
                    <a:lnTo>
                      <a:pt x="1060" y="3061"/>
                    </a:lnTo>
                    <a:cubicBezTo>
                      <a:pt x="1056" y="3060"/>
                      <a:pt x="1052" y="3060"/>
                      <a:pt x="1047" y="3060"/>
                    </a:cubicBezTo>
                    <a:lnTo>
                      <a:pt x="1040" y="3059"/>
                    </a:lnTo>
                    <a:lnTo>
                      <a:pt x="994" y="3056"/>
                    </a:lnTo>
                    <a:cubicBezTo>
                      <a:pt x="992" y="3056"/>
                      <a:pt x="990" y="3056"/>
                      <a:pt x="988" y="3056"/>
                    </a:cubicBezTo>
                    <a:lnTo>
                      <a:pt x="959" y="3055"/>
                    </a:lnTo>
                    <a:cubicBezTo>
                      <a:pt x="949" y="3054"/>
                      <a:pt x="939" y="3055"/>
                      <a:pt x="929" y="3055"/>
                    </a:cubicBezTo>
                    <a:lnTo>
                      <a:pt x="920" y="3055"/>
                    </a:lnTo>
                    <a:cubicBezTo>
                      <a:pt x="817" y="3057"/>
                      <a:pt x="715" y="3077"/>
                      <a:pt x="619" y="3114"/>
                    </a:cubicBezTo>
                    <a:cubicBezTo>
                      <a:pt x="573" y="3131"/>
                      <a:pt x="530" y="3152"/>
                      <a:pt x="488" y="3176"/>
                    </a:cubicBezTo>
                    <a:cubicBezTo>
                      <a:pt x="347" y="3258"/>
                      <a:pt x="230" y="3375"/>
                      <a:pt x="149" y="3515"/>
                    </a:cubicBezTo>
                    <a:cubicBezTo>
                      <a:pt x="99" y="3602"/>
                      <a:pt x="63" y="3695"/>
                      <a:pt x="43" y="3793"/>
                    </a:cubicBezTo>
                    <a:cubicBezTo>
                      <a:pt x="42" y="3801"/>
                      <a:pt x="41" y="3808"/>
                      <a:pt x="39" y="3816"/>
                    </a:cubicBezTo>
                    <a:cubicBezTo>
                      <a:pt x="38" y="3821"/>
                      <a:pt x="38" y="3826"/>
                      <a:pt x="37" y="3831"/>
                    </a:cubicBezTo>
                    <a:lnTo>
                      <a:pt x="33" y="3851"/>
                    </a:lnTo>
                    <a:cubicBezTo>
                      <a:pt x="32" y="3858"/>
                      <a:pt x="31" y="3865"/>
                      <a:pt x="31" y="3872"/>
                    </a:cubicBezTo>
                    <a:lnTo>
                      <a:pt x="25" y="3915"/>
                    </a:lnTo>
                    <a:cubicBezTo>
                      <a:pt x="24" y="3923"/>
                      <a:pt x="24" y="3932"/>
                      <a:pt x="23" y="3941"/>
                    </a:cubicBezTo>
                    <a:cubicBezTo>
                      <a:pt x="22" y="3946"/>
                      <a:pt x="22" y="3952"/>
                      <a:pt x="21" y="3957"/>
                    </a:cubicBezTo>
                    <a:cubicBezTo>
                      <a:pt x="16" y="4018"/>
                      <a:pt x="13" y="4074"/>
                      <a:pt x="13" y="4127"/>
                    </a:cubicBezTo>
                    <a:cubicBezTo>
                      <a:pt x="13" y="4128"/>
                      <a:pt x="13" y="4130"/>
                      <a:pt x="13" y="4132"/>
                    </a:cubicBezTo>
                    <a:cubicBezTo>
                      <a:pt x="13" y="4358"/>
                      <a:pt x="52" y="4582"/>
                      <a:pt x="128" y="4795"/>
                    </a:cubicBezTo>
                    <a:cubicBezTo>
                      <a:pt x="170" y="4911"/>
                      <a:pt x="221" y="5023"/>
                      <a:pt x="283" y="5129"/>
                    </a:cubicBezTo>
                    <a:cubicBezTo>
                      <a:pt x="335" y="5220"/>
                      <a:pt x="394" y="5306"/>
                      <a:pt x="460" y="5388"/>
                    </a:cubicBezTo>
                    <a:lnTo>
                      <a:pt x="455" y="5392"/>
                    </a:lnTo>
                    <a:lnTo>
                      <a:pt x="460" y="5388"/>
                    </a:lnTo>
                    <a:cubicBezTo>
                      <a:pt x="492" y="5428"/>
                      <a:pt x="528" y="5468"/>
                      <a:pt x="573" y="5517"/>
                    </a:cubicBezTo>
                    <a:lnTo>
                      <a:pt x="618" y="5563"/>
                    </a:lnTo>
                    <a:lnTo>
                      <a:pt x="634" y="5578"/>
                    </a:lnTo>
                    <a:cubicBezTo>
                      <a:pt x="651" y="5595"/>
                      <a:pt x="668" y="5611"/>
                      <a:pt x="684" y="5627"/>
                    </a:cubicBezTo>
                    <a:lnTo>
                      <a:pt x="699" y="5641"/>
                    </a:lnTo>
                    <a:cubicBezTo>
                      <a:pt x="795" y="5733"/>
                      <a:pt x="894" y="5822"/>
                      <a:pt x="970" y="5889"/>
                    </a:cubicBezTo>
                    <a:cubicBezTo>
                      <a:pt x="1001" y="5917"/>
                      <a:pt x="1034" y="5946"/>
                      <a:pt x="1066" y="5975"/>
                    </a:cubicBezTo>
                    <a:cubicBezTo>
                      <a:pt x="1126" y="6028"/>
                      <a:pt x="1188" y="6083"/>
                      <a:pt x="1250" y="6138"/>
                    </a:cubicBezTo>
                    <a:lnTo>
                      <a:pt x="1316" y="6198"/>
                    </a:lnTo>
                    <a:cubicBezTo>
                      <a:pt x="1332" y="6212"/>
                      <a:pt x="1358" y="6233"/>
                      <a:pt x="1382" y="6251"/>
                    </a:cubicBezTo>
                    <a:lnTo>
                      <a:pt x="1430" y="6289"/>
                    </a:lnTo>
                    <a:cubicBezTo>
                      <a:pt x="1462" y="6314"/>
                      <a:pt x="1496" y="6341"/>
                      <a:pt x="1530" y="6367"/>
                    </a:cubicBezTo>
                    <a:cubicBezTo>
                      <a:pt x="1557" y="6390"/>
                      <a:pt x="1582" y="6410"/>
                      <a:pt x="1605" y="6429"/>
                    </a:cubicBezTo>
                    <a:lnTo>
                      <a:pt x="1662" y="6477"/>
                    </a:lnTo>
                    <a:cubicBezTo>
                      <a:pt x="1666" y="6481"/>
                      <a:pt x="1670" y="6485"/>
                      <a:pt x="1675" y="6489"/>
                    </a:cubicBezTo>
                    <a:lnTo>
                      <a:pt x="1681" y="6495"/>
                    </a:lnTo>
                    <a:cubicBezTo>
                      <a:pt x="1733" y="6542"/>
                      <a:pt x="1782" y="6592"/>
                      <a:pt x="1828" y="6645"/>
                    </a:cubicBezTo>
                    <a:cubicBezTo>
                      <a:pt x="1895" y="6723"/>
                      <a:pt x="1955" y="6806"/>
                      <a:pt x="2006" y="6895"/>
                    </a:cubicBezTo>
                    <a:cubicBezTo>
                      <a:pt x="2025" y="6929"/>
                      <a:pt x="2044" y="6963"/>
                      <a:pt x="2060" y="6997"/>
                    </a:cubicBezTo>
                    <a:cubicBezTo>
                      <a:pt x="2091" y="7061"/>
                      <a:pt x="2118" y="7127"/>
                      <a:pt x="2140" y="7194"/>
                    </a:cubicBezTo>
                    <a:cubicBezTo>
                      <a:pt x="2162" y="7262"/>
                      <a:pt x="2179" y="7331"/>
                      <a:pt x="2192" y="7400"/>
                    </a:cubicBezTo>
                    <a:cubicBezTo>
                      <a:pt x="2209" y="7494"/>
                      <a:pt x="2218" y="7590"/>
                      <a:pt x="2218" y="7685"/>
                    </a:cubicBezTo>
                    <a:cubicBezTo>
                      <a:pt x="2218" y="7731"/>
                      <a:pt x="2216" y="7777"/>
                      <a:pt x="2212" y="7822"/>
                    </a:cubicBezTo>
                    <a:cubicBezTo>
                      <a:pt x="2200" y="7961"/>
                      <a:pt x="2172" y="8097"/>
                      <a:pt x="2130" y="8229"/>
                    </a:cubicBezTo>
                    <a:cubicBezTo>
                      <a:pt x="2089" y="8358"/>
                      <a:pt x="2037" y="8483"/>
                      <a:pt x="1975" y="8603"/>
                    </a:cubicBezTo>
                    <a:cubicBezTo>
                      <a:pt x="1950" y="8653"/>
                      <a:pt x="1922" y="8703"/>
                      <a:pt x="1894" y="8752"/>
                    </a:cubicBezTo>
                    <a:cubicBezTo>
                      <a:pt x="1856" y="8817"/>
                      <a:pt x="1817" y="8881"/>
                      <a:pt x="1775" y="8944"/>
                    </a:cubicBezTo>
                    <a:cubicBezTo>
                      <a:pt x="1740" y="8997"/>
                      <a:pt x="1702" y="9050"/>
                      <a:pt x="1663" y="9104"/>
                    </a:cubicBezTo>
                    <a:cubicBezTo>
                      <a:pt x="1626" y="9154"/>
                      <a:pt x="1587" y="9206"/>
                      <a:pt x="1546" y="9258"/>
                    </a:cubicBezTo>
                    <a:cubicBezTo>
                      <a:pt x="1407" y="9434"/>
                      <a:pt x="1246" y="9617"/>
                      <a:pt x="1042" y="9832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3"/>
              <p:cNvSpPr/>
              <p:nvPr/>
            </p:nvSpPr>
            <p:spPr>
              <a:xfrm>
                <a:off x="4701240" y="1013760"/>
                <a:ext cx="2089800" cy="364392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10122" extrusionOk="0">
                    <a:moveTo>
                      <a:pt x="1093" y="9587"/>
                    </a:moveTo>
                    <a:cubicBezTo>
                      <a:pt x="984" y="9701"/>
                      <a:pt x="871" y="9816"/>
                      <a:pt x="762" y="9926"/>
                    </a:cubicBezTo>
                    <a:cubicBezTo>
                      <a:pt x="699" y="9990"/>
                      <a:pt x="634" y="10056"/>
                      <a:pt x="570" y="10122"/>
                    </a:cubicBezTo>
                    <a:lnTo>
                      <a:pt x="560" y="10112"/>
                    </a:lnTo>
                    <a:cubicBezTo>
                      <a:pt x="624" y="10046"/>
                      <a:pt x="689" y="9980"/>
                      <a:pt x="752" y="9917"/>
                    </a:cubicBezTo>
                    <a:cubicBezTo>
                      <a:pt x="861" y="9806"/>
                      <a:pt x="974" y="9692"/>
                      <a:pt x="1082" y="9578"/>
                    </a:cubicBezTo>
                    <a:cubicBezTo>
                      <a:pt x="1283" y="9367"/>
                      <a:pt x="1439" y="9189"/>
                      <a:pt x="1575" y="9017"/>
                    </a:cubicBezTo>
                    <a:cubicBezTo>
                      <a:pt x="1747" y="8798"/>
                      <a:pt x="1881" y="8595"/>
                      <a:pt x="1983" y="8395"/>
                    </a:cubicBezTo>
                    <a:cubicBezTo>
                      <a:pt x="2040" y="8284"/>
                      <a:pt x="2087" y="8169"/>
                      <a:pt x="2125" y="8051"/>
                    </a:cubicBezTo>
                    <a:cubicBezTo>
                      <a:pt x="2163" y="7933"/>
                      <a:pt x="2188" y="7811"/>
                      <a:pt x="2199" y="7687"/>
                    </a:cubicBezTo>
                    <a:cubicBezTo>
                      <a:pt x="2202" y="7647"/>
                      <a:pt x="2204" y="7606"/>
                      <a:pt x="2204" y="7565"/>
                    </a:cubicBezTo>
                    <a:cubicBezTo>
                      <a:pt x="2204" y="7357"/>
                      <a:pt x="2157" y="7152"/>
                      <a:pt x="2066" y="6965"/>
                    </a:cubicBezTo>
                    <a:cubicBezTo>
                      <a:pt x="2051" y="6935"/>
                      <a:pt x="2035" y="6905"/>
                      <a:pt x="2019" y="6875"/>
                    </a:cubicBezTo>
                    <a:cubicBezTo>
                      <a:pt x="1973" y="6797"/>
                      <a:pt x="1921" y="6724"/>
                      <a:pt x="1862" y="6656"/>
                    </a:cubicBezTo>
                    <a:cubicBezTo>
                      <a:pt x="1822" y="6609"/>
                      <a:pt x="1778" y="6564"/>
                      <a:pt x="1732" y="6523"/>
                    </a:cubicBezTo>
                    <a:cubicBezTo>
                      <a:pt x="1686" y="6481"/>
                      <a:pt x="1636" y="6441"/>
                      <a:pt x="1590" y="6403"/>
                    </a:cubicBezTo>
                    <a:cubicBezTo>
                      <a:pt x="1557" y="6377"/>
                      <a:pt x="1523" y="6351"/>
                      <a:pt x="1491" y="6325"/>
                    </a:cubicBezTo>
                    <a:lnTo>
                      <a:pt x="1443" y="6288"/>
                    </a:lnTo>
                    <a:lnTo>
                      <a:pt x="1429" y="6276"/>
                    </a:lnTo>
                    <a:cubicBezTo>
                      <a:pt x="1409" y="6261"/>
                      <a:pt x="1389" y="6245"/>
                      <a:pt x="1370" y="6229"/>
                    </a:cubicBezTo>
                    <a:lnTo>
                      <a:pt x="1301" y="6166"/>
                    </a:lnTo>
                    <a:cubicBezTo>
                      <a:pt x="1241" y="6112"/>
                      <a:pt x="1179" y="6057"/>
                      <a:pt x="1119" y="6004"/>
                    </a:cubicBezTo>
                    <a:cubicBezTo>
                      <a:pt x="1087" y="5976"/>
                      <a:pt x="1054" y="5947"/>
                      <a:pt x="1022" y="5918"/>
                    </a:cubicBezTo>
                    <a:cubicBezTo>
                      <a:pt x="945" y="5850"/>
                      <a:pt x="845" y="5759"/>
                      <a:pt x="746" y="5666"/>
                    </a:cubicBezTo>
                    <a:cubicBezTo>
                      <a:pt x="706" y="5627"/>
                      <a:pt x="659" y="5581"/>
                      <a:pt x="614" y="5534"/>
                    </a:cubicBezTo>
                    <a:cubicBezTo>
                      <a:pt x="565" y="5482"/>
                      <a:pt x="525" y="5437"/>
                      <a:pt x="490" y="5393"/>
                    </a:cubicBezTo>
                    <a:cubicBezTo>
                      <a:pt x="418" y="5304"/>
                      <a:pt x="353" y="5209"/>
                      <a:pt x="296" y="5109"/>
                    </a:cubicBezTo>
                    <a:cubicBezTo>
                      <a:pt x="228" y="4992"/>
                      <a:pt x="171" y="4869"/>
                      <a:pt x="126" y="4742"/>
                    </a:cubicBezTo>
                    <a:cubicBezTo>
                      <a:pt x="43" y="4508"/>
                      <a:pt x="0" y="4261"/>
                      <a:pt x="0" y="4013"/>
                    </a:cubicBezTo>
                    <a:cubicBezTo>
                      <a:pt x="0" y="4011"/>
                      <a:pt x="0" y="4009"/>
                      <a:pt x="0" y="4007"/>
                    </a:cubicBezTo>
                    <a:cubicBezTo>
                      <a:pt x="0" y="3949"/>
                      <a:pt x="2" y="3888"/>
                      <a:pt x="8" y="3820"/>
                    </a:cubicBezTo>
                    <a:cubicBezTo>
                      <a:pt x="9" y="3815"/>
                      <a:pt x="9" y="3809"/>
                      <a:pt x="10" y="3804"/>
                    </a:cubicBezTo>
                    <a:cubicBezTo>
                      <a:pt x="11" y="3794"/>
                      <a:pt x="12" y="3784"/>
                      <a:pt x="13" y="3774"/>
                    </a:cubicBezTo>
                    <a:lnTo>
                      <a:pt x="19" y="3727"/>
                    </a:lnTo>
                    <a:cubicBezTo>
                      <a:pt x="22" y="3696"/>
                      <a:pt x="28" y="3665"/>
                      <a:pt x="34" y="3635"/>
                    </a:cubicBezTo>
                    <a:cubicBezTo>
                      <a:pt x="58" y="3516"/>
                      <a:pt x="101" y="3402"/>
                      <a:pt x="162" y="3297"/>
                    </a:cubicBezTo>
                    <a:cubicBezTo>
                      <a:pt x="260" y="3127"/>
                      <a:pt x="402" y="2985"/>
                      <a:pt x="573" y="2886"/>
                    </a:cubicBezTo>
                    <a:cubicBezTo>
                      <a:pt x="624" y="2857"/>
                      <a:pt x="677" y="2831"/>
                      <a:pt x="732" y="2810"/>
                    </a:cubicBezTo>
                    <a:cubicBezTo>
                      <a:pt x="849" y="2765"/>
                      <a:pt x="973" y="2741"/>
                      <a:pt x="1099" y="2738"/>
                    </a:cubicBezTo>
                    <a:cubicBezTo>
                      <a:pt x="1107" y="2738"/>
                      <a:pt x="1116" y="2738"/>
                      <a:pt x="1124" y="2738"/>
                    </a:cubicBezTo>
                    <a:cubicBezTo>
                      <a:pt x="1178" y="2738"/>
                      <a:pt x="1233" y="2741"/>
                      <a:pt x="1286" y="2748"/>
                    </a:cubicBezTo>
                    <a:lnTo>
                      <a:pt x="1333" y="2753"/>
                    </a:lnTo>
                    <a:lnTo>
                      <a:pt x="1379" y="2760"/>
                    </a:lnTo>
                    <a:cubicBezTo>
                      <a:pt x="1403" y="2763"/>
                      <a:pt x="1428" y="2768"/>
                      <a:pt x="1451" y="2772"/>
                    </a:cubicBezTo>
                    <a:lnTo>
                      <a:pt x="1471" y="2776"/>
                    </a:lnTo>
                    <a:cubicBezTo>
                      <a:pt x="1484" y="2778"/>
                      <a:pt x="1496" y="2781"/>
                      <a:pt x="1508" y="2784"/>
                    </a:cubicBezTo>
                    <a:lnTo>
                      <a:pt x="1563" y="2796"/>
                    </a:lnTo>
                    <a:lnTo>
                      <a:pt x="1608" y="2808"/>
                    </a:lnTo>
                    <a:lnTo>
                      <a:pt x="1622" y="2812"/>
                    </a:lnTo>
                    <a:cubicBezTo>
                      <a:pt x="1633" y="2814"/>
                      <a:pt x="1643" y="2817"/>
                      <a:pt x="1654" y="2820"/>
                    </a:cubicBezTo>
                    <a:lnTo>
                      <a:pt x="1680" y="2828"/>
                    </a:lnTo>
                    <a:cubicBezTo>
                      <a:pt x="1701" y="2834"/>
                      <a:pt x="1722" y="2840"/>
                      <a:pt x="1743" y="2847"/>
                    </a:cubicBezTo>
                    <a:lnTo>
                      <a:pt x="1788" y="2861"/>
                    </a:lnTo>
                    <a:cubicBezTo>
                      <a:pt x="1797" y="2864"/>
                      <a:pt x="1807" y="2867"/>
                      <a:pt x="1817" y="2871"/>
                    </a:cubicBezTo>
                    <a:lnTo>
                      <a:pt x="1832" y="2876"/>
                    </a:lnTo>
                    <a:cubicBezTo>
                      <a:pt x="1945" y="2915"/>
                      <a:pt x="2058" y="2961"/>
                      <a:pt x="2179" y="3015"/>
                    </a:cubicBezTo>
                    <a:cubicBezTo>
                      <a:pt x="2407" y="3118"/>
                      <a:pt x="2624" y="3234"/>
                      <a:pt x="2845" y="3354"/>
                    </a:cubicBezTo>
                    <a:lnTo>
                      <a:pt x="2927" y="3396"/>
                    </a:lnTo>
                    <a:cubicBezTo>
                      <a:pt x="3115" y="3499"/>
                      <a:pt x="3310" y="3604"/>
                      <a:pt x="3509" y="3694"/>
                    </a:cubicBezTo>
                    <a:lnTo>
                      <a:pt x="3506" y="3700"/>
                    </a:lnTo>
                    <a:lnTo>
                      <a:pt x="3509" y="3694"/>
                    </a:lnTo>
                    <a:cubicBezTo>
                      <a:pt x="3564" y="3721"/>
                      <a:pt x="3620" y="3748"/>
                      <a:pt x="3679" y="3771"/>
                    </a:cubicBezTo>
                    <a:cubicBezTo>
                      <a:pt x="3699" y="3780"/>
                      <a:pt x="3720" y="3787"/>
                      <a:pt x="3740" y="3795"/>
                    </a:cubicBezTo>
                    <a:lnTo>
                      <a:pt x="3766" y="3804"/>
                    </a:lnTo>
                    <a:lnTo>
                      <a:pt x="3832" y="3826"/>
                    </a:lnTo>
                    <a:lnTo>
                      <a:pt x="3854" y="3833"/>
                    </a:lnTo>
                    <a:cubicBezTo>
                      <a:pt x="3913" y="3851"/>
                      <a:pt x="3973" y="3866"/>
                      <a:pt x="4034" y="3878"/>
                    </a:cubicBezTo>
                    <a:cubicBezTo>
                      <a:pt x="4095" y="3891"/>
                      <a:pt x="4157" y="3900"/>
                      <a:pt x="4218" y="3905"/>
                    </a:cubicBezTo>
                    <a:lnTo>
                      <a:pt x="4235" y="3907"/>
                    </a:lnTo>
                    <a:cubicBezTo>
                      <a:pt x="4245" y="3907"/>
                      <a:pt x="4255" y="3908"/>
                      <a:pt x="4265" y="3909"/>
                    </a:cubicBezTo>
                    <a:lnTo>
                      <a:pt x="4322" y="3911"/>
                    </a:lnTo>
                    <a:cubicBezTo>
                      <a:pt x="4349" y="3912"/>
                      <a:pt x="4377" y="3912"/>
                      <a:pt x="4404" y="3911"/>
                    </a:cubicBezTo>
                    <a:cubicBezTo>
                      <a:pt x="4466" y="3910"/>
                      <a:pt x="4528" y="3904"/>
                      <a:pt x="4589" y="3895"/>
                    </a:cubicBezTo>
                    <a:cubicBezTo>
                      <a:pt x="4712" y="3877"/>
                      <a:pt x="4831" y="3843"/>
                      <a:pt x="4945" y="3793"/>
                    </a:cubicBezTo>
                    <a:cubicBezTo>
                      <a:pt x="4990" y="3773"/>
                      <a:pt x="5034" y="3751"/>
                      <a:pt x="5077" y="3726"/>
                    </a:cubicBezTo>
                    <a:cubicBezTo>
                      <a:pt x="5141" y="3689"/>
                      <a:pt x="5203" y="3646"/>
                      <a:pt x="5261" y="3599"/>
                    </a:cubicBezTo>
                    <a:cubicBezTo>
                      <a:pt x="5356" y="3519"/>
                      <a:pt x="5441" y="3428"/>
                      <a:pt x="5512" y="3326"/>
                    </a:cubicBezTo>
                    <a:cubicBezTo>
                      <a:pt x="5536" y="3292"/>
                      <a:pt x="5558" y="3257"/>
                      <a:pt x="5579" y="3221"/>
                    </a:cubicBezTo>
                    <a:cubicBezTo>
                      <a:pt x="5620" y="3150"/>
                      <a:pt x="5655" y="3075"/>
                      <a:pt x="5684" y="2998"/>
                    </a:cubicBezTo>
                    <a:cubicBezTo>
                      <a:pt x="5728" y="2882"/>
                      <a:pt x="5758" y="2761"/>
                      <a:pt x="5774" y="2638"/>
                    </a:cubicBezTo>
                    <a:cubicBezTo>
                      <a:pt x="5806" y="2402"/>
                      <a:pt x="5793" y="2154"/>
                      <a:pt x="5734" y="1899"/>
                    </a:cubicBezTo>
                    <a:cubicBezTo>
                      <a:pt x="5679" y="1671"/>
                      <a:pt x="5587" y="1439"/>
                      <a:pt x="5461" y="1208"/>
                    </a:cubicBezTo>
                    <a:cubicBezTo>
                      <a:pt x="5451" y="1190"/>
                      <a:pt x="5441" y="1172"/>
                      <a:pt x="5431" y="1154"/>
                    </a:cubicBezTo>
                    <a:cubicBezTo>
                      <a:pt x="5426" y="1145"/>
                      <a:pt x="5421" y="1136"/>
                      <a:pt x="5415" y="1127"/>
                    </a:cubicBezTo>
                    <a:cubicBezTo>
                      <a:pt x="5410" y="1118"/>
                      <a:pt x="5404" y="1109"/>
                      <a:pt x="5399" y="1099"/>
                    </a:cubicBezTo>
                    <a:cubicBezTo>
                      <a:pt x="5389" y="1082"/>
                      <a:pt x="5378" y="1064"/>
                      <a:pt x="5367" y="1047"/>
                    </a:cubicBezTo>
                    <a:cubicBezTo>
                      <a:pt x="5335" y="993"/>
                      <a:pt x="5300" y="940"/>
                      <a:pt x="5267" y="890"/>
                    </a:cubicBezTo>
                    <a:cubicBezTo>
                      <a:pt x="5199" y="788"/>
                      <a:pt x="5125" y="686"/>
                      <a:pt x="5049" y="587"/>
                    </a:cubicBezTo>
                    <a:cubicBezTo>
                      <a:pt x="4905" y="397"/>
                      <a:pt x="4756" y="220"/>
                      <a:pt x="4576" y="9"/>
                    </a:cubicBezTo>
                    <a:lnTo>
                      <a:pt x="4587" y="0"/>
                    </a:lnTo>
                    <a:cubicBezTo>
                      <a:pt x="4766" y="211"/>
                      <a:pt x="4915" y="388"/>
                      <a:pt x="5061" y="578"/>
                    </a:cubicBezTo>
                    <a:cubicBezTo>
                      <a:pt x="5137" y="678"/>
                      <a:pt x="5210" y="780"/>
                      <a:pt x="5279" y="882"/>
                    </a:cubicBezTo>
                    <a:cubicBezTo>
                      <a:pt x="5312" y="932"/>
                      <a:pt x="5347" y="986"/>
                      <a:pt x="5379" y="1040"/>
                    </a:cubicBezTo>
                    <a:cubicBezTo>
                      <a:pt x="5390" y="1057"/>
                      <a:pt x="5401" y="1075"/>
                      <a:pt x="5411" y="1092"/>
                    </a:cubicBezTo>
                    <a:cubicBezTo>
                      <a:pt x="5416" y="1102"/>
                      <a:pt x="5422" y="1111"/>
                      <a:pt x="5427" y="1120"/>
                    </a:cubicBezTo>
                    <a:cubicBezTo>
                      <a:pt x="5432" y="1129"/>
                      <a:pt x="5438" y="1138"/>
                      <a:pt x="5443" y="1147"/>
                    </a:cubicBezTo>
                    <a:cubicBezTo>
                      <a:pt x="5453" y="1165"/>
                      <a:pt x="5463" y="1183"/>
                      <a:pt x="5473" y="1202"/>
                    </a:cubicBezTo>
                    <a:cubicBezTo>
                      <a:pt x="5600" y="1433"/>
                      <a:pt x="5692" y="1667"/>
                      <a:pt x="5748" y="1896"/>
                    </a:cubicBezTo>
                    <a:cubicBezTo>
                      <a:pt x="5807" y="2152"/>
                      <a:pt x="5820" y="2403"/>
                      <a:pt x="5788" y="2640"/>
                    </a:cubicBezTo>
                    <a:cubicBezTo>
                      <a:pt x="5771" y="2764"/>
                      <a:pt x="5741" y="2886"/>
                      <a:pt x="5697" y="3003"/>
                    </a:cubicBezTo>
                    <a:cubicBezTo>
                      <a:pt x="5668" y="3081"/>
                      <a:pt x="5632" y="3156"/>
                      <a:pt x="5591" y="3228"/>
                    </a:cubicBezTo>
                    <a:cubicBezTo>
                      <a:pt x="5570" y="3265"/>
                      <a:pt x="5547" y="3300"/>
                      <a:pt x="5523" y="3335"/>
                    </a:cubicBezTo>
                    <a:cubicBezTo>
                      <a:pt x="5451" y="3437"/>
                      <a:pt x="5366" y="3530"/>
                      <a:pt x="5270" y="3610"/>
                    </a:cubicBezTo>
                    <a:cubicBezTo>
                      <a:pt x="5211" y="3658"/>
                      <a:pt x="5149" y="3701"/>
                      <a:pt x="5084" y="3739"/>
                    </a:cubicBezTo>
                    <a:cubicBezTo>
                      <a:pt x="5041" y="3764"/>
                      <a:pt x="4997" y="3786"/>
                      <a:pt x="4951" y="3806"/>
                    </a:cubicBezTo>
                    <a:cubicBezTo>
                      <a:pt x="4836" y="3856"/>
                      <a:pt x="4715" y="3891"/>
                      <a:pt x="4591" y="3910"/>
                    </a:cubicBezTo>
                    <a:cubicBezTo>
                      <a:pt x="4530" y="3919"/>
                      <a:pt x="4467" y="3924"/>
                      <a:pt x="4405" y="3926"/>
                    </a:cubicBezTo>
                    <a:cubicBezTo>
                      <a:pt x="4393" y="3926"/>
                      <a:pt x="4381" y="3926"/>
                      <a:pt x="4369" y="3926"/>
                    </a:cubicBezTo>
                    <a:cubicBezTo>
                      <a:pt x="4353" y="3926"/>
                      <a:pt x="4337" y="3926"/>
                      <a:pt x="4322" y="3926"/>
                    </a:cubicBezTo>
                    <a:lnTo>
                      <a:pt x="4311" y="3926"/>
                    </a:lnTo>
                    <a:lnTo>
                      <a:pt x="4264" y="3923"/>
                    </a:lnTo>
                    <a:cubicBezTo>
                      <a:pt x="4254" y="3923"/>
                      <a:pt x="4244" y="3922"/>
                      <a:pt x="4234" y="3921"/>
                    </a:cubicBezTo>
                    <a:lnTo>
                      <a:pt x="4217" y="3920"/>
                    </a:lnTo>
                    <a:cubicBezTo>
                      <a:pt x="4155" y="3914"/>
                      <a:pt x="4093" y="3905"/>
                      <a:pt x="4032" y="3893"/>
                    </a:cubicBezTo>
                    <a:cubicBezTo>
                      <a:pt x="3971" y="3881"/>
                      <a:pt x="3910" y="3865"/>
                      <a:pt x="3850" y="3847"/>
                    </a:cubicBezTo>
                    <a:lnTo>
                      <a:pt x="3828" y="3840"/>
                    </a:lnTo>
                    <a:lnTo>
                      <a:pt x="3761" y="3818"/>
                    </a:lnTo>
                    <a:lnTo>
                      <a:pt x="3736" y="3808"/>
                    </a:lnTo>
                    <a:cubicBezTo>
                      <a:pt x="3716" y="3801"/>
                      <a:pt x="3694" y="3793"/>
                      <a:pt x="3674" y="3784"/>
                    </a:cubicBezTo>
                    <a:cubicBezTo>
                      <a:pt x="3615" y="3761"/>
                      <a:pt x="3558" y="3734"/>
                      <a:pt x="3503" y="3708"/>
                    </a:cubicBezTo>
                    <a:cubicBezTo>
                      <a:pt x="3305" y="3617"/>
                      <a:pt x="3109" y="3511"/>
                      <a:pt x="2921" y="3409"/>
                    </a:cubicBezTo>
                    <a:lnTo>
                      <a:pt x="2839" y="3365"/>
                    </a:lnTo>
                    <a:cubicBezTo>
                      <a:pt x="2618" y="3246"/>
                      <a:pt x="2401" y="3130"/>
                      <a:pt x="2174" y="3028"/>
                    </a:cubicBezTo>
                    <a:cubicBezTo>
                      <a:pt x="2053" y="2973"/>
                      <a:pt x="1940" y="2928"/>
                      <a:pt x="1828" y="2889"/>
                    </a:cubicBezTo>
                    <a:lnTo>
                      <a:pt x="1812" y="2883"/>
                    </a:lnTo>
                    <a:cubicBezTo>
                      <a:pt x="1803" y="2880"/>
                      <a:pt x="1793" y="2877"/>
                      <a:pt x="1784" y="2874"/>
                    </a:cubicBezTo>
                    <a:lnTo>
                      <a:pt x="1739" y="2860"/>
                    </a:lnTo>
                    <a:cubicBezTo>
                      <a:pt x="1719" y="2853"/>
                      <a:pt x="1697" y="2847"/>
                      <a:pt x="1677" y="2841"/>
                    </a:cubicBezTo>
                    <a:lnTo>
                      <a:pt x="1650" y="2833"/>
                    </a:lnTo>
                    <a:cubicBezTo>
                      <a:pt x="1640" y="2830"/>
                      <a:pt x="1629" y="2827"/>
                      <a:pt x="1619" y="2825"/>
                    </a:cubicBezTo>
                    <a:lnTo>
                      <a:pt x="1605" y="2821"/>
                    </a:lnTo>
                    <a:lnTo>
                      <a:pt x="1560" y="2809"/>
                    </a:lnTo>
                    <a:lnTo>
                      <a:pt x="1505" y="2797"/>
                    </a:lnTo>
                    <a:cubicBezTo>
                      <a:pt x="1493" y="2794"/>
                      <a:pt x="1481" y="2792"/>
                      <a:pt x="1469" y="2790"/>
                    </a:cubicBezTo>
                    <a:lnTo>
                      <a:pt x="1449" y="2786"/>
                    </a:lnTo>
                    <a:cubicBezTo>
                      <a:pt x="1425" y="2781"/>
                      <a:pt x="1401" y="2777"/>
                      <a:pt x="1377" y="2773"/>
                    </a:cubicBezTo>
                    <a:lnTo>
                      <a:pt x="1331" y="2766"/>
                    </a:lnTo>
                    <a:lnTo>
                      <a:pt x="1285" y="2761"/>
                    </a:lnTo>
                    <a:cubicBezTo>
                      <a:pt x="1232" y="2755"/>
                      <a:pt x="1178" y="2752"/>
                      <a:pt x="1125" y="2752"/>
                    </a:cubicBezTo>
                    <a:cubicBezTo>
                      <a:pt x="1116" y="2752"/>
                      <a:pt x="1108" y="2752"/>
                      <a:pt x="1100" y="2752"/>
                    </a:cubicBezTo>
                    <a:cubicBezTo>
                      <a:pt x="976" y="2754"/>
                      <a:pt x="853" y="2779"/>
                      <a:pt x="737" y="2823"/>
                    </a:cubicBezTo>
                    <a:cubicBezTo>
                      <a:pt x="683" y="2844"/>
                      <a:pt x="630" y="2869"/>
                      <a:pt x="580" y="2898"/>
                    </a:cubicBezTo>
                    <a:cubicBezTo>
                      <a:pt x="411" y="2995"/>
                      <a:pt x="271" y="3135"/>
                      <a:pt x="174" y="3304"/>
                    </a:cubicBezTo>
                    <a:cubicBezTo>
                      <a:pt x="114" y="3407"/>
                      <a:pt x="71" y="3520"/>
                      <a:pt x="47" y="3637"/>
                    </a:cubicBezTo>
                    <a:cubicBezTo>
                      <a:pt x="42" y="3667"/>
                      <a:pt x="36" y="3698"/>
                      <a:pt x="32" y="3729"/>
                    </a:cubicBezTo>
                    <a:lnTo>
                      <a:pt x="27" y="3775"/>
                    </a:lnTo>
                    <a:cubicBezTo>
                      <a:pt x="26" y="3785"/>
                      <a:pt x="25" y="3795"/>
                      <a:pt x="24" y="3805"/>
                    </a:cubicBezTo>
                    <a:cubicBezTo>
                      <a:pt x="23" y="3810"/>
                      <a:pt x="23" y="3816"/>
                      <a:pt x="22" y="3821"/>
                    </a:cubicBezTo>
                    <a:cubicBezTo>
                      <a:pt x="16" y="3888"/>
                      <a:pt x="14" y="3949"/>
                      <a:pt x="14" y="4007"/>
                    </a:cubicBezTo>
                    <a:cubicBezTo>
                      <a:pt x="14" y="4009"/>
                      <a:pt x="14" y="4011"/>
                      <a:pt x="14" y="4012"/>
                    </a:cubicBezTo>
                    <a:cubicBezTo>
                      <a:pt x="14" y="4259"/>
                      <a:pt x="56" y="4505"/>
                      <a:pt x="139" y="4737"/>
                    </a:cubicBezTo>
                    <a:cubicBezTo>
                      <a:pt x="184" y="4864"/>
                      <a:pt x="241" y="4985"/>
                      <a:pt x="308" y="5102"/>
                    </a:cubicBezTo>
                    <a:cubicBezTo>
                      <a:pt x="365" y="5201"/>
                      <a:pt x="429" y="5295"/>
                      <a:pt x="501" y="5384"/>
                    </a:cubicBezTo>
                    <a:lnTo>
                      <a:pt x="496" y="5388"/>
                    </a:lnTo>
                    <a:lnTo>
                      <a:pt x="501" y="5384"/>
                    </a:lnTo>
                    <a:cubicBezTo>
                      <a:pt x="536" y="5428"/>
                      <a:pt x="575" y="5472"/>
                      <a:pt x="624" y="5524"/>
                    </a:cubicBezTo>
                    <a:cubicBezTo>
                      <a:pt x="669" y="5571"/>
                      <a:pt x="716" y="5616"/>
                      <a:pt x="756" y="5655"/>
                    </a:cubicBezTo>
                    <a:cubicBezTo>
                      <a:pt x="854" y="5749"/>
                      <a:pt x="955" y="5839"/>
                      <a:pt x="1032" y="5907"/>
                    </a:cubicBezTo>
                    <a:cubicBezTo>
                      <a:pt x="1064" y="5936"/>
                      <a:pt x="1096" y="5965"/>
                      <a:pt x="1129" y="5993"/>
                    </a:cubicBezTo>
                    <a:cubicBezTo>
                      <a:pt x="1189" y="6046"/>
                      <a:pt x="1250" y="6101"/>
                      <a:pt x="1311" y="6155"/>
                    </a:cubicBezTo>
                    <a:lnTo>
                      <a:pt x="1380" y="6218"/>
                    </a:lnTo>
                    <a:cubicBezTo>
                      <a:pt x="1399" y="6234"/>
                      <a:pt x="1419" y="6250"/>
                      <a:pt x="1438" y="6265"/>
                    </a:cubicBezTo>
                    <a:lnTo>
                      <a:pt x="1452" y="6276"/>
                    </a:lnTo>
                    <a:lnTo>
                      <a:pt x="1500" y="6314"/>
                    </a:lnTo>
                    <a:cubicBezTo>
                      <a:pt x="1533" y="6339"/>
                      <a:pt x="1566" y="6366"/>
                      <a:pt x="1599" y="6392"/>
                    </a:cubicBezTo>
                    <a:cubicBezTo>
                      <a:pt x="1646" y="6430"/>
                      <a:pt x="1696" y="6470"/>
                      <a:pt x="1742" y="6512"/>
                    </a:cubicBezTo>
                    <a:cubicBezTo>
                      <a:pt x="1789" y="6554"/>
                      <a:pt x="1833" y="6599"/>
                      <a:pt x="1874" y="6646"/>
                    </a:cubicBezTo>
                    <a:cubicBezTo>
                      <a:pt x="1933" y="6715"/>
                      <a:pt x="1986" y="6789"/>
                      <a:pt x="2031" y="6868"/>
                    </a:cubicBezTo>
                    <a:cubicBezTo>
                      <a:pt x="2049" y="6898"/>
                      <a:pt x="2065" y="6928"/>
                      <a:pt x="2080" y="6959"/>
                    </a:cubicBezTo>
                    <a:cubicBezTo>
                      <a:pt x="2171" y="7147"/>
                      <a:pt x="2219" y="7355"/>
                      <a:pt x="2219" y="7564"/>
                    </a:cubicBezTo>
                    <a:cubicBezTo>
                      <a:pt x="2219" y="7606"/>
                      <a:pt x="2217" y="7647"/>
                      <a:pt x="2213" y="7688"/>
                    </a:cubicBezTo>
                    <a:cubicBezTo>
                      <a:pt x="2202" y="7813"/>
                      <a:pt x="2177" y="7936"/>
                      <a:pt x="2139" y="8055"/>
                    </a:cubicBezTo>
                    <a:cubicBezTo>
                      <a:pt x="2101" y="8174"/>
                      <a:pt x="2053" y="8289"/>
                      <a:pt x="1996" y="8401"/>
                    </a:cubicBezTo>
                    <a:cubicBezTo>
                      <a:pt x="1893" y="8601"/>
                      <a:pt x="1759" y="8806"/>
                      <a:pt x="1586" y="9025"/>
                    </a:cubicBezTo>
                    <a:cubicBezTo>
                      <a:pt x="1450" y="9197"/>
                      <a:pt x="1294" y="9376"/>
                      <a:pt x="1093" y="958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3"/>
              <p:cNvSpPr/>
              <p:nvPr/>
            </p:nvSpPr>
            <p:spPr>
              <a:xfrm>
                <a:off x="4635000" y="1056960"/>
                <a:ext cx="2090160" cy="35542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9873" extrusionOk="0">
                    <a:moveTo>
                      <a:pt x="1144" y="9340"/>
                    </a:moveTo>
                    <a:cubicBezTo>
                      <a:pt x="1036" y="9453"/>
                      <a:pt x="924" y="9566"/>
                      <a:pt x="815" y="9677"/>
                    </a:cubicBezTo>
                    <a:cubicBezTo>
                      <a:pt x="752" y="9741"/>
                      <a:pt x="687" y="9807"/>
                      <a:pt x="622" y="9873"/>
                    </a:cubicBezTo>
                    <a:lnTo>
                      <a:pt x="612" y="9864"/>
                    </a:lnTo>
                    <a:cubicBezTo>
                      <a:pt x="677" y="9798"/>
                      <a:pt x="742" y="9731"/>
                      <a:pt x="805" y="9667"/>
                    </a:cubicBezTo>
                    <a:cubicBezTo>
                      <a:pt x="914" y="9557"/>
                      <a:pt x="1026" y="9444"/>
                      <a:pt x="1133" y="9331"/>
                    </a:cubicBezTo>
                    <a:cubicBezTo>
                      <a:pt x="1329" y="9125"/>
                      <a:pt x="1482" y="8951"/>
                      <a:pt x="1614" y="8783"/>
                    </a:cubicBezTo>
                    <a:cubicBezTo>
                      <a:pt x="1780" y="8574"/>
                      <a:pt x="1906" y="8381"/>
                      <a:pt x="2003" y="8192"/>
                    </a:cubicBezTo>
                    <a:cubicBezTo>
                      <a:pt x="2055" y="8090"/>
                      <a:pt x="2099" y="7984"/>
                      <a:pt x="2134" y="7876"/>
                    </a:cubicBezTo>
                    <a:cubicBezTo>
                      <a:pt x="2167" y="7771"/>
                      <a:pt x="2190" y="7662"/>
                      <a:pt x="2199" y="7552"/>
                    </a:cubicBezTo>
                    <a:cubicBezTo>
                      <a:pt x="2203" y="7517"/>
                      <a:pt x="2204" y="7482"/>
                      <a:pt x="2204" y="7447"/>
                    </a:cubicBezTo>
                    <a:cubicBezTo>
                      <a:pt x="2204" y="7374"/>
                      <a:pt x="2198" y="7302"/>
                      <a:pt x="2184" y="7230"/>
                    </a:cubicBezTo>
                    <a:cubicBezTo>
                      <a:pt x="2175" y="7177"/>
                      <a:pt x="2162" y="7125"/>
                      <a:pt x="2145" y="7074"/>
                    </a:cubicBezTo>
                    <a:cubicBezTo>
                      <a:pt x="2128" y="7023"/>
                      <a:pt x="2108" y="6973"/>
                      <a:pt x="2085" y="6925"/>
                    </a:cubicBezTo>
                    <a:cubicBezTo>
                      <a:pt x="2072" y="6899"/>
                      <a:pt x="2058" y="6873"/>
                      <a:pt x="2043" y="6847"/>
                    </a:cubicBezTo>
                    <a:cubicBezTo>
                      <a:pt x="2004" y="6779"/>
                      <a:pt x="1959" y="6715"/>
                      <a:pt x="1907" y="6656"/>
                    </a:cubicBezTo>
                    <a:cubicBezTo>
                      <a:pt x="1872" y="6615"/>
                      <a:pt x="1834" y="6576"/>
                      <a:pt x="1793" y="6539"/>
                    </a:cubicBezTo>
                    <a:lnTo>
                      <a:pt x="1788" y="6534"/>
                    </a:lnTo>
                    <a:cubicBezTo>
                      <a:pt x="1785" y="6531"/>
                      <a:pt x="1781" y="6529"/>
                      <a:pt x="1778" y="6526"/>
                    </a:cubicBezTo>
                    <a:lnTo>
                      <a:pt x="1762" y="6512"/>
                    </a:lnTo>
                    <a:lnTo>
                      <a:pt x="1728" y="6483"/>
                    </a:lnTo>
                    <a:cubicBezTo>
                      <a:pt x="1707" y="6466"/>
                      <a:pt x="1684" y="6447"/>
                      <a:pt x="1659" y="6427"/>
                    </a:cubicBezTo>
                    <a:cubicBezTo>
                      <a:pt x="1627" y="6401"/>
                      <a:pt x="1596" y="6377"/>
                      <a:pt x="1562" y="6350"/>
                    </a:cubicBezTo>
                    <a:lnTo>
                      <a:pt x="1513" y="6312"/>
                    </a:lnTo>
                    <a:lnTo>
                      <a:pt x="1445" y="6257"/>
                    </a:lnTo>
                    <a:lnTo>
                      <a:pt x="1441" y="6254"/>
                    </a:lnTo>
                    <a:cubicBezTo>
                      <a:pt x="1438" y="6252"/>
                      <a:pt x="1435" y="6250"/>
                      <a:pt x="1433" y="6248"/>
                    </a:cubicBezTo>
                    <a:lnTo>
                      <a:pt x="1362" y="6183"/>
                    </a:lnTo>
                    <a:cubicBezTo>
                      <a:pt x="1302" y="6129"/>
                      <a:pt x="1241" y="6075"/>
                      <a:pt x="1182" y="6023"/>
                    </a:cubicBezTo>
                    <a:cubicBezTo>
                      <a:pt x="1149" y="5994"/>
                      <a:pt x="1116" y="5965"/>
                      <a:pt x="1083" y="5935"/>
                    </a:cubicBezTo>
                    <a:cubicBezTo>
                      <a:pt x="1006" y="5866"/>
                      <a:pt x="903" y="5774"/>
                      <a:pt x="803" y="5679"/>
                    </a:cubicBezTo>
                    <a:lnTo>
                      <a:pt x="789" y="5665"/>
                    </a:lnTo>
                    <a:cubicBezTo>
                      <a:pt x="771" y="5647"/>
                      <a:pt x="752" y="5629"/>
                      <a:pt x="734" y="5611"/>
                    </a:cubicBezTo>
                    <a:lnTo>
                      <a:pt x="699" y="5577"/>
                    </a:lnTo>
                    <a:lnTo>
                      <a:pt x="664" y="5541"/>
                    </a:lnTo>
                    <a:cubicBezTo>
                      <a:pt x="612" y="5485"/>
                      <a:pt x="569" y="5435"/>
                      <a:pt x="531" y="5388"/>
                    </a:cubicBezTo>
                    <a:cubicBezTo>
                      <a:pt x="453" y="5291"/>
                      <a:pt x="382" y="5189"/>
                      <a:pt x="320" y="5081"/>
                    </a:cubicBezTo>
                    <a:cubicBezTo>
                      <a:pt x="247" y="4954"/>
                      <a:pt x="186" y="4821"/>
                      <a:pt x="137" y="4684"/>
                    </a:cubicBezTo>
                    <a:cubicBezTo>
                      <a:pt x="46" y="4430"/>
                      <a:pt x="0" y="4162"/>
                      <a:pt x="0" y="3893"/>
                    </a:cubicBezTo>
                    <a:cubicBezTo>
                      <a:pt x="0" y="3891"/>
                      <a:pt x="0" y="3889"/>
                      <a:pt x="0" y="3887"/>
                    </a:cubicBezTo>
                    <a:cubicBezTo>
                      <a:pt x="0" y="3823"/>
                      <a:pt x="3" y="3756"/>
                      <a:pt x="9" y="3684"/>
                    </a:cubicBezTo>
                    <a:cubicBezTo>
                      <a:pt x="10" y="3678"/>
                      <a:pt x="10" y="3673"/>
                      <a:pt x="11" y="3667"/>
                    </a:cubicBezTo>
                    <a:cubicBezTo>
                      <a:pt x="12" y="3656"/>
                      <a:pt x="13" y="3644"/>
                      <a:pt x="14" y="3633"/>
                    </a:cubicBezTo>
                    <a:lnTo>
                      <a:pt x="20" y="3583"/>
                    </a:lnTo>
                    <a:cubicBezTo>
                      <a:pt x="21" y="3574"/>
                      <a:pt x="22" y="3566"/>
                      <a:pt x="24" y="3557"/>
                    </a:cubicBezTo>
                    <a:lnTo>
                      <a:pt x="28" y="3532"/>
                    </a:lnTo>
                    <a:cubicBezTo>
                      <a:pt x="29" y="3526"/>
                      <a:pt x="30" y="3520"/>
                      <a:pt x="31" y="3515"/>
                    </a:cubicBezTo>
                    <a:cubicBezTo>
                      <a:pt x="33" y="3503"/>
                      <a:pt x="35" y="3490"/>
                      <a:pt x="38" y="3478"/>
                    </a:cubicBezTo>
                    <a:cubicBezTo>
                      <a:pt x="66" y="3339"/>
                      <a:pt x="116" y="3206"/>
                      <a:pt x="187" y="3084"/>
                    </a:cubicBezTo>
                    <a:cubicBezTo>
                      <a:pt x="302" y="2885"/>
                      <a:pt x="466" y="2720"/>
                      <a:pt x="665" y="2606"/>
                    </a:cubicBezTo>
                    <a:cubicBezTo>
                      <a:pt x="725" y="2571"/>
                      <a:pt x="786" y="2542"/>
                      <a:pt x="850" y="2517"/>
                    </a:cubicBezTo>
                    <a:cubicBezTo>
                      <a:pt x="987" y="2465"/>
                      <a:pt x="1132" y="2437"/>
                      <a:pt x="1278" y="2434"/>
                    </a:cubicBezTo>
                    <a:lnTo>
                      <a:pt x="1288" y="2434"/>
                    </a:lnTo>
                    <a:cubicBezTo>
                      <a:pt x="1303" y="2434"/>
                      <a:pt x="1318" y="2433"/>
                      <a:pt x="1333" y="2434"/>
                    </a:cubicBezTo>
                    <a:lnTo>
                      <a:pt x="1374" y="2435"/>
                    </a:lnTo>
                    <a:cubicBezTo>
                      <a:pt x="1377" y="2435"/>
                      <a:pt x="1380" y="2435"/>
                      <a:pt x="1383" y="2435"/>
                    </a:cubicBezTo>
                    <a:lnTo>
                      <a:pt x="1439" y="2439"/>
                    </a:lnTo>
                    <a:lnTo>
                      <a:pt x="1447" y="2440"/>
                    </a:lnTo>
                    <a:cubicBezTo>
                      <a:pt x="1453" y="2440"/>
                      <a:pt x="1459" y="2441"/>
                      <a:pt x="1464" y="2441"/>
                    </a:cubicBezTo>
                    <a:lnTo>
                      <a:pt x="1541" y="2450"/>
                    </a:lnTo>
                    <a:lnTo>
                      <a:pt x="1591" y="2458"/>
                    </a:lnTo>
                    <a:cubicBezTo>
                      <a:pt x="1618" y="2461"/>
                      <a:pt x="1645" y="2467"/>
                      <a:pt x="1671" y="2472"/>
                    </a:cubicBezTo>
                    <a:lnTo>
                      <a:pt x="1691" y="2475"/>
                    </a:lnTo>
                    <a:cubicBezTo>
                      <a:pt x="1705" y="2478"/>
                      <a:pt x="1718" y="2481"/>
                      <a:pt x="1731" y="2484"/>
                    </a:cubicBezTo>
                    <a:lnTo>
                      <a:pt x="1790" y="2497"/>
                    </a:lnTo>
                    <a:lnTo>
                      <a:pt x="1839" y="2509"/>
                    </a:lnTo>
                    <a:lnTo>
                      <a:pt x="1853" y="2513"/>
                    </a:lnTo>
                    <a:cubicBezTo>
                      <a:pt x="1864" y="2516"/>
                      <a:pt x="1876" y="2519"/>
                      <a:pt x="1887" y="2522"/>
                    </a:cubicBezTo>
                    <a:lnTo>
                      <a:pt x="1915" y="2530"/>
                    </a:lnTo>
                    <a:cubicBezTo>
                      <a:pt x="1937" y="2537"/>
                      <a:pt x="1960" y="2543"/>
                      <a:pt x="1982" y="2551"/>
                    </a:cubicBezTo>
                    <a:lnTo>
                      <a:pt x="2030" y="2566"/>
                    </a:lnTo>
                    <a:cubicBezTo>
                      <a:pt x="2040" y="2569"/>
                      <a:pt x="2050" y="2573"/>
                      <a:pt x="2060" y="2576"/>
                    </a:cubicBezTo>
                    <a:lnTo>
                      <a:pt x="2076" y="2582"/>
                    </a:lnTo>
                    <a:cubicBezTo>
                      <a:pt x="2194" y="2623"/>
                      <a:pt x="2313" y="2671"/>
                      <a:pt x="2438" y="2727"/>
                    </a:cubicBezTo>
                    <a:cubicBezTo>
                      <a:pt x="2672" y="2832"/>
                      <a:pt x="2893" y="2950"/>
                      <a:pt x="3117" y="3071"/>
                    </a:cubicBezTo>
                    <a:lnTo>
                      <a:pt x="3169" y="3099"/>
                    </a:lnTo>
                    <a:cubicBezTo>
                      <a:pt x="3259" y="3148"/>
                      <a:pt x="3353" y="3198"/>
                      <a:pt x="3444" y="3247"/>
                    </a:cubicBezTo>
                    <a:cubicBezTo>
                      <a:pt x="3492" y="3271"/>
                      <a:pt x="3548" y="3301"/>
                      <a:pt x="3606" y="3330"/>
                    </a:cubicBezTo>
                    <a:lnTo>
                      <a:pt x="3647" y="3350"/>
                    </a:lnTo>
                    <a:lnTo>
                      <a:pt x="3729" y="3389"/>
                    </a:lnTo>
                    <a:lnTo>
                      <a:pt x="3772" y="3409"/>
                    </a:lnTo>
                    <a:lnTo>
                      <a:pt x="3769" y="3415"/>
                    </a:lnTo>
                    <a:lnTo>
                      <a:pt x="3772" y="3409"/>
                    </a:lnTo>
                    <a:lnTo>
                      <a:pt x="3822" y="3433"/>
                    </a:lnTo>
                    <a:cubicBezTo>
                      <a:pt x="3833" y="3438"/>
                      <a:pt x="3843" y="3443"/>
                      <a:pt x="3853" y="3447"/>
                    </a:cubicBezTo>
                    <a:lnTo>
                      <a:pt x="3892" y="3465"/>
                    </a:lnTo>
                    <a:cubicBezTo>
                      <a:pt x="3901" y="3468"/>
                      <a:pt x="3909" y="3472"/>
                      <a:pt x="3917" y="3475"/>
                    </a:cubicBezTo>
                    <a:lnTo>
                      <a:pt x="3932" y="3481"/>
                    </a:lnTo>
                    <a:cubicBezTo>
                      <a:pt x="3950" y="3488"/>
                      <a:pt x="3968" y="3495"/>
                      <a:pt x="3986" y="3502"/>
                    </a:cubicBezTo>
                    <a:lnTo>
                      <a:pt x="4011" y="3511"/>
                    </a:lnTo>
                    <a:lnTo>
                      <a:pt x="4071" y="3531"/>
                    </a:lnTo>
                    <a:lnTo>
                      <a:pt x="4092" y="3537"/>
                    </a:lnTo>
                    <a:cubicBezTo>
                      <a:pt x="4145" y="3554"/>
                      <a:pt x="4200" y="3567"/>
                      <a:pt x="4254" y="3578"/>
                    </a:cubicBezTo>
                    <a:cubicBezTo>
                      <a:pt x="4309" y="3589"/>
                      <a:pt x="4364" y="3597"/>
                      <a:pt x="4419" y="3602"/>
                    </a:cubicBezTo>
                    <a:lnTo>
                      <a:pt x="4434" y="3603"/>
                    </a:lnTo>
                    <a:cubicBezTo>
                      <a:pt x="4443" y="3604"/>
                      <a:pt x="4451" y="3605"/>
                      <a:pt x="4460" y="3605"/>
                    </a:cubicBezTo>
                    <a:lnTo>
                      <a:pt x="4501" y="3607"/>
                    </a:lnTo>
                    <a:lnTo>
                      <a:pt x="4515" y="3607"/>
                    </a:lnTo>
                    <a:cubicBezTo>
                      <a:pt x="4537" y="3608"/>
                      <a:pt x="4561" y="3608"/>
                      <a:pt x="4583" y="3607"/>
                    </a:cubicBezTo>
                    <a:cubicBezTo>
                      <a:pt x="4638" y="3606"/>
                      <a:pt x="4692" y="3602"/>
                      <a:pt x="4746" y="3594"/>
                    </a:cubicBezTo>
                    <a:cubicBezTo>
                      <a:pt x="4852" y="3578"/>
                      <a:pt x="4957" y="3548"/>
                      <a:pt x="5055" y="3505"/>
                    </a:cubicBezTo>
                    <a:cubicBezTo>
                      <a:pt x="5094" y="3487"/>
                      <a:pt x="5132" y="3468"/>
                      <a:pt x="5169" y="3447"/>
                    </a:cubicBezTo>
                    <a:cubicBezTo>
                      <a:pt x="5225" y="3415"/>
                      <a:pt x="5278" y="3378"/>
                      <a:pt x="5328" y="3337"/>
                    </a:cubicBezTo>
                    <a:cubicBezTo>
                      <a:pt x="5410" y="3268"/>
                      <a:pt x="5483" y="3189"/>
                      <a:pt x="5545" y="3101"/>
                    </a:cubicBezTo>
                    <a:cubicBezTo>
                      <a:pt x="5566" y="3071"/>
                      <a:pt x="5585" y="3040"/>
                      <a:pt x="5603" y="3009"/>
                    </a:cubicBezTo>
                    <a:cubicBezTo>
                      <a:pt x="5640" y="2946"/>
                      <a:pt x="5670" y="2881"/>
                      <a:pt x="5696" y="2813"/>
                    </a:cubicBezTo>
                    <a:cubicBezTo>
                      <a:pt x="5735" y="2710"/>
                      <a:pt x="5761" y="2602"/>
                      <a:pt x="5776" y="2493"/>
                    </a:cubicBezTo>
                    <a:cubicBezTo>
                      <a:pt x="5784" y="2438"/>
                      <a:pt x="5788" y="2382"/>
                      <a:pt x="5790" y="2326"/>
                    </a:cubicBezTo>
                    <a:cubicBezTo>
                      <a:pt x="5792" y="2276"/>
                      <a:pt x="5791" y="2221"/>
                      <a:pt x="5788" y="2157"/>
                    </a:cubicBezTo>
                    <a:lnTo>
                      <a:pt x="5785" y="2115"/>
                    </a:lnTo>
                    <a:lnTo>
                      <a:pt x="5781" y="2073"/>
                    </a:lnTo>
                    <a:cubicBezTo>
                      <a:pt x="5780" y="2060"/>
                      <a:pt x="5778" y="2048"/>
                      <a:pt x="5777" y="2035"/>
                    </a:cubicBezTo>
                    <a:lnTo>
                      <a:pt x="5776" y="2030"/>
                    </a:lnTo>
                    <a:cubicBezTo>
                      <a:pt x="5775" y="2025"/>
                      <a:pt x="5775" y="2020"/>
                      <a:pt x="5774" y="2015"/>
                    </a:cubicBezTo>
                    <a:cubicBezTo>
                      <a:pt x="5773" y="2006"/>
                      <a:pt x="5772" y="1997"/>
                      <a:pt x="5771" y="1988"/>
                    </a:cubicBezTo>
                    <a:lnTo>
                      <a:pt x="5768" y="1970"/>
                    </a:lnTo>
                    <a:cubicBezTo>
                      <a:pt x="5764" y="1948"/>
                      <a:pt x="5761" y="1926"/>
                      <a:pt x="5756" y="1904"/>
                    </a:cubicBezTo>
                    <a:cubicBezTo>
                      <a:pt x="5755" y="1899"/>
                      <a:pt x="5754" y="1894"/>
                      <a:pt x="5753" y="1889"/>
                    </a:cubicBezTo>
                    <a:cubicBezTo>
                      <a:pt x="5752" y="1880"/>
                      <a:pt x="5750" y="1871"/>
                      <a:pt x="5748" y="1862"/>
                    </a:cubicBezTo>
                    <a:lnTo>
                      <a:pt x="5739" y="1821"/>
                    </a:lnTo>
                    <a:cubicBezTo>
                      <a:pt x="5737" y="1812"/>
                      <a:pt x="5735" y="1803"/>
                      <a:pt x="5732" y="1794"/>
                    </a:cubicBezTo>
                    <a:cubicBezTo>
                      <a:pt x="5731" y="1789"/>
                      <a:pt x="5730" y="1785"/>
                      <a:pt x="5728" y="1780"/>
                    </a:cubicBezTo>
                    <a:cubicBezTo>
                      <a:pt x="5727" y="1775"/>
                      <a:pt x="5726" y="1770"/>
                      <a:pt x="5725" y="1765"/>
                    </a:cubicBezTo>
                    <a:cubicBezTo>
                      <a:pt x="5723" y="1756"/>
                      <a:pt x="5720" y="1748"/>
                      <a:pt x="5718" y="1739"/>
                    </a:cubicBezTo>
                    <a:lnTo>
                      <a:pt x="5714" y="1726"/>
                    </a:lnTo>
                    <a:cubicBezTo>
                      <a:pt x="5707" y="1703"/>
                      <a:pt x="5700" y="1679"/>
                      <a:pt x="5693" y="1656"/>
                    </a:cubicBezTo>
                    <a:cubicBezTo>
                      <a:pt x="5677" y="1606"/>
                      <a:pt x="5658" y="1555"/>
                      <a:pt x="5634" y="1493"/>
                    </a:cubicBezTo>
                    <a:lnTo>
                      <a:pt x="5617" y="1453"/>
                    </a:lnTo>
                    <a:cubicBezTo>
                      <a:pt x="5614" y="1444"/>
                      <a:pt x="5610" y="1436"/>
                      <a:pt x="5606" y="1427"/>
                    </a:cubicBezTo>
                    <a:lnTo>
                      <a:pt x="5600" y="1412"/>
                    </a:lnTo>
                    <a:cubicBezTo>
                      <a:pt x="5592" y="1394"/>
                      <a:pt x="5583" y="1375"/>
                      <a:pt x="5575" y="1357"/>
                    </a:cubicBezTo>
                    <a:cubicBezTo>
                      <a:pt x="5571" y="1349"/>
                      <a:pt x="5567" y="1341"/>
                      <a:pt x="5564" y="1333"/>
                    </a:cubicBezTo>
                    <a:cubicBezTo>
                      <a:pt x="5541" y="1286"/>
                      <a:pt x="5514" y="1231"/>
                      <a:pt x="5483" y="1176"/>
                    </a:cubicBezTo>
                    <a:cubicBezTo>
                      <a:pt x="5475" y="1159"/>
                      <a:pt x="5465" y="1142"/>
                      <a:pt x="5456" y="1126"/>
                    </a:cubicBezTo>
                    <a:cubicBezTo>
                      <a:pt x="5450" y="1117"/>
                      <a:pt x="5446" y="1108"/>
                      <a:pt x="5440" y="1099"/>
                    </a:cubicBezTo>
                    <a:cubicBezTo>
                      <a:pt x="5435" y="1090"/>
                      <a:pt x="5430" y="1081"/>
                      <a:pt x="5425" y="1072"/>
                    </a:cubicBezTo>
                    <a:cubicBezTo>
                      <a:pt x="5415" y="1056"/>
                      <a:pt x="5405" y="1039"/>
                      <a:pt x="5395" y="1023"/>
                    </a:cubicBezTo>
                    <a:cubicBezTo>
                      <a:pt x="5364" y="972"/>
                      <a:pt x="5332" y="922"/>
                      <a:pt x="5299" y="872"/>
                    </a:cubicBezTo>
                    <a:cubicBezTo>
                      <a:pt x="5232" y="773"/>
                      <a:pt x="5161" y="675"/>
                      <a:pt x="5088" y="579"/>
                    </a:cubicBezTo>
                    <a:cubicBezTo>
                      <a:pt x="4945" y="392"/>
                      <a:pt x="4792" y="210"/>
                      <a:pt x="4621" y="9"/>
                    </a:cubicBezTo>
                    <a:lnTo>
                      <a:pt x="4631" y="0"/>
                    </a:lnTo>
                    <a:cubicBezTo>
                      <a:pt x="4803" y="201"/>
                      <a:pt x="4956" y="383"/>
                      <a:pt x="5099" y="570"/>
                    </a:cubicBezTo>
                    <a:cubicBezTo>
                      <a:pt x="5173" y="666"/>
                      <a:pt x="5244" y="765"/>
                      <a:pt x="5310" y="864"/>
                    </a:cubicBezTo>
                    <a:cubicBezTo>
                      <a:pt x="5344" y="915"/>
                      <a:pt x="5376" y="965"/>
                      <a:pt x="5407" y="1016"/>
                    </a:cubicBezTo>
                    <a:cubicBezTo>
                      <a:pt x="5417" y="1032"/>
                      <a:pt x="5427" y="1049"/>
                      <a:pt x="5437" y="1065"/>
                    </a:cubicBezTo>
                    <a:cubicBezTo>
                      <a:pt x="5442" y="1074"/>
                      <a:pt x="5447" y="1083"/>
                      <a:pt x="5452" y="1092"/>
                    </a:cubicBezTo>
                    <a:cubicBezTo>
                      <a:pt x="5458" y="1101"/>
                      <a:pt x="5463" y="1110"/>
                      <a:pt x="5468" y="1119"/>
                    </a:cubicBezTo>
                    <a:cubicBezTo>
                      <a:pt x="5477" y="1136"/>
                      <a:pt x="5487" y="1153"/>
                      <a:pt x="5496" y="1170"/>
                    </a:cubicBezTo>
                    <a:cubicBezTo>
                      <a:pt x="5526" y="1224"/>
                      <a:pt x="5554" y="1280"/>
                      <a:pt x="5577" y="1327"/>
                    </a:cubicBezTo>
                    <a:cubicBezTo>
                      <a:pt x="5581" y="1335"/>
                      <a:pt x="5584" y="1343"/>
                      <a:pt x="5588" y="1351"/>
                    </a:cubicBezTo>
                    <a:cubicBezTo>
                      <a:pt x="5596" y="1369"/>
                      <a:pt x="5605" y="1388"/>
                      <a:pt x="5613" y="1407"/>
                    </a:cubicBezTo>
                    <a:lnTo>
                      <a:pt x="5619" y="1422"/>
                    </a:lnTo>
                    <a:cubicBezTo>
                      <a:pt x="5623" y="1430"/>
                      <a:pt x="5627" y="1439"/>
                      <a:pt x="5630" y="1448"/>
                    </a:cubicBezTo>
                    <a:lnTo>
                      <a:pt x="5647" y="1488"/>
                    </a:lnTo>
                    <a:cubicBezTo>
                      <a:pt x="5671" y="1550"/>
                      <a:pt x="5691" y="1602"/>
                      <a:pt x="5706" y="1652"/>
                    </a:cubicBezTo>
                    <a:cubicBezTo>
                      <a:pt x="5714" y="1675"/>
                      <a:pt x="5721" y="1699"/>
                      <a:pt x="5728" y="1722"/>
                    </a:cubicBezTo>
                    <a:lnTo>
                      <a:pt x="5732" y="1735"/>
                    </a:lnTo>
                    <a:cubicBezTo>
                      <a:pt x="5734" y="1744"/>
                      <a:pt x="5736" y="1753"/>
                      <a:pt x="5739" y="1762"/>
                    </a:cubicBezTo>
                    <a:cubicBezTo>
                      <a:pt x="5740" y="1767"/>
                      <a:pt x="5741" y="1772"/>
                      <a:pt x="5743" y="1776"/>
                    </a:cubicBezTo>
                    <a:cubicBezTo>
                      <a:pt x="5744" y="1781"/>
                      <a:pt x="5745" y="1786"/>
                      <a:pt x="5746" y="1790"/>
                    </a:cubicBezTo>
                    <a:cubicBezTo>
                      <a:pt x="5749" y="1800"/>
                      <a:pt x="5751" y="1809"/>
                      <a:pt x="5753" y="1818"/>
                    </a:cubicBezTo>
                    <a:lnTo>
                      <a:pt x="5762" y="1860"/>
                    </a:lnTo>
                    <a:cubicBezTo>
                      <a:pt x="5764" y="1868"/>
                      <a:pt x="5766" y="1878"/>
                      <a:pt x="5768" y="1887"/>
                    </a:cubicBezTo>
                    <a:cubicBezTo>
                      <a:pt x="5769" y="1892"/>
                      <a:pt x="5770" y="1897"/>
                      <a:pt x="5771" y="1902"/>
                    </a:cubicBezTo>
                    <a:cubicBezTo>
                      <a:pt x="5775" y="1924"/>
                      <a:pt x="5779" y="1946"/>
                      <a:pt x="5782" y="1968"/>
                    </a:cubicBezTo>
                    <a:lnTo>
                      <a:pt x="5785" y="1987"/>
                    </a:lnTo>
                    <a:cubicBezTo>
                      <a:pt x="5786" y="1996"/>
                      <a:pt x="5788" y="2005"/>
                      <a:pt x="5789" y="2014"/>
                    </a:cubicBezTo>
                    <a:cubicBezTo>
                      <a:pt x="5789" y="2019"/>
                      <a:pt x="5790" y="2024"/>
                      <a:pt x="5791" y="2029"/>
                    </a:cubicBezTo>
                    <a:lnTo>
                      <a:pt x="5791" y="2034"/>
                    </a:lnTo>
                    <a:cubicBezTo>
                      <a:pt x="5793" y="2047"/>
                      <a:pt x="5795" y="2059"/>
                      <a:pt x="5796" y="2072"/>
                    </a:cubicBezTo>
                    <a:lnTo>
                      <a:pt x="5800" y="2114"/>
                    </a:lnTo>
                    <a:lnTo>
                      <a:pt x="5803" y="2157"/>
                    </a:lnTo>
                    <a:cubicBezTo>
                      <a:pt x="5806" y="2221"/>
                      <a:pt x="5807" y="2277"/>
                      <a:pt x="5805" y="2327"/>
                    </a:cubicBezTo>
                    <a:cubicBezTo>
                      <a:pt x="5803" y="2384"/>
                      <a:pt x="5798" y="2440"/>
                      <a:pt x="5790" y="2496"/>
                    </a:cubicBezTo>
                    <a:cubicBezTo>
                      <a:pt x="5776" y="2606"/>
                      <a:pt x="5748" y="2714"/>
                      <a:pt x="5709" y="2819"/>
                    </a:cubicBezTo>
                    <a:cubicBezTo>
                      <a:pt x="5684" y="2887"/>
                      <a:pt x="5652" y="2953"/>
                      <a:pt x="5616" y="3017"/>
                    </a:cubicBezTo>
                    <a:cubicBezTo>
                      <a:pt x="5598" y="3048"/>
                      <a:pt x="5578" y="3079"/>
                      <a:pt x="5557" y="3110"/>
                    </a:cubicBezTo>
                    <a:cubicBezTo>
                      <a:pt x="5495" y="3198"/>
                      <a:pt x="5421" y="3279"/>
                      <a:pt x="5338" y="3348"/>
                    </a:cubicBezTo>
                    <a:cubicBezTo>
                      <a:pt x="5287" y="3390"/>
                      <a:pt x="5234" y="3427"/>
                      <a:pt x="5177" y="3460"/>
                    </a:cubicBezTo>
                    <a:cubicBezTo>
                      <a:pt x="5140" y="3481"/>
                      <a:pt x="5102" y="3501"/>
                      <a:pt x="5062" y="3518"/>
                    </a:cubicBezTo>
                    <a:cubicBezTo>
                      <a:pt x="4962" y="3562"/>
                      <a:pt x="4857" y="3592"/>
                      <a:pt x="4749" y="3608"/>
                    </a:cubicBezTo>
                    <a:cubicBezTo>
                      <a:pt x="4695" y="3616"/>
                      <a:pt x="4640" y="3621"/>
                      <a:pt x="4585" y="3622"/>
                    </a:cubicBezTo>
                    <a:cubicBezTo>
                      <a:pt x="4575" y="3623"/>
                      <a:pt x="4564" y="3623"/>
                      <a:pt x="4554" y="3623"/>
                    </a:cubicBezTo>
                    <a:cubicBezTo>
                      <a:pt x="4541" y="3623"/>
                      <a:pt x="4528" y="3622"/>
                      <a:pt x="4516" y="3622"/>
                    </a:cubicBezTo>
                    <a:lnTo>
                      <a:pt x="4502" y="3622"/>
                    </a:lnTo>
                    <a:lnTo>
                      <a:pt x="4460" y="3620"/>
                    </a:lnTo>
                    <a:cubicBezTo>
                      <a:pt x="4451" y="3620"/>
                      <a:pt x="4442" y="3619"/>
                      <a:pt x="4434" y="3618"/>
                    </a:cubicBezTo>
                    <a:lnTo>
                      <a:pt x="4419" y="3617"/>
                    </a:lnTo>
                    <a:cubicBezTo>
                      <a:pt x="4363" y="3612"/>
                      <a:pt x="4307" y="3604"/>
                      <a:pt x="4253" y="3593"/>
                    </a:cubicBezTo>
                    <a:cubicBezTo>
                      <a:pt x="4197" y="3582"/>
                      <a:pt x="4142" y="3568"/>
                      <a:pt x="4088" y="3551"/>
                    </a:cubicBezTo>
                    <a:lnTo>
                      <a:pt x="4068" y="3545"/>
                    </a:lnTo>
                    <a:lnTo>
                      <a:pt x="4008" y="3525"/>
                    </a:lnTo>
                    <a:lnTo>
                      <a:pt x="3983" y="3516"/>
                    </a:lnTo>
                    <a:cubicBezTo>
                      <a:pt x="3964" y="3509"/>
                      <a:pt x="3946" y="3502"/>
                      <a:pt x="3927" y="3494"/>
                    </a:cubicBezTo>
                    <a:lnTo>
                      <a:pt x="3913" y="3488"/>
                    </a:lnTo>
                    <a:cubicBezTo>
                      <a:pt x="3905" y="3485"/>
                      <a:pt x="3896" y="3482"/>
                      <a:pt x="3888" y="3478"/>
                    </a:cubicBezTo>
                    <a:lnTo>
                      <a:pt x="3848" y="3461"/>
                    </a:lnTo>
                    <a:cubicBezTo>
                      <a:pt x="3838" y="3456"/>
                      <a:pt x="3828" y="3451"/>
                      <a:pt x="3817" y="3446"/>
                    </a:cubicBezTo>
                    <a:lnTo>
                      <a:pt x="3767" y="3422"/>
                    </a:lnTo>
                    <a:lnTo>
                      <a:pt x="3683" y="3383"/>
                    </a:lnTo>
                    <a:lnTo>
                      <a:pt x="3642" y="3363"/>
                    </a:lnTo>
                    <a:lnTo>
                      <a:pt x="3601" y="3343"/>
                    </a:lnTo>
                    <a:cubicBezTo>
                      <a:pt x="3543" y="3314"/>
                      <a:pt x="3486" y="3285"/>
                      <a:pt x="3438" y="3260"/>
                    </a:cubicBezTo>
                    <a:cubicBezTo>
                      <a:pt x="3347" y="3212"/>
                      <a:pt x="3254" y="3161"/>
                      <a:pt x="3163" y="3112"/>
                    </a:cubicBezTo>
                    <a:lnTo>
                      <a:pt x="3111" y="3084"/>
                    </a:lnTo>
                    <a:cubicBezTo>
                      <a:pt x="2887" y="2963"/>
                      <a:pt x="2667" y="2846"/>
                      <a:pt x="2434" y="2741"/>
                    </a:cubicBezTo>
                    <a:cubicBezTo>
                      <a:pt x="2309" y="2684"/>
                      <a:pt x="2191" y="2637"/>
                      <a:pt x="2073" y="2596"/>
                    </a:cubicBezTo>
                    <a:lnTo>
                      <a:pt x="2057" y="2590"/>
                    </a:lnTo>
                    <a:cubicBezTo>
                      <a:pt x="2046" y="2587"/>
                      <a:pt x="2036" y="2583"/>
                      <a:pt x="2026" y="2580"/>
                    </a:cubicBezTo>
                    <a:lnTo>
                      <a:pt x="1979" y="2565"/>
                    </a:lnTo>
                    <a:cubicBezTo>
                      <a:pt x="1957" y="2557"/>
                      <a:pt x="1934" y="2551"/>
                      <a:pt x="1912" y="2544"/>
                    </a:cubicBezTo>
                    <a:lnTo>
                      <a:pt x="1884" y="2536"/>
                    </a:lnTo>
                    <a:cubicBezTo>
                      <a:pt x="1873" y="2533"/>
                      <a:pt x="1861" y="2530"/>
                      <a:pt x="1850" y="2527"/>
                    </a:cubicBezTo>
                    <a:lnTo>
                      <a:pt x="1836" y="2524"/>
                    </a:lnTo>
                    <a:lnTo>
                      <a:pt x="1787" y="2511"/>
                    </a:lnTo>
                    <a:lnTo>
                      <a:pt x="1729" y="2498"/>
                    </a:lnTo>
                    <a:cubicBezTo>
                      <a:pt x="1716" y="2495"/>
                      <a:pt x="1703" y="2492"/>
                      <a:pt x="1690" y="2490"/>
                    </a:cubicBezTo>
                    <a:lnTo>
                      <a:pt x="1670" y="2486"/>
                    </a:lnTo>
                    <a:cubicBezTo>
                      <a:pt x="1644" y="2481"/>
                      <a:pt x="1617" y="2476"/>
                      <a:pt x="1590" y="2472"/>
                    </a:cubicBezTo>
                    <a:lnTo>
                      <a:pt x="1540" y="2464"/>
                    </a:lnTo>
                    <a:lnTo>
                      <a:pt x="1464" y="2456"/>
                    </a:lnTo>
                    <a:cubicBezTo>
                      <a:pt x="1458" y="2455"/>
                      <a:pt x="1453" y="2455"/>
                      <a:pt x="1447" y="2454"/>
                    </a:cubicBezTo>
                    <a:lnTo>
                      <a:pt x="1438" y="2454"/>
                    </a:lnTo>
                    <a:lnTo>
                      <a:pt x="1383" y="2450"/>
                    </a:lnTo>
                    <a:cubicBezTo>
                      <a:pt x="1380" y="2449"/>
                      <a:pt x="1377" y="2449"/>
                      <a:pt x="1374" y="2449"/>
                    </a:cubicBezTo>
                    <a:lnTo>
                      <a:pt x="1334" y="2448"/>
                    </a:lnTo>
                    <a:cubicBezTo>
                      <a:pt x="1319" y="2447"/>
                      <a:pt x="1304" y="2448"/>
                      <a:pt x="1289" y="2448"/>
                    </a:cubicBezTo>
                    <a:lnTo>
                      <a:pt x="1280" y="2448"/>
                    </a:lnTo>
                    <a:cubicBezTo>
                      <a:pt x="1135" y="2451"/>
                      <a:pt x="992" y="2479"/>
                      <a:pt x="856" y="2531"/>
                    </a:cubicBezTo>
                    <a:cubicBezTo>
                      <a:pt x="793" y="2556"/>
                      <a:pt x="731" y="2585"/>
                      <a:pt x="672" y="2619"/>
                    </a:cubicBezTo>
                    <a:cubicBezTo>
                      <a:pt x="476" y="2732"/>
                      <a:pt x="313" y="2896"/>
                      <a:pt x="199" y="3092"/>
                    </a:cubicBezTo>
                    <a:cubicBezTo>
                      <a:pt x="129" y="3213"/>
                      <a:pt x="80" y="3344"/>
                      <a:pt x="52" y="3480"/>
                    </a:cubicBezTo>
                    <a:cubicBezTo>
                      <a:pt x="49" y="3492"/>
                      <a:pt x="47" y="3505"/>
                      <a:pt x="45" y="3517"/>
                    </a:cubicBezTo>
                    <a:cubicBezTo>
                      <a:pt x="44" y="3523"/>
                      <a:pt x="43" y="3528"/>
                      <a:pt x="42" y="3534"/>
                    </a:cubicBezTo>
                    <a:lnTo>
                      <a:pt x="38" y="3559"/>
                    </a:lnTo>
                    <a:cubicBezTo>
                      <a:pt x="37" y="3568"/>
                      <a:pt x="36" y="3576"/>
                      <a:pt x="35" y="3584"/>
                    </a:cubicBezTo>
                    <a:lnTo>
                      <a:pt x="28" y="3635"/>
                    </a:lnTo>
                    <a:cubicBezTo>
                      <a:pt x="27" y="3646"/>
                      <a:pt x="26" y="3657"/>
                      <a:pt x="25" y="3668"/>
                    </a:cubicBezTo>
                    <a:cubicBezTo>
                      <a:pt x="24" y="3674"/>
                      <a:pt x="24" y="3679"/>
                      <a:pt x="23" y="3685"/>
                    </a:cubicBezTo>
                    <a:cubicBezTo>
                      <a:pt x="17" y="3757"/>
                      <a:pt x="14" y="3823"/>
                      <a:pt x="14" y="3887"/>
                    </a:cubicBezTo>
                    <a:cubicBezTo>
                      <a:pt x="14" y="3889"/>
                      <a:pt x="14" y="3891"/>
                      <a:pt x="14" y="3893"/>
                    </a:cubicBezTo>
                    <a:cubicBezTo>
                      <a:pt x="14" y="4161"/>
                      <a:pt x="60" y="4427"/>
                      <a:pt x="150" y="4679"/>
                    </a:cubicBezTo>
                    <a:cubicBezTo>
                      <a:pt x="199" y="4816"/>
                      <a:pt x="260" y="4948"/>
                      <a:pt x="333" y="5074"/>
                    </a:cubicBezTo>
                    <a:cubicBezTo>
                      <a:pt x="394" y="5181"/>
                      <a:pt x="464" y="5283"/>
                      <a:pt x="542" y="5379"/>
                    </a:cubicBezTo>
                    <a:cubicBezTo>
                      <a:pt x="579" y="5426"/>
                      <a:pt x="623" y="5475"/>
                      <a:pt x="674" y="5530"/>
                    </a:cubicBezTo>
                    <a:lnTo>
                      <a:pt x="727" y="5584"/>
                    </a:lnTo>
                    <a:lnTo>
                      <a:pt x="744" y="5601"/>
                    </a:lnTo>
                    <a:cubicBezTo>
                      <a:pt x="762" y="5619"/>
                      <a:pt x="781" y="5637"/>
                      <a:pt x="799" y="5654"/>
                    </a:cubicBezTo>
                    <a:lnTo>
                      <a:pt x="813" y="5668"/>
                    </a:lnTo>
                    <a:cubicBezTo>
                      <a:pt x="913" y="5764"/>
                      <a:pt x="1015" y="5855"/>
                      <a:pt x="1093" y="5924"/>
                    </a:cubicBezTo>
                    <a:cubicBezTo>
                      <a:pt x="1126" y="5953"/>
                      <a:pt x="1158" y="5982"/>
                      <a:pt x="1191" y="6011"/>
                    </a:cubicBezTo>
                    <a:cubicBezTo>
                      <a:pt x="1250" y="6064"/>
                      <a:pt x="1312" y="6119"/>
                      <a:pt x="1371" y="6172"/>
                    </a:cubicBezTo>
                    <a:lnTo>
                      <a:pt x="1443" y="6237"/>
                    </a:lnTo>
                    <a:cubicBezTo>
                      <a:pt x="1445" y="6239"/>
                      <a:pt x="1448" y="6241"/>
                      <a:pt x="1450" y="6243"/>
                    </a:cubicBezTo>
                    <a:lnTo>
                      <a:pt x="1454" y="6246"/>
                    </a:lnTo>
                    <a:lnTo>
                      <a:pt x="1485" y="6271"/>
                    </a:lnTo>
                    <a:lnTo>
                      <a:pt x="1522" y="6301"/>
                    </a:lnTo>
                    <a:lnTo>
                      <a:pt x="1571" y="6339"/>
                    </a:lnTo>
                    <a:cubicBezTo>
                      <a:pt x="1604" y="6365"/>
                      <a:pt x="1636" y="6390"/>
                      <a:pt x="1668" y="6416"/>
                    </a:cubicBezTo>
                    <a:cubicBezTo>
                      <a:pt x="1694" y="6436"/>
                      <a:pt x="1716" y="6455"/>
                      <a:pt x="1737" y="6472"/>
                    </a:cubicBezTo>
                    <a:lnTo>
                      <a:pt x="1787" y="6515"/>
                    </a:lnTo>
                    <a:cubicBezTo>
                      <a:pt x="1791" y="6518"/>
                      <a:pt x="1794" y="6521"/>
                      <a:pt x="1797" y="6524"/>
                    </a:cubicBezTo>
                    <a:lnTo>
                      <a:pt x="1803" y="6529"/>
                    </a:lnTo>
                    <a:cubicBezTo>
                      <a:pt x="1844" y="6566"/>
                      <a:pt x="1882" y="6605"/>
                      <a:pt x="1918" y="6647"/>
                    </a:cubicBezTo>
                    <a:cubicBezTo>
                      <a:pt x="1970" y="6707"/>
                      <a:pt x="2016" y="6772"/>
                      <a:pt x="2056" y="6841"/>
                    </a:cubicBezTo>
                    <a:cubicBezTo>
                      <a:pt x="2071" y="6866"/>
                      <a:pt x="2085" y="6892"/>
                      <a:pt x="2098" y="6919"/>
                    </a:cubicBezTo>
                    <a:cubicBezTo>
                      <a:pt x="2121" y="6968"/>
                      <a:pt x="2142" y="7018"/>
                      <a:pt x="2159" y="7070"/>
                    </a:cubicBezTo>
                    <a:cubicBezTo>
                      <a:pt x="2176" y="7121"/>
                      <a:pt x="2189" y="7174"/>
                      <a:pt x="2199" y="7227"/>
                    </a:cubicBezTo>
                    <a:cubicBezTo>
                      <a:pt x="2212" y="7300"/>
                      <a:pt x="2219" y="7374"/>
                      <a:pt x="2219" y="7448"/>
                    </a:cubicBezTo>
                    <a:cubicBezTo>
                      <a:pt x="2219" y="7483"/>
                      <a:pt x="2217" y="7518"/>
                      <a:pt x="2214" y="7552"/>
                    </a:cubicBezTo>
                    <a:cubicBezTo>
                      <a:pt x="2204" y="7663"/>
                      <a:pt x="2182" y="7773"/>
                      <a:pt x="2148" y="7879"/>
                    </a:cubicBezTo>
                    <a:cubicBezTo>
                      <a:pt x="2113" y="7989"/>
                      <a:pt x="2069" y="8095"/>
                      <a:pt x="2016" y="8197"/>
                    </a:cubicBezTo>
                    <a:cubicBezTo>
                      <a:pt x="1919" y="8387"/>
                      <a:pt x="1792" y="8582"/>
                      <a:pt x="1626" y="8791"/>
                    </a:cubicBezTo>
                    <a:cubicBezTo>
                      <a:pt x="1493" y="8959"/>
                      <a:pt x="1340" y="9133"/>
                      <a:pt x="1144" y="934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3"/>
              <p:cNvSpPr/>
              <p:nvPr/>
            </p:nvSpPr>
            <p:spPr>
              <a:xfrm>
                <a:off x="4568760" y="1099440"/>
                <a:ext cx="2090520" cy="346608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9628" extrusionOk="0">
                    <a:moveTo>
                      <a:pt x="1195" y="9096"/>
                    </a:moveTo>
                    <a:cubicBezTo>
                      <a:pt x="1089" y="9207"/>
                      <a:pt x="982" y="9315"/>
                      <a:pt x="869" y="9429"/>
                    </a:cubicBezTo>
                    <a:cubicBezTo>
                      <a:pt x="806" y="9494"/>
                      <a:pt x="740" y="9561"/>
                      <a:pt x="675" y="9628"/>
                    </a:cubicBezTo>
                    <a:lnTo>
                      <a:pt x="665" y="9618"/>
                    </a:lnTo>
                    <a:cubicBezTo>
                      <a:pt x="730" y="9551"/>
                      <a:pt x="796" y="9484"/>
                      <a:pt x="859" y="9420"/>
                    </a:cubicBezTo>
                    <a:cubicBezTo>
                      <a:pt x="972" y="9305"/>
                      <a:pt x="1078" y="9198"/>
                      <a:pt x="1184" y="9086"/>
                    </a:cubicBezTo>
                    <a:cubicBezTo>
                      <a:pt x="1376" y="8884"/>
                      <a:pt x="1526" y="8714"/>
                      <a:pt x="1654" y="8552"/>
                    </a:cubicBezTo>
                    <a:cubicBezTo>
                      <a:pt x="1811" y="8352"/>
                      <a:pt x="1932" y="8169"/>
                      <a:pt x="2023" y="7990"/>
                    </a:cubicBezTo>
                    <a:cubicBezTo>
                      <a:pt x="2071" y="7898"/>
                      <a:pt x="2111" y="7802"/>
                      <a:pt x="2143" y="7703"/>
                    </a:cubicBezTo>
                    <a:cubicBezTo>
                      <a:pt x="2172" y="7610"/>
                      <a:pt x="2192" y="7515"/>
                      <a:pt x="2200" y="7419"/>
                    </a:cubicBezTo>
                    <a:cubicBezTo>
                      <a:pt x="2203" y="7389"/>
                      <a:pt x="2204" y="7359"/>
                      <a:pt x="2204" y="7329"/>
                    </a:cubicBezTo>
                    <a:cubicBezTo>
                      <a:pt x="2204" y="7268"/>
                      <a:pt x="2199" y="7206"/>
                      <a:pt x="2188" y="7145"/>
                    </a:cubicBezTo>
                    <a:cubicBezTo>
                      <a:pt x="2184" y="7124"/>
                      <a:pt x="2179" y="7102"/>
                      <a:pt x="2173" y="7079"/>
                    </a:cubicBezTo>
                    <a:lnTo>
                      <a:pt x="2164" y="7046"/>
                    </a:lnTo>
                    <a:lnTo>
                      <a:pt x="2154" y="7013"/>
                    </a:lnTo>
                    <a:cubicBezTo>
                      <a:pt x="2140" y="6970"/>
                      <a:pt x="2123" y="6928"/>
                      <a:pt x="2104" y="6888"/>
                    </a:cubicBezTo>
                    <a:cubicBezTo>
                      <a:pt x="2093" y="6865"/>
                      <a:pt x="2081" y="6843"/>
                      <a:pt x="2068" y="6821"/>
                    </a:cubicBezTo>
                    <a:cubicBezTo>
                      <a:pt x="2035" y="6763"/>
                      <a:pt x="1996" y="6709"/>
                      <a:pt x="1952" y="6658"/>
                    </a:cubicBezTo>
                    <a:cubicBezTo>
                      <a:pt x="1922" y="6623"/>
                      <a:pt x="1889" y="6589"/>
                      <a:pt x="1854" y="6558"/>
                    </a:cubicBezTo>
                    <a:lnTo>
                      <a:pt x="1849" y="6553"/>
                    </a:lnTo>
                    <a:cubicBezTo>
                      <a:pt x="1847" y="6551"/>
                      <a:pt x="1844" y="6549"/>
                      <a:pt x="1841" y="6546"/>
                    </a:cubicBezTo>
                    <a:lnTo>
                      <a:pt x="1826" y="6533"/>
                    </a:lnTo>
                    <a:lnTo>
                      <a:pt x="1794" y="6506"/>
                    </a:lnTo>
                    <a:cubicBezTo>
                      <a:pt x="1775" y="6490"/>
                      <a:pt x="1753" y="6472"/>
                      <a:pt x="1728" y="6452"/>
                    </a:cubicBezTo>
                    <a:cubicBezTo>
                      <a:pt x="1698" y="6428"/>
                      <a:pt x="1666" y="6403"/>
                      <a:pt x="1633" y="6377"/>
                    </a:cubicBezTo>
                    <a:lnTo>
                      <a:pt x="1584" y="6338"/>
                    </a:lnTo>
                    <a:lnTo>
                      <a:pt x="1498" y="6269"/>
                    </a:lnTo>
                    <a:lnTo>
                      <a:pt x="1423" y="6201"/>
                    </a:lnTo>
                    <a:cubicBezTo>
                      <a:pt x="1364" y="6148"/>
                      <a:pt x="1306" y="6097"/>
                      <a:pt x="1244" y="6042"/>
                    </a:cubicBezTo>
                    <a:cubicBezTo>
                      <a:pt x="1211" y="6013"/>
                      <a:pt x="1179" y="5984"/>
                      <a:pt x="1146" y="5955"/>
                    </a:cubicBezTo>
                    <a:cubicBezTo>
                      <a:pt x="1062" y="5880"/>
                      <a:pt x="962" y="5790"/>
                      <a:pt x="861" y="5693"/>
                    </a:cubicBezTo>
                    <a:lnTo>
                      <a:pt x="847" y="5680"/>
                    </a:lnTo>
                    <a:cubicBezTo>
                      <a:pt x="828" y="5662"/>
                      <a:pt x="809" y="5643"/>
                      <a:pt x="790" y="5624"/>
                    </a:cubicBezTo>
                    <a:lnTo>
                      <a:pt x="753" y="5588"/>
                    </a:lnTo>
                    <a:lnTo>
                      <a:pt x="716" y="5549"/>
                    </a:lnTo>
                    <a:cubicBezTo>
                      <a:pt x="660" y="5490"/>
                      <a:pt x="613" y="5437"/>
                      <a:pt x="572" y="5385"/>
                    </a:cubicBezTo>
                    <a:cubicBezTo>
                      <a:pt x="488" y="5281"/>
                      <a:pt x="412" y="5171"/>
                      <a:pt x="345" y="5055"/>
                    </a:cubicBezTo>
                    <a:cubicBezTo>
                      <a:pt x="267" y="4918"/>
                      <a:pt x="201" y="4775"/>
                      <a:pt x="148" y="4627"/>
                    </a:cubicBezTo>
                    <a:cubicBezTo>
                      <a:pt x="50" y="4354"/>
                      <a:pt x="0" y="4066"/>
                      <a:pt x="0" y="3775"/>
                    </a:cubicBezTo>
                    <a:cubicBezTo>
                      <a:pt x="0" y="3773"/>
                      <a:pt x="0" y="3771"/>
                      <a:pt x="0" y="3768"/>
                    </a:cubicBezTo>
                    <a:cubicBezTo>
                      <a:pt x="0" y="3699"/>
                      <a:pt x="3" y="3627"/>
                      <a:pt x="10" y="3549"/>
                    </a:cubicBezTo>
                    <a:lnTo>
                      <a:pt x="12" y="3532"/>
                    </a:lnTo>
                    <a:cubicBezTo>
                      <a:pt x="13" y="3520"/>
                      <a:pt x="14" y="3507"/>
                      <a:pt x="16" y="3495"/>
                    </a:cubicBezTo>
                    <a:lnTo>
                      <a:pt x="23" y="3440"/>
                    </a:lnTo>
                    <a:cubicBezTo>
                      <a:pt x="24" y="3431"/>
                      <a:pt x="25" y="3422"/>
                      <a:pt x="26" y="3413"/>
                    </a:cubicBezTo>
                    <a:lnTo>
                      <a:pt x="28" y="3400"/>
                    </a:lnTo>
                    <a:lnTo>
                      <a:pt x="34" y="3368"/>
                    </a:lnTo>
                    <a:cubicBezTo>
                      <a:pt x="36" y="3353"/>
                      <a:pt x="39" y="3338"/>
                      <a:pt x="42" y="3323"/>
                    </a:cubicBezTo>
                    <a:cubicBezTo>
                      <a:pt x="74" y="3166"/>
                      <a:pt x="131" y="3015"/>
                      <a:pt x="212" y="2875"/>
                    </a:cubicBezTo>
                    <a:cubicBezTo>
                      <a:pt x="342" y="2649"/>
                      <a:pt x="531" y="2461"/>
                      <a:pt x="757" y="2330"/>
                    </a:cubicBezTo>
                    <a:cubicBezTo>
                      <a:pt x="825" y="2291"/>
                      <a:pt x="896" y="2257"/>
                      <a:pt x="970" y="2229"/>
                    </a:cubicBezTo>
                    <a:cubicBezTo>
                      <a:pt x="1126" y="2169"/>
                      <a:pt x="1291" y="2136"/>
                      <a:pt x="1458" y="2133"/>
                    </a:cubicBezTo>
                    <a:lnTo>
                      <a:pt x="1467" y="2133"/>
                    </a:lnTo>
                    <a:cubicBezTo>
                      <a:pt x="1485" y="2133"/>
                      <a:pt x="1503" y="2132"/>
                      <a:pt x="1521" y="2133"/>
                    </a:cubicBezTo>
                    <a:lnTo>
                      <a:pt x="1567" y="2134"/>
                    </a:lnTo>
                    <a:cubicBezTo>
                      <a:pt x="1571" y="2134"/>
                      <a:pt x="1574" y="2135"/>
                      <a:pt x="1577" y="2135"/>
                    </a:cubicBezTo>
                    <a:lnTo>
                      <a:pt x="1638" y="2139"/>
                    </a:lnTo>
                    <a:lnTo>
                      <a:pt x="1647" y="2140"/>
                    </a:lnTo>
                    <a:cubicBezTo>
                      <a:pt x="1654" y="2140"/>
                      <a:pt x="1660" y="2140"/>
                      <a:pt x="1666" y="2141"/>
                    </a:cubicBezTo>
                    <a:lnTo>
                      <a:pt x="1749" y="2151"/>
                    </a:lnTo>
                    <a:cubicBezTo>
                      <a:pt x="1762" y="2152"/>
                      <a:pt x="1775" y="2154"/>
                      <a:pt x="1788" y="2156"/>
                    </a:cubicBezTo>
                    <a:lnTo>
                      <a:pt x="1804" y="2159"/>
                    </a:lnTo>
                    <a:cubicBezTo>
                      <a:pt x="1834" y="2163"/>
                      <a:pt x="1864" y="2169"/>
                      <a:pt x="1892" y="2174"/>
                    </a:cubicBezTo>
                    <a:lnTo>
                      <a:pt x="1912" y="2178"/>
                    </a:lnTo>
                    <a:cubicBezTo>
                      <a:pt x="1926" y="2180"/>
                      <a:pt x="1941" y="2184"/>
                      <a:pt x="1955" y="2187"/>
                    </a:cubicBezTo>
                    <a:lnTo>
                      <a:pt x="2017" y="2201"/>
                    </a:lnTo>
                    <a:lnTo>
                      <a:pt x="2070" y="2214"/>
                    </a:lnTo>
                    <a:lnTo>
                      <a:pt x="2085" y="2218"/>
                    </a:lnTo>
                    <a:cubicBezTo>
                      <a:pt x="2097" y="2221"/>
                      <a:pt x="2109" y="2224"/>
                      <a:pt x="2121" y="2228"/>
                    </a:cubicBezTo>
                    <a:lnTo>
                      <a:pt x="2149" y="2236"/>
                    </a:lnTo>
                    <a:cubicBezTo>
                      <a:pt x="2173" y="2243"/>
                      <a:pt x="2198" y="2250"/>
                      <a:pt x="2222" y="2258"/>
                    </a:cubicBezTo>
                    <a:lnTo>
                      <a:pt x="2272" y="2274"/>
                    </a:lnTo>
                    <a:cubicBezTo>
                      <a:pt x="2283" y="2278"/>
                      <a:pt x="2293" y="2281"/>
                      <a:pt x="2304" y="2285"/>
                    </a:cubicBezTo>
                    <a:lnTo>
                      <a:pt x="2321" y="2291"/>
                    </a:lnTo>
                    <a:cubicBezTo>
                      <a:pt x="2444" y="2334"/>
                      <a:pt x="2567" y="2383"/>
                      <a:pt x="2698" y="2442"/>
                    </a:cubicBezTo>
                    <a:cubicBezTo>
                      <a:pt x="2937" y="2550"/>
                      <a:pt x="3161" y="2669"/>
                      <a:pt x="3388" y="2792"/>
                    </a:cubicBezTo>
                    <a:lnTo>
                      <a:pt x="3438" y="2819"/>
                    </a:lnTo>
                    <a:cubicBezTo>
                      <a:pt x="3533" y="2870"/>
                      <a:pt x="3623" y="2919"/>
                      <a:pt x="3713" y="2966"/>
                    </a:cubicBezTo>
                    <a:cubicBezTo>
                      <a:pt x="3761" y="2991"/>
                      <a:pt x="3816" y="3020"/>
                      <a:pt x="3872" y="3048"/>
                    </a:cubicBezTo>
                    <a:lnTo>
                      <a:pt x="3912" y="3067"/>
                    </a:lnTo>
                    <a:lnTo>
                      <a:pt x="3991" y="3105"/>
                    </a:lnTo>
                    <a:lnTo>
                      <a:pt x="4034" y="3125"/>
                    </a:lnTo>
                    <a:cubicBezTo>
                      <a:pt x="4040" y="3128"/>
                      <a:pt x="4044" y="3130"/>
                      <a:pt x="4048" y="3132"/>
                    </a:cubicBezTo>
                    <a:lnTo>
                      <a:pt x="4084" y="3149"/>
                    </a:lnTo>
                    <a:cubicBezTo>
                      <a:pt x="4094" y="3154"/>
                      <a:pt x="4104" y="3159"/>
                      <a:pt x="4113" y="3163"/>
                    </a:cubicBezTo>
                    <a:lnTo>
                      <a:pt x="4149" y="3178"/>
                    </a:lnTo>
                    <a:cubicBezTo>
                      <a:pt x="4156" y="3182"/>
                      <a:pt x="4163" y="3185"/>
                      <a:pt x="4171" y="3188"/>
                    </a:cubicBezTo>
                    <a:lnTo>
                      <a:pt x="4185" y="3193"/>
                    </a:lnTo>
                    <a:cubicBezTo>
                      <a:pt x="4201" y="3200"/>
                      <a:pt x="4217" y="3206"/>
                      <a:pt x="4233" y="3212"/>
                    </a:cubicBezTo>
                    <a:cubicBezTo>
                      <a:pt x="4241" y="3215"/>
                      <a:pt x="4249" y="3218"/>
                      <a:pt x="4257" y="3221"/>
                    </a:cubicBezTo>
                    <a:lnTo>
                      <a:pt x="4311" y="3239"/>
                    </a:lnTo>
                    <a:lnTo>
                      <a:pt x="4329" y="3244"/>
                    </a:lnTo>
                    <a:cubicBezTo>
                      <a:pt x="4377" y="3259"/>
                      <a:pt x="4425" y="3271"/>
                      <a:pt x="4474" y="3281"/>
                    </a:cubicBezTo>
                    <a:cubicBezTo>
                      <a:pt x="4522" y="3291"/>
                      <a:pt x="4571" y="3298"/>
                      <a:pt x="4620" y="3302"/>
                    </a:cubicBezTo>
                    <a:lnTo>
                      <a:pt x="4633" y="3303"/>
                    </a:lnTo>
                    <a:cubicBezTo>
                      <a:pt x="4641" y="3304"/>
                      <a:pt x="4649" y="3305"/>
                      <a:pt x="4655" y="3305"/>
                    </a:cubicBezTo>
                    <a:lnTo>
                      <a:pt x="4692" y="3307"/>
                    </a:lnTo>
                    <a:lnTo>
                      <a:pt x="4707" y="3307"/>
                    </a:lnTo>
                    <a:cubicBezTo>
                      <a:pt x="4725" y="3307"/>
                      <a:pt x="4744" y="3307"/>
                      <a:pt x="4763" y="3307"/>
                    </a:cubicBezTo>
                    <a:cubicBezTo>
                      <a:pt x="4810" y="3305"/>
                      <a:pt x="4856" y="3301"/>
                      <a:pt x="4903" y="3295"/>
                    </a:cubicBezTo>
                    <a:cubicBezTo>
                      <a:pt x="4993" y="3281"/>
                      <a:pt x="5082" y="3256"/>
                      <a:pt x="5166" y="3219"/>
                    </a:cubicBezTo>
                    <a:cubicBezTo>
                      <a:pt x="5198" y="3205"/>
                      <a:pt x="5230" y="3188"/>
                      <a:pt x="5261" y="3171"/>
                    </a:cubicBezTo>
                    <a:cubicBezTo>
                      <a:pt x="5308" y="3143"/>
                      <a:pt x="5353" y="3112"/>
                      <a:pt x="5395" y="3078"/>
                    </a:cubicBezTo>
                    <a:cubicBezTo>
                      <a:pt x="5465" y="3020"/>
                      <a:pt x="5527" y="2953"/>
                      <a:pt x="5579" y="2878"/>
                    </a:cubicBezTo>
                    <a:cubicBezTo>
                      <a:pt x="5597" y="2852"/>
                      <a:pt x="5614" y="2825"/>
                      <a:pt x="5630" y="2798"/>
                    </a:cubicBezTo>
                    <a:cubicBezTo>
                      <a:pt x="5661" y="2744"/>
                      <a:pt x="5688" y="2688"/>
                      <a:pt x="5709" y="2630"/>
                    </a:cubicBezTo>
                    <a:cubicBezTo>
                      <a:pt x="5726" y="2585"/>
                      <a:pt x="5740" y="2539"/>
                      <a:pt x="5752" y="2493"/>
                    </a:cubicBezTo>
                    <a:cubicBezTo>
                      <a:pt x="5764" y="2445"/>
                      <a:pt x="5773" y="2397"/>
                      <a:pt x="5779" y="2349"/>
                    </a:cubicBezTo>
                    <a:cubicBezTo>
                      <a:pt x="5786" y="2300"/>
                      <a:pt x="5790" y="2250"/>
                      <a:pt x="5792" y="2201"/>
                    </a:cubicBezTo>
                    <a:cubicBezTo>
                      <a:pt x="5794" y="2156"/>
                      <a:pt x="5793" y="2108"/>
                      <a:pt x="5790" y="2049"/>
                    </a:cubicBezTo>
                    <a:lnTo>
                      <a:pt x="5788" y="2011"/>
                    </a:lnTo>
                    <a:lnTo>
                      <a:pt x="5784" y="1973"/>
                    </a:lnTo>
                    <a:cubicBezTo>
                      <a:pt x="5783" y="1962"/>
                      <a:pt x="5782" y="1950"/>
                      <a:pt x="5780" y="1939"/>
                    </a:cubicBezTo>
                    <a:lnTo>
                      <a:pt x="5779" y="1935"/>
                    </a:lnTo>
                    <a:cubicBezTo>
                      <a:pt x="5779" y="1930"/>
                      <a:pt x="5778" y="1925"/>
                      <a:pt x="5778" y="1920"/>
                    </a:cubicBezTo>
                    <a:cubicBezTo>
                      <a:pt x="5777" y="1912"/>
                      <a:pt x="5776" y="1904"/>
                      <a:pt x="5774" y="1896"/>
                    </a:cubicBezTo>
                    <a:cubicBezTo>
                      <a:pt x="5773" y="1890"/>
                      <a:pt x="5772" y="1884"/>
                      <a:pt x="5771" y="1877"/>
                    </a:cubicBezTo>
                    <a:cubicBezTo>
                      <a:pt x="5768" y="1858"/>
                      <a:pt x="5765" y="1839"/>
                      <a:pt x="5761" y="1819"/>
                    </a:cubicBezTo>
                    <a:lnTo>
                      <a:pt x="5758" y="1800"/>
                    </a:lnTo>
                    <a:cubicBezTo>
                      <a:pt x="5757" y="1793"/>
                      <a:pt x="5755" y="1787"/>
                      <a:pt x="5754" y="1781"/>
                    </a:cubicBezTo>
                    <a:lnTo>
                      <a:pt x="5746" y="1744"/>
                    </a:lnTo>
                    <a:cubicBezTo>
                      <a:pt x="5744" y="1736"/>
                      <a:pt x="5742" y="1728"/>
                      <a:pt x="5740" y="1720"/>
                    </a:cubicBezTo>
                    <a:cubicBezTo>
                      <a:pt x="5739" y="1716"/>
                      <a:pt x="5738" y="1711"/>
                      <a:pt x="5737" y="1707"/>
                    </a:cubicBezTo>
                    <a:lnTo>
                      <a:pt x="5727" y="1670"/>
                    </a:lnTo>
                    <a:lnTo>
                      <a:pt x="5722" y="1656"/>
                    </a:lnTo>
                    <a:cubicBezTo>
                      <a:pt x="5716" y="1636"/>
                      <a:pt x="5710" y="1614"/>
                      <a:pt x="5703" y="1594"/>
                    </a:cubicBezTo>
                    <a:cubicBezTo>
                      <a:pt x="5689" y="1548"/>
                      <a:pt x="5672" y="1500"/>
                      <a:pt x="5649" y="1443"/>
                    </a:cubicBezTo>
                    <a:lnTo>
                      <a:pt x="5633" y="1405"/>
                    </a:lnTo>
                    <a:cubicBezTo>
                      <a:pt x="5630" y="1397"/>
                      <a:pt x="5627" y="1389"/>
                      <a:pt x="5623" y="1381"/>
                    </a:cubicBezTo>
                    <a:cubicBezTo>
                      <a:pt x="5621" y="1377"/>
                      <a:pt x="5619" y="1372"/>
                      <a:pt x="5617" y="1368"/>
                    </a:cubicBezTo>
                    <a:cubicBezTo>
                      <a:pt x="5610" y="1350"/>
                      <a:pt x="5602" y="1333"/>
                      <a:pt x="5594" y="1316"/>
                    </a:cubicBezTo>
                    <a:cubicBezTo>
                      <a:pt x="5590" y="1308"/>
                      <a:pt x="5587" y="1301"/>
                      <a:pt x="5583" y="1293"/>
                    </a:cubicBezTo>
                    <a:cubicBezTo>
                      <a:pt x="5560" y="1246"/>
                      <a:pt x="5536" y="1196"/>
                      <a:pt x="5508" y="1145"/>
                    </a:cubicBezTo>
                    <a:cubicBezTo>
                      <a:pt x="5499" y="1129"/>
                      <a:pt x="5490" y="1114"/>
                      <a:pt x="5481" y="1098"/>
                    </a:cubicBezTo>
                    <a:cubicBezTo>
                      <a:pt x="5476" y="1089"/>
                      <a:pt x="5471" y="1081"/>
                      <a:pt x="5466" y="1072"/>
                    </a:cubicBezTo>
                    <a:lnTo>
                      <a:pt x="5445" y="1036"/>
                    </a:lnTo>
                    <a:cubicBezTo>
                      <a:pt x="5438" y="1023"/>
                      <a:pt x="5431" y="1011"/>
                      <a:pt x="5423" y="999"/>
                    </a:cubicBezTo>
                    <a:cubicBezTo>
                      <a:pt x="5394" y="952"/>
                      <a:pt x="5363" y="904"/>
                      <a:pt x="5331" y="855"/>
                    </a:cubicBezTo>
                    <a:cubicBezTo>
                      <a:pt x="5267" y="760"/>
                      <a:pt x="5198" y="664"/>
                      <a:pt x="5127" y="571"/>
                    </a:cubicBezTo>
                    <a:cubicBezTo>
                      <a:pt x="4987" y="388"/>
                      <a:pt x="4835" y="208"/>
                      <a:pt x="4666" y="9"/>
                    </a:cubicBezTo>
                    <a:lnTo>
                      <a:pt x="4677" y="0"/>
                    </a:lnTo>
                    <a:cubicBezTo>
                      <a:pt x="4846" y="199"/>
                      <a:pt x="4998" y="379"/>
                      <a:pt x="5138" y="562"/>
                    </a:cubicBezTo>
                    <a:cubicBezTo>
                      <a:pt x="5209" y="656"/>
                      <a:pt x="5278" y="752"/>
                      <a:pt x="5343" y="847"/>
                    </a:cubicBezTo>
                    <a:cubicBezTo>
                      <a:pt x="5375" y="896"/>
                      <a:pt x="5406" y="944"/>
                      <a:pt x="5435" y="992"/>
                    </a:cubicBezTo>
                    <a:cubicBezTo>
                      <a:pt x="5443" y="1004"/>
                      <a:pt x="5450" y="1016"/>
                      <a:pt x="5457" y="1029"/>
                    </a:cubicBezTo>
                    <a:lnTo>
                      <a:pt x="5479" y="1065"/>
                    </a:lnTo>
                    <a:cubicBezTo>
                      <a:pt x="5484" y="1074"/>
                      <a:pt x="5488" y="1082"/>
                      <a:pt x="5493" y="1091"/>
                    </a:cubicBezTo>
                    <a:cubicBezTo>
                      <a:pt x="5502" y="1107"/>
                      <a:pt x="5511" y="1123"/>
                      <a:pt x="5520" y="1139"/>
                    </a:cubicBezTo>
                    <a:cubicBezTo>
                      <a:pt x="5548" y="1189"/>
                      <a:pt x="5573" y="1240"/>
                      <a:pt x="5596" y="1287"/>
                    </a:cubicBezTo>
                    <a:cubicBezTo>
                      <a:pt x="5599" y="1295"/>
                      <a:pt x="5603" y="1302"/>
                      <a:pt x="5606" y="1310"/>
                    </a:cubicBezTo>
                    <a:cubicBezTo>
                      <a:pt x="5614" y="1327"/>
                      <a:pt x="5623" y="1345"/>
                      <a:pt x="5630" y="1362"/>
                    </a:cubicBezTo>
                    <a:cubicBezTo>
                      <a:pt x="5632" y="1367"/>
                      <a:pt x="5634" y="1371"/>
                      <a:pt x="5636" y="1376"/>
                    </a:cubicBezTo>
                    <a:cubicBezTo>
                      <a:pt x="5639" y="1384"/>
                      <a:pt x="5643" y="1392"/>
                      <a:pt x="5646" y="1400"/>
                    </a:cubicBezTo>
                    <a:lnTo>
                      <a:pt x="5662" y="1437"/>
                    </a:lnTo>
                    <a:cubicBezTo>
                      <a:pt x="5685" y="1495"/>
                      <a:pt x="5702" y="1544"/>
                      <a:pt x="5717" y="1590"/>
                    </a:cubicBezTo>
                    <a:cubicBezTo>
                      <a:pt x="5723" y="1610"/>
                      <a:pt x="5730" y="1632"/>
                      <a:pt x="5736" y="1652"/>
                    </a:cubicBezTo>
                    <a:lnTo>
                      <a:pt x="5745" y="1685"/>
                    </a:lnTo>
                    <a:lnTo>
                      <a:pt x="5750" y="1704"/>
                    </a:lnTo>
                    <a:cubicBezTo>
                      <a:pt x="5751" y="1708"/>
                      <a:pt x="5752" y="1712"/>
                      <a:pt x="5753" y="1717"/>
                    </a:cubicBezTo>
                    <a:cubicBezTo>
                      <a:pt x="5756" y="1725"/>
                      <a:pt x="5758" y="1733"/>
                      <a:pt x="5760" y="1741"/>
                    </a:cubicBezTo>
                    <a:lnTo>
                      <a:pt x="5768" y="1778"/>
                    </a:lnTo>
                    <a:cubicBezTo>
                      <a:pt x="5769" y="1784"/>
                      <a:pt x="5770" y="1790"/>
                      <a:pt x="5772" y="1798"/>
                    </a:cubicBezTo>
                    <a:lnTo>
                      <a:pt x="5775" y="1817"/>
                    </a:lnTo>
                    <a:cubicBezTo>
                      <a:pt x="5779" y="1836"/>
                      <a:pt x="5782" y="1856"/>
                      <a:pt x="5785" y="1875"/>
                    </a:cubicBezTo>
                    <a:cubicBezTo>
                      <a:pt x="5786" y="1882"/>
                      <a:pt x="5787" y="1888"/>
                      <a:pt x="5788" y="1894"/>
                    </a:cubicBezTo>
                    <a:cubicBezTo>
                      <a:pt x="5790" y="1903"/>
                      <a:pt x="5791" y="1911"/>
                      <a:pt x="5792" y="1919"/>
                    </a:cubicBezTo>
                    <a:cubicBezTo>
                      <a:pt x="5792" y="1923"/>
                      <a:pt x="5793" y="1928"/>
                      <a:pt x="5794" y="1933"/>
                    </a:cubicBezTo>
                    <a:lnTo>
                      <a:pt x="5794" y="1938"/>
                    </a:lnTo>
                    <a:cubicBezTo>
                      <a:pt x="5796" y="1949"/>
                      <a:pt x="5797" y="1960"/>
                      <a:pt x="5798" y="1972"/>
                    </a:cubicBezTo>
                    <a:lnTo>
                      <a:pt x="5802" y="2010"/>
                    </a:lnTo>
                    <a:lnTo>
                      <a:pt x="5804" y="2048"/>
                    </a:lnTo>
                    <a:cubicBezTo>
                      <a:pt x="5807" y="2107"/>
                      <a:pt x="5808" y="2156"/>
                      <a:pt x="5806" y="2201"/>
                    </a:cubicBezTo>
                    <a:cubicBezTo>
                      <a:pt x="5805" y="2251"/>
                      <a:pt x="5800" y="2301"/>
                      <a:pt x="5793" y="2351"/>
                    </a:cubicBezTo>
                    <a:cubicBezTo>
                      <a:pt x="5787" y="2400"/>
                      <a:pt x="5777" y="2448"/>
                      <a:pt x="5765" y="2496"/>
                    </a:cubicBezTo>
                    <a:cubicBezTo>
                      <a:pt x="5754" y="2543"/>
                      <a:pt x="5739" y="2589"/>
                      <a:pt x="5722" y="2635"/>
                    </a:cubicBezTo>
                    <a:cubicBezTo>
                      <a:pt x="5700" y="2694"/>
                      <a:pt x="5673" y="2751"/>
                      <a:pt x="5642" y="2805"/>
                    </a:cubicBezTo>
                    <a:cubicBezTo>
                      <a:pt x="5626" y="2833"/>
                      <a:pt x="5609" y="2859"/>
                      <a:pt x="5591" y="2885"/>
                    </a:cubicBezTo>
                    <a:cubicBezTo>
                      <a:pt x="5538" y="2960"/>
                      <a:pt x="5476" y="3028"/>
                      <a:pt x="5405" y="3087"/>
                    </a:cubicBezTo>
                    <a:cubicBezTo>
                      <a:pt x="5362" y="3122"/>
                      <a:pt x="5317" y="3154"/>
                      <a:pt x="5269" y="3181"/>
                    </a:cubicBezTo>
                    <a:cubicBezTo>
                      <a:pt x="5238" y="3199"/>
                      <a:pt x="5205" y="3216"/>
                      <a:pt x="5172" y="3230"/>
                    </a:cubicBezTo>
                    <a:cubicBezTo>
                      <a:pt x="5087" y="3268"/>
                      <a:pt x="4998" y="3293"/>
                      <a:pt x="4906" y="3307"/>
                    </a:cubicBezTo>
                    <a:cubicBezTo>
                      <a:pt x="4859" y="3314"/>
                      <a:pt x="4812" y="3318"/>
                      <a:pt x="4764" y="3319"/>
                    </a:cubicBezTo>
                    <a:cubicBezTo>
                      <a:pt x="4756" y="3320"/>
                      <a:pt x="4747" y="3320"/>
                      <a:pt x="4738" y="3320"/>
                    </a:cubicBezTo>
                    <a:lnTo>
                      <a:pt x="4707" y="3320"/>
                    </a:lnTo>
                    <a:lnTo>
                      <a:pt x="4692" y="3320"/>
                    </a:lnTo>
                    <a:lnTo>
                      <a:pt x="4656" y="3318"/>
                    </a:lnTo>
                    <a:cubicBezTo>
                      <a:pt x="4648" y="3318"/>
                      <a:pt x="4641" y="3317"/>
                      <a:pt x="4633" y="3316"/>
                    </a:cubicBezTo>
                    <a:lnTo>
                      <a:pt x="4619" y="3315"/>
                    </a:lnTo>
                    <a:cubicBezTo>
                      <a:pt x="4570" y="3311"/>
                      <a:pt x="4521" y="3304"/>
                      <a:pt x="4473" y="3294"/>
                    </a:cubicBezTo>
                    <a:cubicBezTo>
                      <a:pt x="4423" y="3284"/>
                      <a:pt x="4374" y="3272"/>
                      <a:pt x="4326" y="3257"/>
                    </a:cubicBezTo>
                    <a:lnTo>
                      <a:pt x="4308" y="3252"/>
                    </a:lnTo>
                    <a:lnTo>
                      <a:pt x="4253" y="3233"/>
                    </a:lnTo>
                    <a:cubicBezTo>
                      <a:pt x="4245" y="3230"/>
                      <a:pt x="4237" y="3227"/>
                      <a:pt x="4229" y="3224"/>
                    </a:cubicBezTo>
                    <a:cubicBezTo>
                      <a:pt x="4213" y="3219"/>
                      <a:pt x="4196" y="3213"/>
                      <a:pt x="4180" y="3206"/>
                    </a:cubicBezTo>
                    <a:lnTo>
                      <a:pt x="4167" y="3200"/>
                    </a:lnTo>
                    <a:cubicBezTo>
                      <a:pt x="4159" y="3197"/>
                      <a:pt x="4152" y="3194"/>
                      <a:pt x="4144" y="3191"/>
                    </a:cubicBezTo>
                    <a:lnTo>
                      <a:pt x="4108" y="3175"/>
                    </a:lnTo>
                    <a:cubicBezTo>
                      <a:pt x="4100" y="3171"/>
                      <a:pt x="4089" y="3166"/>
                      <a:pt x="4079" y="3161"/>
                    </a:cubicBezTo>
                    <a:lnTo>
                      <a:pt x="4043" y="3144"/>
                    </a:lnTo>
                    <a:cubicBezTo>
                      <a:pt x="4039" y="3142"/>
                      <a:pt x="4034" y="3139"/>
                      <a:pt x="4029" y="3137"/>
                    </a:cubicBezTo>
                    <a:lnTo>
                      <a:pt x="4032" y="3131"/>
                    </a:lnTo>
                    <a:lnTo>
                      <a:pt x="4029" y="3137"/>
                    </a:lnTo>
                    <a:lnTo>
                      <a:pt x="3946" y="3098"/>
                    </a:lnTo>
                    <a:lnTo>
                      <a:pt x="3906" y="3079"/>
                    </a:lnTo>
                    <a:lnTo>
                      <a:pt x="3867" y="3060"/>
                    </a:lnTo>
                    <a:cubicBezTo>
                      <a:pt x="3810" y="3032"/>
                      <a:pt x="3755" y="3003"/>
                      <a:pt x="3708" y="2978"/>
                    </a:cubicBezTo>
                    <a:cubicBezTo>
                      <a:pt x="3617" y="2930"/>
                      <a:pt x="3527" y="2882"/>
                      <a:pt x="3432" y="2830"/>
                    </a:cubicBezTo>
                    <a:lnTo>
                      <a:pt x="3382" y="2804"/>
                    </a:lnTo>
                    <a:cubicBezTo>
                      <a:pt x="3155" y="2681"/>
                      <a:pt x="2931" y="2562"/>
                      <a:pt x="2693" y="2455"/>
                    </a:cubicBezTo>
                    <a:cubicBezTo>
                      <a:pt x="2563" y="2396"/>
                      <a:pt x="2440" y="2346"/>
                      <a:pt x="2317" y="2304"/>
                    </a:cubicBezTo>
                    <a:lnTo>
                      <a:pt x="2300" y="2298"/>
                    </a:lnTo>
                    <a:cubicBezTo>
                      <a:pt x="2289" y="2294"/>
                      <a:pt x="2279" y="2291"/>
                      <a:pt x="2268" y="2287"/>
                    </a:cubicBezTo>
                    <a:lnTo>
                      <a:pt x="2218" y="2271"/>
                    </a:lnTo>
                    <a:cubicBezTo>
                      <a:pt x="2195" y="2263"/>
                      <a:pt x="2170" y="2256"/>
                      <a:pt x="2146" y="2249"/>
                    </a:cubicBezTo>
                    <a:lnTo>
                      <a:pt x="2118" y="2241"/>
                    </a:lnTo>
                    <a:cubicBezTo>
                      <a:pt x="2106" y="2237"/>
                      <a:pt x="2094" y="2234"/>
                      <a:pt x="2082" y="2231"/>
                    </a:cubicBezTo>
                    <a:lnTo>
                      <a:pt x="2067" y="2227"/>
                    </a:lnTo>
                    <a:lnTo>
                      <a:pt x="2015" y="2214"/>
                    </a:lnTo>
                    <a:lnTo>
                      <a:pt x="1953" y="2200"/>
                    </a:lnTo>
                    <a:cubicBezTo>
                      <a:pt x="1939" y="2197"/>
                      <a:pt x="1924" y="2194"/>
                      <a:pt x="1910" y="2191"/>
                    </a:cubicBezTo>
                    <a:lnTo>
                      <a:pt x="1891" y="2188"/>
                    </a:lnTo>
                    <a:cubicBezTo>
                      <a:pt x="1862" y="2182"/>
                      <a:pt x="1832" y="2176"/>
                      <a:pt x="1803" y="2172"/>
                    </a:cubicBezTo>
                    <a:lnTo>
                      <a:pt x="1787" y="2170"/>
                    </a:lnTo>
                    <a:cubicBezTo>
                      <a:pt x="1774" y="2168"/>
                      <a:pt x="1761" y="2166"/>
                      <a:pt x="1748" y="2164"/>
                    </a:cubicBezTo>
                    <a:lnTo>
                      <a:pt x="1666" y="2155"/>
                    </a:lnTo>
                    <a:cubicBezTo>
                      <a:pt x="1660" y="2154"/>
                      <a:pt x="1653" y="2154"/>
                      <a:pt x="1647" y="2153"/>
                    </a:cubicBezTo>
                    <a:lnTo>
                      <a:pt x="1638" y="2152"/>
                    </a:lnTo>
                    <a:lnTo>
                      <a:pt x="1577" y="2148"/>
                    </a:lnTo>
                    <a:cubicBezTo>
                      <a:pt x="1574" y="2148"/>
                      <a:pt x="1571" y="2148"/>
                      <a:pt x="1568" y="2148"/>
                    </a:cubicBezTo>
                    <a:lnTo>
                      <a:pt x="1521" y="2146"/>
                    </a:lnTo>
                    <a:cubicBezTo>
                      <a:pt x="1504" y="2145"/>
                      <a:pt x="1486" y="2146"/>
                      <a:pt x="1468" y="2146"/>
                    </a:cubicBezTo>
                    <a:lnTo>
                      <a:pt x="1459" y="2146"/>
                    </a:lnTo>
                    <a:cubicBezTo>
                      <a:pt x="1294" y="2150"/>
                      <a:pt x="1130" y="2182"/>
                      <a:pt x="975" y="2241"/>
                    </a:cubicBezTo>
                    <a:cubicBezTo>
                      <a:pt x="902" y="2269"/>
                      <a:pt x="832" y="2303"/>
                      <a:pt x="765" y="2342"/>
                    </a:cubicBezTo>
                    <a:cubicBezTo>
                      <a:pt x="540" y="2471"/>
                      <a:pt x="354" y="2658"/>
                      <a:pt x="224" y="2882"/>
                    </a:cubicBezTo>
                    <a:cubicBezTo>
                      <a:pt x="145" y="3020"/>
                      <a:pt x="88" y="3170"/>
                      <a:pt x="56" y="3325"/>
                    </a:cubicBezTo>
                    <a:cubicBezTo>
                      <a:pt x="53" y="3340"/>
                      <a:pt x="50" y="3355"/>
                      <a:pt x="48" y="3370"/>
                    </a:cubicBezTo>
                    <a:lnTo>
                      <a:pt x="43" y="3401"/>
                    </a:lnTo>
                    <a:lnTo>
                      <a:pt x="41" y="3415"/>
                    </a:lnTo>
                    <a:cubicBezTo>
                      <a:pt x="39" y="3424"/>
                      <a:pt x="38" y="3433"/>
                      <a:pt x="37" y="3442"/>
                    </a:cubicBezTo>
                    <a:lnTo>
                      <a:pt x="30" y="3496"/>
                    </a:lnTo>
                    <a:cubicBezTo>
                      <a:pt x="29" y="3508"/>
                      <a:pt x="28" y="3521"/>
                      <a:pt x="26" y="3533"/>
                    </a:cubicBezTo>
                    <a:lnTo>
                      <a:pt x="25" y="3550"/>
                    </a:lnTo>
                    <a:cubicBezTo>
                      <a:pt x="18" y="3628"/>
                      <a:pt x="15" y="3699"/>
                      <a:pt x="15" y="3768"/>
                    </a:cubicBezTo>
                    <a:cubicBezTo>
                      <a:pt x="15" y="3770"/>
                      <a:pt x="15" y="3773"/>
                      <a:pt x="15" y="3775"/>
                    </a:cubicBezTo>
                    <a:cubicBezTo>
                      <a:pt x="15" y="4064"/>
                      <a:pt x="64" y="4350"/>
                      <a:pt x="161" y="4622"/>
                    </a:cubicBezTo>
                    <a:cubicBezTo>
                      <a:pt x="214" y="4770"/>
                      <a:pt x="279" y="4912"/>
                      <a:pt x="358" y="5047"/>
                    </a:cubicBezTo>
                    <a:cubicBezTo>
                      <a:pt x="424" y="5163"/>
                      <a:pt x="500" y="5273"/>
                      <a:pt x="583" y="5376"/>
                    </a:cubicBezTo>
                    <a:cubicBezTo>
                      <a:pt x="624" y="5427"/>
                      <a:pt x="671" y="5481"/>
                      <a:pt x="726" y="5539"/>
                    </a:cubicBezTo>
                    <a:lnTo>
                      <a:pt x="782" y="5596"/>
                    </a:lnTo>
                    <a:lnTo>
                      <a:pt x="799" y="5614"/>
                    </a:lnTo>
                    <a:cubicBezTo>
                      <a:pt x="818" y="5633"/>
                      <a:pt x="838" y="5651"/>
                      <a:pt x="856" y="5669"/>
                    </a:cubicBezTo>
                    <a:lnTo>
                      <a:pt x="870" y="5683"/>
                    </a:lnTo>
                    <a:cubicBezTo>
                      <a:pt x="971" y="5780"/>
                      <a:pt x="1071" y="5869"/>
                      <a:pt x="1155" y="5944"/>
                    </a:cubicBezTo>
                    <a:cubicBezTo>
                      <a:pt x="1188" y="5973"/>
                      <a:pt x="1221" y="6002"/>
                      <a:pt x="1253" y="6031"/>
                    </a:cubicBezTo>
                    <a:cubicBezTo>
                      <a:pt x="1315" y="6086"/>
                      <a:pt x="1374" y="6138"/>
                      <a:pt x="1432" y="6190"/>
                    </a:cubicBezTo>
                    <a:lnTo>
                      <a:pt x="1513" y="6263"/>
                    </a:lnTo>
                    <a:lnTo>
                      <a:pt x="1555" y="6297"/>
                    </a:lnTo>
                    <a:lnTo>
                      <a:pt x="1593" y="6327"/>
                    </a:lnTo>
                    <a:lnTo>
                      <a:pt x="1641" y="6365"/>
                    </a:lnTo>
                    <a:cubicBezTo>
                      <a:pt x="1675" y="6391"/>
                      <a:pt x="1706" y="6416"/>
                      <a:pt x="1737" y="6441"/>
                    </a:cubicBezTo>
                    <a:cubicBezTo>
                      <a:pt x="1762" y="6461"/>
                      <a:pt x="1783" y="6478"/>
                      <a:pt x="1803" y="6495"/>
                    </a:cubicBezTo>
                    <a:lnTo>
                      <a:pt x="1850" y="6535"/>
                    </a:lnTo>
                    <a:cubicBezTo>
                      <a:pt x="1853" y="6538"/>
                      <a:pt x="1856" y="6540"/>
                      <a:pt x="1859" y="6543"/>
                    </a:cubicBezTo>
                    <a:lnTo>
                      <a:pt x="1864" y="6547"/>
                    </a:lnTo>
                    <a:cubicBezTo>
                      <a:pt x="1899" y="6579"/>
                      <a:pt x="1932" y="6613"/>
                      <a:pt x="1963" y="6648"/>
                    </a:cubicBezTo>
                    <a:cubicBezTo>
                      <a:pt x="2008" y="6700"/>
                      <a:pt x="2047" y="6755"/>
                      <a:pt x="2081" y="6814"/>
                    </a:cubicBezTo>
                    <a:cubicBezTo>
                      <a:pt x="2094" y="6836"/>
                      <a:pt x="2106" y="6858"/>
                      <a:pt x="2117" y="6881"/>
                    </a:cubicBezTo>
                    <a:cubicBezTo>
                      <a:pt x="2137" y="6922"/>
                      <a:pt x="2154" y="6965"/>
                      <a:pt x="2168" y="7009"/>
                    </a:cubicBezTo>
                    <a:lnTo>
                      <a:pt x="2178" y="7041"/>
                    </a:lnTo>
                    <a:lnTo>
                      <a:pt x="2187" y="7075"/>
                    </a:lnTo>
                    <a:cubicBezTo>
                      <a:pt x="2193" y="7099"/>
                      <a:pt x="2198" y="7120"/>
                      <a:pt x="2202" y="7143"/>
                    </a:cubicBezTo>
                    <a:cubicBezTo>
                      <a:pt x="2213" y="7204"/>
                      <a:pt x="2219" y="7266"/>
                      <a:pt x="2219" y="7329"/>
                    </a:cubicBezTo>
                    <a:cubicBezTo>
                      <a:pt x="2219" y="7359"/>
                      <a:pt x="2217" y="7389"/>
                      <a:pt x="2215" y="7419"/>
                    </a:cubicBezTo>
                    <a:cubicBezTo>
                      <a:pt x="2206" y="7517"/>
                      <a:pt x="2186" y="7613"/>
                      <a:pt x="2156" y="7706"/>
                    </a:cubicBezTo>
                    <a:cubicBezTo>
                      <a:pt x="2124" y="7806"/>
                      <a:pt x="2084" y="7903"/>
                      <a:pt x="2036" y="7996"/>
                    </a:cubicBezTo>
                    <a:cubicBezTo>
                      <a:pt x="1945" y="8175"/>
                      <a:pt x="1824" y="8360"/>
                      <a:pt x="1665" y="8560"/>
                    </a:cubicBezTo>
                    <a:cubicBezTo>
                      <a:pt x="1537" y="8723"/>
                      <a:pt x="1387" y="8893"/>
                      <a:pt x="1195" y="9096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3"/>
            <p:cNvGrpSpPr/>
            <p:nvPr/>
          </p:nvGrpSpPr>
          <p:grpSpPr>
            <a:xfrm rot="2700000" flipH="1">
              <a:off x="6897985" y="1987230"/>
              <a:ext cx="3641501" cy="5910148"/>
              <a:chOff x="4568760" y="928080"/>
              <a:chExt cx="2354760" cy="3822120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4833360" y="928080"/>
                <a:ext cx="2090160" cy="382212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617" extrusionOk="0">
                    <a:moveTo>
                      <a:pt x="5802" y="2483"/>
                    </a:moveTo>
                    <a:cubicBezTo>
                      <a:pt x="5806" y="2564"/>
                      <a:pt x="5807" y="2637"/>
                      <a:pt x="5804" y="2705"/>
                    </a:cubicBezTo>
                    <a:cubicBezTo>
                      <a:pt x="5802" y="2780"/>
                      <a:pt x="5795" y="2854"/>
                      <a:pt x="5785" y="2928"/>
                    </a:cubicBezTo>
                    <a:cubicBezTo>
                      <a:pt x="5765" y="3080"/>
                      <a:pt x="5727" y="3229"/>
                      <a:pt x="5673" y="3372"/>
                    </a:cubicBezTo>
                    <a:cubicBezTo>
                      <a:pt x="5637" y="3469"/>
                      <a:pt x="5593" y="3562"/>
                      <a:pt x="5541" y="3652"/>
                    </a:cubicBezTo>
                    <a:cubicBezTo>
                      <a:pt x="5515" y="3697"/>
                      <a:pt x="5487" y="3741"/>
                      <a:pt x="5457" y="3785"/>
                    </a:cubicBezTo>
                    <a:cubicBezTo>
                      <a:pt x="5366" y="3914"/>
                      <a:pt x="5258" y="4031"/>
                      <a:pt x="5136" y="4132"/>
                    </a:cubicBezTo>
                    <a:cubicBezTo>
                      <a:pt x="5062" y="4193"/>
                      <a:pt x="4983" y="4248"/>
                      <a:pt x="4900" y="4296"/>
                    </a:cubicBezTo>
                    <a:cubicBezTo>
                      <a:pt x="4846" y="4328"/>
                      <a:pt x="4789" y="4356"/>
                      <a:pt x="4731" y="4382"/>
                    </a:cubicBezTo>
                    <a:cubicBezTo>
                      <a:pt x="4587" y="4445"/>
                      <a:pt x="4434" y="4489"/>
                      <a:pt x="4278" y="4512"/>
                    </a:cubicBezTo>
                    <a:cubicBezTo>
                      <a:pt x="4201" y="4524"/>
                      <a:pt x="4124" y="4530"/>
                      <a:pt x="4046" y="4532"/>
                    </a:cubicBezTo>
                    <a:cubicBezTo>
                      <a:pt x="4031" y="4533"/>
                      <a:pt x="4016" y="4533"/>
                      <a:pt x="4001" y="4533"/>
                    </a:cubicBezTo>
                    <a:cubicBezTo>
                      <a:pt x="3979" y="4533"/>
                      <a:pt x="3956" y="4533"/>
                      <a:pt x="3934" y="4532"/>
                    </a:cubicBezTo>
                    <a:lnTo>
                      <a:pt x="3931" y="4532"/>
                    </a:lnTo>
                    <a:lnTo>
                      <a:pt x="3874" y="4529"/>
                    </a:lnTo>
                    <a:cubicBezTo>
                      <a:pt x="3861" y="4529"/>
                      <a:pt x="3848" y="4527"/>
                      <a:pt x="3835" y="4526"/>
                    </a:cubicBezTo>
                    <a:lnTo>
                      <a:pt x="3817" y="4525"/>
                    </a:lnTo>
                    <a:cubicBezTo>
                      <a:pt x="3741" y="4518"/>
                      <a:pt x="3666" y="4507"/>
                      <a:pt x="3592" y="4492"/>
                    </a:cubicBezTo>
                    <a:cubicBezTo>
                      <a:pt x="3519" y="4478"/>
                      <a:pt x="3447" y="4460"/>
                      <a:pt x="3376" y="4438"/>
                    </a:cubicBezTo>
                    <a:lnTo>
                      <a:pt x="3349" y="4430"/>
                    </a:lnTo>
                    <a:lnTo>
                      <a:pt x="3271" y="4403"/>
                    </a:lnTo>
                    <a:lnTo>
                      <a:pt x="3245" y="4394"/>
                    </a:lnTo>
                    <a:cubicBezTo>
                      <a:pt x="3219" y="4384"/>
                      <a:pt x="3193" y="4375"/>
                      <a:pt x="3168" y="4364"/>
                    </a:cubicBezTo>
                    <a:lnTo>
                      <a:pt x="3151" y="4357"/>
                    </a:lnTo>
                    <a:cubicBezTo>
                      <a:pt x="3140" y="4353"/>
                      <a:pt x="3129" y="4348"/>
                      <a:pt x="3117" y="4343"/>
                    </a:cubicBezTo>
                    <a:lnTo>
                      <a:pt x="3068" y="4321"/>
                    </a:lnTo>
                    <a:cubicBezTo>
                      <a:pt x="3055" y="4316"/>
                      <a:pt x="3043" y="4310"/>
                      <a:pt x="3032" y="4305"/>
                    </a:cubicBezTo>
                    <a:lnTo>
                      <a:pt x="2978" y="4279"/>
                    </a:lnTo>
                    <a:lnTo>
                      <a:pt x="2915" y="4250"/>
                    </a:lnTo>
                    <a:lnTo>
                      <a:pt x="2847" y="4217"/>
                    </a:lnTo>
                    <a:lnTo>
                      <a:pt x="2803" y="4195"/>
                    </a:lnTo>
                    <a:cubicBezTo>
                      <a:pt x="2740" y="4164"/>
                      <a:pt x="2680" y="4133"/>
                      <a:pt x="2629" y="4107"/>
                    </a:cubicBezTo>
                    <a:cubicBezTo>
                      <a:pt x="2534" y="4057"/>
                      <a:pt x="2441" y="4006"/>
                      <a:pt x="2350" y="3957"/>
                    </a:cubicBezTo>
                    <a:lnTo>
                      <a:pt x="2296" y="3928"/>
                    </a:lnTo>
                    <a:cubicBezTo>
                      <a:pt x="2090" y="3817"/>
                      <a:pt x="1871" y="3700"/>
                      <a:pt x="1654" y="3602"/>
                    </a:cubicBezTo>
                    <a:cubicBezTo>
                      <a:pt x="1546" y="3553"/>
                      <a:pt x="1440" y="3510"/>
                      <a:pt x="1339" y="3475"/>
                    </a:cubicBezTo>
                    <a:lnTo>
                      <a:pt x="1324" y="3470"/>
                    </a:lnTo>
                    <a:cubicBezTo>
                      <a:pt x="1316" y="3467"/>
                      <a:pt x="1308" y="3464"/>
                      <a:pt x="1300" y="3462"/>
                    </a:cubicBezTo>
                    <a:lnTo>
                      <a:pt x="1261" y="3449"/>
                    </a:lnTo>
                    <a:cubicBezTo>
                      <a:pt x="1243" y="3443"/>
                      <a:pt x="1225" y="3438"/>
                      <a:pt x="1208" y="3433"/>
                    </a:cubicBezTo>
                    <a:lnTo>
                      <a:pt x="1183" y="3426"/>
                    </a:lnTo>
                    <a:cubicBezTo>
                      <a:pt x="1174" y="3423"/>
                      <a:pt x="1165" y="3421"/>
                      <a:pt x="1156" y="3419"/>
                    </a:cubicBezTo>
                    <a:lnTo>
                      <a:pt x="1144" y="3416"/>
                    </a:lnTo>
                    <a:lnTo>
                      <a:pt x="1105" y="3406"/>
                    </a:lnTo>
                    <a:lnTo>
                      <a:pt x="1058" y="3395"/>
                    </a:lnTo>
                    <a:cubicBezTo>
                      <a:pt x="1048" y="3393"/>
                      <a:pt x="1038" y="3391"/>
                      <a:pt x="1029" y="3389"/>
                    </a:cubicBezTo>
                    <a:lnTo>
                      <a:pt x="1009" y="3385"/>
                    </a:lnTo>
                    <a:cubicBezTo>
                      <a:pt x="990" y="3382"/>
                      <a:pt x="971" y="3378"/>
                      <a:pt x="953" y="3375"/>
                    </a:cubicBezTo>
                    <a:lnTo>
                      <a:pt x="915" y="3370"/>
                    </a:lnTo>
                    <a:lnTo>
                      <a:pt x="859" y="3363"/>
                    </a:lnTo>
                    <a:cubicBezTo>
                      <a:pt x="855" y="3363"/>
                      <a:pt x="851" y="3362"/>
                      <a:pt x="848" y="3362"/>
                    </a:cubicBezTo>
                    <a:lnTo>
                      <a:pt x="841" y="3362"/>
                    </a:lnTo>
                    <a:lnTo>
                      <a:pt x="800" y="3359"/>
                    </a:lnTo>
                    <a:lnTo>
                      <a:pt x="795" y="3359"/>
                    </a:lnTo>
                    <a:lnTo>
                      <a:pt x="771" y="3358"/>
                    </a:lnTo>
                    <a:cubicBezTo>
                      <a:pt x="764" y="3358"/>
                      <a:pt x="757" y="3358"/>
                      <a:pt x="749" y="3358"/>
                    </a:cubicBezTo>
                    <a:lnTo>
                      <a:pt x="741" y="3358"/>
                    </a:lnTo>
                    <a:cubicBezTo>
                      <a:pt x="658" y="3360"/>
                      <a:pt x="577" y="3376"/>
                      <a:pt x="500" y="3406"/>
                    </a:cubicBezTo>
                    <a:cubicBezTo>
                      <a:pt x="464" y="3419"/>
                      <a:pt x="429" y="3436"/>
                      <a:pt x="395" y="3456"/>
                    </a:cubicBezTo>
                    <a:cubicBezTo>
                      <a:pt x="283" y="3521"/>
                      <a:pt x="189" y="3614"/>
                      <a:pt x="124" y="3727"/>
                    </a:cubicBezTo>
                    <a:cubicBezTo>
                      <a:pt x="84" y="3796"/>
                      <a:pt x="55" y="3871"/>
                      <a:pt x="39" y="3950"/>
                    </a:cubicBezTo>
                    <a:cubicBezTo>
                      <a:pt x="38" y="3955"/>
                      <a:pt x="37" y="3961"/>
                      <a:pt x="36" y="3967"/>
                    </a:cubicBezTo>
                    <a:cubicBezTo>
                      <a:pt x="36" y="3971"/>
                      <a:pt x="35" y="3976"/>
                      <a:pt x="34" y="3981"/>
                    </a:cubicBezTo>
                    <a:lnTo>
                      <a:pt x="31" y="3998"/>
                    </a:lnTo>
                    <a:cubicBezTo>
                      <a:pt x="30" y="4004"/>
                      <a:pt x="29" y="4010"/>
                      <a:pt x="29" y="4017"/>
                    </a:cubicBezTo>
                    <a:lnTo>
                      <a:pt x="24" y="4055"/>
                    </a:lnTo>
                    <a:cubicBezTo>
                      <a:pt x="23" y="4063"/>
                      <a:pt x="22" y="4070"/>
                      <a:pt x="22" y="4078"/>
                    </a:cubicBezTo>
                    <a:cubicBezTo>
                      <a:pt x="21" y="4083"/>
                      <a:pt x="21" y="4088"/>
                      <a:pt x="20" y="4094"/>
                    </a:cubicBezTo>
                    <a:cubicBezTo>
                      <a:pt x="15" y="4149"/>
                      <a:pt x="13" y="4200"/>
                      <a:pt x="13" y="4247"/>
                    </a:cubicBezTo>
                    <a:cubicBezTo>
                      <a:pt x="13" y="4249"/>
                      <a:pt x="13" y="4250"/>
                      <a:pt x="13" y="4251"/>
                    </a:cubicBezTo>
                    <a:cubicBezTo>
                      <a:pt x="13" y="4456"/>
                      <a:pt x="48" y="4660"/>
                      <a:pt x="118" y="4853"/>
                    </a:cubicBezTo>
                    <a:cubicBezTo>
                      <a:pt x="155" y="4959"/>
                      <a:pt x="202" y="5060"/>
                      <a:pt x="258" y="5157"/>
                    </a:cubicBezTo>
                    <a:cubicBezTo>
                      <a:pt x="306" y="5240"/>
                      <a:pt x="360" y="5318"/>
                      <a:pt x="419" y="5393"/>
                    </a:cubicBezTo>
                    <a:lnTo>
                      <a:pt x="414" y="5397"/>
                    </a:lnTo>
                    <a:lnTo>
                      <a:pt x="419" y="5393"/>
                    </a:lnTo>
                    <a:cubicBezTo>
                      <a:pt x="448" y="5428"/>
                      <a:pt x="480" y="5465"/>
                      <a:pt x="522" y="5510"/>
                    </a:cubicBezTo>
                    <a:lnTo>
                      <a:pt x="564" y="5552"/>
                    </a:lnTo>
                    <a:lnTo>
                      <a:pt x="579" y="5568"/>
                    </a:lnTo>
                    <a:cubicBezTo>
                      <a:pt x="595" y="5583"/>
                      <a:pt x="612" y="5599"/>
                      <a:pt x="628" y="5615"/>
                    </a:cubicBezTo>
                    <a:lnTo>
                      <a:pt x="642" y="5629"/>
                    </a:lnTo>
                    <a:cubicBezTo>
                      <a:pt x="736" y="5718"/>
                      <a:pt x="833" y="5806"/>
                      <a:pt x="908" y="5872"/>
                    </a:cubicBezTo>
                    <a:cubicBezTo>
                      <a:pt x="940" y="5900"/>
                      <a:pt x="972" y="5929"/>
                      <a:pt x="1004" y="5957"/>
                    </a:cubicBezTo>
                    <a:cubicBezTo>
                      <a:pt x="1064" y="6011"/>
                      <a:pt x="1127" y="6066"/>
                      <a:pt x="1189" y="6122"/>
                    </a:cubicBezTo>
                    <a:lnTo>
                      <a:pt x="1252" y="6179"/>
                    </a:lnTo>
                    <a:lnTo>
                      <a:pt x="1312" y="6227"/>
                    </a:lnTo>
                    <a:lnTo>
                      <a:pt x="1358" y="6263"/>
                    </a:lnTo>
                    <a:cubicBezTo>
                      <a:pt x="1391" y="6289"/>
                      <a:pt x="1426" y="6316"/>
                      <a:pt x="1461" y="6344"/>
                    </a:cubicBezTo>
                    <a:cubicBezTo>
                      <a:pt x="1489" y="6367"/>
                      <a:pt x="1515" y="6388"/>
                      <a:pt x="1539" y="6408"/>
                    </a:cubicBezTo>
                    <a:lnTo>
                      <a:pt x="1599" y="6459"/>
                    </a:lnTo>
                    <a:cubicBezTo>
                      <a:pt x="1604" y="6463"/>
                      <a:pt x="1609" y="6468"/>
                      <a:pt x="1614" y="6472"/>
                    </a:cubicBezTo>
                    <a:lnTo>
                      <a:pt x="1621" y="6479"/>
                    </a:lnTo>
                    <a:cubicBezTo>
                      <a:pt x="1678" y="6531"/>
                      <a:pt x="1733" y="6586"/>
                      <a:pt x="1784" y="6645"/>
                    </a:cubicBezTo>
                    <a:cubicBezTo>
                      <a:pt x="1858" y="6731"/>
                      <a:pt x="1925" y="6825"/>
                      <a:pt x="1982" y="6923"/>
                    </a:cubicBezTo>
                    <a:cubicBezTo>
                      <a:pt x="2003" y="6961"/>
                      <a:pt x="2023" y="6999"/>
                      <a:pt x="2042" y="7038"/>
                    </a:cubicBezTo>
                    <a:cubicBezTo>
                      <a:pt x="2077" y="7109"/>
                      <a:pt x="2107" y="7182"/>
                      <a:pt x="2131" y="7258"/>
                    </a:cubicBezTo>
                    <a:lnTo>
                      <a:pt x="2149" y="7314"/>
                    </a:lnTo>
                    <a:lnTo>
                      <a:pt x="2164" y="7372"/>
                    </a:lnTo>
                    <a:cubicBezTo>
                      <a:pt x="2172" y="7403"/>
                      <a:pt x="2182" y="7445"/>
                      <a:pt x="2189" y="7488"/>
                    </a:cubicBezTo>
                    <a:cubicBezTo>
                      <a:pt x="2208" y="7592"/>
                      <a:pt x="2218" y="7699"/>
                      <a:pt x="2218" y="7805"/>
                    </a:cubicBezTo>
                    <a:cubicBezTo>
                      <a:pt x="2218" y="7856"/>
                      <a:pt x="2216" y="7907"/>
                      <a:pt x="2211" y="7958"/>
                    </a:cubicBezTo>
                    <a:cubicBezTo>
                      <a:pt x="2198" y="8110"/>
                      <a:pt x="2168" y="8260"/>
                      <a:pt x="2122" y="8405"/>
                    </a:cubicBezTo>
                    <a:cubicBezTo>
                      <a:pt x="2077" y="8543"/>
                      <a:pt x="2022" y="8677"/>
                      <a:pt x="1956" y="8806"/>
                    </a:cubicBezTo>
                    <a:cubicBezTo>
                      <a:pt x="1928" y="8860"/>
                      <a:pt x="1900" y="8913"/>
                      <a:pt x="1870" y="8965"/>
                    </a:cubicBezTo>
                    <a:cubicBezTo>
                      <a:pt x="1830" y="9033"/>
                      <a:pt x="1788" y="9100"/>
                      <a:pt x="1745" y="9166"/>
                    </a:cubicBezTo>
                    <a:cubicBezTo>
                      <a:pt x="1708" y="9221"/>
                      <a:pt x="1669" y="9277"/>
                      <a:pt x="1628" y="9333"/>
                    </a:cubicBezTo>
                    <a:cubicBezTo>
                      <a:pt x="1590" y="9385"/>
                      <a:pt x="1549" y="9439"/>
                      <a:pt x="1507" y="9492"/>
                    </a:cubicBezTo>
                    <a:cubicBezTo>
                      <a:pt x="1364" y="9673"/>
                      <a:pt x="1200" y="9860"/>
                      <a:pt x="991" y="10079"/>
                    </a:cubicBezTo>
                    <a:cubicBezTo>
                      <a:pt x="879" y="10197"/>
                      <a:pt x="765" y="10313"/>
                      <a:pt x="655" y="10425"/>
                    </a:cubicBezTo>
                    <a:cubicBezTo>
                      <a:pt x="592" y="10488"/>
                      <a:pt x="528" y="10553"/>
                      <a:pt x="466" y="10617"/>
                    </a:cubicBezTo>
                    <a:lnTo>
                      <a:pt x="456" y="10607"/>
                    </a:lnTo>
                    <a:cubicBezTo>
                      <a:pt x="518" y="10543"/>
                      <a:pt x="583" y="10478"/>
                      <a:pt x="645" y="10415"/>
                    </a:cubicBezTo>
                    <a:cubicBezTo>
                      <a:pt x="755" y="10303"/>
                      <a:pt x="869" y="10187"/>
                      <a:pt x="981" y="10070"/>
                    </a:cubicBezTo>
                    <a:cubicBezTo>
                      <a:pt x="1189" y="9850"/>
                      <a:pt x="1353" y="9664"/>
                      <a:pt x="1496" y="9483"/>
                    </a:cubicBezTo>
                    <a:cubicBezTo>
                      <a:pt x="1538" y="9430"/>
                      <a:pt x="1579" y="9376"/>
                      <a:pt x="1617" y="9324"/>
                    </a:cubicBezTo>
                    <a:cubicBezTo>
                      <a:pt x="1657" y="9269"/>
                      <a:pt x="1696" y="9213"/>
                      <a:pt x="1733" y="9158"/>
                    </a:cubicBezTo>
                    <a:cubicBezTo>
                      <a:pt x="1777" y="9092"/>
                      <a:pt x="1818" y="9025"/>
                      <a:pt x="1857" y="8957"/>
                    </a:cubicBezTo>
                    <a:cubicBezTo>
                      <a:pt x="1887" y="8906"/>
                      <a:pt x="1916" y="8853"/>
                      <a:pt x="1943" y="8800"/>
                    </a:cubicBezTo>
                    <a:cubicBezTo>
                      <a:pt x="2009" y="8671"/>
                      <a:pt x="2064" y="8538"/>
                      <a:pt x="2108" y="8400"/>
                    </a:cubicBezTo>
                    <a:cubicBezTo>
                      <a:pt x="2154" y="8256"/>
                      <a:pt x="2184" y="8107"/>
                      <a:pt x="2198" y="7957"/>
                    </a:cubicBezTo>
                    <a:cubicBezTo>
                      <a:pt x="2202" y="7906"/>
                      <a:pt x="2204" y="7856"/>
                      <a:pt x="2204" y="7805"/>
                    </a:cubicBezTo>
                    <a:cubicBezTo>
                      <a:pt x="2204" y="7699"/>
                      <a:pt x="2195" y="7594"/>
                      <a:pt x="2176" y="7490"/>
                    </a:cubicBezTo>
                    <a:cubicBezTo>
                      <a:pt x="2168" y="7447"/>
                      <a:pt x="2158" y="7406"/>
                      <a:pt x="2151" y="7375"/>
                    </a:cubicBezTo>
                    <a:lnTo>
                      <a:pt x="2135" y="7318"/>
                    </a:lnTo>
                    <a:lnTo>
                      <a:pt x="2118" y="7262"/>
                    </a:lnTo>
                    <a:cubicBezTo>
                      <a:pt x="2093" y="7187"/>
                      <a:pt x="2064" y="7114"/>
                      <a:pt x="2030" y="7043"/>
                    </a:cubicBezTo>
                    <a:cubicBezTo>
                      <a:pt x="2011" y="7005"/>
                      <a:pt x="1991" y="6967"/>
                      <a:pt x="1970" y="6930"/>
                    </a:cubicBezTo>
                    <a:cubicBezTo>
                      <a:pt x="1913" y="6832"/>
                      <a:pt x="1847" y="6740"/>
                      <a:pt x="1773" y="6654"/>
                    </a:cubicBezTo>
                    <a:cubicBezTo>
                      <a:pt x="1723" y="6596"/>
                      <a:pt x="1669" y="6540"/>
                      <a:pt x="1611" y="6489"/>
                    </a:cubicBezTo>
                    <a:lnTo>
                      <a:pt x="1604" y="6482"/>
                    </a:lnTo>
                    <a:cubicBezTo>
                      <a:pt x="1600" y="6478"/>
                      <a:pt x="1595" y="6474"/>
                      <a:pt x="1590" y="6470"/>
                    </a:cubicBezTo>
                    <a:lnTo>
                      <a:pt x="1570" y="6452"/>
                    </a:lnTo>
                    <a:lnTo>
                      <a:pt x="1531" y="6419"/>
                    </a:lnTo>
                    <a:cubicBezTo>
                      <a:pt x="1507" y="6399"/>
                      <a:pt x="1481" y="6378"/>
                      <a:pt x="1452" y="6355"/>
                    </a:cubicBezTo>
                    <a:cubicBezTo>
                      <a:pt x="1418" y="6327"/>
                      <a:pt x="1383" y="6300"/>
                      <a:pt x="1350" y="6274"/>
                    </a:cubicBezTo>
                    <a:lnTo>
                      <a:pt x="1304" y="6238"/>
                    </a:lnTo>
                    <a:lnTo>
                      <a:pt x="1243" y="6190"/>
                    </a:lnTo>
                    <a:lnTo>
                      <a:pt x="1180" y="6132"/>
                    </a:lnTo>
                    <a:cubicBezTo>
                      <a:pt x="1118" y="6076"/>
                      <a:pt x="1056" y="6021"/>
                      <a:pt x="995" y="5967"/>
                    </a:cubicBezTo>
                    <a:cubicBezTo>
                      <a:pt x="963" y="5939"/>
                      <a:pt x="931" y="5910"/>
                      <a:pt x="899" y="5882"/>
                    </a:cubicBezTo>
                    <a:cubicBezTo>
                      <a:pt x="824" y="5816"/>
                      <a:pt x="727" y="5728"/>
                      <a:pt x="633" y="5638"/>
                    </a:cubicBezTo>
                    <a:lnTo>
                      <a:pt x="618" y="5624"/>
                    </a:lnTo>
                    <a:cubicBezTo>
                      <a:pt x="602" y="5609"/>
                      <a:pt x="586" y="5593"/>
                      <a:pt x="570" y="5577"/>
                    </a:cubicBezTo>
                    <a:lnTo>
                      <a:pt x="540" y="5547"/>
                    </a:lnTo>
                    <a:lnTo>
                      <a:pt x="512" y="5519"/>
                    </a:lnTo>
                    <a:cubicBezTo>
                      <a:pt x="470" y="5475"/>
                      <a:pt x="438" y="5437"/>
                      <a:pt x="409" y="5401"/>
                    </a:cubicBezTo>
                    <a:cubicBezTo>
                      <a:pt x="349" y="5327"/>
                      <a:pt x="294" y="5247"/>
                      <a:pt x="246" y="5164"/>
                    </a:cubicBezTo>
                    <a:cubicBezTo>
                      <a:pt x="190" y="5067"/>
                      <a:pt x="143" y="4964"/>
                      <a:pt x="105" y="4858"/>
                    </a:cubicBezTo>
                    <a:cubicBezTo>
                      <a:pt x="35" y="4663"/>
                      <a:pt x="0" y="4458"/>
                      <a:pt x="0" y="4251"/>
                    </a:cubicBezTo>
                    <a:cubicBezTo>
                      <a:pt x="0" y="4250"/>
                      <a:pt x="0" y="4249"/>
                      <a:pt x="0" y="4247"/>
                    </a:cubicBezTo>
                    <a:cubicBezTo>
                      <a:pt x="0" y="4199"/>
                      <a:pt x="2" y="4148"/>
                      <a:pt x="7" y="4092"/>
                    </a:cubicBezTo>
                    <a:cubicBezTo>
                      <a:pt x="7" y="4087"/>
                      <a:pt x="8" y="4082"/>
                      <a:pt x="8" y="4077"/>
                    </a:cubicBezTo>
                    <a:cubicBezTo>
                      <a:pt x="9" y="4069"/>
                      <a:pt x="10" y="4061"/>
                      <a:pt x="11" y="4053"/>
                    </a:cubicBezTo>
                    <a:lnTo>
                      <a:pt x="15" y="4015"/>
                    </a:lnTo>
                    <a:cubicBezTo>
                      <a:pt x="16" y="4008"/>
                      <a:pt x="17" y="4002"/>
                      <a:pt x="18" y="3996"/>
                    </a:cubicBezTo>
                    <a:lnTo>
                      <a:pt x="21" y="3978"/>
                    </a:lnTo>
                    <a:cubicBezTo>
                      <a:pt x="22" y="3973"/>
                      <a:pt x="22" y="3969"/>
                      <a:pt x="23" y="3964"/>
                    </a:cubicBezTo>
                    <a:cubicBezTo>
                      <a:pt x="24" y="3958"/>
                      <a:pt x="25" y="3952"/>
                      <a:pt x="26" y="3946"/>
                    </a:cubicBezTo>
                    <a:cubicBezTo>
                      <a:pt x="43" y="3867"/>
                      <a:pt x="72" y="3790"/>
                      <a:pt x="112" y="3720"/>
                    </a:cubicBezTo>
                    <a:cubicBezTo>
                      <a:pt x="179" y="3605"/>
                      <a:pt x="274" y="3509"/>
                      <a:pt x="389" y="3443"/>
                    </a:cubicBezTo>
                    <a:cubicBezTo>
                      <a:pt x="423" y="3423"/>
                      <a:pt x="459" y="3406"/>
                      <a:pt x="496" y="3392"/>
                    </a:cubicBezTo>
                    <a:cubicBezTo>
                      <a:pt x="574" y="3362"/>
                      <a:pt x="657" y="3346"/>
                      <a:pt x="741" y="3344"/>
                    </a:cubicBezTo>
                    <a:lnTo>
                      <a:pt x="749" y="3344"/>
                    </a:lnTo>
                    <a:cubicBezTo>
                      <a:pt x="757" y="3344"/>
                      <a:pt x="765" y="3344"/>
                      <a:pt x="773" y="3344"/>
                    </a:cubicBezTo>
                    <a:lnTo>
                      <a:pt x="796" y="3345"/>
                    </a:lnTo>
                    <a:cubicBezTo>
                      <a:pt x="798" y="3345"/>
                      <a:pt x="800" y="3345"/>
                      <a:pt x="802" y="3345"/>
                    </a:cubicBezTo>
                    <a:lnTo>
                      <a:pt x="842" y="3348"/>
                    </a:lnTo>
                    <a:lnTo>
                      <a:pt x="849" y="3348"/>
                    </a:lnTo>
                    <a:cubicBezTo>
                      <a:pt x="853" y="3349"/>
                      <a:pt x="857" y="3349"/>
                      <a:pt x="861" y="3349"/>
                    </a:cubicBezTo>
                    <a:lnTo>
                      <a:pt x="917" y="3356"/>
                    </a:lnTo>
                    <a:lnTo>
                      <a:pt x="955" y="3362"/>
                    </a:lnTo>
                    <a:cubicBezTo>
                      <a:pt x="974" y="3364"/>
                      <a:pt x="993" y="3368"/>
                      <a:pt x="1012" y="3371"/>
                    </a:cubicBezTo>
                    <a:lnTo>
                      <a:pt x="1032" y="3375"/>
                    </a:lnTo>
                    <a:cubicBezTo>
                      <a:pt x="1042" y="3377"/>
                      <a:pt x="1052" y="3379"/>
                      <a:pt x="1062" y="3381"/>
                    </a:cubicBezTo>
                    <a:lnTo>
                      <a:pt x="1109" y="3392"/>
                    </a:lnTo>
                    <a:lnTo>
                      <a:pt x="1148" y="3402"/>
                    </a:lnTo>
                    <a:lnTo>
                      <a:pt x="1160" y="3405"/>
                    </a:lnTo>
                    <a:cubicBezTo>
                      <a:pt x="1169" y="3407"/>
                      <a:pt x="1178" y="3410"/>
                      <a:pt x="1187" y="3412"/>
                    </a:cubicBezTo>
                    <a:lnTo>
                      <a:pt x="1212" y="3419"/>
                    </a:lnTo>
                    <a:cubicBezTo>
                      <a:pt x="1230" y="3424"/>
                      <a:pt x="1248" y="3429"/>
                      <a:pt x="1266" y="3435"/>
                    </a:cubicBezTo>
                    <a:lnTo>
                      <a:pt x="1305" y="3448"/>
                    </a:lnTo>
                    <a:cubicBezTo>
                      <a:pt x="1313" y="3451"/>
                      <a:pt x="1321" y="3453"/>
                      <a:pt x="1329" y="3456"/>
                    </a:cubicBezTo>
                    <a:lnTo>
                      <a:pt x="1344" y="3461"/>
                    </a:lnTo>
                    <a:cubicBezTo>
                      <a:pt x="1445" y="3497"/>
                      <a:pt x="1552" y="3540"/>
                      <a:pt x="1661" y="3589"/>
                    </a:cubicBezTo>
                    <a:cubicBezTo>
                      <a:pt x="1878" y="3687"/>
                      <a:pt x="2097" y="3803"/>
                      <a:pt x="2303" y="3915"/>
                    </a:cubicBezTo>
                    <a:lnTo>
                      <a:pt x="2357" y="3944"/>
                    </a:lnTo>
                    <a:cubicBezTo>
                      <a:pt x="2448" y="3993"/>
                      <a:pt x="2542" y="4044"/>
                      <a:pt x="2636" y="4093"/>
                    </a:cubicBezTo>
                    <a:cubicBezTo>
                      <a:pt x="2687" y="4120"/>
                      <a:pt x="2747" y="4151"/>
                      <a:pt x="2810" y="4182"/>
                    </a:cubicBezTo>
                    <a:lnTo>
                      <a:pt x="2854" y="4204"/>
                    </a:lnTo>
                    <a:lnTo>
                      <a:pt x="2942" y="4246"/>
                    </a:lnTo>
                    <a:lnTo>
                      <a:pt x="2984" y="4265"/>
                    </a:lnTo>
                    <a:lnTo>
                      <a:pt x="2981" y="4272"/>
                    </a:lnTo>
                    <a:lnTo>
                      <a:pt x="2984" y="4265"/>
                    </a:lnTo>
                    <a:lnTo>
                      <a:pt x="3039" y="4291"/>
                    </a:lnTo>
                    <a:cubicBezTo>
                      <a:pt x="3050" y="4297"/>
                      <a:pt x="3061" y="4302"/>
                      <a:pt x="3074" y="4308"/>
                    </a:cubicBezTo>
                    <a:lnTo>
                      <a:pt x="3124" y="4330"/>
                    </a:lnTo>
                    <a:cubicBezTo>
                      <a:pt x="3135" y="4334"/>
                      <a:pt x="3146" y="4339"/>
                      <a:pt x="3157" y="4344"/>
                    </a:cubicBezTo>
                    <a:lnTo>
                      <a:pt x="3174" y="4351"/>
                    </a:lnTo>
                    <a:cubicBezTo>
                      <a:pt x="3199" y="4361"/>
                      <a:pt x="3225" y="4371"/>
                      <a:pt x="3250" y="4380"/>
                    </a:cubicBezTo>
                    <a:lnTo>
                      <a:pt x="3276" y="4390"/>
                    </a:lnTo>
                    <a:lnTo>
                      <a:pt x="3354" y="4416"/>
                    </a:lnTo>
                    <a:lnTo>
                      <a:pt x="3380" y="4424"/>
                    </a:lnTo>
                    <a:cubicBezTo>
                      <a:pt x="3451" y="4445"/>
                      <a:pt x="3523" y="4463"/>
                      <a:pt x="3596" y="4478"/>
                    </a:cubicBezTo>
                    <a:cubicBezTo>
                      <a:pt x="3669" y="4493"/>
                      <a:pt x="3744" y="4503"/>
                      <a:pt x="3818" y="4510"/>
                    </a:cubicBezTo>
                    <a:lnTo>
                      <a:pt x="3837" y="4512"/>
                    </a:lnTo>
                    <a:cubicBezTo>
                      <a:pt x="3849" y="4513"/>
                      <a:pt x="3862" y="4514"/>
                      <a:pt x="3875" y="4514"/>
                    </a:cubicBezTo>
                    <a:lnTo>
                      <a:pt x="3935" y="4517"/>
                    </a:lnTo>
                    <a:cubicBezTo>
                      <a:pt x="3972" y="4518"/>
                      <a:pt x="4010" y="4519"/>
                      <a:pt x="4047" y="4517"/>
                    </a:cubicBezTo>
                    <a:cubicBezTo>
                      <a:pt x="4124" y="4515"/>
                      <a:pt x="4201" y="4509"/>
                      <a:pt x="4277" y="4497"/>
                    </a:cubicBezTo>
                    <a:cubicBezTo>
                      <a:pt x="4432" y="4474"/>
                      <a:pt x="4583" y="4431"/>
                      <a:pt x="4727" y="4368"/>
                    </a:cubicBezTo>
                    <a:cubicBezTo>
                      <a:pt x="4784" y="4343"/>
                      <a:pt x="4840" y="4314"/>
                      <a:pt x="4894" y="4283"/>
                    </a:cubicBezTo>
                    <a:cubicBezTo>
                      <a:pt x="4976" y="4236"/>
                      <a:pt x="5055" y="4181"/>
                      <a:pt x="5128" y="4121"/>
                    </a:cubicBezTo>
                    <a:cubicBezTo>
                      <a:pt x="5249" y="4020"/>
                      <a:pt x="5356" y="3904"/>
                      <a:pt x="5446" y="3776"/>
                    </a:cubicBezTo>
                    <a:cubicBezTo>
                      <a:pt x="5476" y="3733"/>
                      <a:pt x="5504" y="3688"/>
                      <a:pt x="5530" y="3643"/>
                    </a:cubicBezTo>
                    <a:cubicBezTo>
                      <a:pt x="5581" y="3554"/>
                      <a:pt x="5625" y="3462"/>
                      <a:pt x="5661" y="3366"/>
                    </a:cubicBezTo>
                    <a:cubicBezTo>
                      <a:pt x="5714" y="3224"/>
                      <a:pt x="5751" y="3076"/>
                      <a:pt x="5772" y="2926"/>
                    </a:cubicBezTo>
                    <a:cubicBezTo>
                      <a:pt x="5782" y="2852"/>
                      <a:pt x="5788" y="2778"/>
                      <a:pt x="5791" y="2704"/>
                    </a:cubicBezTo>
                    <a:cubicBezTo>
                      <a:pt x="5793" y="2636"/>
                      <a:pt x="5792" y="2564"/>
                      <a:pt x="5788" y="2483"/>
                    </a:cubicBezTo>
                    <a:lnTo>
                      <a:pt x="5784" y="2429"/>
                    </a:lnTo>
                    <a:lnTo>
                      <a:pt x="5779" y="2374"/>
                    </a:lnTo>
                    <a:cubicBezTo>
                      <a:pt x="5777" y="2357"/>
                      <a:pt x="5775" y="2340"/>
                      <a:pt x="5773" y="2324"/>
                    </a:cubicBezTo>
                    <a:lnTo>
                      <a:pt x="5773" y="2320"/>
                    </a:lnTo>
                    <a:cubicBezTo>
                      <a:pt x="5772" y="2315"/>
                      <a:pt x="5771" y="2308"/>
                      <a:pt x="5770" y="2302"/>
                    </a:cubicBezTo>
                    <a:cubicBezTo>
                      <a:pt x="5769" y="2291"/>
                      <a:pt x="5767" y="2279"/>
                      <a:pt x="5766" y="2267"/>
                    </a:cubicBezTo>
                    <a:lnTo>
                      <a:pt x="5763" y="2251"/>
                    </a:lnTo>
                    <a:cubicBezTo>
                      <a:pt x="5758" y="2221"/>
                      <a:pt x="5754" y="2190"/>
                      <a:pt x="5748" y="2160"/>
                    </a:cubicBezTo>
                    <a:lnTo>
                      <a:pt x="5742" y="2134"/>
                    </a:lnTo>
                    <a:cubicBezTo>
                      <a:pt x="5741" y="2124"/>
                      <a:pt x="5739" y="2115"/>
                      <a:pt x="5737" y="2107"/>
                    </a:cubicBezTo>
                    <a:lnTo>
                      <a:pt x="5725" y="2053"/>
                    </a:lnTo>
                    <a:cubicBezTo>
                      <a:pt x="5723" y="2041"/>
                      <a:pt x="5719" y="2029"/>
                      <a:pt x="5716" y="2017"/>
                    </a:cubicBezTo>
                    <a:cubicBezTo>
                      <a:pt x="5715" y="2011"/>
                      <a:pt x="5713" y="2006"/>
                      <a:pt x="5712" y="2000"/>
                    </a:cubicBezTo>
                    <a:lnTo>
                      <a:pt x="5695" y="1939"/>
                    </a:lnTo>
                    <a:cubicBezTo>
                      <a:pt x="5686" y="1908"/>
                      <a:pt x="5677" y="1876"/>
                      <a:pt x="5667" y="1845"/>
                    </a:cubicBezTo>
                    <a:cubicBezTo>
                      <a:pt x="5647" y="1784"/>
                      <a:pt x="5624" y="1719"/>
                      <a:pt x="5595" y="1646"/>
                    </a:cubicBezTo>
                    <a:lnTo>
                      <a:pt x="5575" y="1598"/>
                    </a:lnTo>
                    <a:cubicBezTo>
                      <a:pt x="5570" y="1587"/>
                      <a:pt x="5565" y="1576"/>
                      <a:pt x="5561" y="1566"/>
                    </a:cubicBezTo>
                    <a:lnTo>
                      <a:pt x="5554" y="1550"/>
                    </a:lnTo>
                    <a:cubicBezTo>
                      <a:pt x="5544" y="1526"/>
                      <a:pt x="5533" y="1502"/>
                      <a:pt x="5522" y="1479"/>
                    </a:cubicBezTo>
                    <a:lnTo>
                      <a:pt x="5511" y="1455"/>
                    </a:lnTo>
                    <a:cubicBezTo>
                      <a:pt x="5474" y="1379"/>
                      <a:pt x="5445" y="1323"/>
                      <a:pt x="5416" y="1271"/>
                    </a:cubicBezTo>
                    <a:cubicBezTo>
                      <a:pt x="5406" y="1250"/>
                      <a:pt x="5394" y="1230"/>
                      <a:pt x="5383" y="1210"/>
                    </a:cubicBezTo>
                    <a:cubicBezTo>
                      <a:pt x="5377" y="1200"/>
                      <a:pt x="5372" y="1191"/>
                      <a:pt x="5366" y="1181"/>
                    </a:cubicBezTo>
                    <a:lnTo>
                      <a:pt x="5341" y="1137"/>
                    </a:lnTo>
                    <a:cubicBezTo>
                      <a:pt x="5332" y="1123"/>
                      <a:pt x="5323" y="1108"/>
                      <a:pt x="5314" y="1094"/>
                    </a:cubicBezTo>
                    <a:cubicBezTo>
                      <a:pt x="5278" y="1034"/>
                      <a:pt x="5241" y="977"/>
                      <a:pt x="5206" y="924"/>
                    </a:cubicBezTo>
                    <a:cubicBezTo>
                      <a:pt x="5133" y="816"/>
                      <a:pt x="5055" y="708"/>
                      <a:pt x="4975" y="602"/>
                    </a:cubicBezTo>
                    <a:cubicBezTo>
                      <a:pt x="4812" y="390"/>
                      <a:pt x="4641" y="188"/>
                      <a:pt x="4489" y="10"/>
                    </a:cubicBezTo>
                    <a:lnTo>
                      <a:pt x="4500" y="0"/>
                    </a:lnTo>
                    <a:cubicBezTo>
                      <a:pt x="4651" y="179"/>
                      <a:pt x="4823" y="381"/>
                      <a:pt x="4986" y="594"/>
                    </a:cubicBezTo>
                    <a:cubicBezTo>
                      <a:pt x="5066" y="700"/>
                      <a:pt x="5144" y="808"/>
                      <a:pt x="5217" y="916"/>
                    </a:cubicBezTo>
                    <a:cubicBezTo>
                      <a:pt x="5252" y="970"/>
                      <a:pt x="5290" y="1027"/>
                      <a:pt x="5326" y="1087"/>
                    </a:cubicBezTo>
                    <a:cubicBezTo>
                      <a:pt x="5335" y="1101"/>
                      <a:pt x="5344" y="1116"/>
                      <a:pt x="5352" y="1130"/>
                    </a:cubicBezTo>
                    <a:lnTo>
                      <a:pt x="5378" y="1174"/>
                    </a:lnTo>
                    <a:cubicBezTo>
                      <a:pt x="5384" y="1184"/>
                      <a:pt x="5389" y="1193"/>
                      <a:pt x="5395" y="1203"/>
                    </a:cubicBezTo>
                    <a:cubicBezTo>
                      <a:pt x="5406" y="1223"/>
                      <a:pt x="5418" y="1243"/>
                      <a:pt x="5429" y="1264"/>
                    </a:cubicBezTo>
                    <a:cubicBezTo>
                      <a:pt x="5457" y="1316"/>
                      <a:pt x="5487" y="1373"/>
                      <a:pt x="5523" y="1449"/>
                    </a:cubicBezTo>
                    <a:lnTo>
                      <a:pt x="5534" y="1473"/>
                    </a:lnTo>
                    <a:cubicBezTo>
                      <a:pt x="5545" y="1496"/>
                      <a:pt x="5556" y="1520"/>
                      <a:pt x="5567" y="1544"/>
                    </a:cubicBezTo>
                    <a:lnTo>
                      <a:pt x="5574" y="1560"/>
                    </a:lnTo>
                    <a:cubicBezTo>
                      <a:pt x="5578" y="1571"/>
                      <a:pt x="5583" y="1582"/>
                      <a:pt x="5587" y="1592"/>
                    </a:cubicBezTo>
                    <a:lnTo>
                      <a:pt x="5607" y="1641"/>
                    </a:lnTo>
                    <a:cubicBezTo>
                      <a:pt x="5636" y="1714"/>
                      <a:pt x="5660" y="1780"/>
                      <a:pt x="5680" y="1841"/>
                    </a:cubicBezTo>
                    <a:cubicBezTo>
                      <a:pt x="5690" y="1873"/>
                      <a:pt x="5699" y="1904"/>
                      <a:pt x="5708" y="1935"/>
                    </a:cubicBezTo>
                    <a:lnTo>
                      <a:pt x="5718" y="1970"/>
                    </a:lnTo>
                    <a:lnTo>
                      <a:pt x="5725" y="1996"/>
                    </a:lnTo>
                    <a:cubicBezTo>
                      <a:pt x="5727" y="2002"/>
                      <a:pt x="5728" y="2008"/>
                      <a:pt x="5730" y="2014"/>
                    </a:cubicBezTo>
                    <a:cubicBezTo>
                      <a:pt x="5733" y="2025"/>
                      <a:pt x="5736" y="2038"/>
                      <a:pt x="5739" y="2050"/>
                    </a:cubicBezTo>
                    <a:lnTo>
                      <a:pt x="5750" y="2104"/>
                    </a:lnTo>
                    <a:cubicBezTo>
                      <a:pt x="5752" y="2112"/>
                      <a:pt x="5754" y="2121"/>
                      <a:pt x="5756" y="2131"/>
                    </a:cubicBezTo>
                    <a:lnTo>
                      <a:pt x="5761" y="2158"/>
                    </a:lnTo>
                    <a:cubicBezTo>
                      <a:pt x="5767" y="2188"/>
                      <a:pt x="5772" y="2219"/>
                      <a:pt x="5777" y="2249"/>
                    </a:cubicBezTo>
                    <a:lnTo>
                      <a:pt x="5779" y="2265"/>
                    </a:lnTo>
                    <a:cubicBezTo>
                      <a:pt x="5781" y="2277"/>
                      <a:pt x="5783" y="2289"/>
                      <a:pt x="5784" y="2301"/>
                    </a:cubicBezTo>
                    <a:cubicBezTo>
                      <a:pt x="5785" y="2307"/>
                      <a:pt x="5786" y="2313"/>
                      <a:pt x="5786" y="2319"/>
                    </a:cubicBezTo>
                    <a:lnTo>
                      <a:pt x="5787" y="2322"/>
                    </a:lnTo>
                    <a:cubicBezTo>
                      <a:pt x="5789" y="2339"/>
                      <a:pt x="5791" y="2356"/>
                      <a:pt x="5793" y="2373"/>
                    </a:cubicBezTo>
                    <a:lnTo>
                      <a:pt x="5798" y="2428"/>
                    </a:lnTo>
                    <a:lnTo>
                      <a:pt x="5802" y="2483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4767480" y="970920"/>
                <a:ext cx="2090160" cy="37324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368" extrusionOk="0">
                    <a:moveTo>
                      <a:pt x="1042" y="9832"/>
                    </a:moveTo>
                    <a:cubicBezTo>
                      <a:pt x="931" y="9949"/>
                      <a:pt x="818" y="10064"/>
                      <a:pt x="709" y="10174"/>
                    </a:cubicBezTo>
                    <a:cubicBezTo>
                      <a:pt x="646" y="10238"/>
                      <a:pt x="582" y="10303"/>
                      <a:pt x="519" y="10368"/>
                    </a:cubicBezTo>
                    <a:lnTo>
                      <a:pt x="509" y="10358"/>
                    </a:lnTo>
                    <a:cubicBezTo>
                      <a:pt x="572" y="10293"/>
                      <a:pt x="636" y="10228"/>
                      <a:pt x="699" y="10164"/>
                    </a:cubicBezTo>
                    <a:cubicBezTo>
                      <a:pt x="809" y="10053"/>
                      <a:pt x="922" y="9938"/>
                      <a:pt x="1033" y="9822"/>
                    </a:cubicBezTo>
                    <a:cubicBezTo>
                      <a:pt x="1237" y="9607"/>
                      <a:pt x="1397" y="9425"/>
                      <a:pt x="1536" y="9249"/>
                    </a:cubicBezTo>
                    <a:cubicBezTo>
                      <a:pt x="1577" y="9198"/>
                      <a:pt x="1616" y="9146"/>
                      <a:pt x="1653" y="9095"/>
                    </a:cubicBezTo>
                    <a:cubicBezTo>
                      <a:pt x="1692" y="9042"/>
                      <a:pt x="1729" y="8988"/>
                      <a:pt x="1764" y="8936"/>
                    </a:cubicBezTo>
                    <a:cubicBezTo>
                      <a:pt x="1806" y="8874"/>
                      <a:pt x="1845" y="8810"/>
                      <a:pt x="1883" y="8745"/>
                    </a:cubicBezTo>
                    <a:cubicBezTo>
                      <a:pt x="1911" y="8696"/>
                      <a:pt x="1938" y="8647"/>
                      <a:pt x="1964" y="8596"/>
                    </a:cubicBezTo>
                    <a:cubicBezTo>
                      <a:pt x="2025" y="8477"/>
                      <a:pt x="2077" y="8353"/>
                      <a:pt x="2118" y="8225"/>
                    </a:cubicBezTo>
                    <a:cubicBezTo>
                      <a:pt x="2159" y="8094"/>
                      <a:pt x="2187" y="7958"/>
                      <a:pt x="2199" y="7821"/>
                    </a:cubicBezTo>
                    <a:cubicBezTo>
                      <a:pt x="2203" y="7776"/>
                      <a:pt x="2205" y="7730"/>
                      <a:pt x="2205" y="7685"/>
                    </a:cubicBezTo>
                    <a:cubicBezTo>
                      <a:pt x="2205" y="7590"/>
                      <a:pt x="2196" y="7496"/>
                      <a:pt x="2179" y="7403"/>
                    </a:cubicBezTo>
                    <a:cubicBezTo>
                      <a:pt x="2167" y="7333"/>
                      <a:pt x="2150" y="7265"/>
                      <a:pt x="2128" y="7198"/>
                    </a:cubicBezTo>
                    <a:cubicBezTo>
                      <a:pt x="2106" y="7132"/>
                      <a:pt x="2080" y="7066"/>
                      <a:pt x="2049" y="7003"/>
                    </a:cubicBezTo>
                    <a:cubicBezTo>
                      <a:pt x="2032" y="6969"/>
                      <a:pt x="2015" y="6936"/>
                      <a:pt x="1996" y="6903"/>
                    </a:cubicBezTo>
                    <a:cubicBezTo>
                      <a:pt x="1945" y="6815"/>
                      <a:pt x="1885" y="6731"/>
                      <a:pt x="1819" y="6654"/>
                    </a:cubicBezTo>
                    <a:cubicBezTo>
                      <a:pt x="1773" y="6601"/>
                      <a:pt x="1724" y="6551"/>
                      <a:pt x="1672" y="6505"/>
                    </a:cubicBezTo>
                    <a:lnTo>
                      <a:pt x="1666" y="6499"/>
                    </a:lnTo>
                    <a:cubicBezTo>
                      <a:pt x="1662" y="6495"/>
                      <a:pt x="1657" y="6491"/>
                      <a:pt x="1653" y="6488"/>
                    </a:cubicBezTo>
                    <a:lnTo>
                      <a:pt x="1634" y="6471"/>
                    </a:lnTo>
                    <a:lnTo>
                      <a:pt x="1597" y="6439"/>
                    </a:lnTo>
                    <a:cubicBezTo>
                      <a:pt x="1574" y="6420"/>
                      <a:pt x="1549" y="6400"/>
                      <a:pt x="1522" y="6378"/>
                    </a:cubicBezTo>
                    <a:cubicBezTo>
                      <a:pt x="1488" y="6351"/>
                      <a:pt x="1454" y="6325"/>
                      <a:pt x="1422" y="6299"/>
                    </a:cubicBezTo>
                    <a:lnTo>
                      <a:pt x="1374" y="6262"/>
                    </a:lnTo>
                    <a:cubicBezTo>
                      <a:pt x="1350" y="6243"/>
                      <a:pt x="1324" y="6222"/>
                      <a:pt x="1307" y="6208"/>
                    </a:cubicBezTo>
                    <a:lnTo>
                      <a:pt x="1241" y="6148"/>
                    </a:lnTo>
                    <a:cubicBezTo>
                      <a:pt x="1180" y="6093"/>
                      <a:pt x="1118" y="6038"/>
                      <a:pt x="1058" y="5985"/>
                    </a:cubicBezTo>
                    <a:cubicBezTo>
                      <a:pt x="1025" y="5956"/>
                      <a:pt x="993" y="5928"/>
                      <a:pt x="961" y="5899"/>
                    </a:cubicBezTo>
                    <a:cubicBezTo>
                      <a:pt x="885" y="5832"/>
                      <a:pt x="786" y="5743"/>
                      <a:pt x="690" y="5651"/>
                    </a:cubicBezTo>
                    <a:lnTo>
                      <a:pt x="675" y="5637"/>
                    </a:lnTo>
                    <a:cubicBezTo>
                      <a:pt x="659" y="5621"/>
                      <a:pt x="642" y="5605"/>
                      <a:pt x="625" y="5588"/>
                    </a:cubicBezTo>
                    <a:lnTo>
                      <a:pt x="593" y="5557"/>
                    </a:lnTo>
                    <a:lnTo>
                      <a:pt x="563" y="5526"/>
                    </a:lnTo>
                    <a:cubicBezTo>
                      <a:pt x="518" y="5477"/>
                      <a:pt x="482" y="5436"/>
                      <a:pt x="450" y="5396"/>
                    </a:cubicBezTo>
                    <a:cubicBezTo>
                      <a:pt x="384" y="5314"/>
                      <a:pt x="324" y="5227"/>
                      <a:pt x="271" y="5136"/>
                    </a:cubicBezTo>
                    <a:cubicBezTo>
                      <a:pt x="209" y="5028"/>
                      <a:pt x="157" y="4916"/>
                      <a:pt x="116" y="4799"/>
                    </a:cubicBezTo>
                    <a:cubicBezTo>
                      <a:pt x="39" y="4585"/>
                      <a:pt x="0" y="4359"/>
                      <a:pt x="0" y="4131"/>
                    </a:cubicBezTo>
                    <a:cubicBezTo>
                      <a:pt x="0" y="4130"/>
                      <a:pt x="0" y="4128"/>
                      <a:pt x="0" y="4126"/>
                    </a:cubicBezTo>
                    <a:cubicBezTo>
                      <a:pt x="0" y="4073"/>
                      <a:pt x="2" y="4017"/>
                      <a:pt x="8" y="3955"/>
                    </a:cubicBezTo>
                    <a:cubicBezTo>
                      <a:pt x="8" y="3950"/>
                      <a:pt x="9" y="3945"/>
                      <a:pt x="9" y="3939"/>
                    </a:cubicBezTo>
                    <a:cubicBezTo>
                      <a:pt x="10" y="3931"/>
                      <a:pt x="11" y="3922"/>
                      <a:pt x="12" y="3913"/>
                    </a:cubicBezTo>
                    <a:lnTo>
                      <a:pt x="17" y="3870"/>
                    </a:lnTo>
                    <a:cubicBezTo>
                      <a:pt x="18" y="3863"/>
                      <a:pt x="19" y="3856"/>
                      <a:pt x="20" y="3849"/>
                    </a:cubicBezTo>
                    <a:lnTo>
                      <a:pt x="23" y="3829"/>
                    </a:lnTo>
                    <a:cubicBezTo>
                      <a:pt x="24" y="3823"/>
                      <a:pt x="25" y="3818"/>
                      <a:pt x="26" y="3813"/>
                    </a:cubicBezTo>
                    <a:cubicBezTo>
                      <a:pt x="28" y="3805"/>
                      <a:pt x="29" y="3798"/>
                      <a:pt x="30" y="3790"/>
                    </a:cubicBezTo>
                    <a:cubicBezTo>
                      <a:pt x="51" y="3691"/>
                      <a:pt x="87" y="3596"/>
                      <a:pt x="137" y="3508"/>
                    </a:cubicBezTo>
                    <a:cubicBezTo>
                      <a:pt x="220" y="3365"/>
                      <a:pt x="338" y="3246"/>
                      <a:pt x="481" y="3164"/>
                    </a:cubicBezTo>
                    <a:cubicBezTo>
                      <a:pt x="524" y="3139"/>
                      <a:pt x="568" y="3118"/>
                      <a:pt x="614" y="3101"/>
                    </a:cubicBezTo>
                    <a:cubicBezTo>
                      <a:pt x="712" y="3063"/>
                      <a:pt x="816" y="3043"/>
                      <a:pt x="920" y="3041"/>
                    </a:cubicBezTo>
                    <a:lnTo>
                      <a:pt x="930" y="3041"/>
                    </a:lnTo>
                    <a:cubicBezTo>
                      <a:pt x="939" y="3041"/>
                      <a:pt x="950" y="3040"/>
                      <a:pt x="960" y="3041"/>
                    </a:cubicBezTo>
                    <a:lnTo>
                      <a:pt x="989" y="3041"/>
                    </a:lnTo>
                    <a:cubicBezTo>
                      <a:pt x="991" y="3041"/>
                      <a:pt x="993" y="3042"/>
                      <a:pt x="996" y="3042"/>
                    </a:cubicBezTo>
                    <a:lnTo>
                      <a:pt x="1041" y="3045"/>
                    </a:lnTo>
                    <a:lnTo>
                      <a:pt x="1049" y="3046"/>
                    </a:lnTo>
                    <a:cubicBezTo>
                      <a:pt x="1054" y="3046"/>
                      <a:pt x="1058" y="3046"/>
                      <a:pt x="1063" y="3047"/>
                    </a:cubicBezTo>
                    <a:lnTo>
                      <a:pt x="1126" y="3054"/>
                    </a:lnTo>
                    <a:lnTo>
                      <a:pt x="1168" y="3060"/>
                    </a:lnTo>
                    <a:cubicBezTo>
                      <a:pt x="1189" y="3063"/>
                      <a:pt x="1211" y="3067"/>
                      <a:pt x="1232" y="3071"/>
                    </a:cubicBezTo>
                    <a:lnTo>
                      <a:pt x="1252" y="3075"/>
                    </a:lnTo>
                    <a:cubicBezTo>
                      <a:pt x="1263" y="3077"/>
                      <a:pt x="1275" y="3079"/>
                      <a:pt x="1285" y="3082"/>
                    </a:cubicBezTo>
                    <a:lnTo>
                      <a:pt x="1336" y="3093"/>
                    </a:lnTo>
                    <a:lnTo>
                      <a:pt x="1378" y="3104"/>
                    </a:lnTo>
                    <a:lnTo>
                      <a:pt x="1392" y="3108"/>
                    </a:lnTo>
                    <a:cubicBezTo>
                      <a:pt x="1401" y="3110"/>
                      <a:pt x="1411" y="3113"/>
                      <a:pt x="1421" y="3116"/>
                    </a:cubicBezTo>
                    <a:lnTo>
                      <a:pt x="1447" y="3123"/>
                    </a:lnTo>
                    <a:cubicBezTo>
                      <a:pt x="1466" y="3129"/>
                      <a:pt x="1485" y="3134"/>
                      <a:pt x="1505" y="3141"/>
                    </a:cubicBezTo>
                    <a:lnTo>
                      <a:pt x="1546" y="3154"/>
                    </a:lnTo>
                    <a:cubicBezTo>
                      <a:pt x="1555" y="3157"/>
                      <a:pt x="1564" y="3160"/>
                      <a:pt x="1573" y="3163"/>
                    </a:cubicBezTo>
                    <a:lnTo>
                      <a:pt x="1588" y="3168"/>
                    </a:lnTo>
                    <a:cubicBezTo>
                      <a:pt x="1695" y="3205"/>
                      <a:pt x="1806" y="3250"/>
                      <a:pt x="1920" y="3302"/>
                    </a:cubicBezTo>
                    <a:cubicBezTo>
                      <a:pt x="2143" y="3402"/>
                      <a:pt x="2366" y="3521"/>
                      <a:pt x="2575" y="3634"/>
                    </a:cubicBezTo>
                    <a:lnTo>
                      <a:pt x="2628" y="3663"/>
                    </a:lnTo>
                    <a:cubicBezTo>
                      <a:pt x="2719" y="3712"/>
                      <a:pt x="2812" y="3762"/>
                      <a:pt x="2906" y="3811"/>
                    </a:cubicBezTo>
                    <a:cubicBezTo>
                      <a:pt x="2956" y="3837"/>
                      <a:pt x="3015" y="3868"/>
                      <a:pt x="3076" y="3898"/>
                    </a:cubicBezTo>
                    <a:lnTo>
                      <a:pt x="3119" y="3919"/>
                    </a:lnTo>
                    <a:lnTo>
                      <a:pt x="3205" y="3961"/>
                    </a:lnTo>
                    <a:lnTo>
                      <a:pt x="3247" y="3980"/>
                    </a:lnTo>
                    <a:lnTo>
                      <a:pt x="3244" y="3986"/>
                    </a:lnTo>
                    <a:lnTo>
                      <a:pt x="3247" y="3980"/>
                    </a:lnTo>
                    <a:lnTo>
                      <a:pt x="3300" y="4005"/>
                    </a:lnTo>
                    <a:cubicBezTo>
                      <a:pt x="3311" y="4011"/>
                      <a:pt x="3322" y="4016"/>
                      <a:pt x="3334" y="4021"/>
                    </a:cubicBezTo>
                    <a:lnTo>
                      <a:pt x="3380" y="4042"/>
                    </a:lnTo>
                    <a:cubicBezTo>
                      <a:pt x="3390" y="4046"/>
                      <a:pt x="3400" y="4050"/>
                      <a:pt x="3411" y="4054"/>
                    </a:cubicBezTo>
                    <a:lnTo>
                      <a:pt x="3427" y="4061"/>
                    </a:lnTo>
                    <a:cubicBezTo>
                      <a:pt x="3449" y="4070"/>
                      <a:pt x="3472" y="4079"/>
                      <a:pt x="3495" y="4087"/>
                    </a:cubicBezTo>
                    <a:lnTo>
                      <a:pt x="3521" y="4097"/>
                    </a:lnTo>
                    <a:lnTo>
                      <a:pt x="3593" y="4121"/>
                    </a:lnTo>
                    <a:lnTo>
                      <a:pt x="3617" y="4128"/>
                    </a:lnTo>
                    <a:cubicBezTo>
                      <a:pt x="3682" y="4148"/>
                      <a:pt x="3748" y="4165"/>
                      <a:pt x="3815" y="4178"/>
                    </a:cubicBezTo>
                    <a:cubicBezTo>
                      <a:pt x="3882" y="4192"/>
                      <a:pt x="3950" y="4201"/>
                      <a:pt x="4019" y="4207"/>
                    </a:cubicBezTo>
                    <a:lnTo>
                      <a:pt x="4036" y="4209"/>
                    </a:lnTo>
                    <a:cubicBezTo>
                      <a:pt x="4047" y="4210"/>
                      <a:pt x="4059" y="4211"/>
                      <a:pt x="4070" y="4211"/>
                    </a:cubicBezTo>
                    <a:lnTo>
                      <a:pt x="4129" y="4214"/>
                    </a:lnTo>
                    <a:cubicBezTo>
                      <a:pt x="4160" y="4215"/>
                      <a:pt x="4193" y="4215"/>
                      <a:pt x="4225" y="4214"/>
                    </a:cubicBezTo>
                    <a:cubicBezTo>
                      <a:pt x="4295" y="4213"/>
                      <a:pt x="4364" y="4207"/>
                      <a:pt x="4433" y="4196"/>
                    </a:cubicBezTo>
                    <a:cubicBezTo>
                      <a:pt x="4572" y="4176"/>
                      <a:pt x="4707" y="4137"/>
                      <a:pt x="4836" y="4080"/>
                    </a:cubicBezTo>
                    <a:cubicBezTo>
                      <a:pt x="4887" y="4058"/>
                      <a:pt x="4937" y="4032"/>
                      <a:pt x="4985" y="4005"/>
                    </a:cubicBezTo>
                    <a:cubicBezTo>
                      <a:pt x="5059" y="3962"/>
                      <a:pt x="5129" y="3914"/>
                      <a:pt x="5194" y="3860"/>
                    </a:cubicBezTo>
                    <a:cubicBezTo>
                      <a:pt x="5302" y="3770"/>
                      <a:pt x="5398" y="3666"/>
                      <a:pt x="5479" y="3551"/>
                    </a:cubicBezTo>
                    <a:cubicBezTo>
                      <a:pt x="5506" y="3512"/>
                      <a:pt x="5531" y="3472"/>
                      <a:pt x="5554" y="3432"/>
                    </a:cubicBezTo>
                    <a:cubicBezTo>
                      <a:pt x="5600" y="3352"/>
                      <a:pt x="5640" y="3268"/>
                      <a:pt x="5672" y="3182"/>
                    </a:cubicBezTo>
                    <a:cubicBezTo>
                      <a:pt x="5721" y="3053"/>
                      <a:pt x="5754" y="2919"/>
                      <a:pt x="5773" y="2782"/>
                    </a:cubicBezTo>
                    <a:cubicBezTo>
                      <a:pt x="5782" y="2714"/>
                      <a:pt x="5788" y="2646"/>
                      <a:pt x="5790" y="2578"/>
                    </a:cubicBezTo>
                    <a:cubicBezTo>
                      <a:pt x="5793" y="2516"/>
                      <a:pt x="5792" y="2450"/>
                      <a:pt x="5788" y="2375"/>
                    </a:cubicBezTo>
                    <a:lnTo>
                      <a:pt x="5784" y="2324"/>
                    </a:lnTo>
                    <a:lnTo>
                      <a:pt x="5779" y="2274"/>
                    </a:lnTo>
                    <a:cubicBezTo>
                      <a:pt x="5778" y="2259"/>
                      <a:pt x="5776" y="2243"/>
                      <a:pt x="5774" y="2228"/>
                    </a:cubicBezTo>
                    <a:lnTo>
                      <a:pt x="5774" y="2224"/>
                    </a:lnTo>
                    <a:cubicBezTo>
                      <a:pt x="5773" y="2218"/>
                      <a:pt x="5772" y="2213"/>
                      <a:pt x="5771" y="2207"/>
                    </a:cubicBezTo>
                    <a:cubicBezTo>
                      <a:pt x="5770" y="2196"/>
                      <a:pt x="5769" y="2185"/>
                      <a:pt x="5767" y="2174"/>
                    </a:cubicBezTo>
                    <a:lnTo>
                      <a:pt x="5764" y="2157"/>
                    </a:lnTo>
                    <a:cubicBezTo>
                      <a:pt x="5760" y="2130"/>
                      <a:pt x="5756" y="2102"/>
                      <a:pt x="5750" y="2075"/>
                    </a:cubicBezTo>
                    <a:cubicBezTo>
                      <a:pt x="5749" y="2069"/>
                      <a:pt x="5748" y="2063"/>
                      <a:pt x="5747" y="2058"/>
                    </a:cubicBezTo>
                    <a:cubicBezTo>
                      <a:pt x="5745" y="2047"/>
                      <a:pt x="5743" y="2036"/>
                      <a:pt x="5741" y="2026"/>
                    </a:cubicBezTo>
                    <a:lnTo>
                      <a:pt x="5730" y="1976"/>
                    </a:lnTo>
                    <a:cubicBezTo>
                      <a:pt x="5727" y="1965"/>
                      <a:pt x="5724" y="1954"/>
                      <a:pt x="5722" y="1943"/>
                    </a:cubicBezTo>
                    <a:cubicBezTo>
                      <a:pt x="5720" y="1937"/>
                      <a:pt x="5719" y="1932"/>
                      <a:pt x="5717" y="1927"/>
                    </a:cubicBezTo>
                    <a:cubicBezTo>
                      <a:pt x="5716" y="1921"/>
                      <a:pt x="5714" y="1915"/>
                      <a:pt x="5713" y="1910"/>
                    </a:cubicBezTo>
                    <a:cubicBezTo>
                      <a:pt x="5710" y="1899"/>
                      <a:pt x="5707" y="1888"/>
                      <a:pt x="5704" y="1878"/>
                    </a:cubicBezTo>
                    <a:lnTo>
                      <a:pt x="5701" y="1868"/>
                    </a:lnTo>
                    <a:cubicBezTo>
                      <a:pt x="5693" y="1840"/>
                      <a:pt x="5685" y="1810"/>
                      <a:pt x="5675" y="1782"/>
                    </a:cubicBezTo>
                    <a:cubicBezTo>
                      <a:pt x="5657" y="1725"/>
                      <a:pt x="5635" y="1664"/>
                      <a:pt x="5608" y="1595"/>
                    </a:cubicBezTo>
                    <a:lnTo>
                      <a:pt x="5589" y="1549"/>
                    </a:lnTo>
                    <a:cubicBezTo>
                      <a:pt x="5585" y="1539"/>
                      <a:pt x="5580" y="1530"/>
                      <a:pt x="5576" y="1520"/>
                    </a:cubicBezTo>
                    <a:lnTo>
                      <a:pt x="5569" y="1504"/>
                    </a:lnTo>
                    <a:cubicBezTo>
                      <a:pt x="5560" y="1482"/>
                      <a:pt x="5549" y="1460"/>
                      <a:pt x="5539" y="1438"/>
                    </a:cubicBezTo>
                    <a:lnTo>
                      <a:pt x="5528" y="1414"/>
                    </a:lnTo>
                    <a:cubicBezTo>
                      <a:pt x="5505" y="1366"/>
                      <a:pt x="5474" y="1302"/>
                      <a:pt x="5439" y="1239"/>
                    </a:cubicBezTo>
                    <a:cubicBezTo>
                      <a:pt x="5428" y="1220"/>
                      <a:pt x="5417" y="1201"/>
                      <a:pt x="5407" y="1182"/>
                    </a:cubicBezTo>
                    <a:cubicBezTo>
                      <a:pt x="5401" y="1173"/>
                      <a:pt x="5396" y="1163"/>
                      <a:pt x="5391" y="1154"/>
                    </a:cubicBezTo>
                    <a:cubicBezTo>
                      <a:pt x="5385" y="1145"/>
                      <a:pt x="5380" y="1136"/>
                      <a:pt x="5374" y="1126"/>
                    </a:cubicBezTo>
                    <a:cubicBezTo>
                      <a:pt x="5363" y="1108"/>
                      <a:pt x="5352" y="1089"/>
                      <a:pt x="5341" y="1070"/>
                    </a:cubicBezTo>
                    <a:cubicBezTo>
                      <a:pt x="5306" y="1013"/>
                      <a:pt x="5270" y="958"/>
                      <a:pt x="5236" y="907"/>
                    </a:cubicBezTo>
                    <a:cubicBezTo>
                      <a:pt x="5165" y="802"/>
                      <a:pt x="5090" y="697"/>
                      <a:pt x="5012" y="594"/>
                    </a:cubicBezTo>
                    <a:cubicBezTo>
                      <a:pt x="4852" y="385"/>
                      <a:pt x="4683" y="186"/>
                      <a:pt x="4533" y="9"/>
                    </a:cubicBezTo>
                    <a:lnTo>
                      <a:pt x="4544" y="0"/>
                    </a:lnTo>
                    <a:cubicBezTo>
                      <a:pt x="4694" y="177"/>
                      <a:pt x="4864" y="377"/>
                      <a:pt x="5023" y="586"/>
                    </a:cubicBezTo>
                    <a:cubicBezTo>
                      <a:pt x="5102" y="689"/>
                      <a:pt x="5178" y="794"/>
                      <a:pt x="5248" y="899"/>
                    </a:cubicBezTo>
                    <a:cubicBezTo>
                      <a:pt x="5282" y="951"/>
                      <a:pt x="5319" y="1006"/>
                      <a:pt x="5353" y="1063"/>
                    </a:cubicBezTo>
                    <a:cubicBezTo>
                      <a:pt x="5364" y="1081"/>
                      <a:pt x="5376" y="1101"/>
                      <a:pt x="5386" y="1119"/>
                    </a:cubicBezTo>
                    <a:cubicBezTo>
                      <a:pt x="5392" y="1128"/>
                      <a:pt x="5398" y="1138"/>
                      <a:pt x="5403" y="1147"/>
                    </a:cubicBezTo>
                    <a:cubicBezTo>
                      <a:pt x="5408" y="1156"/>
                      <a:pt x="5414" y="1166"/>
                      <a:pt x="5419" y="1175"/>
                    </a:cubicBezTo>
                    <a:cubicBezTo>
                      <a:pt x="5430" y="1194"/>
                      <a:pt x="5441" y="1213"/>
                      <a:pt x="5451" y="1233"/>
                    </a:cubicBezTo>
                    <a:cubicBezTo>
                      <a:pt x="5486" y="1295"/>
                      <a:pt x="5517" y="1359"/>
                      <a:pt x="5541" y="1408"/>
                    </a:cubicBezTo>
                    <a:lnTo>
                      <a:pt x="5552" y="1432"/>
                    </a:lnTo>
                    <a:cubicBezTo>
                      <a:pt x="5562" y="1454"/>
                      <a:pt x="5573" y="1476"/>
                      <a:pt x="5582" y="1499"/>
                    </a:cubicBezTo>
                    <a:lnTo>
                      <a:pt x="5589" y="1514"/>
                    </a:lnTo>
                    <a:cubicBezTo>
                      <a:pt x="5593" y="1524"/>
                      <a:pt x="5598" y="1534"/>
                      <a:pt x="5602" y="1544"/>
                    </a:cubicBezTo>
                    <a:lnTo>
                      <a:pt x="5621" y="1590"/>
                    </a:lnTo>
                    <a:cubicBezTo>
                      <a:pt x="5648" y="1660"/>
                      <a:pt x="5670" y="1721"/>
                      <a:pt x="5689" y="1778"/>
                    </a:cubicBezTo>
                    <a:cubicBezTo>
                      <a:pt x="5698" y="1807"/>
                      <a:pt x="5707" y="1836"/>
                      <a:pt x="5715" y="1864"/>
                    </a:cubicBezTo>
                    <a:lnTo>
                      <a:pt x="5718" y="1874"/>
                    </a:lnTo>
                    <a:cubicBezTo>
                      <a:pt x="5721" y="1885"/>
                      <a:pt x="5724" y="1896"/>
                      <a:pt x="5727" y="1906"/>
                    </a:cubicBezTo>
                    <a:cubicBezTo>
                      <a:pt x="5728" y="1912"/>
                      <a:pt x="5730" y="1918"/>
                      <a:pt x="5731" y="1923"/>
                    </a:cubicBezTo>
                    <a:cubicBezTo>
                      <a:pt x="5732" y="1929"/>
                      <a:pt x="5734" y="1934"/>
                      <a:pt x="5735" y="1939"/>
                    </a:cubicBezTo>
                    <a:cubicBezTo>
                      <a:pt x="5738" y="1950"/>
                      <a:pt x="5741" y="1962"/>
                      <a:pt x="5744" y="1973"/>
                    </a:cubicBezTo>
                    <a:lnTo>
                      <a:pt x="5755" y="2023"/>
                    </a:lnTo>
                    <a:cubicBezTo>
                      <a:pt x="5757" y="2034"/>
                      <a:pt x="5759" y="2045"/>
                      <a:pt x="5761" y="2055"/>
                    </a:cubicBezTo>
                    <a:cubicBezTo>
                      <a:pt x="5762" y="2061"/>
                      <a:pt x="5763" y="2067"/>
                      <a:pt x="5764" y="2072"/>
                    </a:cubicBezTo>
                    <a:cubicBezTo>
                      <a:pt x="5770" y="2100"/>
                      <a:pt x="5774" y="2128"/>
                      <a:pt x="5778" y="2155"/>
                    </a:cubicBezTo>
                    <a:lnTo>
                      <a:pt x="5781" y="2172"/>
                    </a:lnTo>
                    <a:cubicBezTo>
                      <a:pt x="5783" y="2183"/>
                      <a:pt x="5784" y="2194"/>
                      <a:pt x="5785" y="2205"/>
                    </a:cubicBezTo>
                    <a:cubicBezTo>
                      <a:pt x="5786" y="2211"/>
                      <a:pt x="5787" y="2217"/>
                      <a:pt x="5788" y="2222"/>
                    </a:cubicBezTo>
                    <a:lnTo>
                      <a:pt x="5788" y="2227"/>
                    </a:lnTo>
                    <a:cubicBezTo>
                      <a:pt x="5790" y="2242"/>
                      <a:pt x="5792" y="2257"/>
                      <a:pt x="5793" y="2273"/>
                    </a:cubicBezTo>
                    <a:lnTo>
                      <a:pt x="5798" y="2324"/>
                    </a:lnTo>
                    <a:lnTo>
                      <a:pt x="5802" y="2374"/>
                    </a:lnTo>
                    <a:cubicBezTo>
                      <a:pt x="5806" y="2450"/>
                      <a:pt x="5807" y="2517"/>
                      <a:pt x="5804" y="2579"/>
                    </a:cubicBezTo>
                    <a:cubicBezTo>
                      <a:pt x="5802" y="2648"/>
                      <a:pt x="5796" y="2716"/>
                      <a:pt x="5787" y="2784"/>
                    </a:cubicBezTo>
                    <a:cubicBezTo>
                      <a:pt x="5768" y="2922"/>
                      <a:pt x="5734" y="3057"/>
                      <a:pt x="5686" y="3187"/>
                    </a:cubicBezTo>
                    <a:cubicBezTo>
                      <a:pt x="5653" y="3274"/>
                      <a:pt x="5613" y="3358"/>
                      <a:pt x="5567" y="3438"/>
                    </a:cubicBezTo>
                    <a:cubicBezTo>
                      <a:pt x="5543" y="3480"/>
                      <a:pt x="5517" y="3520"/>
                      <a:pt x="5490" y="3559"/>
                    </a:cubicBezTo>
                    <a:cubicBezTo>
                      <a:pt x="5409" y="3675"/>
                      <a:pt x="5312" y="3780"/>
                      <a:pt x="5203" y="3871"/>
                    </a:cubicBezTo>
                    <a:cubicBezTo>
                      <a:pt x="5137" y="3925"/>
                      <a:pt x="5066" y="3974"/>
                      <a:pt x="4992" y="4017"/>
                    </a:cubicBezTo>
                    <a:cubicBezTo>
                      <a:pt x="4943" y="4045"/>
                      <a:pt x="4893" y="4071"/>
                      <a:pt x="4841" y="4093"/>
                    </a:cubicBezTo>
                    <a:cubicBezTo>
                      <a:pt x="4712" y="4150"/>
                      <a:pt x="4575" y="4189"/>
                      <a:pt x="4435" y="4210"/>
                    </a:cubicBezTo>
                    <a:cubicBezTo>
                      <a:pt x="4366" y="4221"/>
                      <a:pt x="4296" y="4227"/>
                      <a:pt x="4226" y="4228"/>
                    </a:cubicBezTo>
                    <a:cubicBezTo>
                      <a:pt x="4212" y="4229"/>
                      <a:pt x="4199" y="4229"/>
                      <a:pt x="4185" y="4229"/>
                    </a:cubicBezTo>
                    <a:cubicBezTo>
                      <a:pt x="4166" y="4229"/>
                      <a:pt x="4147" y="4229"/>
                      <a:pt x="4128" y="4228"/>
                    </a:cubicBezTo>
                    <a:lnTo>
                      <a:pt x="4121" y="4228"/>
                    </a:lnTo>
                    <a:lnTo>
                      <a:pt x="4069" y="4226"/>
                    </a:lnTo>
                    <a:cubicBezTo>
                      <a:pt x="4057" y="4225"/>
                      <a:pt x="4046" y="4224"/>
                      <a:pt x="4035" y="4223"/>
                    </a:cubicBezTo>
                    <a:lnTo>
                      <a:pt x="4017" y="4222"/>
                    </a:lnTo>
                    <a:cubicBezTo>
                      <a:pt x="3948" y="4216"/>
                      <a:pt x="3880" y="4206"/>
                      <a:pt x="3812" y="4192"/>
                    </a:cubicBezTo>
                    <a:cubicBezTo>
                      <a:pt x="3745" y="4179"/>
                      <a:pt x="3678" y="4162"/>
                      <a:pt x="3613" y="4142"/>
                    </a:cubicBezTo>
                    <a:lnTo>
                      <a:pt x="3589" y="4135"/>
                    </a:lnTo>
                    <a:lnTo>
                      <a:pt x="3516" y="4111"/>
                    </a:lnTo>
                    <a:lnTo>
                      <a:pt x="3490" y="4101"/>
                    </a:lnTo>
                    <a:cubicBezTo>
                      <a:pt x="3467" y="4093"/>
                      <a:pt x="3444" y="4084"/>
                      <a:pt x="3421" y="4074"/>
                    </a:cubicBezTo>
                    <a:lnTo>
                      <a:pt x="3405" y="4068"/>
                    </a:lnTo>
                    <a:cubicBezTo>
                      <a:pt x="3395" y="4064"/>
                      <a:pt x="3384" y="4060"/>
                      <a:pt x="3374" y="4055"/>
                    </a:cubicBezTo>
                    <a:lnTo>
                      <a:pt x="3328" y="4035"/>
                    </a:lnTo>
                    <a:cubicBezTo>
                      <a:pt x="3316" y="4029"/>
                      <a:pt x="3304" y="4024"/>
                      <a:pt x="3293" y="4019"/>
                    </a:cubicBezTo>
                    <a:lnTo>
                      <a:pt x="3241" y="3993"/>
                    </a:lnTo>
                    <a:lnTo>
                      <a:pt x="3177" y="3964"/>
                    </a:lnTo>
                    <a:lnTo>
                      <a:pt x="3112" y="3933"/>
                    </a:lnTo>
                    <a:lnTo>
                      <a:pt x="3069" y="3911"/>
                    </a:lnTo>
                    <a:cubicBezTo>
                      <a:pt x="3008" y="3881"/>
                      <a:pt x="2949" y="3850"/>
                      <a:pt x="2899" y="3824"/>
                    </a:cubicBezTo>
                    <a:cubicBezTo>
                      <a:pt x="2805" y="3775"/>
                      <a:pt x="2712" y="3724"/>
                      <a:pt x="2621" y="3675"/>
                    </a:cubicBezTo>
                    <a:lnTo>
                      <a:pt x="2568" y="3647"/>
                    </a:lnTo>
                    <a:cubicBezTo>
                      <a:pt x="2359" y="3534"/>
                      <a:pt x="2136" y="3415"/>
                      <a:pt x="1914" y="3315"/>
                    </a:cubicBezTo>
                    <a:cubicBezTo>
                      <a:pt x="1801" y="3264"/>
                      <a:pt x="1689" y="3219"/>
                      <a:pt x="1583" y="3182"/>
                    </a:cubicBezTo>
                    <a:lnTo>
                      <a:pt x="1568" y="3177"/>
                    </a:lnTo>
                    <a:cubicBezTo>
                      <a:pt x="1559" y="3174"/>
                      <a:pt x="1551" y="3171"/>
                      <a:pt x="1542" y="3168"/>
                    </a:cubicBezTo>
                    <a:lnTo>
                      <a:pt x="1500" y="3155"/>
                    </a:lnTo>
                    <a:cubicBezTo>
                      <a:pt x="1481" y="3148"/>
                      <a:pt x="1461" y="3143"/>
                      <a:pt x="1443" y="3137"/>
                    </a:cubicBezTo>
                    <a:lnTo>
                      <a:pt x="1416" y="3130"/>
                    </a:lnTo>
                    <a:cubicBezTo>
                      <a:pt x="1407" y="3127"/>
                      <a:pt x="1397" y="3124"/>
                      <a:pt x="1388" y="3122"/>
                    </a:cubicBezTo>
                    <a:lnTo>
                      <a:pt x="1374" y="3118"/>
                    </a:lnTo>
                    <a:lnTo>
                      <a:pt x="1333" y="3108"/>
                    </a:lnTo>
                    <a:lnTo>
                      <a:pt x="1282" y="3096"/>
                    </a:lnTo>
                    <a:cubicBezTo>
                      <a:pt x="1271" y="3094"/>
                      <a:pt x="1260" y="3091"/>
                      <a:pt x="1249" y="3089"/>
                    </a:cubicBezTo>
                    <a:lnTo>
                      <a:pt x="1229" y="3085"/>
                    </a:lnTo>
                    <a:cubicBezTo>
                      <a:pt x="1208" y="3081"/>
                      <a:pt x="1186" y="3077"/>
                      <a:pt x="1165" y="3074"/>
                    </a:cubicBezTo>
                    <a:lnTo>
                      <a:pt x="1123" y="3068"/>
                    </a:lnTo>
                    <a:lnTo>
                      <a:pt x="1060" y="3061"/>
                    </a:lnTo>
                    <a:cubicBezTo>
                      <a:pt x="1056" y="3060"/>
                      <a:pt x="1052" y="3060"/>
                      <a:pt x="1047" y="3060"/>
                    </a:cubicBezTo>
                    <a:lnTo>
                      <a:pt x="1040" y="3059"/>
                    </a:lnTo>
                    <a:lnTo>
                      <a:pt x="994" y="3056"/>
                    </a:lnTo>
                    <a:cubicBezTo>
                      <a:pt x="992" y="3056"/>
                      <a:pt x="990" y="3056"/>
                      <a:pt x="988" y="3056"/>
                    </a:cubicBezTo>
                    <a:lnTo>
                      <a:pt x="959" y="3055"/>
                    </a:lnTo>
                    <a:cubicBezTo>
                      <a:pt x="949" y="3054"/>
                      <a:pt x="939" y="3055"/>
                      <a:pt x="929" y="3055"/>
                    </a:cubicBezTo>
                    <a:lnTo>
                      <a:pt x="920" y="3055"/>
                    </a:lnTo>
                    <a:cubicBezTo>
                      <a:pt x="817" y="3057"/>
                      <a:pt x="715" y="3077"/>
                      <a:pt x="619" y="3114"/>
                    </a:cubicBezTo>
                    <a:cubicBezTo>
                      <a:pt x="573" y="3131"/>
                      <a:pt x="530" y="3152"/>
                      <a:pt x="488" y="3176"/>
                    </a:cubicBezTo>
                    <a:cubicBezTo>
                      <a:pt x="347" y="3258"/>
                      <a:pt x="230" y="3375"/>
                      <a:pt x="149" y="3515"/>
                    </a:cubicBezTo>
                    <a:cubicBezTo>
                      <a:pt x="99" y="3602"/>
                      <a:pt x="63" y="3695"/>
                      <a:pt x="43" y="3793"/>
                    </a:cubicBezTo>
                    <a:cubicBezTo>
                      <a:pt x="42" y="3801"/>
                      <a:pt x="41" y="3808"/>
                      <a:pt x="39" y="3816"/>
                    </a:cubicBezTo>
                    <a:cubicBezTo>
                      <a:pt x="38" y="3821"/>
                      <a:pt x="38" y="3826"/>
                      <a:pt x="37" y="3831"/>
                    </a:cubicBezTo>
                    <a:lnTo>
                      <a:pt x="33" y="3851"/>
                    </a:lnTo>
                    <a:cubicBezTo>
                      <a:pt x="32" y="3858"/>
                      <a:pt x="31" y="3865"/>
                      <a:pt x="31" y="3872"/>
                    </a:cubicBezTo>
                    <a:lnTo>
                      <a:pt x="25" y="3915"/>
                    </a:lnTo>
                    <a:cubicBezTo>
                      <a:pt x="24" y="3923"/>
                      <a:pt x="24" y="3932"/>
                      <a:pt x="23" y="3941"/>
                    </a:cubicBezTo>
                    <a:cubicBezTo>
                      <a:pt x="22" y="3946"/>
                      <a:pt x="22" y="3952"/>
                      <a:pt x="21" y="3957"/>
                    </a:cubicBezTo>
                    <a:cubicBezTo>
                      <a:pt x="16" y="4018"/>
                      <a:pt x="13" y="4074"/>
                      <a:pt x="13" y="4127"/>
                    </a:cubicBezTo>
                    <a:cubicBezTo>
                      <a:pt x="13" y="4128"/>
                      <a:pt x="13" y="4130"/>
                      <a:pt x="13" y="4132"/>
                    </a:cubicBezTo>
                    <a:cubicBezTo>
                      <a:pt x="13" y="4358"/>
                      <a:pt x="52" y="4582"/>
                      <a:pt x="128" y="4795"/>
                    </a:cubicBezTo>
                    <a:cubicBezTo>
                      <a:pt x="170" y="4911"/>
                      <a:pt x="221" y="5023"/>
                      <a:pt x="283" y="5129"/>
                    </a:cubicBezTo>
                    <a:cubicBezTo>
                      <a:pt x="335" y="5220"/>
                      <a:pt x="394" y="5306"/>
                      <a:pt x="460" y="5388"/>
                    </a:cubicBezTo>
                    <a:lnTo>
                      <a:pt x="455" y="5392"/>
                    </a:lnTo>
                    <a:lnTo>
                      <a:pt x="460" y="5388"/>
                    </a:lnTo>
                    <a:cubicBezTo>
                      <a:pt x="492" y="5428"/>
                      <a:pt x="528" y="5468"/>
                      <a:pt x="573" y="5517"/>
                    </a:cubicBezTo>
                    <a:lnTo>
                      <a:pt x="618" y="5563"/>
                    </a:lnTo>
                    <a:lnTo>
                      <a:pt x="634" y="5578"/>
                    </a:lnTo>
                    <a:cubicBezTo>
                      <a:pt x="651" y="5595"/>
                      <a:pt x="668" y="5611"/>
                      <a:pt x="684" y="5627"/>
                    </a:cubicBezTo>
                    <a:lnTo>
                      <a:pt x="699" y="5641"/>
                    </a:lnTo>
                    <a:cubicBezTo>
                      <a:pt x="795" y="5733"/>
                      <a:pt x="894" y="5822"/>
                      <a:pt x="970" y="5889"/>
                    </a:cubicBezTo>
                    <a:cubicBezTo>
                      <a:pt x="1001" y="5917"/>
                      <a:pt x="1034" y="5946"/>
                      <a:pt x="1066" y="5975"/>
                    </a:cubicBezTo>
                    <a:cubicBezTo>
                      <a:pt x="1126" y="6028"/>
                      <a:pt x="1188" y="6083"/>
                      <a:pt x="1250" y="6138"/>
                    </a:cubicBezTo>
                    <a:lnTo>
                      <a:pt x="1316" y="6198"/>
                    </a:lnTo>
                    <a:cubicBezTo>
                      <a:pt x="1332" y="6212"/>
                      <a:pt x="1358" y="6233"/>
                      <a:pt x="1382" y="6251"/>
                    </a:cubicBezTo>
                    <a:lnTo>
                      <a:pt x="1430" y="6289"/>
                    </a:lnTo>
                    <a:cubicBezTo>
                      <a:pt x="1462" y="6314"/>
                      <a:pt x="1496" y="6341"/>
                      <a:pt x="1530" y="6367"/>
                    </a:cubicBezTo>
                    <a:cubicBezTo>
                      <a:pt x="1557" y="6390"/>
                      <a:pt x="1582" y="6410"/>
                      <a:pt x="1605" y="6429"/>
                    </a:cubicBezTo>
                    <a:lnTo>
                      <a:pt x="1662" y="6477"/>
                    </a:lnTo>
                    <a:cubicBezTo>
                      <a:pt x="1666" y="6481"/>
                      <a:pt x="1670" y="6485"/>
                      <a:pt x="1675" y="6489"/>
                    </a:cubicBezTo>
                    <a:lnTo>
                      <a:pt x="1681" y="6495"/>
                    </a:lnTo>
                    <a:cubicBezTo>
                      <a:pt x="1733" y="6542"/>
                      <a:pt x="1782" y="6592"/>
                      <a:pt x="1828" y="6645"/>
                    </a:cubicBezTo>
                    <a:cubicBezTo>
                      <a:pt x="1895" y="6723"/>
                      <a:pt x="1955" y="6806"/>
                      <a:pt x="2006" y="6895"/>
                    </a:cubicBezTo>
                    <a:cubicBezTo>
                      <a:pt x="2025" y="6929"/>
                      <a:pt x="2044" y="6963"/>
                      <a:pt x="2060" y="6997"/>
                    </a:cubicBezTo>
                    <a:cubicBezTo>
                      <a:pt x="2091" y="7061"/>
                      <a:pt x="2118" y="7127"/>
                      <a:pt x="2140" y="7194"/>
                    </a:cubicBezTo>
                    <a:cubicBezTo>
                      <a:pt x="2162" y="7262"/>
                      <a:pt x="2179" y="7331"/>
                      <a:pt x="2192" y="7400"/>
                    </a:cubicBezTo>
                    <a:cubicBezTo>
                      <a:pt x="2209" y="7494"/>
                      <a:pt x="2218" y="7590"/>
                      <a:pt x="2218" y="7685"/>
                    </a:cubicBezTo>
                    <a:cubicBezTo>
                      <a:pt x="2218" y="7731"/>
                      <a:pt x="2216" y="7777"/>
                      <a:pt x="2212" y="7822"/>
                    </a:cubicBezTo>
                    <a:cubicBezTo>
                      <a:pt x="2200" y="7961"/>
                      <a:pt x="2172" y="8097"/>
                      <a:pt x="2130" y="8229"/>
                    </a:cubicBezTo>
                    <a:cubicBezTo>
                      <a:pt x="2089" y="8358"/>
                      <a:pt x="2037" y="8483"/>
                      <a:pt x="1975" y="8603"/>
                    </a:cubicBezTo>
                    <a:cubicBezTo>
                      <a:pt x="1950" y="8653"/>
                      <a:pt x="1922" y="8703"/>
                      <a:pt x="1894" y="8752"/>
                    </a:cubicBezTo>
                    <a:cubicBezTo>
                      <a:pt x="1856" y="8817"/>
                      <a:pt x="1817" y="8881"/>
                      <a:pt x="1775" y="8944"/>
                    </a:cubicBezTo>
                    <a:cubicBezTo>
                      <a:pt x="1740" y="8997"/>
                      <a:pt x="1702" y="9050"/>
                      <a:pt x="1663" y="9104"/>
                    </a:cubicBezTo>
                    <a:cubicBezTo>
                      <a:pt x="1626" y="9154"/>
                      <a:pt x="1587" y="9206"/>
                      <a:pt x="1546" y="9258"/>
                    </a:cubicBezTo>
                    <a:cubicBezTo>
                      <a:pt x="1407" y="9434"/>
                      <a:pt x="1246" y="9617"/>
                      <a:pt x="1042" y="9832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4701240" y="1013760"/>
                <a:ext cx="2089800" cy="364392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10122" extrusionOk="0">
                    <a:moveTo>
                      <a:pt x="1093" y="9587"/>
                    </a:moveTo>
                    <a:cubicBezTo>
                      <a:pt x="984" y="9701"/>
                      <a:pt x="871" y="9816"/>
                      <a:pt x="762" y="9926"/>
                    </a:cubicBezTo>
                    <a:cubicBezTo>
                      <a:pt x="699" y="9990"/>
                      <a:pt x="634" y="10056"/>
                      <a:pt x="570" y="10122"/>
                    </a:cubicBezTo>
                    <a:lnTo>
                      <a:pt x="560" y="10112"/>
                    </a:lnTo>
                    <a:cubicBezTo>
                      <a:pt x="624" y="10046"/>
                      <a:pt x="689" y="9980"/>
                      <a:pt x="752" y="9917"/>
                    </a:cubicBezTo>
                    <a:cubicBezTo>
                      <a:pt x="861" y="9806"/>
                      <a:pt x="974" y="9692"/>
                      <a:pt x="1082" y="9578"/>
                    </a:cubicBezTo>
                    <a:cubicBezTo>
                      <a:pt x="1283" y="9367"/>
                      <a:pt x="1439" y="9189"/>
                      <a:pt x="1575" y="9017"/>
                    </a:cubicBezTo>
                    <a:cubicBezTo>
                      <a:pt x="1747" y="8798"/>
                      <a:pt x="1881" y="8595"/>
                      <a:pt x="1983" y="8395"/>
                    </a:cubicBezTo>
                    <a:cubicBezTo>
                      <a:pt x="2040" y="8284"/>
                      <a:pt x="2087" y="8169"/>
                      <a:pt x="2125" y="8051"/>
                    </a:cubicBezTo>
                    <a:cubicBezTo>
                      <a:pt x="2163" y="7933"/>
                      <a:pt x="2188" y="7811"/>
                      <a:pt x="2199" y="7687"/>
                    </a:cubicBezTo>
                    <a:cubicBezTo>
                      <a:pt x="2202" y="7647"/>
                      <a:pt x="2204" y="7606"/>
                      <a:pt x="2204" y="7565"/>
                    </a:cubicBezTo>
                    <a:cubicBezTo>
                      <a:pt x="2204" y="7357"/>
                      <a:pt x="2157" y="7152"/>
                      <a:pt x="2066" y="6965"/>
                    </a:cubicBezTo>
                    <a:cubicBezTo>
                      <a:pt x="2051" y="6935"/>
                      <a:pt x="2035" y="6905"/>
                      <a:pt x="2019" y="6875"/>
                    </a:cubicBezTo>
                    <a:cubicBezTo>
                      <a:pt x="1973" y="6797"/>
                      <a:pt x="1921" y="6724"/>
                      <a:pt x="1862" y="6656"/>
                    </a:cubicBezTo>
                    <a:cubicBezTo>
                      <a:pt x="1822" y="6609"/>
                      <a:pt x="1778" y="6564"/>
                      <a:pt x="1732" y="6523"/>
                    </a:cubicBezTo>
                    <a:cubicBezTo>
                      <a:pt x="1686" y="6481"/>
                      <a:pt x="1636" y="6441"/>
                      <a:pt x="1590" y="6403"/>
                    </a:cubicBezTo>
                    <a:cubicBezTo>
                      <a:pt x="1557" y="6377"/>
                      <a:pt x="1523" y="6351"/>
                      <a:pt x="1491" y="6325"/>
                    </a:cubicBezTo>
                    <a:lnTo>
                      <a:pt x="1443" y="6288"/>
                    </a:lnTo>
                    <a:lnTo>
                      <a:pt x="1429" y="6276"/>
                    </a:lnTo>
                    <a:cubicBezTo>
                      <a:pt x="1409" y="6261"/>
                      <a:pt x="1389" y="6245"/>
                      <a:pt x="1370" y="6229"/>
                    </a:cubicBezTo>
                    <a:lnTo>
                      <a:pt x="1301" y="6166"/>
                    </a:lnTo>
                    <a:cubicBezTo>
                      <a:pt x="1241" y="6112"/>
                      <a:pt x="1179" y="6057"/>
                      <a:pt x="1119" y="6004"/>
                    </a:cubicBezTo>
                    <a:cubicBezTo>
                      <a:pt x="1087" y="5976"/>
                      <a:pt x="1054" y="5947"/>
                      <a:pt x="1022" y="5918"/>
                    </a:cubicBezTo>
                    <a:cubicBezTo>
                      <a:pt x="945" y="5850"/>
                      <a:pt x="845" y="5759"/>
                      <a:pt x="746" y="5666"/>
                    </a:cubicBezTo>
                    <a:cubicBezTo>
                      <a:pt x="706" y="5627"/>
                      <a:pt x="659" y="5581"/>
                      <a:pt x="614" y="5534"/>
                    </a:cubicBezTo>
                    <a:cubicBezTo>
                      <a:pt x="565" y="5482"/>
                      <a:pt x="525" y="5437"/>
                      <a:pt x="490" y="5393"/>
                    </a:cubicBezTo>
                    <a:cubicBezTo>
                      <a:pt x="418" y="5304"/>
                      <a:pt x="353" y="5209"/>
                      <a:pt x="296" y="5109"/>
                    </a:cubicBezTo>
                    <a:cubicBezTo>
                      <a:pt x="228" y="4992"/>
                      <a:pt x="171" y="4869"/>
                      <a:pt x="126" y="4742"/>
                    </a:cubicBezTo>
                    <a:cubicBezTo>
                      <a:pt x="43" y="4508"/>
                      <a:pt x="0" y="4261"/>
                      <a:pt x="0" y="4013"/>
                    </a:cubicBezTo>
                    <a:cubicBezTo>
                      <a:pt x="0" y="4011"/>
                      <a:pt x="0" y="4009"/>
                      <a:pt x="0" y="4007"/>
                    </a:cubicBezTo>
                    <a:cubicBezTo>
                      <a:pt x="0" y="3949"/>
                      <a:pt x="2" y="3888"/>
                      <a:pt x="8" y="3820"/>
                    </a:cubicBezTo>
                    <a:cubicBezTo>
                      <a:pt x="9" y="3815"/>
                      <a:pt x="9" y="3809"/>
                      <a:pt x="10" y="3804"/>
                    </a:cubicBezTo>
                    <a:cubicBezTo>
                      <a:pt x="11" y="3794"/>
                      <a:pt x="12" y="3784"/>
                      <a:pt x="13" y="3774"/>
                    </a:cubicBezTo>
                    <a:lnTo>
                      <a:pt x="19" y="3727"/>
                    </a:lnTo>
                    <a:cubicBezTo>
                      <a:pt x="22" y="3696"/>
                      <a:pt x="28" y="3665"/>
                      <a:pt x="34" y="3635"/>
                    </a:cubicBezTo>
                    <a:cubicBezTo>
                      <a:pt x="58" y="3516"/>
                      <a:pt x="101" y="3402"/>
                      <a:pt x="162" y="3297"/>
                    </a:cubicBezTo>
                    <a:cubicBezTo>
                      <a:pt x="260" y="3127"/>
                      <a:pt x="402" y="2985"/>
                      <a:pt x="573" y="2886"/>
                    </a:cubicBezTo>
                    <a:cubicBezTo>
                      <a:pt x="624" y="2857"/>
                      <a:pt x="677" y="2831"/>
                      <a:pt x="732" y="2810"/>
                    </a:cubicBezTo>
                    <a:cubicBezTo>
                      <a:pt x="849" y="2765"/>
                      <a:pt x="973" y="2741"/>
                      <a:pt x="1099" y="2738"/>
                    </a:cubicBezTo>
                    <a:cubicBezTo>
                      <a:pt x="1107" y="2738"/>
                      <a:pt x="1116" y="2738"/>
                      <a:pt x="1124" y="2738"/>
                    </a:cubicBezTo>
                    <a:cubicBezTo>
                      <a:pt x="1178" y="2738"/>
                      <a:pt x="1233" y="2741"/>
                      <a:pt x="1286" y="2748"/>
                    </a:cubicBezTo>
                    <a:lnTo>
                      <a:pt x="1333" y="2753"/>
                    </a:lnTo>
                    <a:lnTo>
                      <a:pt x="1379" y="2760"/>
                    </a:lnTo>
                    <a:cubicBezTo>
                      <a:pt x="1403" y="2763"/>
                      <a:pt x="1428" y="2768"/>
                      <a:pt x="1451" y="2772"/>
                    </a:cubicBezTo>
                    <a:lnTo>
                      <a:pt x="1471" y="2776"/>
                    </a:lnTo>
                    <a:cubicBezTo>
                      <a:pt x="1484" y="2778"/>
                      <a:pt x="1496" y="2781"/>
                      <a:pt x="1508" y="2784"/>
                    </a:cubicBezTo>
                    <a:lnTo>
                      <a:pt x="1563" y="2796"/>
                    </a:lnTo>
                    <a:lnTo>
                      <a:pt x="1608" y="2808"/>
                    </a:lnTo>
                    <a:lnTo>
                      <a:pt x="1622" y="2812"/>
                    </a:lnTo>
                    <a:cubicBezTo>
                      <a:pt x="1633" y="2814"/>
                      <a:pt x="1643" y="2817"/>
                      <a:pt x="1654" y="2820"/>
                    </a:cubicBezTo>
                    <a:lnTo>
                      <a:pt x="1680" y="2828"/>
                    </a:lnTo>
                    <a:cubicBezTo>
                      <a:pt x="1701" y="2834"/>
                      <a:pt x="1722" y="2840"/>
                      <a:pt x="1743" y="2847"/>
                    </a:cubicBezTo>
                    <a:lnTo>
                      <a:pt x="1788" y="2861"/>
                    </a:lnTo>
                    <a:cubicBezTo>
                      <a:pt x="1797" y="2864"/>
                      <a:pt x="1807" y="2867"/>
                      <a:pt x="1817" y="2871"/>
                    </a:cubicBezTo>
                    <a:lnTo>
                      <a:pt x="1832" y="2876"/>
                    </a:lnTo>
                    <a:cubicBezTo>
                      <a:pt x="1945" y="2915"/>
                      <a:pt x="2058" y="2961"/>
                      <a:pt x="2179" y="3015"/>
                    </a:cubicBezTo>
                    <a:cubicBezTo>
                      <a:pt x="2407" y="3118"/>
                      <a:pt x="2624" y="3234"/>
                      <a:pt x="2845" y="3354"/>
                    </a:cubicBezTo>
                    <a:lnTo>
                      <a:pt x="2927" y="3396"/>
                    </a:lnTo>
                    <a:cubicBezTo>
                      <a:pt x="3115" y="3499"/>
                      <a:pt x="3310" y="3604"/>
                      <a:pt x="3509" y="3694"/>
                    </a:cubicBezTo>
                    <a:lnTo>
                      <a:pt x="3506" y="3700"/>
                    </a:lnTo>
                    <a:lnTo>
                      <a:pt x="3509" y="3694"/>
                    </a:lnTo>
                    <a:cubicBezTo>
                      <a:pt x="3564" y="3721"/>
                      <a:pt x="3620" y="3748"/>
                      <a:pt x="3679" y="3771"/>
                    </a:cubicBezTo>
                    <a:cubicBezTo>
                      <a:pt x="3699" y="3780"/>
                      <a:pt x="3720" y="3787"/>
                      <a:pt x="3740" y="3795"/>
                    </a:cubicBezTo>
                    <a:lnTo>
                      <a:pt x="3766" y="3804"/>
                    </a:lnTo>
                    <a:lnTo>
                      <a:pt x="3832" y="3826"/>
                    </a:lnTo>
                    <a:lnTo>
                      <a:pt x="3854" y="3833"/>
                    </a:lnTo>
                    <a:cubicBezTo>
                      <a:pt x="3913" y="3851"/>
                      <a:pt x="3973" y="3866"/>
                      <a:pt x="4034" y="3878"/>
                    </a:cubicBezTo>
                    <a:cubicBezTo>
                      <a:pt x="4095" y="3891"/>
                      <a:pt x="4157" y="3900"/>
                      <a:pt x="4218" y="3905"/>
                    </a:cubicBezTo>
                    <a:lnTo>
                      <a:pt x="4235" y="3907"/>
                    </a:lnTo>
                    <a:cubicBezTo>
                      <a:pt x="4245" y="3907"/>
                      <a:pt x="4255" y="3908"/>
                      <a:pt x="4265" y="3909"/>
                    </a:cubicBezTo>
                    <a:lnTo>
                      <a:pt x="4322" y="3911"/>
                    </a:lnTo>
                    <a:cubicBezTo>
                      <a:pt x="4349" y="3912"/>
                      <a:pt x="4377" y="3912"/>
                      <a:pt x="4404" y="3911"/>
                    </a:cubicBezTo>
                    <a:cubicBezTo>
                      <a:pt x="4466" y="3910"/>
                      <a:pt x="4528" y="3904"/>
                      <a:pt x="4589" y="3895"/>
                    </a:cubicBezTo>
                    <a:cubicBezTo>
                      <a:pt x="4712" y="3877"/>
                      <a:pt x="4831" y="3843"/>
                      <a:pt x="4945" y="3793"/>
                    </a:cubicBezTo>
                    <a:cubicBezTo>
                      <a:pt x="4990" y="3773"/>
                      <a:pt x="5034" y="3751"/>
                      <a:pt x="5077" y="3726"/>
                    </a:cubicBezTo>
                    <a:cubicBezTo>
                      <a:pt x="5141" y="3689"/>
                      <a:pt x="5203" y="3646"/>
                      <a:pt x="5261" y="3599"/>
                    </a:cubicBezTo>
                    <a:cubicBezTo>
                      <a:pt x="5356" y="3519"/>
                      <a:pt x="5441" y="3428"/>
                      <a:pt x="5512" y="3326"/>
                    </a:cubicBezTo>
                    <a:cubicBezTo>
                      <a:pt x="5536" y="3292"/>
                      <a:pt x="5558" y="3257"/>
                      <a:pt x="5579" y="3221"/>
                    </a:cubicBezTo>
                    <a:cubicBezTo>
                      <a:pt x="5620" y="3150"/>
                      <a:pt x="5655" y="3075"/>
                      <a:pt x="5684" y="2998"/>
                    </a:cubicBezTo>
                    <a:cubicBezTo>
                      <a:pt x="5728" y="2882"/>
                      <a:pt x="5758" y="2761"/>
                      <a:pt x="5774" y="2638"/>
                    </a:cubicBezTo>
                    <a:cubicBezTo>
                      <a:pt x="5806" y="2402"/>
                      <a:pt x="5793" y="2154"/>
                      <a:pt x="5734" y="1899"/>
                    </a:cubicBezTo>
                    <a:cubicBezTo>
                      <a:pt x="5679" y="1671"/>
                      <a:pt x="5587" y="1439"/>
                      <a:pt x="5461" y="1208"/>
                    </a:cubicBezTo>
                    <a:cubicBezTo>
                      <a:pt x="5451" y="1190"/>
                      <a:pt x="5441" y="1172"/>
                      <a:pt x="5431" y="1154"/>
                    </a:cubicBezTo>
                    <a:cubicBezTo>
                      <a:pt x="5426" y="1145"/>
                      <a:pt x="5421" y="1136"/>
                      <a:pt x="5415" y="1127"/>
                    </a:cubicBezTo>
                    <a:cubicBezTo>
                      <a:pt x="5410" y="1118"/>
                      <a:pt x="5404" y="1109"/>
                      <a:pt x="5399" y="1099"/>
                    </a:cubicBezTo>
                    <a:cubicBezTo>
                      <a:pt x="5389" y="1082"/>
                      <a:pt x="5378" y="1064"/>
                      <a:pt x="5367" y="1047"/>
                    </a:cubicBezTo>
                    <a:cubicBezTo>
                      <a:pt x="5335" y="993"/>
                      <a:pt x="5300" y="940"/>
                      <a:pt x="5267" y="890"/>
                    </a:cubicBezTo>
                    <a:cubicBezTo>
                      <a:pt x="5199" y="788"/>
                      <a:pt x="5125" y="686"/>
                      <a:pt x="5049" y="587"/>
                    </a:cubicBezTo>
                    <a:cubicBezTo>
                      <a:pt x="4905" y="397"/>
                      <a:pt x="4756" y="220"/>
                      <a:pt x="4576" y="9"/>
                    </a:cubicBezTo>
                    <a:lnTo>
                      <a:pt x="4587" y="0"/>
                    </a:lnTo>
                    <a:cubicBezTo>
                      <a:pt x="4766" y="211"/>
                      <a:pt x="4915" y="388"/>
                      <a:pt x="5061" y="578"/>
                    </a:cubicBezTo>
                    <a:cubicBezTo>
                      <a:pt x="5137" y="678"/>
                      <a:pt x="5210" y="780"/>
                      <a:pt x="5279" y="882"/>
                    </a:cubicBezTo>
                    <a:cubicBezTo>
                      <a:pt x="5312" y="932"/>
                      <a:pt x="5347" y="986"/>
                      <a:pt x="5379" y="1040"/>
                    </a:cubicBezTo>
                    <a:cubicBezTo>
                      <a:pt x="5390" y="1057"/>
                      <a:pt x="5401" y="1075"/>
                      <a:pt x="5411" y="1092"/>
                    </a:cubicBezTo>
                    <a:cubicBezTo>
                      <a:pt x="5416" y="1102"/>
                      <a:pt x="5422" y="1111"/>
                      <a:pt x="5427" y="1120"/>
                    </a:cubicBezTo>
                    <a:cubicBezTo>
                      <a:pt x="5432" y="1129"/>
                      <a:pt x="5438" y="1138"/>
                      <a:pt x="5443" y="1147"/>
                    </a:cubicBezTo>
                    <a:cubicBezTo>
                      <a:pt x="5453" y="1165"/>
                      <a:pt x="5463" y="1183"/>
                      <a:pt x="5473" y="1202"/>
                    </a:cubicBezTo>
                    <a:cubicBezTo>
                      <a:pt x="5600" y="1433"/>
                      <a:pt x="5692" y="1667"/>
                      <a:pt x="5748" y="1896"/>
                    </a:cubicBezTo>
                    <a:cubicBezTo>
                      <a:pt x="5807" y="2152"/>
                      <a:pt x="5820" y="2403"/>
                      <a:pt x="5788" y="2640"/>
                    </a:cubicBezTo>
                    <a:cubicBezTo>
                      <a:pt x="5771" y="2764"/>
                      <a:pt x="5741" y="2886"/>
                      <a:pt x="5697" y="3003"/>
                    </a:cubicBezTo>
                    <a:cubicBezTo>
                      <a:pt x="5668" y="3081"/>
                      <a:pt x="5632" y="3156"/>
                      <a:pt x="5591" y="3228"/>
                    </a:cubicBezTo>
                    <a:cubicBezTo>
                      <a:pt x="5570" y="3265"/>
                      <a:pt x="5547" y="3300"/>
                      <a:pt x="5523" y="3335"/>
                    </a:cubicBezTo>
                    <a:cubicBezTo>
                      <a:pt x="5451" y="3437"/>
                      <a:pt x="5366" y="3530"/>
                      <a:pt x="5270" y="3610"/>
                    </a:cubicBezTo>
                    <a:cubicBezTo>
                      <a:pt x="5211" y="3658"/>
                      <a:pt x="5149" y="3701"/>
                      <a:pt x="5084" y="3739"/>
                    </a:cubicBezTo>
                    <a:cubicBezTo>
                      <a:pt x="5041" y="3764"/>
                      <a:pt x="4997" y="3786"/>
                      <a:pt x="4951" y="3806"/>
                    </a:cubicBezTo>
                    <a:cubicBezTo>
                      <a:pt x="4836" y="3856"/>
                      <a:pt x="4715" y="3891"/>
                      <a:pt x="4591" y="3910"/>
                    </a:cubicBezTo>
                    <a:cubicBezTo>
                      <a:pt x="4530" y="3919"/>
                      <a:pt x="4467" y="3924"/>
                      <a:pt x="4405" y="3926"/>
                    </a:cubicBezTo>
                    <a:cubicBezTo>
                      <a:pt x="4393" y="3926"/>
                      <a:pt x="4381" y="3926"/>
                      <a:pt x="4369" y="3926"/>
                    </a:cubicBezTo>
                    <a:cubicBezTo>
                      <a:pt x="4353" y="3926"/>
                      <a:pt x="4337" y="3926"/>
                      <a:pt x="4322" y="3926"/>
                    </a:cubicBezTo>
                    <a:lnTo>
                      <a:pt x="4311" y="3926"/>
                    </a:lnTo>
                    <a:lnTo>
                      <a:pt x="4264" y="3923"/>
                    </a:lnTo>
                    <a:cubicBezTo>
                      <a:pt x="4254" y="3923"/>
                      <a:pt x="4244" y="3922"/>
                      <a:pt x="4234" y="3921"/>
                    </a:cubicBezTo>
                    <a:lnTo>
                      <a:pt x="4217" y="3920"/>
                    </a:lnTo>
                    <a:cubicBezTo>
                      <a:pt x="4155" y="3914"/>
                      <a:pt x="4093" y="3905"/>
                      <a:pt x="4032" y="3893"/>
                    </a:cubicBezTo>
                    <a:cubicBezTo>
                      <a:pt x="3971" y="3881"/>
                      <a:pt x="3910" y="3865"/>
                      <a:pt x="3850" y="3847"/>
                    </a:cubicBezTo>
                    <a:lnTo>
                      <a:pt x="3828" y="3840"/>
                    </a:lnTo>
                    <a:lnTo>
                      <a:pt x="3761" y="3818"/>
                    </a:lnTo>
                    <a:lnTo>
                      <a:pt x="3736" y="3808"/>
                    </a:lnTo>
                    <a:cubicBezTo>
                      <a:pt x="3716" y="3801"/>
                      <a:pt x="3694" y="3793"/>
                      <a:pt x="3674" y="3784"/>
                    </a:cubicBezTo>
                    <a:cubicBezTo>
                      <a:pt x="3615" y="3761"/>
                      <a:pt x="3558" y="3734"/>
                      <a:pt x="3503" y="3708"/>
                    </a:cubicBezTo>
                    <a:cubicBezTo>
                      <a:pt x="3305" y="3617"/>
                      <a:pt x="3109" y="3511"/>
                      <a:pt x="2921" y="3409"/>
                    </a:cubicBezTo>
                    <a:lnTo>
                      <a:pt x="2839" y="3365"/>
                    </a:lnTo>
                    <a:cubicBezTo>
                      <a:pt x="2618" y="3246"/>
                      <a:pt x="2401" y="3130"/>
                      <a:pt x="2174" y="3028"/>
                    </a:cubicBezTo>
                    <a:cubicBezTo>
                      <a:pt x="2053" y="2973"/>
                      <a:pt x="1940" y="2928"/>
                      <a:pt x="1828" y="2889"/>
                    </a:cubicBezTo>
                    <a:lnTo>
                      <a:pt x="1812" y="2883"/>
                    </a:lnTo>
                    <a:cubicBezTo>
                      <a:pt x="1803" y="2880"/>
                      <a:pt x="1793" y="2877"/>
                      <a:pt x="1784" y="2874"/>
                    </a:cubicBezTo>
                    <a:lnTo>
                      <a:pt x="1739" y="2860"/>
                    </a:lnTo>
                    <a:cubicBezTo>
                      <a:pt x="1719" y="2853"/>
                      <a:pt x="1697" y="2847"/>
                      <a:pt x="1677" y="2841"/>
                    </a:cubicBezTo>
                    <a:lnTo>
                      <a:pt x="1650" y="2833"/>
                    </a:lnTo>
                    <a:cubicBezTo>
                      <a:pt x="1640" y="2830"/>
                      <a:pt x="1629" y="2827"/>
                      <a:pt x="1619" y="2825"/>
                    </a:cubicBezTo>
                    <a:lnTo>
                      <a:pt x="1605" y="2821"/>
                    </a:lnTo>
                    <a:lnTo>
                      <a:pt x="1560" y="2809"/>
                    </a:lnTo>
                    <a:lnTo>
                      <a:pt x="1505" y="2797"/>
                    </a:lnTo>
                    <a:cubicBezTo>
                      <a:pt x="1493" y="2794"/>
                      <a:pt x="1481" y="2792"/>
                      <a:pt x="1469" y="2790"/>
                    </a:cubicBezTo>
                    <a:lnTo>
                      <a:pt x="1449" y="2786"/>
                    </a:lnTo>
                    <a:cubicBezTo>
                      <a:pt x="1425" y="2781"/>
                      <a:pt x="1401" y="2777"/>
                      <a:pt x="1377" y="2773"/>
                    </a:cubicBezTo>
                    <a:lnTo>
                      <a:pt x="1331" y="2766"/>
                    </a:lnTo>
                    <a:lnTo>
                      <a:pt x="1285" y="2761"/>
                    </a:lnTo>
                    <a:cubicBezTo>
                      <a:pt x="1232" y="2755"/>
                      <a:pt x="1178" y="2752"/>
                      <a:pt x="1125" y="2752"/>
                    </a:cubicBezTo>
                    <a:cubicBezTo>
                      <a:pt x="1116" y="2752"/>
                      <a:pt x="1108" y="2752"/>
                      <a:pt x="1100" y="2752"/>
                    </a:cubicBezTo>
                    <a:cubicBezTo>
                      <a:pt x="976" y="2754"/>
                      <a:pt x="853" y="2779"/>
                      <a:pt x="737" y="2823"/>
                    </a:cubicBezTo>
                    <a:cubicBezTo>
                      <a:pt x="683" y="2844"/>
                      <a:pt x="630" y="2869"/>
                      <a:pt x="580" y="2898"/>
                    </a:cubicBezTo>
                    <a:cubicBezTo>
                      <a:pt x="411" y="2995"/>
                      <a:pt x="271" y="3135"/>
                      <a:pt x="174" y="3304"/>
                    </a:cubicBezTo>
                    <a:cubicBezTo>
                      <a:pt x="114" y="3407"/>
                      <a:pt x="71" y="3520"/>
                      <a:pt x="47" y="3637"/>
                    </a:cubicBezTo>
                    <a:cubicBezTo>
                      <a:pt x="42" y="3667"/>
                      <a:pt x="36" y="3698"/>
                      <a:pt x="32" y="3729"/>
                    </a:cubicBezTo>
                    <a:lnTo>
                      <a:pt x="27" y="3775"/>
                    </a:lnTo>
                    <a:cubicBezTo>
                      <a:pt x="26" y="3785"/>
                      <a:pt x="25" y="3795"/>
                      <a:pt x="24" y="3805"/>
                    </a:cubicBezTo>
                    <a:cubicBezTo>
                      <a:pt x="23" y="3810"/>
                      <a:pt x="23" y="3816"/>
                      <a:pt x="22" y="3821"/>
                    </a:cubicBezTo>
                    <a:cubicBezTo>
                      <a:pt x="16" y="3888"/>
                      <a:pt x="14" y="3949"/>
                      <a:pt x="14" y="4007"/>
                    </a:cubicBezTo>
                    <a:cubicBezTo>
                      <a:pt x="14" y="4009"/>
                      <a:pt x="14" y="4011"/>
                      <a:pt x="14" y="4012"/>
                    </a:cubicBezTo>
                    <a:cubicBezTo>
                      <a:pt x="14" y="4259"/>
                      <a:pt x="56" y="4505"/>
                      <a:pt x="139" y="4737"/>
                    </a:cubicBezTo>
                    <a:cubicBezTo>
                      <a:pt x="184" y="4864"/>
                      <a:pt x="241" y="4985"/>
                      <a:pt x="308" y="5102"/>
                    </a:cubicBezTo>
                    <a:cubicBezTo>
                      <a:pt x="365" y="5201"/>
                      <a:pt x="429" y="5295"/>
                      <a:pt x="501" y="5384"/>
                    </a:cubicBezTo>
                    <a:lnTo>
                      <a:pt x="496" y="5388"/>
                    </a:lnTo>
                    <a:lnTo>
                      <a:pt x="501" y="5384"/>
                    </a:lnTo>
                    <a:cubicBezTo>
                      <a:pt x="536" y="5428"/>
                      <a:pt x="575" y="5472"/>
                      <a:pt x="624" y="5524"/>
                    </a:cubicBezTo>
                    <a:cubicBezTo>
                      <a:pt x="669" y="5571"/>
                      <a:pt x="716" y="5616"/>
                      <a:pt x="756" y="5655"/>
                    </a:cubicBezTo>
                    <a:cubicBezTo>
                      <a:pt x="854" y="5749"/>
                      <a:pt x="955" y="5839"/>
                      <a:pt x="1032" y="5907"/>
                    </a:cubicBezTo>
                    <a:cubicBezTo>
                      <a:pt x="1064" y="5936"/>
                      <a:pt x="1096" y="5965"/>
                      <a:pt x="1129" y="5993"/>
                    </a:cubicBezTo>
                    <a:cubicBezTo>
                      <a:pt x="1189" y="6046"/>
                      <a:pt x="1250" y="6101"/>
                      <a:pt x="1311" y="6155"/>
                    </a:cubicBezTo>
                    <a:lnTo>
                      <a:pt x="1380" y="6218"/>
                    </a:lnTo>
                    <a:cubicBezTo>
                      <a:pt x="1399" y="6234"/>
                      <a:pt x="1419" y="6250"/>
                      <a:pt x="1438" y="6265"/>
                    </a:cubicBezTo>
                    <a:lnTo>
                      <a:pt x="1452" y="6276"/>
                    </a:lnTo>
                    <a:lnTo>
                      <a:pt x="1500" y="6314"/>
                    </a:lnTo>
                    <a:cubicBezTo>
                      <a:pt x="1533" y="6339"/>
                      <a:pt x="1566" y="6366"/>
                      <a:pt x="1599" y="6392"/>
                    </a:cubicBezTo>
                    <a:cubicBezTo>
                      <a:pt x="1646" y="6430"/>
                      <a:pt x="1696" y="6470"/>
                      <a:pt x="1742" y="6512"/>
                    </a:cubicBezTo>
                    <a:cubicBezTo>
                      <a:pt x="1789" y="6554"/>
                      <a:pt x="1833" y="6599"/>
                      <a:pt x="1874" y="6646"/>
                    </a:cubicBezTo>
                    <a:cubicBezTo>
                      <a:pt x="1933" y="6715"/>
                      <a:pt x="1986" y="6789"/>
                      <a:pt x="2031" y="6868"/>
                    </a:cubicBezTo>
                    <a:cubicBezTo>
                      <a:pt x="2049" y="6898"/>
                      <a:pt x="2065" y="6928"/>
                      <a:pt x="2080" y="6959"/>
                    </a:cubicBezTo>
                    <a:cubicBezTo>
                      <a:pt x="2171" y="7147"/>
                      <a:pt x="2219" y="7355"/>
                      <a:pt x="2219" y="7564"/>
                    </a:cubicBezTo>
                    <a:cubicBezTo>
                      <a:pt x="2219" y="7606"/>
                      <a:pt x="2217" y="7647"/>
                      <a:pt x="2213" y="7688"/>
                    </a:cubicBezTo>
                    <a:cubicBezTo>
                      <a:pt x="2202" y="7813"/>
                      <a:pt x="2177" y="7936"/>
                      <a:pt x="2139" y="8055"/>
                    </a:cubicBezTo>
                    <a:cubicBezTo>
                      <a:pt x="2101" y="8174"/>
                      <a:pt x="2053" y="8289"/>
                      <a:pt x="1996" y="8401"/>
                    </a:cubicBezTo>
                    <a:cubicBezTo>
                      <a:pt x="1893" y="8601"/>
                      <a:pt x="1759" y="8806"/>
                      <a:pt x="1586" y="9025"/>
                    </a:cubicBezTo>
                    <a:cubicBezTo>
                      <a:pt x="1450" y="9197"/>
                      <a:pt x="1294" y="9376"/>
                      <a:pt x="1093" y="958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4635000" y="1056960"/>
                <a:ext cx="2090160" cy="35542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9873" extrusionOk="0">
                    <a:moveTo>
                      <a:pt x="1144" y="9340"/>
                    </a:moveTo>
                    <a:cubicBezTo>
                      <a:pt x="1036" y="9453"/>
                      <a:pt x="924" y="9566"/>
                      <a:pt x="815" y="9677"/>
                    </a:cubicBezTo>
                    <a:cubicBezTo>
                      <a:pt x="752" y="9741"/>
                      <a:pt x="687" y="9807"/>
                      <a:pt x="622" y="9873"/>
                    </a:cubicBezTo>
                    <a:lnTo>
                      <a:pt x="612" y="9864"/>
                    </a:lnTo>
                    <a:cubicBezTo>
                      <a:pt x="677" y="9798"/>
                      <a:pt x="742" y="9731"/>
                      <a:pt x="805" y="9667"/>
                    </a:cubicBezTo>
                    <a:cubicBezTo>
                      <a:pt x="914" y="9557"/>
                      <a:pt x="1026" y="9444"/>
                      <a:pt x="1133" y="9331"/>
                    </a:cubicBezTo>
                    <a:cubicBezTo>
                      <a:pt x="1329" y="9125"/>
                      <a:pt x="1482" y="8951"/>
                      <a:pt x="1614" y="8783"/>
                    </a:cubicBezTo>
                    <a:cubicBezTo>
                      <a:pt x="1780" y="8574"/>
                      <a:pt x="1906" y="8381"/>
                      <a:pt x="2003" y="8192"/>
                    </a:cubicBezTo>
                    <a:cubicBezTo>
                      <a:pt x="2055" y="8090"/>
                      <a:pt x="2099" y="7984"/>
                      <a:pt x="2134" y="7876"/>
                    </a:cubicBezTo>
                    <a:cubicBezTo>
                      <a:pt x="2167" y="7771"/>
                      <a:pt x="2190" y="7662"/>
                      <a:pt x="2199" y="7552"/>
                    </a:cubicBezTo>
                    <a:cubicBezTo>
                      <a:pt x="2203" y="7517"/>
                      <a:pt x="2204" y="7482"/>
                      <a:pt x="2204" y="7447"/>
                    </a:cubicBezTo>
                    <a:cubicBezTo>
                      <a:pt x="2204" y="7374"/>
                      <a:pt x="2198" y="7302"/>
                      <a:pt x="2184" y="7230"/>
                    </a:cubicBezTo>
                    <a:cubicBezTo>
                      <a:pt x="2175" y="7177"/>
                      <a:pt x="2162" y="7125"/>
                      <a:pt x="2145" y="7074"/>
                    </a:cubicBezTo>
                    <a:cubicBezTo>
                      <a:pt x="2128" y="7023"/>
                      <a:pt x="2108" y="6973"/>
                      <a:pt x="2085" y="6925"/>
                    </a:cubicBezTo>
                    <a:cubicBezTo>
                      <a:pt x="2072" y="6899"/>
                      <a:pt x="2058" y="6873"/>
                      <a:pt x="2043" y="6847"/>
                    </a:cubicBezTo>
                    <a:cubicBezTo>
                      <a:pt x="2004" y="6779"/>
                      <a:pt x="1959" y="6715"/>
                      <a:pt x="1907" y="6656"/>
                    </a:cubicBezTo>
                    <a:cubicBezTo>
                      <a:pt x="1872" y="6615"/>
                      <a:pt x="1834" y="6576"/>
                      <a:pt x="1793" y="6539"/>
                    </a:cubicBezTo>
                    <a:lnTo>
                      <a:pt x="1788" y="6534"/>
                    </a:lnTo>
                    <a:cubicBezTo>
                      <a:pt x="1785" y="6531"/>
                      <a:pt x="1781" y="6529"/>
                      <a:pt x="1778" y="6526"/>
                    </a:cubicBezTo>
                    <a:lnTo>
                      <a:pt x="1762" y="6512"/>
                    </a:lnTo>
                    <a:lnTo>
                      <a:pt x="1728" y="6483"/>
                    </a:lnTo>
                    <a:cubicBezTo>
                      <a:pt x="1707" y="6466"/>
                      <a:pt x="1684" y="6447"/>
                      <a:pt x="1659" y="6427"/>
                    </a:cubicBezTo>
                    <a:cubicBezTo>
                      <a:pt x="1627" y="6401"/>
                      <a:pt x="1596" y="6377"/>
                      <a:pt x="1562" y="6350"/>
                    </a:cubicBezTo>
                    <a:lnTo>
                      <a:pt x="1513" y="6312"/>
                    </a:lnTo>
                    <a:lnTo>
                      <a:pt x="1445" y="6257"/>
                    </a:lnTo>
                    <a:lnTo>
                      <a:pt x="1441" y="6254"/>
                    </a:lnTo>
                    <a:cubicBezTo>
                      <a:pt x="1438" y="6252"/>
                      <a:pt x="1435" y="6250"/>
                      <a:pt x="1433" y="6248"/>
                    </a:cubicBezTo>
                    <a:lnTo>
                      <a:pt x="1362" y="6183"/>
                    </a:lnTo>
                    <a:cubicBezTo>
                      <a:pt x="1302" y="6129"/>
                      <a:pt x="1241" y="6075"/>
                      <a:pt x="1182" y="6023"/>
                    </a:cubicBezTo>
                    <a:cubicBezTo>
                      <a:pt x="1149" y="5994"/>
                      <a:pt x="1116" y="5965"/>
                      <a:pt x="1083" y="5935"/>
                    </a:cubicBezTo>
                    <a:cubicBezTo>
                      <a:pt x="1006" y="5866"/>
                      <a:pt x="903" y="5774"/>
                      <a:pt x="803" y="5679"/>
                    </a:cubicBezTo>
                    <a:lnTo>
                      <a:pt x="789" y="5665"/>
                    </a:lnTo>
                    <a:cubicBezTo>
                      <a:pt x="771" y="5647"/>
                      <a:pt x="752" y="5629"/>
                      <a:pt x="734" y="5611"/>
                    </a:cubicBezTo>
                    <a:lnTo>
                      <a:pt x="699" y="5577"/>
                    </a:lnTo>
                    <a:lnTo>
                      <a:pt x="664" y="5541"/>
                    </a:lnTo>
                    <a:cubicBezTo>
                      <a:pt x="612" y="5485"/>
                      <a:pt x="569" y="5435"/>
                      <a:pt x="531" y="5388"/>
                    </a:cubicBezTo>
                    <a:cubicBezTo>
                      <a:pt x="453" y="5291"/>
                      <a:pt x="382" y="5189"/>
                      <a:pt x="320" y="5081"/>
                    </a:cubicBezTo>
                    <a:cubicBezTo>
                      <a:pt x="247" y="4954"/>
                      <a:pt x="186" y="4821"/>
                      <a:pt x="137" y="4684"/>
                    </a:cubicBezTo>
                    <a:cubicBezTo>
                      <a:pt x="46" y="4430"/>
                      <a:pt x="0" y="4162"/>
                      <a:pt x="0" y="3893"/>
                    </a:cubicBezTo>
                    <a:cubicBezTo>
                      <a:pt x="0" y="3891"/>
                      <a:pt x="0" y="3889"/>
                      <a:pt x="0" y="3887"/>
                    </a:cubicBezTo>
                    <a:cubicBezTo>
                      <a:pt x="0" y="3823"/>
                      <a:pt x="3" y="3756"/>
                      <a:pt x="9" y="3684"/>
                    </a:cubicBezTo>
                    <a:cubicBezTo>
                      <a:pt x="10" y="3678"/>
                      <a:pt x="10" y="3673"/>
                      <a:pt x="11" y="3667"/>
                    </a:cubicBezTo>
                    <a:cubicBezTo>
                      <a:pt x="12" y="3656"/>
                      <a:pt x="13" y="3644"/>
                      <a:pt x="14" y="3633"/>
                    </a:cubicBezTo>
                    <a:lnTo>
                      <a:pt x="20" y="3583"/>
                    </a:lnTo>
                    <a:cubicBezTo>
                      <a:pt x="21" y="3574"/>
                      <a:pt x="22" y="3566"/>
                      <a:pt x="24" y="3557"/>
                    </a:cubicBezTo>
                    <a:lnTo>
                      <a:pt x="28" y="3532"/>
                    </a:lnTo>
                    <a:cubicBezTo>
                      <a:pt x="29" y="3526"/>
                      <a:pt x="30" y="3520"/>
                      <a:pt x="31" y="3515"/>
                    </a:cubicBezTo>
                    <a:cubicBezTo>
                      <a:pt x="33" y="3503"/>
                      <a:pt x="35" y="3490"/>
                      <a:pt x="38" y="3478"/>
                    </a:cubicBezTo>
                    <a:cubicBezTo>
                      <a:pt x="66" y="3339"/>
                      <a:pt x="116" y="3206"/>
                      <a:pt x="187" y="3084"/>
                    </a:cubicBezTo>
                    <a:cubicBezTo>
                      <a:pt x="302" y="2885"/>
                      <a:pt x="466" y="2720"/>
                      <a:pt x="665" y="2606"/>
                    </a:cubicBezTo>
                    <a:cubicBezTo>
                      <a:pt x="725" y="2571"/>
                      <a:pt x="786" y="2542"/>
                      <a:pt x="850" y="2517"/>
                    </a:cubicBezTo>
                    <a:cubicBezTo>
                      <a:pt x="987" y="2465"/>
                      <a:pt x="1132" y="2437"/>
                      <a:pt x="1278" y="2434"/>
                    </a:cubicBezTo>
                    <a:lnTo>
                      <a:pt x="1288" y="2434"/>
                    </a:lnTo>
                    <a:cubicBezTo>
                      <a:pt x="1303" y="2434"/>
                      <a:pt x="1318" y="2433"/>
                      <a:pt x="1333" y="2434"/>
                    </a:cubicBezTo>
                    <a:lnTo>
                      <a:pt x="1374" y="2435"/>
                    </a:lnTo>
                    <a:cubicBezTo>
                      <a:pt x="1377" y="2435"/>
                      <a:pt x="1380" y="2435"/>
                      <a:pt x="1383" y="2435"/>
                    </a:cubicBezTo>
                    <a:lnTo>
                      <a:pt x="1439" y="2439"/>
                    </a:lnTo>
                    <a:lnTo>
                      <a:pt x="1447" y="2440"/>
                    </a:lnTo>
                    <a:cubicBezTo>
                      <a:pt x="1453" y="2440"/>
                      <a:pt x="1459" y="2441"/>
                      <a:pt x="1464" y="2441"/>
                    </a:cubicBezTo>
                    <a:lnTo>
                      <a:pt x="1541" y="2450"/>
                    </a:lnTo>
                    <a:lnTo>
                      <a:pt x="1591" y="2458"/>
                    </a:lnTo>
                    <a:cubicBezTo>
                      <a:pt x="1618" y="2461"/>
                      <a:pt x="1645" y="2467"/>
                      <a:pt x="1671" y="2472"/>
                    </a:cubicBezTo>
                    <a:lnTo>
                      <a:pt x="1691" y="2475"/>
                    </a:lnTo>
                    <a:cubicBezTo>
                      <a:pt x="1705" y="2478"/>
                      <a:pt x="1718" y="2481"/>
                      <a:pt x="1731" y="2484"/>
                    </a:cubicBezTo>
                    <a:lnTo>
                      <a:pt x="1790" y="2497"/>
                    </a:lnTo>
                    <a:lnTo>
                      <a:pt x="1839" y="2509"/>
                    </a:lnTo>
                    <a:lnTo>
                      <a:pt x="1853" y="2513"/>
                    </a:lnTo>
                    <a:cubicBezTo>
                      <a:pt x="1864" y="2516"/>
                      <a:pt x="1876" y="2519"/>
                      <a:pt x="1887" y="2522"/>
                    </a:cubicBezTo>
                    <a:lnTo>
                      <a:pt x="1915" y="2530"/>
                    </a:lnTo>
                    <a:cubicBezTo>
                      <a:pt x="1937" y="2537"/>
                      <a:pt x="1960" y="2543"/>
                      <a:pt x="1982" y="2551"/>
                    </a:cubicBezTo>
                    <a:lnTo>
                      <a:pt x="2030" y="2566"/>
                    </a:lnTo>
                    <a:cubicBezTo>
                      <a:pt x="2040" y="2569"/>
                      <a:pt x="2050" y="2573"/>
                      <a:pt x="2060" y="2576"/>
                    </a:cubicBezTo>
                    <a:lnTo>
                      <a:pt x="2076" y="2582"/>
                    </a:lnTo>
                    <a:cubicBezTo>
                      <a:pt x="2194" y="2623"/>
                      <a:pt x="2313" y="2671"/>
                      <a:pt x="2438" y="2727"/>
                    </a:cubicBezTo>
                    <a:cubicBezTo>
                      <a:pt x="2672" y="2832"/>
                      <a:pt x="2893" y="2950"/>
                      <a:pt x="3117" y="3071"/>
                    </a:cubicBezTo>
                    <a:lnTo>
                      <a:pt x="3169" y="3099"/>
                    </a:lnTo>
                    <a:cubicBezTo>
                      <a:pt x="3259" y="3148"/>
                      <a:pt x="3353" y="3198"/>
                      <a:pt x="3444" y="3247"/>
                    </a:cubicBezTo>
                    <a:cubicBezTo>
                      <a:pt x="3492" y="3271"/>
                      <a:pt x="3548" y="3301"/>
                      <a:pt x="3606" y="3330"/>
                    </a:cubicBezTo>
                    <a:lnTo>
                      <a:pt x="3647" y="3350"/>
                    </a:lnTo>
                    <a:lnTo>
                      <a:pt x="3729" y="3389"/>
                    </a:lnTo>
                    <a:lnTo>
                      <a:pt x="3772" y="3409"/>
                    </a:lnTo>
                    <a:lnTo>
                      <a:pt x="3769" y="3415"/>
                    </a:lnTo>
                    <a:lnTo>
                      <a:pt x="3772" y="3409"/>
                    </a:lnTo>
                    <a:lnTo>
                      <a:pt x="3822" y="3433"/>
                    </a:lnTo>
                    <a:cubicBezTo>
                      <a:pt x="3833" y="3438"/>
                      <a:pt x="3843" y="3443"/>
                      <a:pt x="3853" y="3447"/>
                    </a:cubicBezTo>
                    <a:lnTo>
                      <a:pt x="3892" y="3465"/>
                    </a:lnTo>
                    <a:cubicBezTo>
                      <a:pt x="3901" y="3468"/>
                      <a:pt x="3909" y="3472"/>
                      <a:pt x="3917" y="3475"/>
                    </a:cubicBezTo>
                    <a:lnTo>
                      <a:pt x="3932" y="3481"/>
                    </a:lnTo>
                    <a:cubicBezTo>
                      <a:pt x="3950" y="3488"/>
                      <a:pt x="3968" y="3495"/>
                      <a:pt x="3986" y="3502"/>
                    </a:cubicBezTo>
                    <a:lnTo>
                      <a:pt x="4011" y="3511"/>
                    </a:lnTo>
                    <a:lnTo>
                      <a:pt x="4071" y="3531"/>
                    </a:lnTo>
                    <a:lnTo>
                      <a:pt x="4092" y="3537"/>
                    </a:lnTo>
                    <a:cubicBezTo>
                      <a:pt x="4145" y="3554"/>
                      <a:pt x="4200" y="3567"/>
                      <a:pt x="4254" y="3578"/>
                    </a:cubicBezTo>
                    <a:cubicBezTo>
                      <a:pt x="4309" y="3589"/>
                      <a:pt x="4364" y="3597"/>
                      <a:pt x="4419" y="3602"/>
                    </a:cubicBezTo>
                    <a:lnTo>
                      <a:pt x="4434" y="3603"/>
                    </a:lnTo>
                    <a:cubicBezTo>
                      <a:pt x="4443" y="3604"/>
                      <a:pt x="4451" y="3605"/>
                      <a:pt x="4460" y="3605"/>
                    </a:cubicBezTo>
                    <a:lnTo>
                      <a:pt x="4501" y="3607"/>
                    </a:lnTo>
                    <a:lnTo>
                      <a:pt x="4515" y="3607"/>
                    </a:lnTo>
                    <a:cubicBezTo>
                      <a:pt x="4537" y="3608"/>
                      <a:pt x="4561" y="3608"/>
                      <a:pt x="4583" y="3607"/>
                    </a:cubicBezTo>
                    <a:cubicBezTo>
                      <a:pt x="4638" y="3606"/>
                      <a:pt x="4692" y="3602"/>
                      <a:pt x="4746" y="3594"/>
                    </a:cubicBezTo>
                    <a:cubicBezTo>
                      <a:pt x="4852" y="3578"/>
                      <a:pt x="4957" y="3548"/>
                      <a:pt x="5055" y="3505"/>
                    </a:cubicBezTo>
                    <a:cubicBezTo>
                      <a:pt x="5094" y="3487"/>
                      <a:pt x="5132" y="3468"/>
                      <a:pt x="5169" y="3447"/>
                    </a:cubicBezTo>
                    <a:cubicBezTo>
                      <a:pt x="5225" y="3415"/>
                      <a:pt x="5278" y="3378"/>
                      <a:pt x="5328" y="3337"/>
                    </a:cubicBezTo>
                    <a:cubicBezTo>
                      <a:pt x="5410" y="3268"/>
                      <a:pt x="5483" y="3189"/>
                      <a:pt x="5545" y="3101"/>
                    </a:cubicBezTo>
                    <a:cubicBezTo>
                      <a:pt x="5566" y="3071"/>
                      <a:pt x="5585" y="3040"/>
                      <a:pt x="5603" y="3009"/>
                    </a:cubicBezTo>
                    <a:cubicBezTo>
                      <a:pt x="5640" y="2946"/>
                      <a:pt x="5670" y="2881"/>
                      <a:pt x="5696" y="2813"/>
                    </a:cubicBezTo>
                    <a:cubicBezTo>
                      <a:pt x="5735" y="2710"/>
                      <a:pt x="5761" y="2602"/>
                      <a:pt x="5776" y="2493"/>
                    </a:cubicBezTo>
                    <a:cubicBezTo>
                      <a:pt x="5784" y="2438"/>
                      <a:pt x="5788" y="2382"/>
                      <a:pt x="5790" y="2326"/>
                    </a:cubicBezTo>
                    <a:cubicBezTo>
                      <a:pt x="5792" y="2276"/>
                      <a:pt x="5791" y="2221"/>
                      <a:pt x="5788" y="2157"/>
                    </a:cubicBezTo>
                    <a:lnTo>
                      <a:pt x="5785" y="2115"/>
                    </a:lnTo>
                    <a:lnTo>
                      <a:pt x="5781" y="2073"/>
                    </a:lnTo>
                    <a:cubicBezTo>
                      <a:pt x="5780" y="2060"/>
                      <a:pt x="5778" y="2048"/>
                      <a:pt x="5777" y="2035"/>
                    </a:cubicBezTo>
                    <a:lnTo>
                      <a:pt x="5776" y="2030"/>
                    </a:lnTo>
                    <a:cubicBezTo>
                      <a:pt x="5775" y="2025"/>
                      <a:pt x="5775" y="2020"/>
                      <a:pt x="5774" y="2015"/>
                    </a:cubicBezTo>
                    <a:cubicBezTo>
                      <a:pt x="5773" y="2006"/>
                      <a:pt x="5772" y="1997"/>
                      <a:pt x="5771" y="1988"/>
                    </a:cubicBezTo>
                    <a:lnTo>
                      <a:pt x="5768" y="1970"/>
                    </a:lnTo>
                    <a:cubicBezTo>
                      <a:pt x="5764" y="1948"/>
                      <a:pt x="5761" y="1926"/>
                      <a:pt x="5756" y="1904"/>
                    </a:cubicBezTo>
                    <a:cubicBezTo>
                      <a:pt x="5755" y="1899"/>
                      <a:pt x="5754" y="1894"/>
                      <a:pt x="5753" y="1889"/>
                    </a:cubicBezTo>
                    <a:cubicBezTo>
                      <a:pt x="5752" y="1880"/>
                      <a:pt x="5750" y="1871"/>
                      <a:pt x="5748" y="1862"/>
                    </a:cubicBezTo>
                    <a:lnTo>
                      <a:pt x="5739" y="1821"/>
                    </a:lnTo>
                    <a:cubicBezTo>
                      <a:pt x="5737" y="1812"/>
                      <a:pt x="5735" y="1803"/>
                      <a:pt x="5732" y="1794"/>
                    </a:cubicBezTo>
                    <a:cubicBezTo>
                      <a:pt x="5731" y="1789"/>
                      <a:pt x="5730" y="1785"/>
                      <a:pt x="5728" y="1780"/>
                    </a:cubicBezTo>
                    <a:cubicBezTo>
                      <a:pt x="5727" y="1775"/>
                      <a:pt x="5726" y="1770"/>
                      <a:pt x="5725" y="1765"/>
                    </a:cubicBezTo>
                    <a:cubicBezTo>
                      <a:pt x="5723" y="1756"/>
                      <a:pt x="5720" y="1748"/>
                      <a:pt x="5718" y="1739"/>
                    </a:cubicBezTo>
                    <a:lnTo>
                      <a:pt x="5714" y="1726"/>
                    </a:lnTo>
                    <a:cubicBezTo>
                      <a:pt x="5707" y="1703"/>
                      <a:pt x="5700" y="1679"/>
                      <a:pt x="5693" y="1656"/>
                    </a:cubicBezTo>
                    <a:cubicBezTo>
                      <a:pt x="5677" y="1606"/>
                      <a:pt x="5658" y="1555"/>
                      <a:pt x="5634" y="1493"/>
                    </a:cubicBezTo>
                    <a:lnTo>
                      <a:pt x="5617" y="1453"/>
                    </a:lnTo>
                    <a:cubicBezTo>
                      <a:pt x="5614" y="1444"/>
                      <a:pt x="5610" y="1436"/>
                      <a:pt x="5606" y="1427"/>
                    </a:cubicBezTo>
                    <a:lnTo>
                      <a:pt x="5600" y="1412"/>
                    </a:lnTo>
                    <a:cubicBezTo>
                      <a:pt x="5592" y="1394"/>
                      <a:pt x="5583" y="1375"/>
                      <a:pt x="5575" y="1357"/>
                    </a:cubicBezTo>
                    <a:cubicBezTo>
                      <a:pt x="5571" y="1349"/>
                      <a:pt x="5567" y="1341"/>
                      <a:pt x="5564" y="1333"/>
                    </a:cubicBezTo>
                    <a:cubicBezTo>
                      <a:pt x="5541" y="1286"/>
                      <a:pt x="5514" y="1231"/>
                      <a:pt x="5483" y="1176"/>
                    </a:cubicBezTo>
                    <a:cubicBezTo>
                      <a:pt x="5475" y="1159"/>
                      <a:pt x="5465" y="1142"/>
                      <a:pt x="5456" y="1126"/>
                    </a:cubicBezTo>
                    <a:cubicBezTo>
                      <a:pt x="5450" y="1117"/>
                      <a:pt x="5446" y="1108"/>
                      <a:pt x="5440" y="1099"/>
                    </a:cubicBezTo>
                    <a:cubicBezTo>
                      <a:pt x="5435" y="1090"/>
                      <a:pt x="5430" y="1081"/>
                      <a:pt x="5425" y="1072"/>
                    </a:cubicBezTo>
                    <a:cubicBezTo>
                      <a:pt x="5415" y="1056"/>
                      <a:pt x="5405" y="1039"/>
                      <a:pt x="5395" y="1023"/>
                    </a:cubicBezTo>
                    <a:cubicBezTo>
                      <a:pt x="5364" y="972"/>
                      <a:pt x="5332" y="922"/>
                      <a:pt x="5299" y="872"/>
                    </a:cubicBezTo>
                    <a:cubicBezTo>
                      <a:pt x="5232" y="773"/>
                      <a:pt x="5161" y="675"/>
                      <a:pt x="5088" y="579"/>
                    </a:cubicBezTo>
                    <a:cubicBezTo>
                      <a:pt x="4945" y="392"/>
                      <a:pt x="4792" y="210"/>
                      <a:pt x="4621" y="9"/>
                    </a:cubicBezTo>
                    <a:lnTo>
                      <a:pt x="4631" y="0"/>
                    </a:lnTo>
                    <a:cubicBezTo>
                      <a:pt x="4803" y="201"/>
                      <a:pt x="4956" y="383"/>
                      <a:pt x="5099" y="570"/>
                    </a:cubicBezTo>
                    <a:cubicBezTo>
                      <a:pt x="5173" y="666"/>
                      <a:pt x="5244" y="765"/>
                      <a:pt x="5310" y="864"/>
                    </a:cubicBezTo>
                    <a:cubicBezTo>
                      <a:pt x="5344" y="915"/>
                      <a:pt x="5376" y="965"/>
                      <a:pt x="5407" y="1016"/>
                    </a:cubicBezTo>
                    <a:cubicBezTo>
                      <a:pt x="5417" y="1032"/>
                      <a:pt x="5427" y="1049"/>
                      <a:pt x="5437" y="1065"/>
                    </a:cubicBezTo>
                    <a:cubicBezTo>
                      <a:pt x="5442" y="1074"/>
                      <a:pt x="5447" y="1083"/>
                      <a:pt x="5452" y="1092"/>
                    </a:cubicBezTo>
                    <a:cubicBezTo>
                      <a:pt x="5458" y="1101"/>
                      <a:pt x="5463" y="1110"/>
                      <a:pt x="5468" y="1119"/>
                    </a:cubicBezTo>
                    <a:cubicBezTo>
                      <a:pt x="5477" y="1136"/>
                      <a:pt x="5487" y="1153"/>
                      <a:pt x="5496" y="1170"/>
                    </a:cubicBezTo>
                    <a:cubicBezTo>
                      <a:pt x="5526" y="1224"/>
                      <a:pt x="5554" y="1280"/>
                      <a:pt x="5577" y="1327"/>
                    </a:cubicBezTo>
                    <a:cubicBezTo>
                      <a:pt x="5581" y="1335"/>
                      <a:pt x="5584" y="1343"/>
                      <a:pt x="5588" y="1351"/>
                    </a:cubicBezTo>
                    <a:cubicBezTo>
                      <a:pt x="5596" y="1369"/>
                      <a:pt x="5605" y="1388"/>
                      <a:pt x="5613" y="1407"/>
                    </a:cubicBezTo>
                    <a:lnTo>
                      <a:pt x="5619" y="1422"/>
                    </a:lnTo>
                    <a:cubicBezTo>
                      <a:pt x="5623" y="1430"/>
                      <a:pt x="5627" y="1439"/>
                      <a:pt x="5630" y="1448"/>
                    </a:cubicBezTo>
                    <a:lnTo>
                      <a:pt x="5647" y="1488"/>
                    </a:lnTo>
                    <a:cubicBezTo>
                      <a:pt x="5671" y="1550"/>
                      <a:pt x="5691" y="1602"/>
                      <a:pt x="5706" y="1652"/>
                    </a:cubicBezTo>
                    <a:cubicBezTo>
                      <a:pt x="5714" y="1675"/>
                      <a:pt x="5721" y="1699"/>
                      <a:pt x="5728" y="1722"/>
                    </a:cubicBezTo>
                    <a:lnTo>
                      <a:pt x="5732" y="1735"/>
                    </a:lnTo>
                    <a:cubicBezTo>
                      <a:pt x="5734" y="1744"/>
                      <a:pt x="5736" y="1753"/>
                      <a:pt x="5739" y="1762"/>
                    </a:cubicBezTo>
                    <a:cubicBezTo>
                      <a:pt x="5740" y="1767"/>
                      <a:pt x="5741" y="1772"/>
                      <a:pt x="5743" y="1776"/>
                    </a:cubicBezTo>
                    <a:cubicBezTo>
                      <a:pt x="5744" y="1781"/>
                      <a:pt x="5745" y="1786"/>
                      <a:pt x="5746" y="1790"/>
                    </a:cubicBezTo>
                    <a:cubicBezTo>
                      <a:pt x="5749" y="1800"/>
                      <a:pt x="5751" y="1809"/>
                      <a:pt x="5753" y="1818"/>
                    </a:cubicBezTo>
                    <a:lnTo>
                      <a:pt x="5762" y="1860"/>
                    </a:lnTo>
                    <a:cubicBezTo>
                      <a:pt x="5764" y="1868"/>
                      <a:pt x="5766" y="1878"/>
                      <a:pt x="5768" y="1887"/>
                    </a:cubicBezTo>
                    <a:cubicBezTo>
                      <a:pt x="5769" y="1892"/>
                      <a:pt x="5770" y="1897"/>
                      <a:pt x="5771" y="1902"/>
                    </a:cubicBezTo>
                    <a:cubicBezTo>
                      <a:pt x="5775" y="1924"/>
                      <a:pt x="5779" y="1946"/>
                      <a:pt x="5782" y="1968"/>
                    </a:cubicBezTo>
                    <a:lnTo>
                      <a:pt x="5785" y="1987"/>
                    </a:lnTo>
                    <a:cubicBezTo>
                      <a:pt x="5786" y="1996"/>
                      <a:pt x="5788" y="2005"/>
                      <a:pt x="5789" y="2014"/>
                    </a:cubicBezTo>
                    <a:cubicBezTo>
                      <a:pt x="5789" y="2019"/>
                      <a:pt x="5790" y="2024"/>
                      <a:pt x="5791" y="2029"/>
                    </a:cubicBezTo>
                    <a:lnTo>
                      <a:pt x="5791" y="2034"/>
                    </a:lnTo>
                    <a:cubicBezTo>
                      <a:pt x="5793" y="2047"/>
                      <a:pt x="5795" y="2059"/>
                      <a:pt x="5796" y="2072"/>
                    </a:cubicBezTo>
                    <a:lnTo>
                      <a:pt x="5800" y="2114"/>
                    </a:lnTo>
                    <a:lnTo>
                      <a:pt x="5803" y="2157"/>
                    </a:lnTo>
                    <a:cubicBezTo>
                      <a:pt x="5806" y="2221"/>
                      <a:pt x="5807" y="2277"/>
                      <a:pt x="5805" y="2327"/>
                    </a:cubicBezTo>
                    <a:cubicBezTo>
                      <a:pt x="5803" y="2384"/>
                      <a:pt x="5798" y="2440"/>
                      <a:pt x="5790" y="2496"/>
                    </a:cubicBezTo>
                    <a:cubicBezTo>
                      <a:pt x="5776" y="2606"/>
                      <a:pt x="5748" y="2714"/>
                      <a:pt x="5709" y="2819"/>
                    </a:cubicBezTo>
                    <a:cubicBezTo>
                      <a:pt x="5684" y="2887"/>
                      <a:pt x="5652" y="2953"/>
                      <a:pt x="5616" y="3017"/>
                    </a:cubicBezTo>
                    <a:cubicBezTo>
                      <a:pt x="5598" y="3048"/>
                      <a:pt x="5578" y="3079"/>
                      <a:pt x="5557" y="3110"/>
                    </a:cubicBezTo>
                    <a:cubicBezTo>
                      <a:pt x="5495" y="3198"/>
                      <a:pt x="5421" y="3279"/>
                      <a:pt x="5338" y="3348"/>
                    </a:cubicBezTo>
                    <a:cubicBezTo>
                      <a:pt x="5287" y="3390"/>
                      <a:pt x="5234" y="3427"/>
                      <a:pt x="5177" y="3460"/>
                    </a:cubicBezTo>
                    <a:cubicBezTo>
                      <a:pt x="5140" y="3481"/>
                      <a:pt x="5102" y="3501"/>
                      <a:pt x="5062" y="3518"/>
                    </a:cubicBezTo>
                    <a:cubicBezTo>
                      <a:pt x="4962" y="3562"/>
                      <a:pt x="4857" y="3592"/>
                      <a:pt x="4749" y="3608"/>
                    </a:cubicBezTo>
                    <a:cubicBezTo>
                      <a:pt x="4695" y="3616"/>
                      <a:pt x="4640" y="3621"/>
                      <a:pt x="4585" y="3622"/>
                    </a:cubicBezTo>
                    <a:cubicBezTo>
                      <a:pt x="4575" y="3623"/>
                      <a:pt x="4564" y="3623"/>
                      <a:pt x="4554" y="3623"/>
                    </a:cubicBezTo>
                    <a:cubicBezTo>
                      <a:pt x="4541" y="3623"/>
                      <a:pt x="4528" y="3622"/>
                      <a:pt x="4516" y="3622"/>
                    </a:cubicBezTo>
                    <a:lnTo>
                      <a:pt x="4502" y="3622"/>
                    </a:lnTo>
                    <a:lnTo>
                      <a:pt x="4460" y="3620"/>
                    </a:lnTo>
                    <a:cubicBezTo>
                      <a:pt x="4451" y="3620"/>
                      <a:pt x="4442" y="3619"/>
                      <a:pt x="4434" y="3618"/>
                    </a:cubicBezTo>
                    <a:lnTo>
                      <a:pt x="4419" y="3617"/>
                    </a:lnTo>
                    <a:cubicBezTo>
                      <a:pt x="4363" y="3612"/>
                      <a:pt x="4307" y="3604"/>
                      <a:pt x="4253" y="3593"/>
                    </a:cubicBezTo>
                    <a:cubicBezTo>
                      <a:pt x="4197" y="3582"/>
                      <a:pt x="4142" y="3568"/>
                      <a:pt x="4088" y="3551"/>
                    </a:cubicBezTo>
                    <a:lnTo>
                      <a:pt x="4068" y="3545"/>
                    </a:lnTo>
                    <a:lnTo>
                      <a:pt x="4008" y="3525"/>
                    </a:lnTo>
                    <a:lnTo>
                      <a:pt x="3983" y="3516"/>
                    </a:lnTo>
                    <a:cubicBezTo>
                      <a:pt x="3964" y="3509"/>
                      <a:pt x="3946" y="3502"/>
                      <a:pt x="3927" y="3494"/>
                    </a:cubicBezTo>
                    <a:lnTo>
                      <a:pt x="3913" y="3488"/>
                    </a:lnTo>
                    <a:cubicBezTo>
                      <a:pt x="3905" y="3485"/>
                      <a:pt x="3896" y="3482"/>
                      <a:pt x="3888" y="3478"/>
                    </a:cubicBezTo>
                    <a:lnTo>
                      <a:pt x="3848" y="3461"/>
                    </a:lnTo>
                    <a:cubicBezTo>
                      <a:pt x="3838" y="3456"/>
                      <a:pt x="3828" y="3451"/>
                      <a:pt x="3817" y="3446"/>
                    </a:cubicBezTo>
                    <a:lnTo>
                      <a:pt x="3767" y="3422"/>
                    </a:lnTo>
                    <a:lnTo>
                      <a:pt x="3683" y="3383"/>
                    </a:lnTo>
                    <a:lnTo>
                      <a:pt x="3642" y="3363"/>
                    </a:lnTo>
                    <a:lnTo>
                      <a:pt x="3601" y="3343"/>
                    </a:lnTo>
                    <a:cubicBezTo>
                      <a:pt x="3543" y="3314"/>
                      <a:pt x="3486" y="3285"/>
                      <a:pt x="3438" y="3260"/>
                    </a:cubicBezTo>
                    <a:cubicBezTo>
                      <a:pt x="3347" y="3212"/>
                      <a:pt x="3254" y="3161"/>
                      <a:pt x="3163" y="3112"/>
                    </a:cubicBezTo>
                    <a:lnTo>
                      <a:pt x="3111" y="3084"/>
                    </a:lnTo>
                    <a:cubicBezTo>
                      <a:pt x="2887" y="2963"/>
                      <a:pt x="2667" y="2846"/>
                      <a:pt x="2434" y="2741"/>
                    </a:cubicBezTo>
                    <a:cubicBezTo>
                      <a:pt x="2309" y="2684"/>
                      <a:pt x="2191" y="2637"/>
                      <a:pt x="2073" y="2596"/>
                    </a:cubicBezTo>
                    <a:lnTo>
                      <a:pt x="2057" y="2590"/>
                    </a:lnTo>
                    <a:cubicBezTo>
                      <a:pt x="2046" y="2587"/>
                      <a:pt x="2036" y="2583"/>
                      <a:pt x="2026" y="2580"/>
                    </a:cubicBezTo>
                    <a:lnTo>
                      <a:pt x="1979" y="2565"/>
                    </a:lnTo>
                    <a:cubicBezTo>
                      <a:pt x="1957" y="2557"/>
                      <a:pt x="1934" y="2551"/>
                      <a:pt x="1912" y="2544"/>
                    </a:cubicBezTo>
                    <a:lnTo>
                      <a:pt x="1884" y="2536"/>
                    </a:lnTo>
                    <a:cubicBezTo>
                      <a:pt x="1873" y="2533"/>
                      <a:pt x="1861" y="2530"/>
                      <a:pt x="1850" y="2527"/>
                    </a:cubicBezTo>
                    <a:lnTo>
                      <a:pt x="1836" y="2524"/>
                    </a:lnTo>
                    <a:lnTo>
                      <a:pt x="1787" y="2511"/>
                    </a:lnTo>
                    <a:lnTo>
                      <a:pt x="1729" y="2498"/>
                    </a:lnTo>
                    <a:cubicBezTo>
                      <a:pt x="1716" y="2495"/>
                      <a:pt x="1703" y="2492"/>
                      <a:pt x="1690" y="2490"/>
                    </a:cubicBezTo>
                    <a:lnTo>
                      <a:pt x="1670" y="2486"/>
                    </a:lnTo>
                    <a:cubicBezTo>
                      <a:pt x="1644" y="2481"/>
                      <a:pt x="1617" y="2476"/>
                      <a:pt x="1590" y="2472"/>
                    </a:cubicBezTo>
                    <a:lnTo>
                      <a:pt x="1540" y="2464"/>
                    </a:lnTo>
                    <a:lnTo>
                      <a:pt x="1464" y="2456"/>
                    </a:lnTo>
                    <a:cubicBezTo>
                      <a:pt x="1458" y="2455"/>
                      <a:pt x="1453" y="2455"/>
                      <a:pt x="1447" y="2454"/>
                    </a:cubicBezTo>
                    <a:lnTo>
                      <a:pt x="1438" y="2454"/>
                    </a:lnTo>
                    <a:lnTo>
                      <a:pt x="1383" y="2450"/>
                    </a:lnTo>
                    <a:cubicBezTo>
                      <a:pt x="1380" y="2449"/>
                      <a:pt x="1377" y="2449"/>
                      <a:pt x="1374" y="2449"/>
                    </a:cubicBezTo>
                    <a:lnTo>
                      <a:pt x="1334" y="2448"/>
                    </a:lnTo>
                    <a:cubicBezTo>
                      <a:pt x="1319" y="2447"/>
                      <a:pt x="1304" y="2448"/>
                      <a:pt x="1289" y="2448"/>
                    </a:cubicBezTo>
                    <a:lnTo>
                      <a:pt x="1280" y="2448"/>
                    </a:lnTo>
                    <a:cubicBezTo>
                      <a:pt x="1135" y="2451"/>
                      <a:pt x="992" y="2479"/>
                      <a:pt x="856" y="2531"/>
                    </a:cubicBezTo>
                    <a:cubicBezTo>
                      <a:pt x="793" y="2556"/>
                      <a:pt x="731" y="2585"/>
                      <a:pt x="672" y="2619"/>
                    </a:cubicBezTo>
                    <a:cubicBezTo>
                      <a:pt x="476" y="2732"/>
                      <a:pt x="313" y="2896"/>
                      <a:pt x="199" y="3092"/>
                    </a:cubicBezTo>
                    <a:cubicBezTo>
                      <a:pt x="129" y="3213"/>
                      <a:pt x="80" y="3344"/>
                      <a:pt x="52" y="3480"/>
                    </a:cubicBezTo>
                    <a:cubicBezTo>
                      <a:pt x="49" y="3492"/>
                      <a:pt x="47" y="3505"/>
                      <a:pt x="45" y="3517"/>
                    </a:cubicBezTo>
                    <a:cubicBezTo>
                      <a:pt x="44" y="3523"/>
                      <a:pt x="43" y="3528"/>
                      <a:pt x="42" y="3534"/>
                    </a:cubicBezTo>
                    <a:lnTo>
                      <a:pt x="38" y="3559"/>
                    </a:lnTo>
                    <a:cubicBezTo>
                      <a:pt x="37" y="3568"/>
                      <a:pt x="36" y="3576"/>
                      <a:pt x="35" y="3584"/>
                    </a:cubicBezTo>
                    <a:lnTo>
                      <a:pt x="28" y="3635"/>
                    </a:lnTo>
                    <a:cubicBezTo>
                      <a:pt x="27" y="3646"/>
                      <a:pt x="26" y="3657"/>
                      <a:pt x="25" y="3668"/>
                    </a:cubicBezTo>
                    <a:cubicBezTo>
                      <a:pt x="24" y="3674"/>
                      <a:pt x="24" y="3679"/>
                      <a:pt x="23" y="3685"/>
                    </a:cubicBezTo>
                    <a:cubicBezTo>
                      <a:pt x="17" y="3757"/>
                      <a:pt x="14" y="3823"/>
                      <a:pt x="14" y="3887"/>
                    </a:cubicBezTo>
                    <a:cubicBezTo>
                      <a:pt x="14" y="3889"/>
                      <a:pt x="14" y="3891"/>
                      <a:pt x="14" y="3893"/>
                    </a:cubicBezTo>
                    <a:cubicBezTo>
                      <a:pt x="14" y="4161"/>
                      <a:pt x="60" y="4427"/>
                      <a:pt x="150" y="4679"/>
                    </a:cubicBezTo>
                    <a:cubicBezTo>
                      <a:pt x="199" y="4816"/>
                      <a:pt x="260" y="4948"/>
                      <a:pt x="333" y="5074"/>
                    </a:cubicBezTo>
                    <a:cubicBezTo>
                      <a:pt x="394" y="5181"/>
                      <a:pt x="464" y="5283"/>
                      <a:pt x="542" y="5379"/>
                    </a:cubicBezTo>
                    <a:cubicBezTo>
                      <a:pt x="579" y="5426"/>
                      <a:pt x="623" y="5475"/>
                      <a:pt x="674" y="5530"/>
                    </a:cubicBezTo>
                    <a:lnTo>
                      <a:pt x="727" y="5584"/>
                    </a:lnTo>
                    <a:lnTo>
                      <a:pt x="744" y="5601"/>
                    </a:lnTo>
                    <a:cubicBezTo>
                      <a:pt x="762" y="5619"/>
                      <a:pt x="781" y="5637"/>
                      <a:pt x="799" y="5654"/>
                    </a:cubicBezTo>
                    <a:lnTo>
                      <a:pt x="813" y="5668"/>
                    </a:lnTo>
                    <a:cubicBezTo>
                      <a:pt x="913" y="5764"/>
                      <a:pt x="1015" y="5855"/>
                      <a:pt x="1093" y="5924"/>
                    </a:cubicBezTo>
                    <a:cubicBezTo>
                      <a:pt x="1126" y="5953"/>
                      <a:pt x="1158" y="5982"/>
                      <a:pt x="1191" y="6011"/>
                    </a:cubicBezTo>
                    <a:cubicBezTo>
                      <a:pt x="1250" y="6064"/>
                      <a:pt x="1312" y="6119"/>
                      <a:pt x="1371" y="6172"/>
                    </a:cubicBezTo>
                    <a:lnTo>
                      <a:pt x="1443" y="6237"/>
                    </a:lnTo>
                    <a:cubicBezTo>
                      <a:pt x="1445" y="6239"/>
                      <a:pt x="1448" y="6241"/>
                      <a:pt x="1450" y="6243"/>
                    </a:cubicBezTo>
                    <a:lnTo>
                      <a:pt x="1454" y="6246"/>
                    </a:lnTo>
                    <a:lnTo>
                      <a:pt x="1485" y="6271"/>
                    </a:lnTo>
                    <a:lnTo>
                      <a:pt x="1522" y="6301"/>
                    </a:lnTo>
                    <a:lnTo>
                      <a:pt x="1571" y="6339"/>
                    </a:lnTo>
                    <a:cubicBezTo>
                      <a:pt x="1604" y="6365"/>
                      <a:pt x="1636" y="6390"/>
                      <a:pt x="1668" y="6416"/>
                    </a:cubicBezTo>
                    <a:cubicBezTo>
                      <a:pt x="1694" y="6436"/>
                      <a:pt x="1716" y="6455"/>
                      <a:pt x="1737" y="6472"/>
                    </a:cubicBezTo>
                    <a:lnTo>
                      <a:pt x="1787" y="6515"/>
                    </a:lnTo>
                    <a:cubicBezTo>
                      <a:pt x="1791" y="6518"/>
                      <a:pt x="1794" y="6521"/>
                      <a:pt x="1797" y="6524"/>
                    </a:cubicBezTo>
                    <a:lnTo>
                      <a:pt x="1803" y="6529"/>
                    </a:lnTo>
                    <a:cubicBezTo>
                      <a:pt x="1844" y="6566"/>
                      <a:pt x="1882" y="6605"/>
                      <a:pt x="1918" y="6647"/>
                    </a:cubicBezTo>
                    <a:cubicBezTo>
                      <a:pt x="1970" y="6707"/>
                      <a:pt x="2016" y="6772"/>
                      <a:pt x="2056" y="6841"/>
                    </a:cubicBezTo>
                    <a:cubicBezTo>
                      <a:pt x="2071" y="6866"/>
                      <a:pt x="2085" y="6892"/>
                      <a:pt x="2098" y="6919"/>
                    </a:cubicBezTo>
                    <a:cubicBezTo>
                      <a:pt x="2121" y="6968"/>
                      <a:pt x="2142" y="7018"/>
                      <a:pt x="2159" y="7070"/>
                    </a:cubicBezTo>
                    <a:cubicBezTo>
                      <a:pt x="2176" y="7121"/>
                      <a:pt x="2189" y="7174"/>
                      <a:pt x="2199" y="7227"/>
                    </a:cubicBezTo>
                    <a:cubicBezTo>
                      <a:pt x="2212" y="7300"/>
                      <a:pt x="2219" y="7374"/>
                      <a:pt x="2219" y="7448"/>
                    </a:cubicBezTo>
                    <a:cubicBezTo>
                      <a:pt x="2219" y="7483"/>
                      <a:pt x="2217" y="7518"/>
                      <a:pt x="2214" y="7552"/>
                    </a:cubicBezTo>
                    <a:cubicBezTo>
                      <a:pt x="2204" y="7663"/>
                      <a:pt x="2182" y="7773"/>
                      <a:pt x="2148" y="7879"/>
                    </a:cubicBezTo>
                    <a:cubicBezTo>
                      <a:pt x="2113" y="7989"/>
                      <a:pt x="2069" y="8095"/>
                      <a:pt x="2016" y="8197"/>
                    </a:cubicBezTo>
                    <a:cubicBezTo>
                      <a:pt x="1919" y="8387"/>
                      <a:pt x="1792" y="8582"/>
                      <a:pt x="1626" y="8791"/>
                    </a:cubicBezTo>
                    <a:cubicBezTo>
                      <a:pt x="1493" y="8959"/>
                      <a:pt x="1340" y="9133"/>
                      <a:pt x="1144" y="934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4568760" y="1099440"/>
                <a:ext cx="2090520" cy="346608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9628" extrusionOk="0">
                    <a:moveTo>
                      <a:pt x="1195" y="9096"/>
                    </a:moveTo>
                    <a:cubicBezTo>
                      <a:pt x="1089" y="9207"/>
                      <a:pt x="982" y="9315"/>
                      <a:pt x="869" y="9429"/>
                    </a:cubicBezTo>
                    <a:cubicBezTo>
                      <a:pt x="806" y="9494"/>
                      <a:pt x="740" y="9561"/>
                      <a:pt x="675" y="9628"/>
                    </a:cubicBezTo>
                    <a:lnTo>
                      <a:pt x="665" y="9618"/>
                    </a:lnTo>
                    <a:cubicBezTo>
                      <a:pt x="730" y="9551"/>
                      <a:pt x="796" y="9484"/>
                      <a:pt x="859" y="9420"/>
                    </a:cubicBezTo>
                    <a:cubicBezTo>
                      <a:pt x="972" y="9305"/>
                      <a:pt x="1078" y="9198"/>
                      <a:pt x="1184" y="9086"/>
                    </a:cubicBezTo>
                    <a:cubicBezTo>
                      <a:pt x="1376" y="8884"/>
                      <a:pt x="1526" y="8714"/>
                      <a:pt x="1654" y="8552"/>
                    </a:cubicBezTo>
                    <a:cubicBezTo>
                      <a:pt x="1811" y="8352"/>
                      <a:pt x="1932" y="8169"/>
                      <a:pt x="2023" y="7990"/>
                    </a:cubicBezTo>
                    <a:cubicBezTo>
                      <a:pt x="2071" y="7898"/>
                      <a:pt x="2111" y="7802"/>
                      <a:pt x="2143" y="7703"/>
                    </a:cubicBezTo>
                    <a:cubicBezTo>
                      <a:pt x="2172" y="7610"/>
                      <a:pt x="2192" y="7515"/>
                      <a:pt x="2200" y="7419"/>
                    </a:cubicBezTo>
                    <a:cubicBezTo>
                      <a:pt x="2203" y="7389"/>
                      <a:pt x="2204" y="7359"/>
                      <a:pt x="2204" y="7329"/>
                    </a:cubicBezTo>
                    <a:cubicBezTo>
                      <a:pt x="2204" y="7268"/>
                      <a:pt x="2199" y="7206"/>
                      <a:pt x="2188" y="7145"/>
                    </a:cubicBezTo>
                    <a:cubicBezTo>
                      <a:pt x="2184" y="7124"/>
                      <a:pt x="2179" y="7102"/>
                      <a:pt x="2173" y="7079"/>
                    </a:cubicBezTo>
                    <a:lnTo>
                      <a:pt x="2164" y="7046"/>
                    </a:lnTo>
                    <a:lnTo>
                      <a:pt x="2154" y="7013"/>
                    </a:lnTo>
                    <a:cubicBezTo>
                      <a:pt x="2140" y="6970"/>
                      <a:pt x="2123" y="6928"/>
                      <a:pt x="2104" y="6888"/>
                    </a:cubicBezTo>
                    <a:cubicBezTo>
                      <a:pt x="2093" y="6865"/>
                      <a:pt x="2081" y="6843"/>
                      <a:pt x="2068" y="6821"/>
                    </a:cubicBezTo>
                    <a:cubicBezTo>
                      <a:pt x="2035" y="6763"/>
                      <a:pt x="1996" y="6709"/>
                      <a:pt x="1952" y="6658"/>
                    </a:cubicBezTo>
                    <a:cubicBezTo>
                      <a:pt x="1922" y="6623"/>
                      <a:pt x="1889" y="6589"/>
                      <a:pt x="1854" y="6558"/>
                    </a:cubicBezTo>
                    <a:lnTo>
                      <a:pt x="1849" y="6553"/>
                    </a:lnTo>
                    <a:cubicBezTo>
                      <a:pt x="1847" y="6551"/>
                      <a:pt x="1844" y="6549"/>
                      <a:pt x="1841" y="6546"/>
                    </a:cubicBezTo>
                    <a:lnTo>
                      <a:pt x="1826" y="6533"/>
                    </a:lnTo>
                    <a:lnTo>
                      <a:pt x="1794" y="6506"/>
                    </a:lnTo>
                    <a:cubicBezTo>
                      <a:pt x="1775" y="6490"/>
                      <a:pt x="1753" y="6472"/>
                      <a:pt x="1728" y="6452"/>
                    </a:cubicBezTo>
                    <a:cubicBezTo>
                      <a:pt x="1698" y="6428"/>
                      <a:pt x="1666" y="6403"/>
                      <a:pt x="1633" y="6377"/>
                    </a:cubicBezTo>
                    <a:lnTo>
                      <a:pt x="1584" y="6338"/>
                    </a:lnTo>
                    <a:lnTo>
                      <a:pt x="1498" y="6269"/>
                    </a:lnTo>
                    <a:lnTo>
                      <a:pt x="1423" y="6201"/>
                    </a:lnTo>
                    <a:cubicBezTo>
                      <a:pt x="1364" y="6148"/>
                      <a:pt x="1306" y="6097"/>
                      <a:pt x="1244" y="6042"/>
                    </a:cubicBezTo>
                    <a:cubicBezTo>
                      <a:pt x="1211" y="6013"/>
                      <a:pt x="1179" y="5984"/>
                      <a:pt x="1146" y="5955"/>
                    </a:cubicBezTo>
                    <a:cubicBezTo>
                      <a:pt x="1062" y="5880"/>
                      <a:pt x="962" y="5790"/>
                      <a:pt x="861" y="5693"/>
                    </a:cubicBezTo>
                    <a:lnTo>
                      <a:pt x="847" y="5680"/>
                    </a:lnTo>
                    <a:cubicBezTo>
                      <a:pt x="828" y="5662"/>
                      <a:pt x="809" y="5643"/>
                      <a:pt x="790" y="5624"/>
                    </a:cubicBezTo>
                    <a:lnTo>
                      <a:pt x="753" y="5588"/>
                    </a:lnTo>
                    <a:lnTo>
                      <a:pt x="716" y="5549"/>
                    </a:lnTo>
                    <a:cubicBezTo>
                      <a:pt x="660" y="5490"/>
                      <a:pt x="613" y="5437"/>
                      <a:pt x="572" y="5385"/>
                    </a:cubicBezTo>
                    <a:cubicBezTo>
                      <a:pt x="488" y="5281"/>
                      <a:pt x="412" y="5171"/>
                      <a:pt x="345" y="5055"/>
                    </a:cubicBezTo>
                    <a:cubicBezTo>
                      <a:pt x="267" y="4918"/>
                      <a:pt x="201" y="4775"/>
                      <a:pt x="148" y="4627"/>
                    </a:cubicBezTo>
                    <a:cubicBezTo>
                      <a:pt x="50" y="4354"/>
                      <a:pt x="0" y="4066"/>
                      <a:pt x="0" y="3775"/>
                    </a:cubicBezTo>
                    <a:cubicBezTo>
                      <a:pt x="0" y="3773"/>
                      <a:pt x="0" y="3771"/>
                      <a:pt x="0" y="3768"/>
                    </a:cubicBezTo>
                    <a:cubicBezTo>
                      <a:pt x="0" y="3699"/>
                      <a:pt x="3" y="3627"/>
                      <a:pt x="10" y="3549"/>
                    </a:cubicBezTo>
                    <a:lnTo>
                      <a:pt x="12" y="3532"/>
                    </a:lnTo>
                    <a:cubicBezTo>
                      <a:pt x="13" y="3520"/>
                      <a:pt x="14" y="3507"/>
                      <a:pt x="16" y="3495"/>
                    </a:cubicBezTo>
                    <a:lnTo>
                      <a:pt x="23" y="3440"/>
                    </a:lnTo>
                    <a:cubicBezTo>
                      <a:pt x="24" y="3431"/>
                      <a:pt x="25" y="3422"/>
                      <a:pt x="26" y="3413"/>
                    </a:cubicBezTo>
                    <a:lnTo>
                      <a:pt x="28" y="3400"/>
                    </a:lnTo>
                    <a:lnTo>
                      <a:pt x="34" y="3368"/>
                    </a:lnTo>
                    <a:cubicBezTo>
                      <a:pt x="36" y="3353"/>
                      <a:pt x="39" y="3338"/>
                      <a:pt x="42" y="3323"/>
                    </a:cubicBezTo>
                    <a:cubicBezTo>
                      <a:pt x="74" y="3166"/>
                      <a:pt x="131" y="3015"/>
                      <a:pt x="212" y="2875"/>
                    </a:cubicBezTo>
                    <a:cubicBezTo>
                      <a:pt x="342" y="2649"/>
                      <a:pt x="531" y="2461"/>
                      <a:pt x="757" y="2330"/>
                    </a:cubicBezTo>
                    <a:cubicBezTo>
                      <a:pt x="825" y="2291"/>
                      <a:pt x="896" y="2257"/>
                      <a:pt x="970" y="2229"/>
                    </a:cubicBezTo>
                    <a:cubicBezTo>
                      <a:pt x="1126" y="2169"/>
                      <a:pt x="1291" y="2136"/>
                      <a:pt x="1458" y="2133"/>
                    </a:cubicBezTo>
                    <a:lnTo>
                      <a:pt x="1467" y="2133"/>
                    </a:lnTo>
                    <a:cubicBezTo>
                      <a:pt x="1485" y="2133"/>
                      <a:pt x="1503" y="2132"/>
                      <a:pt x="1521" y="2133"/>
                    </a:cubicBezTo>
                    <a:lnTo>
                      <a:pt x="1567" y="2134"/>
                    </a:lnTo>
                    <a:cubicBezTo>
                      <a:pt x="1571" y="2134"/>
                      <a:pt x="1574" y="2135"/>
                      <a:pt x="1577" y="2135"/>
                    </a:cubicBezTo>
                    <a:lnTo>
                      <a:pt x="1638" y="2139"/>
                    </a:lnTo>
                    <a:lnTo>
                      <a:pt x="1647" y="2140"/>
                    </a:lnTo>
                    <a:cubicBezTo>
                      <a:pt x="1654" y="2140"/>
                      <a:pt x="1660" y="2140"/>
                      <a:pt x="1666" y="2141"/>
                    </a:cubicBezTo>
                    <a:lnTo>
                      <a:pt x="1749" y="2151"/>
                    </a:lnTo>
                    <a:cubicBezTo>
                      <a:pt x="1762" y="2152"/>
                      <a:pt x="1775" y="2154"/>
                      <a:pt x="1788" y="2156"/>
                    </a:cubicBezTo>
                    <a:lnTo>
                      <a:pt x="1804" y="2159"/>
                    </a:lnTo>
                    <a:cubicBezTo>
                      <a:pt x="1834" y="2163"/>
                      <a:pt x="1864" y="2169"/>
                      <a:pt x="1892" y="2174"/>
                    </a:cubicBezTo>
                    <a:lnTo>
                      <a:pt x="1912" y="2178"/>
                    </a:lnTo>
                    <a:cubicBezTo>
                      <a:pt x="1926" y="2180"/>
                      <a:pt x="1941" y="2184"/>
                      <a:pt x="1955" y="2187"/>
                    </a:cubicBezTo>
                    <a:lnTo>
                      <a:pt x="2017" y="2201"/>
                    </a:lnTo>
                    <a:lnTo>
                      <a:pt x="2070" y="2214"/>
                    </a:lnTo>
                    <a:lnTo>
                      <a:pt x="2085" y="2218"/>
                    </a:lnTo>
                    <a:cubicBezTo>
                      <a:pt x="2097" y="2221"/>
                      <a:pt x="2109" y="2224"/>
                      <a:pt x="2121" y="2228"/>
                    </a:cubicBezTo>
                    <a:lnTo>
                      <a:pt x="2149" y="2236"/>
                    </a:lnTo>
                    <a:cubicBezTo>
                      <a:pt x="2173" y="2243"/>
                      <a:pt x="2198" y="2250"/>
                      <a:pt x="2222" y="2258"/>
                    </a:cubicBezTo>
                    <a:lnTo>
                      <a:pt x="2272" y="2274"/>
                    </a:lnTo>
                    <a:cubicBezTo>
                      <a:pt x="2283" y="2278"/>
                      <a:pt x="2293" y="2281"/>
                      <a:pt x="2304" y="2285"/>
                    </a:cubicBezTo>
                    <a:lnTo>
                      <a:pt x="2321" y="2291"/>
                    </a:lnTo>
                    <a:cubicBezTo>
                      <a:pt x="2444" y="2334"/>
                      <a:pt x="2567" y="2383"/>
                      <a:pt x="2698" y="2442"/>
                    </a:cubicBezTo>
                    <a:cubicBezTo>
                      <a:pt x="2937" y="2550"/>
                      <a:pt x="3161" y="2669"/>
                      <a:pt x="3388" y="2792"/>
                    </a:cubicBezTo>
                    <a:lnTo>
                      <a:pt x="3438" y="2819"/>
                    </a:lnTo>
                    <a:cubicBezTo>
                      <a:pt x="3533" y="2870"/>
                      <a:pt x="3623" y="2919"/>
                      <a:pt x="3713" y="2966"/>
                    </a:cubicBezTo>
                    <a:cubicBezTo>
                      <a:pt x="3761" y="2991"/>
                      <a:pt x="3816" y="3020"/>
                      <a:pt x="3872" y="3048"/>
                    </a:cubicBezTo>
                    <a:lnTo>
                      <a:pt x="3912" y="3067"/>
                    </a:lnTo>
                    <a:lnTo>
                      <a:pt x="3991" y="3105"/>
                    </a:lnTo>
                    <a:lnTo>
                      <a:pt x="4034" y="3125"/>
                    </a:lnTo>
                    <a:cubicBezTo>
                      <a:pt x="4040" y="3128"/>
                      <a:pt x="4044" y="3130"/>
                      <a:pt x="4048" y="3132"/>
                    </a:cubicBezTo>
                    <a:lnTo>
                      <a:pt x="4084" y="3149"/>
                    </a:lnTo>
                    <a:cubicBezTo>
                      <a:pt x="4094" y="3154"/>
                      <a:pt x="4104" y="3159"/>
                      <a:pt x="4113" y="3163"/>
                    </a:cubicBezTo>
                    <a:lnTo>
                      <a:pt x="4149" y="3178"/>
                    </a:lnTo>
                    <a:cubicBezTo>
                      <a:pt x="4156" y="3182"/>
                      <a:pt x="4163" y="3185"/>
                      <a:pt x="4171" y="3188"/>
                    </a:cubicBezTo>
                    <a:lnTo>
                      <a:pt x="4185" y="3193"/>
                    </a:lnTo>
                    <a:cubicBezTo>
                      <a:pt x="4201" y="3200"/>
                      <a:pt x="4217" y="3206"/>
                      <a:pt x="4233" y="3212"/>
                    </a:cubicBezTo>
                    <a:cubicBezTo>
                      <a:pt x="4241" y="3215"/>
                      <a:pt x="4249" y="3218"/>
                      <a:pt x="4257" y="3221"/>
                    </a:cubicBezTo>
                    <a:lnTo>
                      <a:pt x="4311" y="3239"/>
                    </a:lnTo>
                    <a:lnTo>
                      <a:pt x="4329" y="3244"/>
                    </a:lnTo>
                    <a:cubicBezTo>
                      <a:pt x="4377" y="3259"/>
                      <a:pt x="4425" y="3271"/>
                      <a:pt x="4474" y="3281"/>
                    </a:cubicBezTo>
                    <a:cubicBezTo>
                      <a:pt x="4522" y="3291"/>
                      <a:pt x="4571" y="3298"/>
                      <a:pt x="4620" y="3302"/>
                    </a:cubicBezTo>
                    <a:lnTo>
                      <a:pt x="4633" y="3303"/>
                    </a:lnTo>
                    <a:cubicBezTo>
                      <a:pt x="4641" y="3304"/>
                      <a:pt x="4649" y="3305"/>
                      <a:pt x="4655" y="3305"/>
                    </a:cubicBezTo>
                    <a:lnTo>
                      <a:pt x="4692" y="3307"/>
                    </a:lnTo>
                    <a:lnTo>
                      <a:pt x="4707" y="3307"/>
                    </a:lnTo>
                    <a:cubicBezTo>
                      <a:pt x="4725" y="3307"/>
                      <a:pt x="4744" y="3307"/>
                      <a:pt x="4763" y="3307"/>
                    </a:cubicBezTo>
                    <a:cubicBezTo>
                      <a:pt x="4810" y="3305"/>
                      <a:pt x="4856" y="3301"/>
                      <a:pt x="4903" y="3295"/>
                    </a:cubicBezTo>
                    <a:cubicBezTo>
                      <a:pt x="4993" y="3281"/>
                      <a:pt x="5082" y="3256"/>
                      <a:pt x="5166" y="3219"/>
                    </a:cubicBezTo>
                    <a:cubicBezTo>
                      <a:pt x="5198" y="3205"/>
                      <a:pt x="5230" y="3188"/>
                      <a:pt x="5261" y="3171"/>
                    </a:cubicBezTo>
                    <a:cubicBezTo>
                      <a:pt x="5308" y="3143"/>
                      <a:pt x="5353" y="3112"/>
                      <a:pt x="5395" y="3078"/>
                    </a:cubicBezTo>
                    <a:cubicBezTo>
                      <a:pt x="5465" y="3020"/>
                      <a:pt x="5527" y="2953"/>
                      <a:pt x="5579" y="2878"/>
                    </a:cubicBezTo>
                    <a:cubicBezTo>
                      <a:pt x="5597" y="2852"/>
                      <a:pt x="5614" y="2825"/>
                      <a:pt x="5630" y="2798"/>
                    </a:cubicBezTo>
                    <a:cubicBezTo>
                      <a:pt x="5661" y="2744"/>
                      <a:pt x="5688" y="2688"/>
                      <a:pt x="5709" y="2630"/>
                    </a:cubicBezTo>
                    <a:cubicBezTo>
                      <a:pt x="5726" y="2585"/>
                      <a:pt x="5740" y="2539"/>
                      <a:pt x="5752" y="2493"/>
                    </a:cubicBezTo>
                    <a:cubicBezTo>
                      <a:pt x="5764" y="2445"/>
                      <a:pt x="5773" y="2397"/>
                      <a:pt x="5779" y="2349"/>
                    </a:cubicBezTo>
                    <a:cubicBezTo>
                      <a:pt x="5786" y="2300"/>
                      <a:pt x="5790" y="2250"/>
                      <a:pt x="5792" y="2201"/>
                    </a:cubicBezTo>
                    <a:cubicBezTo>
                      <a:pt x="5794" y="2156"/>
                      <a:pt x="5793" y="2108"/>
                      <a:pt x="5790" y="2049"/>
                    </a:cubicBezTo>
                    <a:lnTo>
                      <a:pt x="5788" y="2011"/>
                    </a:lnTo>
                    <a:lnTo>
                      <a:pt x="5784" y="1973"/>
                    </a:lnTo>
                    <a:cubicBezTo>
                      <a:pt x="5783" y="1962"/>
                      <a:pt x="5782" y="1950"/>
                      <a:pt x="5780" y="1939"/>
                    </a:cubicBezTo>
                    <a:lnTo>
                      <a:pt x="5779" y="1935"/>
                    </a:lnTo>
                    <a:cubicBezTo>
                      <a:pt x="5779" y="1930"/>
                      <a:pt x="5778" y="1925"/>
                      <a:pt x="5778" y="1920"/>
                    </a:cubicBezTo>
                    <a:cubicBezTo>
                      <a:pt x="5777" y="1912"/>
                      <a:pt x="5776" y="1904"/>
                      <a:pt x="5774" y="1896"/>
                    </a:cubicBezTo>
                    <a:cubicBezTo>
                      <a:pt x="5773" y="1890"/>
                      <a:pt x="5772" y="1884"/>
                      <a:pt x="5771" y="1877"/>
                    </a:cubicBezTo>
                    <a:cubicBezTo>
                      <a:pt x="5768" y="1858"/>
                      <a:pt x="5765" y="1839"/>
                      <a:pt x="5761" y="1819"/>
                    </a:cubicBezTo>
                    <a:lnTo>
                      <a:pt x="5758" y="1800"/>
                    </a:lnTo>
                    <a:cubicBezTo>
                      <a:pt x="5757" y="1793"/>
                      <a:pt x="5755" y="1787"/>
                      <a:pt x="5754" y="1781"/>
                    </a:cubicBezTo>
                    <a:lnTo>
                      <a:pt x="5746" y="1744"/>
                    </a:lnTo>
                    <a:cubicBezTo>
                      <a:pt x="5744" y="1736"/>
                      <a:pt x="5742" y="1728"/>
                      <a:pt x="5740" y="1720"/>
                    </a:cubicBezTo>
                    <a:cubicBezTo>
                      <a:pt x="5739" y="1716"/>
                      <a:pt x="5738" y="1711"/>
                      <a:pt x="5737" y="1707"/>
                    </a:cubicBezTo>
                    <a:lnTo>
                      <a:pt x="5727" y="1670"/>
                    </a:lnTo>
                    <a:lnTo>
                      <a:pt x="5722" y="1656"/>
                    </a:lnTo>
                    <a:cubicBezTo>
                      <a:pt x="5716" y="1636"/>
                      <a:pt x="5710" y="1614"/>
                      <a:pt x="5703" y="1594"/>
                    </a:cubicBezTo>
                    <a:cubicBezTo>
                      <a:pt x="5689" y="1548"/>
                      <a:pt x="5672" y="1500"/>
                      <a:pt x="5649" y="1443"/>
                    </a:cubicBezTo>
                    <a:lnTo>
                      <a:pt x="5633" y="1405"/>
                    </a:lnTo>
                    <a:cubicBezTo>
                      <a:pt x="5630" y="1397"/>
                      <a:pt x="5627" y="1389"/>
                      <a:pt x="5623" y="1381"/>
                    </a:cubicBezTo>
                    <a:cubicBezTo>
                      <a:pt x="5621" y="1377"/>
                      <a:pt x="5619" y="1372"/>
                      <a:pt x="5617" y="1368"/>
                    </a:cubicBezTo>
                    <a:cubicBezTo>
                      <a:pt x="5610" y="1350"/>
                      <a:pt x="5602" y="1333"/>
                      <a:pt x="5594" y="1316"/>
                    </a:cubicBezTo>
                    <a:cubicBezTo>
                      <a:pt x="5590" y="1308"/>
                      <a:pt x="5587" y="1301"/>
                      <a:pt x="5583" y="1293"/>
                    </a:cubicBezTo>
                    <a:cubicBezTo>
                      <a:pt x="5560" y="1246"/>
                      <a:pt x="5536" y="1196"/>
                      <a:pt x="5508" y="1145"/>
                    </a:cubicBezTo>
                    <a:cubicBezTo>
                      <a:pt x="5499" y="1129"/>
                      <a:pt x="5490" y="1114"/>
                      <a:pt x="5481" y="1098"/>
                    </a:cubicBezTo>
                    <a:cubicBezTo>
                      <a:pt x="5476" y="1089"/>
                      <a:pt x="5471" y="1081"/>
                      <a:pt x="5466" y="1072"/>
                    </a:cubicBezTo>
                    <a:lnTo>
                      <a:pt x="5445" y="1036"/>
                    </a:lnTo>
                    <a:cubicBezTo>
                      <a:pt x="5438" y="1023"/>
                      <a:pt x="5431" y="1011"/>
                      <a:pt x="5423" y="999"/>
                    </a:cubicBezTo>
                    <a:cubicBezTo>
                      <a:pt x="5394" y="952"/>
                      <a:pt x="5363" y="904"/>
                      <a:pt x="5331" y="855"/>
                    </a:cubicBezTo>
                    <a:cubicBezTo>
                      <a:pt x="5267" y="760"/>
                      <a:pt x="5198" y="664"/>
                      <a:pt x="5127" y="571"/>
                    </a:cubicBezTo>
                    <a:cubicBezTo>
                      <a:pt x="4987" y="388"/>
                      <a:pt x="4835" y="208"/>
                      <a:pt x="4666" y="9"/>
                    </a:cubicBezTo>
                    <a:lnTo>
                      <a:pt x="4677" y="0"/>
                    </a:lnTo>
                    <a:cubicBezTo>
                      <a:pt x="4846" y="199"/>
                      <a:pt x="4998" y="379"/>
                      <a:pt x="5138" y="562"/>
                    </a:cubicBezTo>
                    <a:cubicBezTo>
                      <a:pt x="5209" y="656"/>
                      <a:pt x="5278" y="752"/>
                      <a:pt x="5343" y="847"/>
                    </a:cubicBezTo>
                    <a:cubicBezTo>
                      <a:pt x="5375" y="896"/>
                      <a:pt x="5406" y="944"/>
                      <a:pt x="5435" y="992"/>
                    </a:cubicBezTo>
                    <a:cubicBezTo>
                      <a:pt x="5443" y="1004"/>
                      <a:pt x="5450" y="1016"/>
                      <a:pt x="5457" y="1029"/>
                    </a:cubicBezTo>
                    <a:lnTo>
                      <a:pt x="5479" y="1065"/>
                    </a:lnTo>
                    <a:cubicBezTo>
                      <a:pt x="5484" y="1074"/>
                      <a:pt x="5488" y="1082"/>
                      <a:pt x="5493" y="1091"/>
                    </a:cubicBezTo>
                    <a:cubicBezTo>
                      <a:pt x="5502" y="1107"/>
                      <a:pt x="5511" y="1123"/>
                      <a:pt x="5520" y="1139"/>
                    </a:cubicBezTo>
                    <a:cubicBezTo>
                      <a:pt x="5548" y="1189"/>
                      <a:pt x="5573" y="1240"/>
                      <a:pt x="5596" y="1287"/>
                    </a:cubicBezTo>
                    <a:cubicBezTo>
                      <a:pt x="5599" y="1295"/>
                      <a:pt x="5603" y="1302"/>
                      <a:pt x="5606" y="1310"/>
                    </a:cubicBezTo>
                    <a:cubicBezTo>
                      <a:pt x="5614" y="1327"/>
                      <a:pt x="5623" y="1345"/>
                      <a:pt x="5630" y="1362"/>
                    </a:cubicBezTo>
                    <a:cubicBezTo>
                      <a:pt x="5632" y="1367"/>
                      <a:pt x="5634" y="1371"/>
                      <a:pt x="5636" y="1376"/>
                    </a:cubicBezTo>
                    <a:cubicBezTo>
                      <a:pt x="5639" y="1384"/>
                      <a:pt x="5643" y="1392"/>
                      <a:pt x="5646" y="1400"/>
                    </a:cubicBezTo>
                    <a:lnTo>
                      <a:pt x="5662" y="1437"/>
                    </a:lnTo>
                    <a:cubicBezTo>
                      <a:pt x="5685" y="1495"/>
                      <a:pt x="5702" y="1544"/>
                      <a:pt x="5717" y="1590"/>
                    </a:cubicBezTo>
                    <a:cubicBezTo>
                      <a:pt x="5723" y="1610"/>
                      <a:pt x="5730" y="1632"/>
                      <a:pt x="5736" y="1652"/>
                    </a:cubicBezTo>
                    <a:lnTo>
                      <a:pt x="5745" y="1685"/>
                    </a:lnTo>
                    <a:lnTo>
                      <a:pt x="5750" y="1704"/>
                    </a:lnTo>
                    <a:cubicBezTo>
                      <a:pt x="5751" y="1708"/>
                      <a:pt x="5752" y="1712"/>
                      <a:pt x="5753" y="1717"/>
                    </a:cubicBezTo>
                    <a:cubicBezTo>
                      <a:pt x="5756" y="1725"/>
                      <a:pt x="5758" y="1733"/>
                      <a:pt x="5760" y="1741"/>
                    </a:cubicBezTo>
                    <a:lnTo>
                      <a:pt x="5768" y="1778"/>
                    </a:lnTo>
                    <a:cubicBezTo>
                      <a:pt x="5769" y="1784"/>
                      <a:pt x="5770" y="1790"/>
                      <a:pt x="5772" y="1798"/>
                    </a:cubicBezTo>
                    <a:lnTo>
                      <a:pt x="5775" y="1817"/>
                    </a:lnTo>
                    <a:cubicBezTo>
                      <a:pt x="5779" y="1836"/>
                      <a:pt x="5782" y="1856"/>
                      <a:pt x="5785" y="1875"/>
                    </a:cubicBezTo>
                    <a:cubicBezTo>
                      <a:pt x="5786" y="1882"/>
                      <a:pt x="5787" y="1888"/>
                      <a:pt x="5788" y="1894"/>
                    </a:cubicBezTo>
                    <a:cubicBezTo>
                      <a:pt x="5790" y="1903"/>
                      <a:pt x="5791" y="1911"/>
                      <a:pt x="5792" y="1919"/>
                    </a:cubicBezTo>
                    <a:cubicBezTo>
                      <a:pt x="5792" y="1923"/>
                      <a:pt x="5793" y="1928"/>
                      <a:pt x="5794" y="1933"/>
                    </a:cubicBezTo>
                    <a:lnTo>
                      <a:pt x="5794" y="1938"/>
                    </a:lnTo>
                    <a:cubicBezTo>
                      <a:pt x="5796" y="1949"/>
                      <a:pt x="5797" y="1960"/>
                      <a:pt x="5798" y="1972"/>
                    </a:cubicBezTo>
                    <a:lnTo>
                      <a:pt x="5802" y="2010"/>
                    </a:lnTo>
                    <a:lnTo>
                      <a:pt x="5804" y="2048"/>
                    </a:lnTo>
                    <a:cubicBezTo>
                      <a:pt x="5807" y="2107"/>
                      <a:pt x="5808" y="2156"/>
                      <a:pt x="5806" y="2201"/>
                    </a:cubicBezTo>
                    <a:cubicBezTo>
                      <a:pt x="5805" y="2251"/>
                      <a:pt x="5800" y="2301"/>
                      <a:pt x="5793" y="2351"/>
                    </a:cubicBezTo>
                    <a:cubicBezTo>
                      <a:pt x="5787" y="2400"/>
                      <a:pt x="5777" y="2448"/>
                      <a:pt x="5765" y="2496"/>
                    </a:cubicBezTo>
                    <a:cubicBezTo>
                      <a:pt x="5754" y="2543"/>
                      <a:pt x="5739" y="2589"/>
                      <a:pt x="5722" y="2635"/>
                    </a:cubicBezTo>
                    <a:cubicBezTo>
                      <a:pt x="5700" y="2694"/>
                      <a:pt x="5673" y="2751"/>
                      <a:pt x="5642" y="2805"/>
                    </a:cubicBezTo>
                    <a:cubicBezTo>
                      <a:pt x="5626" y="2833"/>
                      <a:pt x="5609" y="2859"/>
                      <a:pt x="5591" y="2885"/>
                    </a:cubicBezTo>
                    <a:cubicBezTo>
                      <a:pt x="5538" y="2960"/>
                      <a:pt x="5476" y="3028"/>
                      <a:pt x="5405" y="3087"/>
                    </a:cubicBezTo>
                    <a:cubicBezTo>
                      <a:pt x="5362" y="3122"/>
                      <a:pt x="5317" y="3154"/>
                      <a:pt x="5269" y="3181"/>
                    </a:cubicBezTo>
                    <a:cubicBezTo>
                      <a:pt x="5238" y="3199"/>
                      <a:pt x="5205" y="3216"/>
                      <a:pt x="5172" y="3230"/>
                    </a:cubicBezTo>
                    <a:cubicBezTo>
                      <a:pt x="5087" y="3268"/>
                      <a:pt x="4998" y="3293"/>
                      <a:pt x="4906" y="3307"/>
                    </a:cubicBezTo>
                    <a:cubicBezTo>
                      <a:pt x="4859" y="3314"/>
                      <a:pt x="4812" y="3318"/>
                      <a:pt x="4764" y="3319"/>
                    </a:cubicBezTo>
                    <a:cubicBezTo>
                      <a:pt x="4756" y="3320"/>
                      <a:pt x="4747" y="3320"/>
                      <a:pt x="4738" y="3320"/>
                    </a:cubicBezTo>
                    <a:lnTo>
                      <a:pt x="4707" y="3320"/>
                    </a:lnTo>
                    <a:lnTo>
                      <a:pt x="4692" y="3320"/>
                    </a:lnTo>
                    <a:lnTo>
                      <a:pt x="4656" y="3318"/>
                    </a:lnTo>
                    <a:cubicBezTo>
                      <a:pt x="4648" y="3318"/>
                      <a:pt x="4641" y="3317"/>
                      <a:pt x="4633" y="3316"/>
                    </a:cubicBezTo>
                    <a:lnTo>
                      <a:pt x="4619" y="3315"/>
                    </a:lnTo>
                    <a:cubicBezTo>
                      <a:pt x="4570" y="3311"/>
                      <a:pt x="4521" y="3304"/>
                      <a:pt x="4473" y="3294"/>
                    </a:cubicBezTo>
                    <a:cubicBezTo>
                      <a:pt x="4423" y="3284"/>
                      <a:pt x="4374" y="3272"/>
                      <a:pt x="4326" y="3257"/>
                    </a:cubicBezTo>
                    <a:lnTo>
                      <a:pt x="4308" y="3252"/>
                    </a:lnTo>
                    <a:lnTo>
                      <a:pt x="4253" y="3233"/>
                    </a:lnTo>
                    <a:cubicBezTo>
                      <a:pt x="4245" y="3230"/>
                      <a:pt x="4237" y="3227"/>
                      <a:pt x="4229" y="3224"/>
                    </a:cubicBezTo>
                    <a:cubicBezTo>
                      <a:pt x="4213" y="3219"/>
                      <a:pt x="4196" y="3213"/>
                      <a:pt x="4180" y="3206"/>
                    </a:cubicBezTo>
                    <a:lnTo>
                      <a:pt x="4167" y="3200"/>
                    </a:lnTo>
                    <a:cubicBezTo>
                      <a:pt x="4159" y="3197"/>
                      <a:pt x="4152" y="3194"/>
                      <a:pt x="4144" y="3191"/>
                    </a:cubicBezTo>
                    <a:lnTo>
                      <a:pt x="4108" y="3175"/>
                    </a:lnTo>
                    <a:cubicBezTo>
                      <a:pt x="4100" y="3171"/>
                      <a:pt x="4089" y="3166"/>
                      <a:pt x="4079" y="3161"/>
                    </a:cubicBezTo>
                    <a:lnTo>
                      <a:pt x="4043" y="3144"/>
                    </a:lnTo>
                    <a:cubicBezTo>
                      <a:pt x="4039" y="3142"/>
                      <a:pt x="4034" y="3139"/>
                      <a:pt x="4029" y="3137"/>
                    </a:cubicBezTo>
                    <a:lnTo>
                      <a:pt x="4032" y="3131"/>
                    </a:lnTo>
                    <a:lnTo>
                      <a:pt x="4029" y="3137"/>
                    </a:lnTo>
                    <a:lnTo>
                      <a:pt x="3946" y="3098"/>
                    </a:lnTo>
                    <a:lnTo>
                      <a:pt x="3906" y="3079"/>
                    </a:lnTo>
                    <a:lnTo>
                      <a:pt x="3867" y="3060"/>
                    </a:lnTo>
                    <a:cubicBezTo>
                      <a:pt x="3810" y="3032"/>
                      <a:pt x="3755" y="3003"/>
                      <a:pt x="3708" y="2978"/>
                    </a:cubicBezTo>
                    <a:cubicBezTo>
                      <a:pt x="3617" y="2930"/>
                      <a:pt x="3527" y="2882"/>
                      <a:pt x="3432" y="2830"/>
                    </a:cubicBezTo>
                    <a:lnTo>
                      <a:pt x="3382" y="2804"/>
                    </a:lnTo>
                    <a:cubicBezTo>
                      <a:pt x="3155" y="2681"/>
                      <a:pt x="2931" y="2562"/>
                      <a:pt x="2693" y="2455"/>
                    </a:cubicBezTo>
                    <a:cubicBezTo>
                      <a:pt x="2563" y="2396"/>
                      <a:pt x="2440" y="2346"/>
                      <a:pt x="2317" y="2304"/>
                    </a:cubicBezTo>
                    <a:lnTo>
                      <a:pt x="2300" y="2298"/>
                    </a:lnTo>
                    <a:cubicBezTo>
                      <a:pt x="2289" y="2294"/>
                      <a:pt x="2279" y="2291"/>
                      <a:pt x="2268" y="2287"/>
                    </a:cubicBezTo>
                    <a:lnTo>
                      <a:pt x="2218" y="2271"/>
                    </a:lnTo>
                    <a:cubicBezTo>
                      <a:pt x="2195" y="2263"/>
                      <a:pt x="2170" y="2256"/>
                      <a:pt x="2146" y="2249"/>
                    </a:cubicBezTo>
                    <a:lnTo>
                      <a:pt x="2118" y="2241"/>
                    </a:lnTo>
                    <a:cubicBezTo>
                      <a:pt x="2106" y="2237"/>
                      <a:pt x="2094" y="2234"/>
                      <a:pt x="2082" y="2231"/>
                    </a:cubicBezTo>
                    <a:lnTo>
                      <a:pt x="2067" y="2227"/>
                    </a:lnTo>
                    <a:lnTo>
                      <a:pt x="2015" y="2214"/>
                    </a:lnTo>
                    <a:lnTo>
                      <a:pt x="1953" y="2200"/>
                    </a:lnTo>
                    <a:cubicBezTo>
                      <a:pt x="1939" y="2197"/>
                      <a:pt x="1924" y="2194"/>
                      <a:pt x="1910" y="2191"/>
                    </a:cubicBezTo>
                    <a:lnTo>
                      <a:pt x="1891" y="2188"/>
                    </a:lnTo>
                    <a:cubicBezTo>
                      <a:pt x="1862" y="2182"/>
                      <a:pt x="1832" y="2176"/>
                      <a:pt x="1803" y="2172"/>
                    </a:cubicBezTo>
                    <a:lnTo>
                      <a:pt x="1787" y="2170"/>
                    </a:lnTo>
                    <a:cubicBezTo>
                      <a:pt x="1774" y="2168"/>
                      <a:pt x="1761" y="2166"/>
                      <a:pt x="1748" y="2164"/>
                    </a:cubicBezTo>
                    <a:lnTo>
                      <a:pt x="1666" y="2155"/>
                    </a:lnTo>
                    <a:cubicBezTo>
                      <a:pt x="1660" y="2154"/>
                      <a:pt x="1653" y="2154"/>
                      <a:pt x="1647" y="2153"/>
                    </a:cubicBezTo>
                    <a:lnTo>
                      <a:pt x="1638" y="2152"/>
                    </a:lnTo>
                    <a:lnTo>
                      <a:pt x="1577" y="2148"/>
                    </a:lnTo>
                    <a:cubicBezTo>
                      <a:pt x="1574" y="2148"/>
                      <a:pt x="1571" y="2148"/>
                      <a:pt x="1568" y="2148"/>
                    </a:cubicBezTo>
                    <a:lnTo>
                      <a:pt x="1521" y="2146"/>
                    </a:lnTo>
                    <a:cubicBezTo>
                      <a:pt x="1504" y="2145"/>
                      <a:pt x="1486" y="2146"/>
                      <a:pt x="1468" y="2146"/>
                    </a:cubicBezTo>
                    <a:lnTo>
                      <a:pt x="1459" y="2146"/>
                    </a:lnTo>
                    <a:cubicBezTo>
                      <a:pt x="1294" y="2150"/>
                      <a:pt x="1130" y="2182"/>
                      <a:pt x="975" y="2241"/>
                    </a:cubicBezTo>
                    <a:cubicBezTo>
                      <a:pt x="902" y="2269"/>
                      <a:pt x="832" y="2303"/>
                      <a:pt x="765" y="2342"/>
                    </a:cubicBezTo>
                    <a:cubicBezTo>
                      <a:pt x="540" y="2471"/>
                      <a:pt x="354" y="2658"/>
                      <a:pt x="224" y="2882"/>
                    </a:cubicBezTo>
                    <a:cubicBezTo>
                      <a:pt x="145" y="3020"/>
                      <a:pt x="88" y="3170"/>
                      <a:pt x="56" y="3325"/>
                    </a:cubicBezTo>
                    <a:cubicBezTo>
                      <a:pt x="53" y="3340"/>
                      <a:pt x="50" y="3355"/>
                      <a:pt x="48" y="3370"/>
                    </a:cubicBezTo>
                    <a:lnTo>
                      <a:pt x="43" y="3401"/>
                    </a:lnTo>
                    <a:lnTo>
                      <a:pt x="41" y="3415"/>
                    </a:lnTo>
                    <a:cubicBezTo>
                      <a:pt x="39" y="3424"/>
                      <a:pt x="38" y="3433"/>
                      <a:pt x="37" y="3442"/>
                    </a:cubicBezTo>
                    <a:lnTo>
                      <a:pt x="30" y="3496"/>
                    </a:lnTo>
                    <a:cubicBezTo>
                      <a:pt x="29" y="3508"/>
                      <a:pt x="28" y="3521"/>
                      <a:pt x="26" y="3533"/>
                    </a:cubicBezTo>
                    <a:lnTo>
                      <a:pt x="25" y="3550"/>
                    </a:lnTo>
                    <a:cubicBezTo>
                      <a:pt x="18" y="3628"/>
                      <a:pt x="15" y="3699"/>
                      <a:pt x="15" y="3768"/>
                    </a:cubicBezTo>
                    <a:cubicBezTo>
                      <a:pt x="15" y="3770"/>
                      <a:pt x="15" y="3773"/>
                      <a:pt x="15" y="3775"/>
                    </a:cubicBezTo>
                    <a:cubicBezTo>
                      <a:pt x="15" y="4064"/>
                      <a:pt x="64" y="4350"/>
                      <a:pt x="161" y="4622"/>
                    </a:cubicBezTo>
                    <a:cubicBezTo>
                      <a:pt x="214" y="4770"/>
                      <a:pt x="279" y="4912"/>
                      <a:pt x="358" y="5047"/>
                    </a:cubicBezTo>
                    <a:cubicBezTo>
                      <a:pt x="424" y="5163"/>
                      <a:pt x="500" y="5273"/>
                      <a:pt x="583" y="5376"/>
                    </a:cubicBezTo>
                    <a:cubicBezTo>
                      <a:pt x="624" y="5427"/>
                      <a:pt x="671" y="5481"/>
                      <a:pt x="726" y="5539"/>
                    </a:cubicBezTo>
                    <a:lnTo>
                      <a:pt x="782" y="5596"/>
                    </a:lnTo>
                    <a:lnTo>
                      <a:pt x="799" y="5614"/>
                    </a:lnTo>
                    <a:cubicBezTo>
                      <a:pt x="818" y="5633"/>
                      <a:pt x="838" y="5651"/>
                      <a:pt x="856" y="5669"/>
                    </a:cubicBezTo>
                    <a:lnTo>
                      <a:pt x="870" y="5683"/>
                    </a:lnTo>
                    <a:cubicBezTo>
                      <a:pt x="971" y="5780"/>
                      <a:pt x="1071" y="5869"/>
                      <a:pt x="1155" y="5944"/>
                    </a:cubicBezTo>
                    <a:cubicBezTo>
                      <a:pt x="1188" y="5973"/>
                      <a:pt x="1221" y="6002"/>
                      <a:pt x="1253" y="6031"/>
                    </a:cubicBezTo>
                    <a:cubicBezTo>
                      <a:pt x="1315" y="6086"/>
                      <a:pt x="1374" y="6138"/>
                      <a:pt x="1432" y="6190"/>
                    </a:cubicBezTo>
                    <a:lnTo>
                      <a:pt x="1513" y="6263"/>
                    </a:lnTo>
                    <a:lnTo>
                      <a:pt x="1555" y="6297"/>
                    </a:lnTo>
                    <a:lnTo>
                      <a:pt x="1593" y="6327"/>
                    </a:lnTo>
                    <a:lnTo>
                      <a:pt x="1641" y="6365"/>
                    </a:lnTo>
                    <a:cubicBezTo>
                      <a:pt x="1675" y="6391"/>
                      <a:pt x="1706" y="6416"/>
                      <a:pt x="1737" y="6441"/>
                    </a:cubicBezTo>
                    <a:cubicBezTo>
                      <a:pt x="1762" y="6461"/>
                      <a:pt x="1783" y="6478"/>
                      <a:pt x="1803" y="6495"/>
                    </a:cubicBezTo>
                    <a:lnTo>
                      <a:pt x="1850" y="6535"/>
                    </a:lnTo>
                    <a:cubicBezTo>
                      <a:pt x="1853" y="6538"/>
                      <a:pt x="1856" y="6540"/>
                      <a:pt x="1859" y="6543"/>
                    </a:cubicBezTo>
                    <a:lnTo>
                      <a:pt x="1864" y="6547"/>
                    </a:lnTo>
                    <a:cubicBezTo>
                      <a:pt x="1899" y="6579"/>
                      <a:pt x="1932" y="6613"/>
                      <a:pt x="1963" y="6648"/>
                    </a:cubicBezTo>
                    <a:cubicBezTo>
                      <a:pt x="2008" y="6700"/>
                      <a:pt x="2047" y="6755"/>
                      <a:pt x="2081" y="6814"/>
                    </a:cubicBezTo>
                    <a:cubicBezTo>
                      <a:pt x="2094" y="6836"/>
                      <a:pt x="2106" y="6858"/>
                      <a:pt x="2117" y="6881"/>
                    </a:cubicBezTo>
                    <a:cubicBezTo>
                      <a:pt x="2137" y="6922"/>
                      <a:pt x="2154" y="6965"/>
                      <a:pt x="2168" y="7009"/>
                    </a:cubicBezTo>
                    <a:lnTo>
                      <a:pt x="2178" y="7041"/>
                    </a:lnTo>
                    <a:lnTo>
                      <a:pt x="2187" y="7075"/>
                    </a:lnTo>
                    <a:cubicBezTo>
                      <a:pt x="2193" y="7099"/>
                      <a:pt x="2198" y="7120"/>
                      <a:pt x="2202" y="7143"/>
                    </a:cubicBezTo>
                    <a:cubicBezTo>
                      <a:pt x="2213" y="7204"/>
                      <a:pt x="2219" y="7266"/>
                      <a:pt x="2219" y="7329"/>
                    </a:cubicBezTo>
                    <a:cubicBezTo>
                      <a:pt x="2219" y="7359"/>
                      <a:pt x="2217" y="7389"/>
                      <a:pt x="2215" y="7419"/>
                    </a:cubicBezTo>
                    <a:cubicBezTo>
                      <a:pt x="2206" y="7517"/>
                      <a:pt x="2186" y="7613"/>
                      <a:pt x="2156" y="7706"/>
                    </a:cubicBezTo>
                    <a:cubicBezTo>
                      <a:pt x="2124" y="7806"/>
                      <a:pt x="2084" y="7903"/>
                      <a:pt x="2036" y="7996"/>
                    </a:cubicBezTo>
                    <a:cubicBezTo>
                      <a:pt x="1945" y="8175"/>
                      <a:pt x="1824" y="8360"/>
                      <a:pt x="1665" y="8560"/>
                    </a:cubicBezTo>
                    <a:cubicBezTo>
                      <a:pt x="1537" y="8723"/>
                      <a:pt x="1387" y="8893"/>
                      <a:pt x="1195" y="9096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3"/>
            <p:cNvGrpSpPr/>
            <p:nvPr/>
          </p:nvGrpSpPr>
          <p:grpSpPr>
            <a:xfrm>
              <a:off x="8950056" y="4311185"/>
              <a:ext cx="114127" cy="349211"/>
              <a:chOff x="6319800" y="2870280"/>
              <a:chExt cx="66960" cy="204840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6320520" y="2899800"/>
                <a:ext cx="12240" cy="1753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87" extrusionOk="0">
                    <a:moveTo>
                      <a:pt x="17" y="487"/>
                    </a:moveTo>
                    <a:lnTo>
                      <a:pt x="17" y="487"/>
                    </a:lnTo>
                    <a:lnTo>
                      <a:pt x="17" y="487"/>
                    </a:lnTo>
                    <a:cubicBezTo>
                      <a:pt x="14" y="487"/>
                      <a:pt x="11" y="486"/>
                      <a:pt x="8" y="484"/>
                    </a:cubicBezTo>
                    <a:cubicBezTo>
                      <a:pt x="6" y="483"/>
                      <a:pt x="4" y="481"/>
                      <a:pt x="2" y="478"/>
                    </a:cubicBezTo>
                    <a:cubicBezTo>
                      <a:pt x="1" y="475"/>
                      <a:pt x="0" y="472"/>
                      <a:pt x="0" y="469"/>
                    </a:cubicBezTo>
                    <a:lnTo>
                      <a:pt x="0" y="469"/>
                    </a:lnTo>
                    <a:lnTo>
                      <a:pt x="0" y="17"/>
                    </a:lnTo>
                    <a:lnTo>
                      <a:pt x="0" y="17"/>
                    </a:lnTo>
                    <a:cubicBezTo>
                      <a:pt x="0" y="14"/>
                      <a:pt x="1" y="12"/>
                      <a:pt x="2" y="9"/>
                    </a:cubicBezTo>
                    <a:cubicBezTo>
                      <a:pt x="4" y="7"/>
                      <a:pt x="6" y="5"/>
                      <a:pt x="8" y="3"/>
                    </a:cubicBezTo>
                    <a:cubicBezTo>
                      <a:pt x="11" y="2"/>
                      <a:pt x="14" y="0"/>
                      <a:pt x="17" y="0"/>
                    </a:cubicBezTo>
                    <a:cubicBezTo>
                      <a:pt x="20" y="0"/>
                      <a:pt x="23" y="2"/>
                      <a:pt x="25" y="3"/>
                    </a:cubicBezTo>
                    <a:cubicBezTo>
                      <a:pt x="28" y="5"/>
                      <a:pt x="31" y="7"/>
                      <a:pt x="32" y="9"/>
                    </a:cubicBezTo>
                    <a:cubicBezTo>
                      <a:pt x="34" y="12"/>
                      <a:pt x="34" y="14"/>
                      <a:pt x="34" y="17"/>
                    </a:cubicBezTo>
                    <a:lnTo>
                      <a:pt x="34" y="17"/>
                    </a:lnTo>
                    <a:lnTo>
                      <a:pt x="34" y="469"/>
                    </a:lnTo>
                    <a:lnTo>
                      <a:pt x="34" y="469"/>
                    </a:lnTo>
                    <a:lnTo>
                      <a:pt x="34" y="469"/>
                    </a:lnTo>
                    <a:cubicBezTo>
                      <a:pt x="34" y="472"/>
                      <a:pt x="34" y="475"/>
                      <a:pt x="32" y="478"/>
                    </a:cubicBezTo>
                    <a:cubicBezTo>
                      <a:pt x="31" y="481"/>
                      <a:pt x="28" y="483"/>
                      <a:pt x="25" y="484"/>
                    </a:cubicBezTo>
                    <a:cubicBezTo>
                      <a:pt x="23" y="486"/>
                      <a:pt x="20" y="487"/>
                      <a:pt x="17" y="4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6319800" y="2870280"/>
                <a:ext cx="66960" cy="7164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99" extrusionOk="0">
                    <a:moveTo>
                      <a:pt x="186" y="99"/>
                    </a:moveTo>
                    <a:cubicBezTo>
                      <a:pt x="186" y="117"/>
                      <a:pt x="181" y="134"/>
                      <a:pt x="173" y="149"/>
                    </a:cubicBezTo>
                    <a:cubicBezTo>
                      <a:pt x="165" y="164"/>
                      <a:pt x="153" y="177"/>
                      <a:pt x="139" y="185"/>
                    </a:cubicBezTo>
                    <a:cubicBezTo>
                      <a:pt x="125" y="194"/>
                      <a:pt x="110" y="199"/>
                      <a:pt x="93" y="199"/>
                    </a:cubicBezTo>
                    <a:cubicBezTo>
                      <a:pt x="77" y="199"/>
                      <a:pt x="60" y="194"/>
                      <a:pt x="46" y="185"/>
                    </a:cubicBezTo>
                    <a:cubicBezTo>
                      <a:pt x="32" y="177"/>
                      <a:pt x="20" y="164"/>
                      <a:pt x="12" y="149"/>
                    </a:cubicBezTo>
                    <a:cubicBezTo>
                      <a:pt x="4" y="134"/>
                      <a:pt x="0" y="117"/>
                      <a:pt x="0" y="99"/>
                    </a:cubicBezTo>
                    <a:cubicBezTo>
                      <a:pt x="0" y="82"/>
                      <a:pt x="4" y="65"/>
                      <a:pt x="12" y="50"/>
                    </a:cubicBezTo>
                    <a:cubicBezTo>
                      <a:pt x="20" y="35"/>
                      <a:pt x="32" y="22"/>
                      <a:pt x="46" y="13"/>
                    </a:cubicBezTo>
                    <a:cubicBezTo>
                      <a:pt x="60" y="5"/>
                      <a:pt x="76" y="0"/>
                      <a:pt x="93" y="0"/>
                    </a:cubicBezTo>
                    <a:cubicBezTo>
                      <a:pt x="109" y="0"/>
                      <a:pt x="125" y="5"/>
                      <a:pt x="139" y="13"/>
                    </a:cubicBezTo>
                    <a:cubicBezTo>
                      <a:pt x="153" y="22"/>
                      <a:pt x="165" y="35"/>
                      <a:pt x="173" y="50"/>
                    </a:cubicBezTo>
                    <a:cubicBezTo>
                      <a:pt x="181" y="65"/>
                      <a:pt x="186" y="82"/>
                      <a:pt x="186" y="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6625" rIns="90000" bIns="26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3"/>
            <p:cNvGrpSpPr/>
            <p:nvPr/>
          </p:nvGrpSpPr>
          <p:grpSpPr>
            <a:xfrm>
              <a:off x="123173" y="2074340"/>
              <a:ext cx="485916" cy="328635"/>
              <a:chOff x="5856840" y="1756800"/>
              <a:chExt cx="269280" cy="182160"/>
            </a:xfrm>
          </p:grpSpPr>
          <p:sp>
            <p:nvSpPr>
              <p:cNvPr id="33" name="Google Shape;33;p3"/>
              <p:cNvSpPr/>
              <p:nvPr/>
            </p:nvSpPr>
            <p:spPr>
              <a:xfrm>
                <a:off x="5897520" y="1756800"/>
                <a:ext cx="22572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612" y="439"/>
                    </a:moveTo>
                    <a:lnTo>
                      <a:pt x="612" y="439"/>
                    </a:lnTo>
                    <a:lnTo>
                      <a:pt x="612" y="439"/>
                    </a:lnTo>
                    <a:cubicBezTo>
                      <a:pt x="609" y="439"/>
                      <a:pt x="607" y="438"/>
                      <a:pt x="604" y="437"/>
                    </a:cubicBezTo>
                    <a:cubicBezTo>
                      <a:pt x="602" y="436"/>
                      <a:pt x="600" y="434"/>
                      <a:pt x="599" y="432"/>
                    </a:cubicBezTo>
                    <a:cubicBezTo>
                      <a:pt x="598" y="429"/>
                      <a:pt x="597" y="427"/>
                      <a:pt x="597" y="424"/>
                    </a:cubicBezTo>
                    <a:lnTo>
                      <a:pt x="597" y="30"/>
                    </a:lnTo>
                    <a:lnTo>
                      <a:pt x="30" y="30"/>
                    </a:lnTo>
                    <a:lnTo>
                      <a:pt x="30" y="424"/>
                    </a:lnTo>
                    <a:lnTo>
                      <a:pt x="30" y="424"/>
                    </a:lnTo>
                    <a:cubicBezTo>
                      <a:pt x="30" y="427"/>
                      <a:pt x="29" y="429"/>
                      <a:pt x="28" y="432"/>
                    </a:cubicBezTo>
                    <a:cubicBezTo>
                      <a:pt x="27" y="434"/>
                      <a:pt x="25" y="436"/>
                      <a:pt x="22" y="437"/>
                    </a:cubicBezTo>
                    <a:cubicBezTo>
                      <a:pt x="20" y="438"/>
                      <a:pt x="18" y="439"/>
                      <a:pt x="15" y="439"/>
                    </a:cubicBezTo>
                    <a:cubicBezTo>
                      <a:pt x="12" y="439"/>
                      <a:pt x="10" y="438"/>
                      <a:pt x="7" y="437"/>
                    </a:cubicBezTo>
                    <a:cubicBezTo>
                      <a:pt x="5" y="436"/>
                      <a:pt x="3" y="434"/>
                      <a:pt x="2" y="432"/>
                    </a:cubicBezTo>
                    <a:cubicBezTo>
                      <a:pt x="1" y="429"/>
                      <a:pt x="0" y="427"/>
                      <a:pt x="0" y="424"/>
                    </a:cubicBezTo>
                    <a:lnTo>
                      <a:pt x="0" y="0"/>
                    </a:lnTo>
                    <a:lnTo>
                      <a:pt x="627" y="0"/>
                    </a:lnTo>
                    <a:lnTo>
                      <a:pt x="627" y="424"/>
                    </a:lnTo>
                    <a:lnTo>
                      <a:pt x="627" y="424"/>
                    </a:lnTo>
                    <a:lnTo>
                      <a:pt x="627" y="424"/>
                    </a:lnTo>
                    <a:cubicBezTo>
                      <a:pt x="627" y="427"/>
                      <a:pt x="626" y="429"/>
                      <a:pt x="625" y="432"/>
                    </a:cubicBezTo>
                    <a:cubicBezTo>
                      <a:pt x="624" y="434"/>
                      <a:pt x="623" y="436"/>
                      <a:pt x="620" y="437"/>
                    </a:cubicBezTo>
                    <a:cubicBezTo>
                      <a:pt x="618" y="438"/>
                      <a:pt x="615" y="439"/>
                      <a:pt x="612" y="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58568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60710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6" y="135"/>
                      <a:pt x="127" y="146"/>
                      <a:pt x="115" y="153"/>
                    </a:cubicBezTo>
                    <a:cubicBezTo>
                      <a:pt x="103" y="160"/>
                      <a:pt x="91" y="164"/>
                      <a:pt x="77" y="164"/>
                    </a:cubicBezTo>
                    <a:cubicBezTo>
                      <a:pt x="64" y="164"/>
                      <a:pt x="51" y="160"/>
                      <a:pt x="39" y="153"/>
                    </a:cubicBezTo>
                    <a:cubicBezTo>
                      <a:pt x="28" y="146"/>
                      <a:pt x="17" y="135"/>
                      <a:pt x="10" y="123"/>
                    </a:cubicBezTo>
                    <a:cubicBezTo>
                      <a:pt x="4" y="111"/>
                      <a:pt x="0" y="96"/>
                      <a:pt x="0" y="82"/>
                    </a:cubicBezTo>
                    <a:cubicBezTo>
                      <a:pt x="0" y="68"/>
                      <a:pt x="4" y="54"/>
                      <a:pt x="10" y="41"/>
                    </a:cubicBezTo>
                    <a:cubicBezTo>
                      <a:pt x="17" y="29"/>
                      <a:pt x="28" y="18"/>
                      <a:pt x="39" y="11"/>
                    </a:cubicBezTo>
                    <a:cubicBezTo>
                      <a:pt x="51" y="4"/>
                      <a:pt x="63" y="0"/>
                      <a:pt x="77" y="0"/>
                    </a:cubicBezTo>
                    <a:cubicBezTo>
                      <a:pt x="90" y="0"/>
                      <a:pt x="103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50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596412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6005160" y="1758960"/>
                <a:ext cx="10440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18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5897520" y="1789200"/>
                <a:ext cx="22572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0" extrusionOk="0">
                    <a:moveTo>
                      <a:pt x="612" y="30"/>
                    </a:move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cubicBezTo>
                      <a:pt x="12" y="30"/>
                      <a:pt x="10" y="29"/>
                      <a:pt x="7" y="28"/>
                    </a:cubicBezTo>
                    <a:cubicBezTo>
                      <a:pt x="5" y="26"/>
                      <a:pt x="3" y="24"/>
                      <a:pt x="2" y="22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12"/>
                      <a:pt x="1" y="9"/>
                      <a:pt x="2" y="7"/>
                    </a:cubicBezTo>
                    <a:cubicBezTo>
                      <a:pt x="3" y="4"/>
                      <a:pt x="5" y="3"/>
                      <a:pt x="7" y="2"/>
                    </a:cubicBezTo>
                    <a:cubicBezTo>
                      <a:pt x="10" y="1"/>
                      <a:pt x="12" y="0"/>
                      <a:pt x="15" y="0"/>
                    </a:cubicBezTo>
                    <a:lnTo>
                      <a:pt x="15" y="0"/>
                    </a:lnTo>
                    <a:lnTo>
                      <a:pt x="612" y="0"/>
                    </a:lnTo>
                    <a:lnTo>
                      <a:pt x="612" y="0"/>
                    </a:lnTo>
                    <a:cubicBezTo>
                      <a:pt x="615" y="0"/>
                      <a:pt x="617" y="1"/>
                      <a:pt x="619" y="2"/>
                    </a:cubicBezTo>
                    <a:cubicBezTo>
                      <a:pt x="622" y="3"/>
                      <a:pt x="624" y="4"/>
                      <a:pt x="625" y="7"/>
                    </a:cubicBezTo>
                    <a:cubicBezTo>
                      <a:pt x="626" y="9"/>
                      <a:pt x="627" y="12"/>
                      <a:pt x="627" y="15"/>
                    </a:cubicBezTo>
                    <a:cubicBezTo>
                      <a:pt x="627" y="17"/>
                      <a:pt x="626" y="19"/>
                      <a:pt x="625" y="22"/>
                    </a:cubicBezTo>
                    <a:cubicBezTo>
                      <a:pt x="624" y="24"/>
                      <a:pt x="622" y="26"/>
                      <a:pt x="619" y="28"/>
                    </a:cubicBezTo>
                    <a:cubicBezTo>
                      <a:pt x="617" y="29"/>
                      <a:pt x="615" y="30"/>
                      <a:pt x="61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>
              <a:off x="8707077" y="2241918"/>
              <a:ext cx="292971" cy="315931"/>
              <a:chOff x="4773600" y="3368520"/>
              <a:chExt cx="165240" cy="17820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4816440" y="3368520"/>
                <a:ext cx="12132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0" extrusionOk="0">
                    <a:moveTo>
                      <a:pt x="322" y="429"/>
                    </a:moveTo>
                    <a:lnTo>
                      <a:pt x="322" y="429"/>
                    </a:lnTo>
                    <a:cubicBezTo>
                      <a:pt x="320" y="429"/>
                      <a:pt x="318" y="429"/>
                      <a:pt x="315" y="427"/>
                    </a:cubicBezTo>
                    <a:cubicBezTo>
                      <a:pt x="314" y="426"/>
                      <a:pt x="311" y="425"/>
                      <a:pt x="309" y="422"/>
                    </a:cubicBezTo>
                    <a:cubicBezTo>
                      <a:pt x="308" y="421"/>
                      <a:pt x="308" y="417"/>
                      <a:pt x="308" y="415"/>
                    </a:cubicBezTo>
                    <a:lnTo>
                      <a:pt x="308" y="29"/>
                    </a:lnTo>
                    <a:lnTo>
                      <a:pt x="29" y="29"/>
                    </a:lnTo>
                    <a:lnTo>
                      <a:pt x="29" y="415"/>
                    </a:lnTo>
                    <a:lnTo>
                      <a:pt x="29" y="415"/>
                    </a:lnTo>
                    <a:cubicBezTo>
                      <a:pt x="29" y="418"/>
                      <a:pt x="28" y="420"/>
                      <a:pt x="27" y="422"/>
                    </a:cubicBezTo>
                    <a:cubicBezTo>
                      <a:pt x="26" y="425"/>
                      <a:pt x="25" y="427"/>
                      <a:pt x="22" y="428"/>
                    </a:cubicBezTo>
                    <a:cubicBezTo>
                      <a:pt x="20" y="430"/>
                      <a:pt x="17" y="430"/>
                      <a:pt x="14" y="430"/>
                    </a:cubicBezTo>
                    <a:cubicBezTo>
                      <a:pt x="12" y="430"/>
                      <a:pt x="9" y="430"/>
                      <a:pt x="7" y="428"/>
                    </a:cubicBezTo>
                    <a:cubicBezTo>
                      <a:pt x="5" y="427"/>
                      <a:pt x="4" y="425"/>
                      <a:pt x="2" y="422"/>
                    </a:cubicBezTo>
                    <a:cubicBezTo>
                      <a:pt x="1" y="420"/>
                      <a:pt x="0" y="418"/>
                      <a:pt x="0" y="415"/>
                    </a:cubicBezTo>
                    <a:lnTo>
                      <a:pt x="0" y="0"/>
                    </a:lnTo>
                    <a:lnTo>
                      <a:pt x="337" y="0"/>
                    </a:lnTo>
                    <a:lnTo>
                      <a:pt x="337" y="415"/>
                    </a:lnTo>
                    <a:lnTo>
                      <a:pt x="337" y="415"/>
                    </a:lnTo>
                    <a:cubicBezTo>
                      <a:pt x="337" y="417"/>
                      <a:pt x="336" y="420"/>
                      <a:pt x="335" y="422"/>
                    </a:cubicBezTo>
                    <a:cubicBezTo>
                      <a:pt x="334" y="424"/>
                      <a:pt x="333" y="426"/>
                      <a:pt x="330" y="427"/>
                    </a:cubicBezTo>
                    <a:cubicBezTo>
                      <a:pt x="328" y="429"/>
                      <a:pt x="325" y="429"/>
                      <a:pt x="322" y="4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477360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3" y="133"/>
                      <a:pt x="124" y="143"/>
                      <a:pt x="112" y="150"/>
                    </a:cubicBezTo>
                    <a:cubicBezTo>
                      <a:pt x="101" y="157"/>
                      <a:pt x="88" y="161"/>
                      <a:pt x="75" y="161"/>
                    </a:cubicBezTo>
                    <a:cubicBezTo>
                      <a:pt x="62" y="161"/>
                      <a:pt x="49" y="157"/>
                      <a:pt x="37" y="150"/>
                    </a:cubicBezTo>
                    <a:cubicBezTo>
                      <a:pt x="26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3" y="53"/>
                      <a:pt x="10" y="41"/>
                    </a:cubicBezTo>
                    <a:cubicBezTo>
                      <a:pt x="16" y="28"/>
                      <a:pt x="26" y="18"/>
                      <a:pt x="37" y="11"/>
                    </a:cubicBezTo>
                    <a:cubicBezTo>
                      <a:pt x="49" y="4"/>
                      <a:pt x="62" y="0"/>
                      <a:pt x="75" y="0"/>
                    </a:cubicBezTo>
                    <a:cubicBezTo>
                      <a:pt x="88" y="0"/>
                      <a:pt x="101" y="4"/>
                      <a:pt x="112" y="11"/>
                    </a:cubicBezTo>
                    <a:cubicBezTo>
                      <a:pt x="124" y="18"/>
                      <a:pt x="133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88484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4" y="133"/>
                      <a:pt x="125" y="143"/>
                      <a:pt x="113" y="150"/>
                    </a:cubicBezTo>
                    <a:cubicBezTo>
                      <a:pt x="102" y="157"/>
                      <a:pt x="88" y="161"/>
                      <a:pt x="75" y="161"/>
                    </a:cubicBezTo>
                    <a:cubicBezTo>
                      <a:pt x="62" y="161"/>
                      <a:pt x="50" y="157"/>
                      <a:pt x="38" y="150"/>
                    </a:cubicBezTo>
                    <a:cubicBezTo>
                      <a:pt x="27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4" y="53"/>
                      <a:pt x="10" y="41"/>
                    </a:cubicBezTo>
                    <a:cubicBezTo>
                      <a:pt x="17" y="28"/>
                      <a:pt x="27" y="18"/>
                      <a:pt x="38" y="11"/>
                    </a:cubicBezTo>
                    <a:cubicBezTo>
                      <a:pt x="50" y="4"/>
                      <a:pt x="62" y="0"/>
                      <a:pt x="75" y="0"/>
                    </a:cubicBezTo>
                    <a:cubicBezTo>
                      <a:pt x="88" y="0"/>
                      <a:pt x="102" y="4"/>
                      <a:pt x="113" y="11"/>
                    </a:cubicBezTo>
                    <a:cubicBezTo>
                      <a:pt x="125" y="18"/>
                      <a:pt x="134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2499650" y="2074350"/>
            <a:ext cx="4144800" cy="152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3975000" y="832325"/>
            <a:ext cx="1194000" cy="1106700"/>
          </a:xfrm>
          <a:prstGeom prst="rect">
            <a:avLst/>
          </a:prstGeom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3336300" y="3732175"/>
            <a:ext cx="24714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6"/>
          <p:cNvGrpSpPr/>
          <p:nvPr/>
        </p:nvGrpSpPr>
        <p:grpSpPr>
          <a:xfrm>
            <a:off x="0" y="4497134"/>
            <a:ext cx="9144000" cy="756500"/>
            <a:chOff x="0" y="4497134"/>
            <a:chExt cx="9144000" cy="756500"/>
          </a:xfrm>
        </p:grpSpPr>
        <p:grpSp>
          <p:nvGrpSpPr>
            <p:cNvPr id="105" name="Google Shape;105;p6"/>
            <p:cNvGrpSpPr/>
            <p:nvPr/>
          </p:nvGrpSpPr>
          <p:grpSpPr>
            <a:xfrm>
              <a:off x="0" y="4654525"/>
              <a:ext cx="9144000" cy="438450"/>
              <a:chOff x="0" y="4608575"/>
              <a:chExt cx="9144000" cy="438450"/>
            </a:xfrm>
          </p:grpSpPr>
          <p:cxnSp>
            <p:nvCxnSpPr>
              <p:cNvPr id="106" name="Google Shape;106;p6"/>
              <p:cNvCxnSpPr/>
              <p:nvPr/>
            </p:nvCxnSpPr>
            <p:spPr>
              <a:xfrm>
                <a:off x="0" y="460857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6"/>
              <p:cNvCxnSpPr/>
              <p:nvPr/>
            </p:nvCxnSpPr>
            <p:spPr>
              <a:xfrm>
                <a:off x="0" y="4718188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6"/>
              <p:cNvCxnSpPr/>
              <p:nvPr/>
            </p:nvCxnSpPr>
            <p:spPr>
              <a:xfrm>
                <a:off x="0" y="4827800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6"/>
              <p:cNvCxnSpPr/>
              <p:nvPr/>
            </p:nvCxnSpPr>
            <p:spPr>
              <a:xfrm>
                <a:off x="0" y="4937413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6"/>
              <p:cNvCxnSpPr/>
              <p:nvPr/>
            </p:nvCxnSpPr>
            <p:spPr>
              <a:xfrm>
                <a:off x="0" y="5047025"/>
                <a:ext cx="91440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1" name="Google Shape;111;p6"/>
            <p:cNvGrpSpPr/>
            <p:nvPr/>
          </p:nvGrpSpPr>
          <p:grpSpPr>
            <a:xfrm>
              <a:off x="1025114" y="4709428"/>
              <a:ext cx="485916" cy="328635"/>
              <a:chOff x="5856840" y="1756800"/>
              <a:chExt cx="269280" cy="182160"/>
            </a:xfrm>
          </p:grpSpPr>
          <p:sp>
            <p:nvSpPr>
              <p:cNvPr id="112" name="Google Shape;112;p6"/>
              <p:cNvSpPr/>
              <p:nvPr/>
            </p:nvSpPr>
            <p:spPr>
              <a:xfrm>
                <a:off x="5897520" y="1756800"/>
                <a:ext cx="22572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612" y="439"/>
                    </a:moveTo>
                    <a:lnTo>
                      <a:pt x="612" y="439"/>
                    </a:lnTo>
                    <a:lnTo>
                      <a:pt x="612" y="439"/>
                    </a:lnTo>
                    <a:cubicBezTo>
                      <a:pt x="609" y="439"/>
                      <a:pt x="607" y="438"/>
                      <a:pt x="604" y="437"/>
                    </a:cubicBezTo>
                    <a:cubicBezTo>
                      <a:pt x="602" y="436"/>
                      <a:pt x="600" y="434"/>
                      <a:pt x="599" y="432"/>
                    </a:cubicBezTo>
                    <a:cubicBezTo>
                      <a:pt x="598" y="429"/>
                      <a:pt x="597" y="427"/>
                      <a:pt x="597" y="424"/>
                    </a:cubicBezTo>
                    <a:lnTo>
                      <a:pt x="597" y="30"/>
                    </a:lnTo>
                    <a:lnTo>
                      <a:pt x="30" y="30"/>
                    </a:lnTo>
                    <a:lnTo>
                      <a:pt x="30" y="424"/>
                    </a:lnTo>
                    <a:lnTo>
                      <a:pt x="30" y="424"/>
                    </a:lnTo>
                    <a:cubicBezTo>
                      <a:pt x="30" y="427"/>
                      <a:pt x="29" y="429"/>
                      <a:pt x="28" y="432"/>
                    </a:cubicBezTo>
                    <a:cubicBezTo>
                      <a:pt x="27" y="434"/>
                      <a:pt x="25" y="436"/>
                      <a:pt x="22" y="437"/>
                    </a:cubicBezTo>
                    <a:cubicBezTo>
                      <a:pt x="20" y="438"/>
                      <a:pt x="18" y="439"/>
                      <a:pt x="15" y="439"/>
                    </a:cubicBezTo>
                    <a:cubicBezTo>
                      <a:pt x="12" y="439"/>
                      <a:pt x="10" y="438"/>
                      <a:pt x="7" y="437"/>
                    </a:cubicBezTo>
                    <a:cubicBezTo>
                      <a:pt x="5" y="436"/>
                      <a:pt x="3" y="434"/>
                      <a:pt x="2" y="432"/>
                    </a:cubicBezTo>
                    <a:cubicBezTo>
                      <a:pt x="1" y="429"/>
                      <a:pt x="0" y="427"/>
                      <a:pt x="0" y="424"/>
                    </a:cubicBezTo>
                    <a:lnTo>
                      <a:pt x="0" y="0"/>
                    </a:lnTo>
                    <a:lnTo>
                      <a:pt x="627" y="0"/>
                    </a:lnTo>
                    <a:lnTo>
                      <a:pt x="627" y="424"/>
                    </a:lnTo>
                    <a:lnTo>
                      <a:pt x="627" y="424"/>
                    </a:lnTo>
                    <a:lnTo>
                      <a:pt x="627" y="424"/>
                    </a:lnTo>
                    <a:cubicBezTo>
                      <a:pt x="627" y="427"/>
                      <a:pt x="626" y="429"/>
                      <a:pt x="625" y="432"/>
                    </a:cubicBezTo>
                    <a:cubicBezTo>
                      <a:pt x="624" y="434"/>
                      <a:pt x="623" y="436"/>
                      <a:pt x="620" y="437"/>
                    </a:cubicBezTo>
                    <a:cubicBezTo>
                      <a:pt x="618" y="438"/>
                      <a:pt x="615" y="439"/>
                      <a:pt x="612" y="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6"/>
              <p:cNvSpPr/>
              <p:nvPr/>
            </p:nvSpPr>
            <p:spPr>
              <a:xfrm>
                <a:off x="58568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6"/>
              <p:cNvSpPr/>
              <p:nvPr/>
            </p:nvSpPr>
            <p:spPr>
              <a:xfrm>
                <a:off x="60710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6" y="135"/>
                      <a:pt x="127" y="146"/>
                      <a:pt x="115" y="153"/>
                    </a:cubicBezTo>
                    <a:cubicBezTo>
                      <a:pt x="103" y="160"/>
                      <a:pt x="91" y="164"/>
                      <a:pt x="77" y="164"/>
                    </a:cubicBezTo>
                    <a:cubicBezTo>
                      <a:pt x="64" y="164"/>
                      <a:pt x="51" y="160"/>
                      <a:pt x="39" y="153"/>
                    </a:cubicBezTo>
                    <a:cubicBezTo>
                      <a:pt x="28" y="146"/>
                      <a:pt x="17" y="135"/>
                      <a:pt x="10" y="123"/>
                    </a:cubicBezTo>
                    <a:cubicBezTo>
                      <a:pt x="4" y="111"/>
                      <a:pt x="0" y="96"/>
                      <a:pt x="0" y="82"/>
                    </a:cubicBezTo>
                    <a:cubicBezTo>
                      <a:pt x="0" y="68"/>
                      <a:pt x="4" y="54"/>
                      <a:pt x="10" y="41"/>
                    </a:cubicBezTo>
                    <a:cubicBezTo>
                      <a:pt x="17" y="29"/>
                      <a:pt x="28" y="18"/>
                      <a:pt x="39" y="11"/>
                    </a:cubicBezTo>
                    <a:cubicBezTo>
                      <a:pt x="51" y="4"/>
                      <a:pt x="63" y="0"/>
                      <a:pt x="77" y="0"/>
                    </a:cubicBezTo>
                    <a:cubicBezTo>
                      <a:pt x="90" y="0"/>
                      <a:pt x="103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50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6"/>
              <p:cNvSpPr/>
              <p:nvPr/>
            </p:nvSpPr>
            <p:spPr>
              <a:xfrm>
                <a:off x="596412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6"/>
              <p:cNvSpPr/>
              <p:nvPr/>
            </p:nvSpPr>
            <p:spPr>
              <a:xfrm>
                <a:off x="6005160" y="1758960"/>
                <a:ext cx="10440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18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6"/>
              <p:cNvSpPr/>
              <p:nvPr/>
            </p:nvSpPr>
            <p:spPr>
              <a:xfrm>
                <a:off x="5897520" y="1789200"/>
                <a:ext cx="22572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0" extrusionOk="0">
                    <a:moveTo>
                      <a:pt x="612" y="30"/>
                    </a:move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cubicBezTo>
                      <a:pt x="12" y="30"/>
                      <a:pt x="10" y="29"/>
                      <a:pt x="7" y="28"/>
                    </a:cubicBezTo>
                    <a:cubicBezTo>
                      <a:pt x="5" y="26"/>
                      <a:pt x="3" y="24"/>
                      <a:pt x="2" y="22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12"/>
                      <a:pt x="1" y="9"/>
                      <a:pt x="2" y="7"/>
                    </a:cubicBezTo>
                    <a:cubicBezTo>
                      <a:pt x="3" y="4"/>
                      <a:pt x="5" y="3"/>
                      <a:pt x="7" y="2"/>
                    </a:cubicBezTo>
                    <a:cubicBezTo>
                      <a:pt x="10" y="1"/>
                      <a:pt x="12" y="0"/>
                      <a:pt x="15" y="0"/>
                    </a:cubicBezTo>
                    <a:lnTo>
                      <a:pt x="15" y="0"/>
                    </a:lnTo>
                    <a:lnTo>
                      <a:pt x="612" y="0"/>
                    </a:lnTo>
                    <a:lnTo>
                      <a:pt x="612" y="0"/>
                    </a:lnTo>
                    <a:cubicBezTo>
                      <a:pt x="615" y="0"/>
                      <a:pt x="617" y="1"/>
                      <a:pt x="619" y="2"/>
                    </a:cubicBezTo>
                    <a:cubicBezTo>
                      <a:pt x="622" y="3"/>
                      <a:pt x="624" y="4"/>
                      <a:pt x="625" y="7"/>
                    </a:cubicBezTo>
                    <a:cubicBezTo>
                      <a:pt x="626" y="9"/>
                      <a:pt x="627" y="12"/>
                      <a:pt x="627" y="15"/>
                    </a:cubicBezTo>
                    <a:cubicBezTo>
                      <a:pt x="627" y="17"/>
                      <a:pt x="626" y="19"/>
                      <a:pt x="625" y="22"/>
                    </a:cubicBezTo>
                    <a:cubicBezTo>
                      <a:pt x="624" y="24"/>
                      <a:pt x="622" y="26"/>
                      <a:pt x="619" y="28"/>
                    </a:cubicBezTo>
                    <a:cubicBezTo>
                      <a:pt x="617" y="29"/>
                      <a:pt x="615" y="30"/>
                      <a:pt x="61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" name="Google Shape;118;p6"/>
            <p:cNvGrpSpPr/>
            <p:nvPr/>
          </p:nvGrpSpPr>
          <p:grpSpPr>
            <a:xfrm>
              <a:off x="2370197" y="4904423"/>
              <a:ext cx="114127" cy="349211"/>
              <a:chOff x="6319800" y="2870280"/>
              <a:chExt cx="66960" cy="204840"/>
            </a:xfrm>
          </p:grpSpPr>
          <p:sp>
            <p:nvSpPr>
              <p:cNvPr id="119" name="Google Shape;119;p6"/>
              <p:cNvSpPr/>
              <p:nvPr/>
            </p:nvSpPr>
            <p:spPr>
              <a:xfrm>
                <a:off x="6320520" y="2899800"/>
                <a:ext cx="12240" cy="1753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87" extrusionOk="0">
                    <a:moveTo>
                      <a:pt x="17" y="487"/>
                    </a:moveTo>
                    <a:lnTo>
                      <a:pt x="17" y="487"/>
                    </a:lnTo>
                    <a:lnTo>
                      <a:pt x="17" y="487"/>
                    </a:lnTo>
                    <a:cubicBezTo>
                      <a:pt x="14" y="487"/>
                      <a:pt x="11" y="486"/>
                      <a:pt x="8" y="484"/>
                    </a:cubicBezTo>
                    <a:cubicBezTo>
                      <a:pt x="6" y="483"/>
                      <a:pt x="4" y="481"/>
                      <a:pt x="2" y="478"/>
                    </a:cubicBezTo>
                    <a:cubicBezTo>
                      <a:pt x="1" y="475"/>
                      <a:pt x="0" y="472"/>
                      <a:pt x="0" y="469"/>
                    </a:cubicBezTo>
                    <a:lnTo>
                      <a:pt x="0" y="469"/>
                    </a:lnTo>
                    <a:lnTo>
                      <a:pt x="0" y="17"/>
                    </a:lnTo>
                    <a:lnTo>
                      <a:pt x="0" y="17"/>
                    </a:lnTo>
                    <a:cubicBezTo>
                      <a:pt x="0" y="14"/>
                      <a:pt x="1" y="12"/>
                      <a:pt x="2" y="9"/>
                    </a:cubicBezTo>
                    <a:cubicBezTo>
                      <a:pt x="4" y="7"/>
                      <a:pt x="6" y="5"/>
                      <a:pt x="8" y="3"/>
                    </a:cubicBezTo>
                    <a:cubicBezTo>
                      <a:pt x="11" y="2"/>
                      <a:pt x="14" y="0"/>
                      <a:pt x="17" y="0"/>
                    </a:cubicBezTo>
                    <a:cubicBezTo>
                      <a:pt x="20" y="0"/>
                      <a:pt x="23" y="2"/>
                      <a:pt x="25" y="3"/>
                    </a:cubicBezTo>
                    <a:cubicBezTo>
                      <a:pt x="28" y="5"/>
                      <a:pt x="31" y="7"/>
                      <a:pt x="32" y="9"/>
                    </a:cubicBezTo>
                    <a:cubicBezTo>
                      <a:pt x="34" y="12"/>
                      <a:pt x="34" y="14"/>
                      <a:pt x="34" y="17"/>
                    </a:cubicBezTo>
                    <a:lnTo>
                      <a:pt x="34" y="17"/>
                    </a:lnTo>
                    <a:lnTo>
                      <a:pt x="34" y="469"/>
                    </a:lnTo>
                    <a:lnTo>
                      <a:pt x="34" y="469"/>
                    </a:lnTo>
                    <a:lnTo>
                      <a:pt x="34" y="469"/>
                    </a:lnTo>
                    <a:cubicBezTo>
                      <a:pt x="34" y="472"/>
                      <a:pt x="34" y="475"/>
                      <a:pt x="32" y="478"/>
                    </a:cubicBezTo>
                    <a:cubicBezTo>
                      <a:pt x="31" y="481"/>
                      <a:pt x="28" y="483"/>
                      <a:pt x="25" y="484"/>
                    </a:cubicBezTo>
                    <a:cubicBezTo>
                      <a:pt x="23" y="486"/>
                      <a:pt x="20" y="487"/>
                      <a:pt x="17" y="4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6"/>
              <p:cNvSpPr/>
              <p:nvPr/>
            </p:nvSpPr>
            <p:spPr>
              <a:xfrm>
                <a:off x="6319800" y="2870280"/>
                <a:ext cx="66960" cy="7164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99" extrusionOk="0">
                    <a:moveTo>
                      <a:pt x="186" y="99"/>
                    </a:moveTo>
                    <a:cubicBezTo>
                      <a:pt x="186" y="117"/>
                      <a:pt x="181" y="134"/>
                      <a:pt x="173" y="149"/>
                    </a:cubicBezTo>
                    <a:cubicBezTo>
                      <a:pt x="165" y="164"/>
                      <a:pt x="153" y="177"/>
                      <a:pt x="139" y="185"/>
                    </a:cubicBezTo>
                    <a:cubicBezTo>
                      <a:pt x="125" y="194"/>
                      <a:pt x="110" y="199"/>
                      <a:pt x="93" y="199"/>
                    </a:cubicBezTo>
                    <a:cubicBezTo>
                      <a:pt x="77" y="199"/>
                      <a:pt x="60" y="194"/>
                      <a:pt x="46" y="185"/>
                    </a:cubicBezTo>
                    <a:cubicBezTo>
                      <a:pt x="32" y="177"/>
                      <a:pt x="20" y="164"/>
                      <a:pt x="12" y="149"/>
                    </a:cubicBezTo>
                    <a:cubicBezTo>
                      <a:pt x="4" y="134"/>
                      <a:pt x="0" y="117"/>
                      <a:pt x="0" y="99"/>
                    </a:cubicBezTo>
                    <a:cubicBezTo>
                      <a:pt x="0" y="82"/>
                      <a:pt x="4" y="65"/>
                      <a:pt x="12" y="50"/>
                    </a:cubicBezTo>
                    <a:cubicBezTo>
                      <a:pt x="20" y="35"/>
                      <a:pt x="32" y="22"/>
                      <a:pt x="46" y="13"/>
                    </a:cubicBezTo>
                    <a:cubicBezTo>
                      <a:pt x="60" y="5"/>
                      <a:pt x="76" y="0"/>
                      <a:pt x="93" y="0"/>
                    </a:cubicBezTo>
                    <a:cubicBezTo>
                      <a:pt x="109" y="0"/>
                      <a:pt x="125" y="5"/>
                      <a:pt x="139" y="13"/>
                    </a:cubicBezTo>
                    <a:cubicBezTo>
                      <a:pt x="153" y="22"/>
                      <a:pt x="165" y="35"/>
                      <a:pt x="173" y="50"/>
                    </a:cubicBezTo>
                    <a:cubicBezTo>
                      <a:pt x="181" y="65"/>
                      <a:pt x="186" y="82"/>
                      <a:pt x="186" y="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6625" rIns="90000" bIns="26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" name="Google Shape;121;p6"/>
            <p:cNvGrpSpPr/>
            <p:nvPr/>
          </p:nvGrpSpPr>
          <p:grpSpPr>
            <a:xfrm>
              <a:off x="8640889" y="4497134"/>
              <a:ext cx="292971" cy="315931"/>
              <a:chOff x="4773600" y="3368520"/>
              <a:chExt cx="165240" cy="178200"/>
            </a:xfrm>
          </p:grpSpPr>
          <p:sp>
            <p:nvSpPr>
              <p:cNvPr id="122" name="Google Shape;122;p6"/>
              <p:cNvSpPr/>
              <p:nvPr/>
            </p:nvSpPr>
            <p:spPr>
              <a:xfrm>
                <a:off x="4816440" y="3368520"/>
                <a:ext cx="12132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0" extrusionOk="0">
                    <a:moveTo>
                      <a:pt x="322" y="429"/>
                    </a:moveTo>
                    <a:lnTo>
                      <a:pt x="322" y="429"/>
                    </a:lnTo>
                    <a:cubicBezTo>
                      <a:pt x="320" y="429"/>
                      <a:pt x="318" y="429"/>
                      <a:pt x="315" y="427"/>
                    </a:cubicBezTo>
                    <a:cubicBezTo>
                      <a:pt x="314" y="426"/>
                      <a:pt x="311" y="425"/>
                      <a:pt x="309" y="422"/>
                    </a:cubicBezTo>
                    <a:cubicBezTo>
                      <a:pt x="308" y="421"/>
                      <a:pt x="308" y="417"/>
                      <a:pt x="308" y="415"/>
                    </a:cubicBezTo>
                    <a:lnTo>
                      <a:pt x="308" y="29"/>
                    </a:lnTo>
                    <a:lnTo>
                      <a:pt x="29" y="29"/>
                    </a:lnTo>
                    <a:lnTo>
                      <a:pt x="29" y="415"/>
                    </a:lnTo>
                    <a:lnTo>
                      <a:pt x="29" y="415"/>
                    </a:lnTo>
                    <a:cubicBezTo>
                      <a:pt x="29" y="418"/>
                      <a:pt x="28" y="420"/>
                      <a:pt x="27" y="422"/>
                    </a:cubicBezTo>
                    <a:cubicBezTo>
                      <a:pt x="26" y="425"/>
                      <a:pt x="25" y="427"/>
                      <a:pt x="22" y="428"/>
                    </a:cubicBezTo>
                    <a:cubicBezTo>
                      <a:pt x="20" y="430"/>
                      <a:pt x="17" y="430"/>
                      <a:pt x="14" y="430"/>
                    </a:cubicBezTo>
                    <a:cubicBezTo>
                      <a:pt x="12" y="430"/>
                      <a:pt x="9" y="430"/>
                      <a:pt x="7" y="428"/>
                    </a:cubicBezTo>
                    <a:cubicBezTo>
                      <a:pt x="5" y="427"/>
                      <a:pt x="4" y="425"/>
                      <a:pt x="2" y="422"/>
                    </a:cubicBezTo>
                    <a:cubicBezTo>
                      <a:pt x="1" y="420"/>
                      <a:pt x="0" y="418"/>
                      <a:pt x="0" y="415"/>
                    </a:cubicBezTo>
                    <a:lnTo>
                      <a:pt x="0" y="0"/>
                    </a:lnTo>
                    <a:lnTo>
                      <a:pt x="337" y="0"/>
                    </a:lnTo>
                    <a:lnTo>
                      <a:pt x="337" y="415"/>
                    </a:lnTo>
                    <a:lnTo>
                      <a:pt x="337" y="415"/>
                    </a:lnTo>
                    <a:cubicBezTo>
                      <a:pt x="337" y="417"/>
                      <a:pt x="336" y="420"/>
                      <a:pt x="335" y="422"/>
                    </a:cubicBezTo>
                    <a:cubicBezTo>
                      <a:pt x="334" y="424"/>
                      <a:pt x="333" y="426"/>
                      <a:pt x="330" y="427"/>
                    </a:cubicBezTo>
                    <a:cubicBezTo>
                      <a:pt x="328" y="429"/>
                      <a:pt x="325" y="429"/>
                      <a:pt x="322" y="4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"/>
              <p:cNvSpPr/>
              <p:nvPr/>
            </p:nvSpPr>
            <p:spPr>
              <a:xfrm>
                <a:off x="477360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3" y="133"/>
                      <a:pt x="124" y="143"/>
                      <a:pt x="112" y="150"/>
                    </a:cubicBezTo>
                    <a:cubicBezTo>
                      <a:pt x="101" y="157"/>
                      <a:pt x="88" y="161"/>
                      <a:pt x="75" y="161"/>
                    </a:cubicBezTo>
                    <a:cubicBezTo>
                      <a:pt x="62" y="161"/>
                      <a:pt x="49" y="157"/>
                      <a:pt x="37" y="150"/>
                    </a:cubicBezTo>
                    <a:cubicBezTo>
                      <a:pt x="26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3" y="53"/>
                      <a:pt x="10" y="41"/>
                    </a:cubicBezTo>
                    <a:cubicBezTo>
                      <a:pt x="16" y="28"/>
                      <a:pt x="26" y="18"/>
                      <a:pt x="37" y="11"/>
                    </a:cubicBezTo>
                    <a:cubicBezTo>
                      <a:pt x="49" y="4"/>
                      <a:pt x="62" y="0"/>
                      <a:pt x="75" y="0"/>
                    </a:cubicBezTo>
                    <a:cubicBezTo>
                      <a:pt x="88" y="0"/>
                      <a:pt x="101" y="4"/>
                      <a:pt x="112" y="11"/>
                    </a:cubicBezTo>
                    <a:cubicBezTo>
                      <a:pt x="124" y="18"/>
                      <a:pt x="133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"/>
              <p:cNvSpPr/>
              <p:nvPr/>
            </p:nvSpPr>
            <p:spPr>
              <a:xfrm>
                <a:off x="488484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4" y="133"/>
                      <a:pt x="125" y="143"/>
                      <a:pt x="113" y="150"/>
                    </a:cubicBezTo>
                    <a:cubicBezTo>
                      <a:pt x="102" y="157"/>
                      <a:pt x="88" y="161"/>
                      <a:pt x="75" y="161"/>
                    </a:cubicBezTo>
                    <a:cubicBezTo>
                      <a:pt x="62" y="161"/>
                      <a:pt x="50" y="157"/>
                      <a:pt x="38" y="150"/>
                    </a:cubicBezTo>
                    <a:cubicBezTo>
                      <a:pt x="27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4" y="53"/>
                      <a:pt x="10" y="41"/>
                    </a:cubicBezTo>
                    <a:cubicBezTo>
                      <a:pt x="17" y="28"/>
                      <a:pt x="27" y="18"/>
                      <a:pt x="38" y="11"/>
                    </a:cubicBezTo>
                    <a:cubicBezTo>
                      <a:pt x="50" y="4"/>
                      <a:pt x="62" y="0"/>
                      <a:pt x="75" y="0"/>
                    </a:cubicBezTo>
                    <a:cubicBezTo>
                      <a:pt x="88" y="0"/>
                      <a:pt x="102" y="4"/>
                      <a:pt x="113" y="11"/>
                    </a:cubicBezTo>
                    <a:cubicBezTo>
                      <a:pt x="125" y="18"/>
                      <a:pt x="134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title"/>
          </p:nvPr>
        </p:nvSpPr>
        <p:spPr>
          <a:xfrm>
            <a:off x="4365400" y="1618075"/>
            <a:ext cx="3922500" cy="19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2" name="Google Shape;152;p8"/>
          <p:cNvSpPr/>
          <p:nvPr/>
        </p:nvSpPr>
        <p:spPr>
          <a:xfrm flipH="1">
            <a:off x="8367735" y="461346"/>
            <a:ext cx="126100" cy="156308"/>
          </a:xfrm>
          <a:custGeom>
            <a:avLst/>
            <a:gdLst/>
            <a:ahLst/>
            <a:cxnLst/>
            <a:rect l="l" t="t" r="r" b="b"/>
            <a:pathLst>
              <a:path w="263" h="326" extrusionOk="0">
                <a:moveTo>
                  <a:pt x="131" y="326"/>
                </a:moveTo>
                <a:lnTo>
                  <a:pt x="91" y="212"/>
                </a:lnTo>
                <a:lnTo>
                  <a:pt x="0" y="163"/>
                </a:lnTo>
                <a:lnTo>
                  <a:pt x="91" y="113"/>
                </a:lnTo>
                <a:lnTo>
                  <a:pt x="131" y="0"/>
                </a:lnTo>
                <a:lnTo>
                  <a:pt x="171" y="113"/>
                </a:lnTo>
                <a:lnTo>
                  <a:pt x="263" y="163"/>
                </a:lnTo>
                <a:lnTo>
                  <a:pt x="171" y="212"/>
                </a:lnTo>
                <a:lnTo>
                  <a:pt x="131" y="3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4157700" cy="12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>
            <a:off x="713225" y="1939450"/>
            <a:ext cx="4157700" cy="26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>
            <a:spLocks noGrp="1"/>
          </p:cNvSpPr>
          <p:nvPr>
            <p:ph type="title" hasCustomPrompt="1"/>
          </p:nvPr>
        </p:nvSpPr>
        <p:spPr>
          <a:xfrm>
            <a:off x="2385300" y="1638400"/>
            <a:ext cx="4373400" cy="951300"/>
          </a:xfrm>
          <a:prstGeom prst="rect">
            <a:avLst/>
          </a:prstGeom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1" name="Google Shape;161;p11"/>
          <p:cNvSpPr txBox="1">
            <a:spLocks noGrp="1"/>
          </p:cNvSpPr>
          <p:nvPr>
            <p:ph type="subTitle" idx="1"/>
          </p:nvPr>
        </p:nvSpPr>
        <p:spPr>
          <a:xfrm>
            <a:off x="3042150" y="2864000"/>
            <a:ext cx="30597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3"/>
          <p:cNvGrpSpPr/>
          <p:nvPr/>
        </p:nvGrpSpPr>
        <p:grpSpPr>
          <a:xfrm>
            <a:off x="-3049490" y="-646847"/>
            <a:ext cx="15121676" cy="10406419"/>
            <a:chOff x="-3049490" y="-646847"/>
            <a:chExt cx="15121676" cy="10406419"/>
          </a:xfrm>
        </p:grpSpPr>
        <p:grpSp>
          <p:nvGrpSpPr>
            <p:cNvPr id="165" name="Google Shape;165;p13"/>
            <p:cNvGrpSpPr/>
            <p:nvPr/>
          </p:nvGrpSpPr>
          <p:grpSpPr>
            <a:xfrm>
              <a:off x="-3049490" y="-646847"/>
              <a:ext cx="3641401" cy="5910144"/>
              <a:chOff x="-3049490" y="-646847"/>
              <a:chExt cx="3641401" cy="5910144"/>
            </a:xfrm>
          </p:grpSpPr>
          <p:grpSp>
            <p:nvGrpSpPr>
              <p:cNvPr id="166" name="Google Shape;166;p13"/>
              <p:cNvGrpSpPr/>
              <p:nvPr/>
            </p:nvGrpSpPr>
            <p:grpSpPr>
              <a:xfrm>
                <a:off x="-3049490" y="-646847"/>
                <a:ext cx="3641401" cy="5910144"/>
                <a:chOff x="4568760" y="928080"/>
                <a:chExt cx="2354760" cy="3822120"/>
              </a:xfrm>
            </p:grpSpPr>
            <p:sp>
              <p:nvSpPr>
                <p:cNvPr id="167" name="Google Shape;167;p13"/>
                <p:cNvSpPr/>
                <p:nvPr/>
              </p:nvSpPr>
              <p:spPr>
                <a:xfrm>
                  <a:off x="4833360" y="928080"/>
                  <a:ext cx="2090160" cy="3822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10617" extrusionOk="0">
                      <a:moveTo>
                        <a:pt x="5802" y="2483"/>
                      </a:moveTo>
                      <a:cubicBezTo>
                        <a:pt x="5806" y="2564"/>
                        <a:pt x="5807" y="2637"/>
                        <a:pt x="5804" y="2705"/>
                      </a:cubicBezTo>
                      <a:cubicBezTo>
                        <a:pt x="5802" y="2780"/>
                        <a:pt x="5795" y="2854"/>
                        <a:pt x="5785" y="2928"/>
                      </a:cubicBezTo>
                      <a:cubicBezTo>
                        <a:pt x="5765" y="3080"/>
                        <a:pt x="5727" y="3229"/>
                        <a:pt x="5673" y="3372"/>
                      </a:cubicBezTo>
                      <a:cubicBezTo>
                        <a:pt x="5637" y="3469"/>
                        <a:pt x="5593" y="3562"/>
                        <a:pt x="5541" y="3652"/>
                      </a:cubicBezTo>
                      <a:cubicBezTo>
                        <a:pt x="5515" y="3697"/>
                        <a:pt x="5487" y="3741"/>
                        <a:pt x="5457" y="3785"/>
                      </a:cubicBezTo>
                      <a:cubicBezTo>
                        <a:pt x="5366" y="3914"/>
                        <a:pt x="5258" y="4031"/>
                        <a:pt x="5136" y="4132"/>
                      </a:cubicBezTo>
                      <a:cubicBezTo>
                        <a:pt x="5062" y="4193"/>
                        <a:pt x="4983" y="4248"/>
                        <a:pt x="4900" y="4296"/>
                      </a:cubicBezTo>
                      <a:cubicBezTo>
                        <a:pt x="4846" y="4328"/>
                        <a:pt x="4789" y="4356"/>
                        <a:pt x="4731" y="4382"/>
                      </a:cubicBezTo>
                      <a:cubicBezTo>
                        <a:pt x="4587" y="4445"/>
                        <a:pt x="4434" y="4489"/>
                        <a:pt x="4278" y="4512"/>
                      </a:cubicBezTo>
                      <a:cubicBezTo>
                        <a:pt x="4201" y="4524"/>
                        <a:pt x="4124" y="4530"/>
                        <a:pt x="4046" y="4532"/>
                      </a:cubicBezTo>
                      <a:cubicBezTo>
                        <a:pt x="4031" y="4533"/>
                        <a:pt x="4016" y="4533"/>
                        <a:pt x="4001" y="4533"/>
                      </a:cubicBezTo>
                      <a:cubicBezTo>
                        <a:pt x="3979" y="4533"/>
                        <a:pt x="3956" y="4533"/>
                        <a:pt x="3934" y="4532"/>
                      </a:cubicBezTo>
                      <a:lnTo>
                        <a:pt x="3931" y="4532"/>
                      </a:lnTo>
                      <a:lnTo>
                        <a:pt x="3874" y="4529"/>
                      </a:lnTo>
                      <a:cubicBezTo>
                        <a:pt x="3861" y="4529"/>
                        <a:pt x="3848" y="4527"/>
                        <a:pt x="3835" y="4526"/>
                      </a:cubicBezTo>
                      <a:lnTo>
                        <a:pt x="3817" y="4525"/>
                      </a:lnTo>
                      <a:cubicBezTo>
                        <a:pt x="3741" y="4518"/>
                        <a:pt x="3666" y="4507"/>
                        <a:pt x="3592" y="4492"/>
                      </a:cubicBezTo>
                      <a:cubicBezTo>
                        <a:pt x="3519" y="4478"/>
                        <a:pt x="3447" y="4460"/>
                        <a:pt x="3376" y="4438"/>
                      </a:cubicBezTo>
                      <a:lnTo>
                        <a:pt x="3349" y="4430"/>
                      </a:lnTo>
                      <a:lnTo>
                        <a:pt x="3271" y="4403"/>
                      </a:lnTo>
                      <a:lnTo>
                        <a:pt x="3245" y="4394"/>
                      </a:lnTo>
                      <a:cubicBezTo>
                        <a:pt x="3219" y="4384"/>
                        <a:pt x="3193" y="4375"/>
                        <a:pt x="3168" y="4364"/>
                      </a:cubicBezTo>
                      <a:lnTo>
                        <a:pt x="3151" y="4357"/>
                      </a:lnTo>
                      <a:cubicBezTo>
                        <a:pt x="3140" y="4353"/>
                        <a:pt x="3129" y="4348"/>
                        <a:pt x="3117" y="4343"/>
                      </a:cubicBezTo>
                      <a:lnTo>
                        <a:pt x="3068" y="4321"/>
                      </a:lnTo>
                      <a:cubicBezTo>
                        <a:pt x="3055" y="4316"/>
                        <a:pt x="3043" y="4310"/>
                        <a:pt x="3032" y="4305"/>
                      </a:cubicBezTo>
                      <a:lnTo>
                        <a:pt x="2978" y="4279"/>
                      </a:lnTo>
                      <a:lnTo>
                        <a:pt x="2915" y="4250"/>
                      </a:lnTo>
                      <a:lnTo>
                        <a:pt x="2847" y="4217"/>
                      </a:lnTo>
                      <a:lnTo>
                        <a:pt x="2803" y="4195"/>
                      </a:lnTo>
                      <a:cubicBezTo>
                        <a:pt x="2740" y="4164"/>
                        <a:pt x="2680" y="4133"/>
                        <a:pt x="2629" y="4107"/>
                      </a:cubicBezTo>
                      <a:cubicBezTo>
                        <a:pt x="2534" y="4057"/>
                        <a:pt x="2441" y="4006"/>
                        <a:pt x="2350" y="3957"/>
                      </a:cubicBezTo>
                      <a:lnTo>
                        <a:pt x="2296" y="3928"/>
                      </a:lnTo>
                      <a:cubicBezTo>
                        <a:pt x="2090" y="3817"/>
                        <a:pt x="1871" y="3700"/>
                        <a:pt x="1654" y="3602"/>
                      </a:cubicBezTo>
                      <a:cubicBezTo>
                        <a:pt x="1546" y="3553"/>
                        <a:pt x="1440" y="3510"/>
                        <a:pt x="1339" y="3475"/>
                      </a:cubicBezTo>
                      <a:lnTo>
                        <a:pt x="1324" y="3470"/>
                      </a:lnTo>
                      <a:cubicBezTo>
                        <a:pt x="1316" y="3467"/>
                        <a:pt x="1308" y="3464"/>
                        <a:pt x="1300" y="3462"/>
                      </a:cubicBezTo>
                      <a:lnTo>
                        <a:pt x="1261" y="3449"/>
                      </a:lnTo>
                      <a:cubicBezTo>
                        <a:pt x="1243" y="3443"/>
                        <a:pt x="1225" y="3438"/>
                        <a:pt x="1208" y="3433"/>
                      </a:cubicBezTo>
                      <a:lnTo>
                        <a:pt x="1183" y="3426"/>
                      </a:lnTo>
                      <a:cubicBezTo>
                        <a:pt x="1174" y="3423"/>
                        <a:pt x="1165" y="3421"/>
                        <a:pt x="1156" y="3419"/>
                      </a:cubicBezTo>
                      <a:lnTo>
                        <a:pt x="1144" y="3416"/>
                      </a:lnTo>
                      <a:lnTo>
                        <a:pt x="1105" y="3406"/>
                      </a:lnTo>
                      <a:lnTo>
                        <a:pt x="1058" y="3395"/>
                      </a:lnTo>
                      <a:cubicBezTo>
                        <a:pt x="1048" y="3393"/>
                        <a:pt x="1038" y="3391"/>
                        <a:pt x="1029" y="3389"/>
                      </a:cubicBezTo>
                      <a:lnTo>
                        <a:pt x="1009" y="3385"/>
                      </a:lnTo>
                      <a:cubicBezTo>
                        <a:pt x="990" y="3382"/>
                        <a:pt x="971" y="3378"/>
                        <a:pt x="953" y="3375"/>
                      </a:cubicBezTo>
                      <a:lnTo>
                        <a:pt x="915" y="3370"/>
                      </a:lnTo>
                      <a:lnTo>
                        <a:pt x="859" y="3363"/>
                      </a:lnTo>
                      <a:cubicBezTo>
                        <a:pt x="855" y="3363"/>
                        <a:pt x="851" y="3362"/>
                        <a:pt x="848" y="3362"/>
                      </a:cubicBezTo>
                      <a:lnTo>
                        <a:pt x="841" y="3362"/>
                      </a:lnTo>
                      <a:lnTo>
                        <a:pt x="800" y="3359"/>
                      </a:lnTo>
                      <a:lnTo>
                        <a:pt x="795" y="3359"/>
                      </a:lnTo>
                      <a:lnTo>
                        <a:pt x="771" y="3358"/>
                      </a:lnTo>
                      <a:cubicBezTo>
                        <a:pt x="764" y="3358"/>
                        <a:pt x="757" y="3358"/>
                        <a:pt x="749" y="3358"/>
                      </a:cubicBezTo>
                      <a:lnTo>
                        <a:pt x="741" y="3358"/>
                      </a:lnTo>
                      <a:cubicBezTo>
                        <a:pt x="658" y="3360"/>
                        <a:pt x="577" y="3376"/>
                        <a:pt x="500" y="3406"/>
                      </a:cubicBezTo>
                      <a:cubicBezTo>
                        <a:pt x="464" y="3419"/>
                        <a:pt x="429" y="3436"/>
                        <a:pt x="395" y="3456"/>
                      </a:cubicBezTo>
                      <a:cubicBezTo>
                        <a:pt x="283" y="3521"/>
                        <a:pt x="189" y="3614"/>
                        <a:pt x="124" y="3727"/>
                      </a:cubicBezTo>
                      <a:cubicBezTo>
                        <a:pt x="84" y="3796"/>
                        <a:pt x="55" y="3871"/>
                        <a:pt x="39" y="3950"/>
                      </a:cubicBezTo>
                      <a:cubicBezTo>
                        <a:pt x="38" y="3955"/>
                        <a:pt x="37" y="3961"/>
                        <a:pt x="36" y="3967"/>
                      </a:cubicBezTo>
                      <a:cubicBezTo>
                        <a:pt x="36" y="3971"/>
                        <a:pt x="35" y="3976"/>
                        <a:pt x="34" y="3981"/>
                      </a:cubicBezTo>
                      <a:lnTo>
                        <a:pt x="31" y="3998"/>
                      </a:lnTo>
                      <a:cubicBezTo>
                        <a:pt x="30" y="4004"/>
                        <a:pt x="29" y="4010"/>
                        <a:pt x="29" y="4017"/>
                      </a:cubicBezTo>
                      <a:lnTo>
                        <a:pt x="24" y="4055"/>
                      </a:lnTo>
                      <a:cubicBezTo>
                        <a:pt x="23" y="4063"/>
                        <a:pt x="22" y="4070"/>
                        <a:pt x="22" y="4078"/>
                      </a:cubicBezTo>
                      <a:cubicBezTo>
                        <a:pt x="21" y="4083"/>
                        <a:pt x="21" y="4088"/>
                        <a:pt x="20" y="4094"/>
                      </a:cubicBezTo>
                      <a:cubicBezTo>
                        <a:pt x="15" y="4149"/>
                        <a:pt x="13" y="4200"/>
                        <a:pt x="13" y="4247"/>
                      </a:cubicBezTo>
                      <a:cubicBezTo>
                        <a:pt x="13" y="4249"/>
                        <a:pt x="13" y="4250"/>
                        <a:pt x="13" y="4251"/>
                      </a:cubicBezTo>
                      <a:cubicBezTo>
                        <a:pt x="13" y="4456"/>
                        <a:pt x="48" y="4660"/>
                        <a:pt x="118" y="4853"/>
                      </a:cubicBezTo>
                      <a:cubicBezTo>
                        <a:pt x="155" y="4959"/>
                        <a:pt x="202" y="5060"/>
                        <a:pt x="258" y="5157"/>
                      </a:cubicBezTo>
                      <a:cubicBezTo>
                        <a:pt x="306" y="5240"/>
                        <a:pt x="360" y="5318"/>
                        <a:pt x="419" y="5393"/>
                      </a:cubicBezTo>
                      <a:lnTo>
                        <a:pt x="414" y="5397"/>
                      </a:lnTo>
                      <a:lnTo>
                        <a:pt x="419" y="5393"/>
                      </a:lnTo>
                      <a:cubicBezTo>
                        <a:pt x="448" y="5428"/>
                        <a:pt x="480" y="5465"/>
                        <a:pt x="522" y="5510"/>
                      </a:cubicBezTo>
                      <a:lnTo>
                        <a:pt x="564" y="5552"/>
                      </a:lnTo>
                      <a:lnTo>
                        <a:pt x="579" y="5568"/>
                      </a:lnTo>
                      <a:cubicBezTo>
                        <a:pt x="595" y="5583"/>
                        <a:pt x="612" y="5599"/>
                        <a:pt x="628" y="5615"/>
                      </a:cubicBezTo>
                      <a:lnTo>
                        <a:pt x="642" y="5629"/>
                      </a:lnTo>
                      <a:cubicBezTo>
                        <a:pt x="736" y="5718"/>
                        <a:pt x="833" y="5806"/>
                        <a:pt x="908" y="5872"/>
                      </a:cubicBezTo>
                      <a:cubicBezTo>
                        <a:pt x="940" y="5900"/>
                        <a:pt x="972" y="5929"/>
                        <a:pt x="1004" y="5957"/>
                      </a:cubicBezTo>
                      <a:cubicBezTo>
                        <a:pt x="1064" y="6011"/>
                        <a:pt x="1127" y="6066"/>
                        <a:pt x="1189" y="6122"/>
                      </a:cubicBezTo>
                      <a:lnTo>
                        <a:pt x="1252" y="6179"/>
                      </a:lnTo>
                      <a:lnTo>
                        <a:pt x="1312" y="6227"/>
                      </a:lnTo>
                      <a:lnTo>
                        <a:pt x="1358" y="6263"/>
                      </a:lnTo>
                      <a:cubicBezTo>
                        <a:pt x="1391" y="6289"/>
                        <a:pt x="1426" y="6316"/>
                        <a:pt x="1461" y="6344"/>
                      </a:cubicBezTo>
                      <a:cubicBezTo>
                        <a:pt x="1489" y="6367"/>
                        <a:pt x="1515" y="6388"/>
                        <a:pt x="1539" y="6408"/>
                      </a:cubicBezTo>
                      <a:lnTo>
                        <a:pt x="1599" y="6459"/>
                      </a:lnTo>
                      <a:cubicBezTo>
                        <a:pt x="1604" y="6463"/>
                        <a:pt x="1609" y="6468"/>
                        <a:pt x="1614" y="6472"/>
                      </a:cubicBezTo>
                      <a:lnTo>
                        <a:pt x="1621" y="6479"/>
                      </a:lnTo>
                      <a:cubicBezTo>
                        <a:pt x="1678" y="6531"/>
                        <a:pt x="1733" y="6586"/>
                        <a:pt x="1784" y="6645"/>
                      </a:cubicBezTo>
                      <a:cubicBezTo>
                        <a:pt x="1858" y="6731"/>
                        <a:pt x="1925" y="6825"/>
                        <a:pt x="1982" y="6923"/>
                      </a:cubicBezTo>
                      <a:cubicBezTo>
                        <a:pt x="2003" y="6961"/>
                        <a:pt x="2023" y="6999"/>
                        <a:pt x="2042" y="7038"/>
                      </a:cubicBezTo>
                      <a:cubicBezTo>
                        <a:pt x="2077" y="7109"/>
                        <a:pt x="2107" y="7182"/>
                        <a:pt x="2131" y="7258"/>
                      </a:cubicBezTo>
                      <a:lnTo>
                        <a:pt x="2149" y="7314"/>
                      </a:lnTo>
                      <a:lnTo>
                        <a:pt x="2164" y="7372"/>
                      </a:lnTo>
                      <a:cubicBezTo>
                        <a:pt x="2172" y="7403"/>
                        <a:pt x="2182" y="7445"/>
                        <a:pt x="2189" y="7488"/>
                      </a:cubicBezTo>
                      <a:cubicBezTo>
                        <a:pt x="2208" y="7592"/>
                        <a:pt x="2218" y="7699"/>
                        <a:pt x="2218" y="7805"/>
                      </a:cubicBezTo>
                      <a:cubicBezTo>
                        <a:pt x="2218" y="7856"/>
                        <a:pt x="2216" y="7907"/>
                        <a:pt x="2211" y="7958"/>
                      </a:cubicBezTo>
                      <a:cubicBezTo>
                        <a:pt x="2198" y="8110"/>
                        <a:pt x="2168" y="8260"/>
                        <a:pt x="2122" y="8405"/>
                      </a:cubicBezTo>
                      <a:cubicBezTo>
                        <a:pt x="2077" y="8543"/>
                        <a:pt x="2022" y="8677"/>
                        <a:pt x="1956" y="8806"/>
                      </a:cubicBezTo>
                      <a:cubicBezTo>
                        <a:pt x="1928" y="8860"/>
                        <a:pt x="1900" y="8913"/>
                        <a:pt x="1870" y="8965"/>
                      </a:cubicBezTo>
                      <a:cubicBezTo>
                        <a:pt x="1830" y="9033"/>
                        <a:pt x="1788" y="9100"/>
                        <a:pt x="1745" y="9166"/>
                      </a:cubicBezTo>
                      <a:cubicBezTo>
                        <a:pt x="1708" y="9221"/>
                        <a:pt x="1669" y="9277"/>
                        <a:pt x="1628" y="9333"/>
                      </a:cubicBezTo>
                      <a:cubicBezTo>
                        <a:pt x="1590" y="9385"/>
                        <a:pt x="1549" y="9439"/>
                        <a:pt x="1507" y="9492"/>
                      </a:cubicBezTo>
                      <a:cubicBezTo>
                        <a:pt x="1364" y="9673"/>
                        <a:pt x="1200" y="9860"/>
                        <a:pt x="991" y="10079"/>
                      </a:cubicBezTo>
                      <a:cubicBezTo>
                        <a:pt x="879" y="10197"/>
                        <a:pt x="765" y="10313"/>
                        <a:pt x="655" y="10425"/>
                      </a:cubicBezTo>
                      <a:cubicBezTo>
                        <a:pt x="592" y="10488"/>
                        <a:pt x="528" y="10553"/>
                        <a:pt x="466" y="10617"/>
                      </a:cubicBezTo>
                      <a:lnTo>
                        <a:pt x="456" y="10607"/>
                      </a:lnTo>
                      <a:cubicBezTo>
                        <a:pt x="518" y="10543"/>
                        <a:pt x="583" y="10478"/>
                        <a:pt x="645" y="10415"/>
                      </a:cubicBezTo>
                      <a:cubicBezTo>
                        <a:pt x="755" y="10303"/>
                        <a:pt x="869" y="10187"/>
                        <a:pt x="981" y="10070"/>
                      </a:cubicBezTo>
                      <a:cubicBezTo>
                        <a:pt x="1189" y="9850"/>
                        <a:pt x="1353" y="9664"/>
                        <a:pt x="1496" y="9483"/>
                      </a:cubicBezTo>
                      <a:cubicBezTo>
                        <a:pt x="1538" y="9430"/>
                        <a:pt x="1579" y="9376"/>
                        <a:pt x="1617" y="9324"/>
                      </a:cubicBezTo>
                      <a:cubicBezTo>
                        <a:pt x="1657" y="9269"/>
                        <a:pt x="1696" y="9213"/>
                        <a:pt x="1733" y="9158"/>
                      </a:cubicBezTo>
                      <a:cubicBezTo>
                        <a:pt x="1777" y="9092"/>
                        <a:pt x="1818" y="9025"/>
                        <a:pt x="1857" y="8957"/>
                      </a:cubicBezTo>
                      <a:cubicBezTo>
                        <a:pt x="1887" y="8906"/>
                        <a:pt x="1916" y="8853"/>
                        <a:pt x="1943" y="8800"/>
                      </a:cubicBezTo>
                      <a:cubicBezTo>
                        <a:pt x="2009" y="8671"/>
                        <a:pt x="2064" y="8538"/>
                        <a:pt x="2108" y="8400"/>
                      </a:cubicBezTo>
                      <a:cubicBezTo>
                        <a:pt x="2154" y="8256"/>
                        <a:pt x="2184" y="8107"/>
                        <a:pt x="2198" y="7957"/>
                      </a:cubicBezTo>
                      <a:cubicBezTo>
                        <a:pt x="2202" y="7906"/>
                        <a:pt x="2204" y="7856"/>
                        <a:pt x="2204" y="7805"/>
                      </a:cubicBezTo>
                      <a:cubicBezTo>
                        <a:pt x="2204" y="7699"/>
                        <a:pt x="2195" y="7594"/>
                        <a:pt x="2176" y="7490"/>
                      </a:cubicBezTo>
                      <a:cubicBezTo>
                        <a:pt x="2168" y="7447"/>
                        <a:pt x="2158" y="7406"/>
                        <a:pt x="2151" y="7375"/>
                      </a:cubicBezTo>
                      <a:lnTo>
                        <a:pt x="2135" y="7318"/>
                      </a:lnTo>
                      <a:lnTo>
                        <a:pt x="2118" y="7262"/>
                      </a:lnTo>
                      <a:cubicBezTo>
                        <a:pt x="2093" y="7187"/>
                        <a:pt x="2064" y="7114"/>
                        <a:pt x="2030" y="7043"/>
                      </a:cubicBezTo>
                      <a:cubicBezTo>
                        <a:pt x="2011" y="7005"/>
                        <a:pt x="1991" y="6967"/>
                        <a:pt x="1970" y="6930"/>
                      </a:cubicBezTo>
                      <a:cubicBezTo>
                        <a:pt x="1913" y="6832"/>
                        <a:pt x="1847" y="6740"/>
                        <a:pt x="1773" y="6654"/>
                      </a:cubicBezTo>
                      <a:cubicBezTo>
                        <a:pt x="1723" y="6596"/>
                        <a:pt x="1669" y="6540"/>
                        <a:pt x="1611" y="6489"/>
                      </a:cubicBezTo>
                      <a:lnTo>
                        <a:pt x="1604" y="6482"/>
                      </a:lnTo>
                      <a:cubicBezTo>
                        <a:pt x="1600" y="6478"/>
                        <a:pt x="1595" y="6474"/>
                        <a:pt x="1590" y="6470"/>
                      </a:cubicBezTo>
                      <a:lnTo>
                        <a:pt x="1570" y="6452"/>
                      </a:lnTo>
                      <a:lnTo>
                        <a:pt x="1531" y="6419"/>
                      </a:lnTo>
                      <a:cubicBezTo>
                        <a:pt x="1507" y="6399"/>
                        <a:pt x="1481" y="6378"/>
                        <a:pt x="1452" y="6355"/>
                      </a:cubicBezTo>
                      <a:cubicBezTo>
                        <a:pt x="1418" y="6327"/>
                        <a:pt x="1383" y="6300"/>
                        <a:pt x="1350" y="6274"/>
                      </a:cubicBezTo>
                      <a:lnTo>
                        <a:pt x="1304" y="6238"/>
                      </a:lnTo>
                      <a:lnTo>
                        <a:pt x="1243" y="6190"/>
                      </a:lnTo>
                      <a:lnTo>
                        <a:pt x="1180" y="6132"/>
                      </a:lnTo>
                      <a:cubicBezTo>
                        <a:pt x="1118" y="6076"/>
                        <a:pt x="1056" y="6021"/>
                        <a:pt x="995" y="5967"/>
                      </a:cubicBezTo>
                      <a:cubicBezTo>
                        <a:pt x="963" y="5939"/>
                        <a:pt x="931" y="5910"/>
                        <a:pt x="899" y="5882"/>
                      </a:cubicBezTo>
                      <a:cubicBezTo>
                        <a:pt x="824" y="5816"/>
                        <a:pt x="727" y="5728"/>
                        <a:pt x="633" y="5638"/>
                      </a:cubicBezTo>
                      <a:lnTo>
                        <a:pt x="618" y="5624"/>
                      </a:lnTo>
                      <a:cubicBezTo>
                        <a:pt x="602" y="5609"/>
                        <a:pt x="586" y="5593"/>
                        <a:pt x="570" y="5577"/>
                      </a:cubicBezTo>
                      <a:lnTo>
                        <a:pt x="540" y="5547"/>
                      </a:lnTo>
                      <a:lnTo>
                        <a:pt x="512" y="5519"/>
                      </a:lnTo>
                      <a:cubicBezTo>
                        <a:pt x="470" y="5475"/>
                        <a:pt x="438" y="5437"/>
                        <a:pt x="409" y="5401"/>
                      </a:cubicBezTo>
                      <a:cubicBezTo>
                        <a:pt x="349" y="5327"/>
                        <a:pt x="294" y="5247"/>
                        <a:pt x="246" y="5164"/>
                      </a:cubicBezTo>
                      <a:cubicBezTo>
                        <a:pt x="190" y="5067"/>
                        <a:pt x="143" y="4964"/>
                        <a:pt x="105" y="4858"/>
                      </a:cubicBezTo>
                      <a:cubicBezTo>
                        <a:pt x="35" y="4663"/>
                        <a:pt x="0" y="4458"/>
                        <a:pt x="0" y="4251"/>
                      </a:cubicBezTo>
                      <a:cubicBezTo>
                        <a:pt x="0" y="4250"/>
                        <a:pt x="0" y="4249"/>
                        <a:pt x="0" y="4247"/>
                      </a:cubicBezTo>
                      <a:cubicBezTo>
                        <a:pt x="0" y="4199"/>
                        <a:pt x="2" y="4148"/>
                        <a:pt x="7" y="4092"/>
                      </a:cubicBezTo>
                      <a:cubicBezTo>
                        <a:pt x="7" y="4087"/>
                        <a:pt x="8" y="4082"/>
                        <a:pt x="8" y="4077"/>
                      </a:cubicBezTo>
                      <a:cubicBezTo>
                        <a:pt x="9" y="4069"/>
                        <a:pt x="10" y="4061"/>
                        <a:pt x="11" y="4053"/>
                      </a:cubicBezTo>
                      <a:lnTo>
                        <a:pt x="15" y="4015"/>
                      </a:lnTo>
                      <a:cubicBezTo>
                        <a:pt x="16" y="4008"/>
                        <a:pt x="17" y="4002"/>
                        <a:pt x="18" y="3996"/>
                      </a:cubicBezTo>
                      <a:lnTo>
                        <a:pt x="21" y="3978"/>
                      </a:lnTo>
                      <a:cubicBezTo>
                        <a:pt x="22" y="3973"/>
                        <a:pt x="22" y="3969"/>
                        <a:pt x="23" y="3964"/>
                      </a:cubicBezTo>
                      <a:cubicBezTo>
                        <a:pt x="24" y="3958"/>
                        <a:pt x="25" y="3952"/>
                        <a:pt x="26" y="3946"/>
                      </a:cubicBezTo>
                      <a:cubicBezTo>
                        <a:pt x="43" y="3867"/>
                        <a:pt x="72" y="3790"/>
                        <a:pt x="112" y="3720"/>
                      </a:cubicBezTo>
                      <a:cubicBezTo>
                        <a:pt x="179" y="3605"/>
                        <a:pt x="274" y="3509"/>
                        <a:pt x="389" y="3443"/>
                      </a:cubicBezTo>
                      <a:cubicBezTo>
                        <a:pt x="423" y="3423"/>
                        <a:pt x="459" y="3406"/>
                        <a:pt x="496" y="3392"/>
                      </a:cubicBezTo>
                      <a:cubicBezTo>
                        <a:pt x="574" y="3362"/>
                        <a:pt x="657" y="3346"/>
                        <a:pt x="741" y="3344"/>
                      </a:cubicBezTo>
                      <a:lnTo>
                        <a:pt x="749" y="3344"/>
                      </a:lnTo>
                      <a:cubicBezTo>
                        <a:pt x="757" y="3344"/>
                        <a:pt x="765" y="3344"/>
                        <a:pt x="773" y="3344"/>
                      </a:cubicBezTo>
                      <a:lnTo>
                        <a:pt x="796" y="3345"/>
                      </a:lnTo>
                      <a:cubicBezTo>
                        <a:pt x="798" y="3345"/>
                        <a:pt x="800" y="3345"/>
                        <a:pt x="802" y="3345"/>
                      </a:cubicBezTo>
                      <a:lnTo>
                        <a:pt x="842" y="3348"/>
                      </a:lnTo>
                      <a:lnTo>
                        <a:pt x="849" y="3348"/>
                      </a:lnTo>
                      <a:cubicBezTo>
                        <a:pt x="853" y="3349"/>
                        <a:pt x="857" y="3349"/>
                        <a:pt x="861" y="3349"/>
                      </a:cubicBezTo>
                      <a:lnTo>
                        <a:pt x="917" y="3356"/>
                      </a:lnTo>
                      <a:lnTo>
                        <a:pt x="955" y="3362"/>
                      </a:lnTo>
                      <a:cubicBezTo>
                        <a:pt x="974" y="3364"/>
                        <a:pt x="993" y="3368"/>
                        <a:pt x="1012" y="3371"/>
                      </a:cubicBezTo>
                      <a:lnTo>
                        <a:pt x="1032" y="3375"/>
                      </a:lnTo>
                      <a:cubicBezTo>
                        <a:pt x="1042" y="3377"/>
                        <a:pt x="1052" y="3379"/>
                        <a:pt x="1062" y="3381"/>
                      </a:cubicBezTo>
                      <a:lnTo>
                        <a:pt x="1109" y="3392"/>
                      </a:lnTo>
                      <a:lnTo>
                        <a:pt x="1148" y="3402"/>
                      </a:lnTo>
                      <a:lnTo>
                        <a:pt x="1160" y="3405"/>
                      </a:lnTo>
                      <a:cubicBezTo>
                        <a:pt x="1169" y="3407"/>
                        <a:pt x="1178" y="3410"/>
                        <a:pt x="1187" y="3412"/>
                      </a:cubicBezTo>
                      <a:lnTo>
                        <a:pt x="1212" y="3419"/>
                      </a:lnTo>
                      <a:cubicBezTo>
                        <a:pt x="1230" y="3424"/>
                        <a:pt x="1248" y="3429"/>
                        <a:pt x="1266" y="3435"/>
                      </a:cubicBezTo>
                      <a:lnTo>
                        <a:pt x="1305" y="3448"/>
                      </a:lnTo>
                      <a:cubicBezTo>
                        <a:pt x="1313" y="3451"/>
                        <a:pt x="1321" y="3453"/>
                        <a:pt x="1329" y="3456"/>
                      </a:cubicBezTo>
                      <a:lnTo>
                        <a:pt x="1344" y="3461"/>
                      </a:lnTo>
                      <a:cubicBezTo>
                        <a:pt x="1445" y="3497"/>
                        <a:pt x="1552" y="3540"/>
                        <a:pt x="1661" y="3589"/>
                      </a:cubicBezTo>
                      <a:cubicBezTo>
                        <a:pt x="1878" y="3687"/>
                        <a:pt x="2097" y="3803"/>
                        <a:pt x="2303" y="3915"/>
                      </a:cubicBezTo>
                      <a:lnTo>
                        <a:pt x="2357" y="3944"/>
                      </a:lnTo>
                      <a:cubicBezTo>
                        <a:pt x="2448" y="3993"/>
                        <a:pt x="2542" y="4044"/>
                        <a:pt x="2636" y="4093"/>
                      </a:cubicBezTo>
                      <a:cubicBezTo>
                        <a:pt x="2687" y="4120"/>
                        <a:pt x="2747" y="4151"/>
                        <a:pt x="2810" y="4182"/>
                      </a:cubicBezTo>
                      <a:lnTo>
                        <a:pt x="2854" y="4204"/>
                      </a:lnTo>
                      <a:lnTo>
                        <a:pt x="2942" y="4246"/>
                      </a:lnTo>
                      <a:lnTo>
                        <a:pt x="2984" y="4265"/>
                      </a:lnTo>
                      <a:lnTo>
                        <a:pt x="2981" y="4272"/>
                      </a:lnTo>
                      <a:lnTo>
                        <a:pt x="2984" y="4265"/>
                      </a:lnTo>
                      <a:lnTo>
                        <a:pt x="3039" y="4291"/>
                      </a:lnTo>
                      <a:cubicBezTo>
                        <a:pt x="3050" y="4297"/>
                        <a:pt x="3061" y="4302"/>
                        <a:pt x="3074" y="4308"/>
                      </a:cubicBezTo>
                      <a:lnTo>
                        <a:pt x="3124" y="4330"/>
                      </a:lnTo>
                      <a:cubicBezTo>
                        <a:pt x="3135" y="4334"/>
                        <a:pt x="3146" y="4339"/>
                        <a:pt x="3157" y="4344"/>
                      </a:cubicBezTo>
                      <a:lnTo>
                        <a:pt x="3174" y="4351"/>
                      </a:lnTo>
                      <a:cubicBezTo>
                        <a:pt x="3199" y="4361"/>
                        <a:pt x="3225" y="4371"/>
                        <a:pt x="3250" y="4380"/>
                      </a:cubicBezTo>
                      <a:lnTo>
                        <a:pt x="3276" y="4390"/>
                      </a:lnTo>
                      <a:lnTo>
                        <a:pt x="3354" y="4416"/>
                      </a:lnTo>
                      <a:lnTo>
                        <a:pt x="3380" y="4424"/>
                      </a:lnTo>
                      <a:cubicBezTo>
                        <a:pt x="3451" y="4445"/>
                        <a:pt x="3523" y="4463"/>
                        <a:pt x="3596" y="4478"/>
                      </a:cubicBezTo>
                      <a:cubicBezTo>
                        <a:pt x="3669" y="4493"/>
                        <a:pt x="3744" y="4503"/>
                        <a:pt x="3818" y="4510"/>
                      </a:cubicBezTo>
                      <a:lnTo>
                        <a:pt x="3837" y="4512"/>
                      </a:lnTo>
                      <a:cubicBezTo>
                        <a:pt x="3849" y="4513"/>
                        <a:pt x="3862" y="4514"/>
                        <a:pt x="3875" y="4514"/>
                      </a:cubicBezTo>
                      <a:lnTo>
                        <a:pt x="3935" y="4517"/>
                      </a:lnTo>
                      <a:cubicBezTo>
                        <a:pt x="3972" y="4518"/>
                        <a:pt x="4010" y="4519"/>
                        <a:pt x="4047" y="4517"/>
                      </a:cubicBezTo>
                      <a:cubicBezTo>
                        <a:pt x="4124" y="4515"/>
                        <a:pt x="4201" y="4509"/>
                        <a:pt x="4277" y="4497"/>
                      </a:cubicBezTo>
                      <a:cubicBezTo>
                        <a:pt x="4432" y="4474"/>
                        <a:pt x="4583" y="4431"/>
                        <a:pt x="4727" y="4368"/>
                      </a:cubicBezTo>
                      <a:cubicBezTo>
                        <a:pt x="4784" y="4343"/>
                        <a:pt x="4840" y="4314"/>
                        <a:pt x="4894" y="4283"/>
                      </a:cubicBezTo>
                      <a:cubicBezTo>
                        <a:pt x="4976" y="4236"/>
                        <a:pt x="5055" y="4181"/>
                        <a:pt x="5128" y="4121"/>
                      </a:cubicBezTo>
                      <a:cubicBezTo>
                        <a:pt x="5249" y="4020"/>
                        <a:pt x="5356" y="3904"/>
                        <a:pt x="5446" y="3776"/>
                      </a:cubicBezTo>
                      <a:cubicBezTo>
                        <a:pt x="5476" y="3733"/>
                        <a:pt x="5504" y="3688"/>
                        <a:pt x="5530" y="3643"/>
                      </a:cubicBezTo>
                      <a:cubicBezTo>
                        <a:pt x="5581" y="3554"/>
                        <a:pt x="5625" y="3462"/>
                        <a:pt x="5661" y="3366"/>
                      </a:cubicBezTo>
                      <a:cubicBezTo>
                        <a:pt x="5714" y="3224"/>
                        <a:pt x="5751" y="3076"/>
                        <a:pt x="5772" y="2926"/>
                      </a:cubicBezTo>
                      <a:cubicBezTo>
                        <a:pt x="5782" y="2852"/>
                        <a:pt x="5788" y="2778"/>
                        <a:pt x="5791" y="2704"/>
                      </a:cubicBezTo>
                      <a:cubicBezTo>
                        <a:pt x="5793" y="2636"/>
                        <a:pt x="5792" y="2564"/>
                        <a:pt x="5788" y="2483"/>
                      </a:cubicBezTo>
                      <a:lnTo>
                        <a:pt x="5784" y="2429"/>
                      </a:lnTo>
                      <a:lnTo>
                        <a:pt x="5779" y="2374"/>
                      </a:lnTo>
                      <a:cubicBezTo>
                        <a:pt x="5777" y="2357"/>
                        <a:pt x="5775" y="2340"/>
                        <a:pt x="5773" y="2324"/>
                      </a:cubicBezTo>
                      <a:lnTo>
                        <a:pt x="5773" y="2320"/>
                      </a:lnTo>
                      <a:cubicBezTo>
                        <a:pt x="5772" y="2315"/>
                        <a:pt x="5771" y="2308"/>
                        <a:pt x="5770" y="2302"/>
                      </a:cubicBezTo>
                      <a:cubicBezTo>
                        <a:pt x="5769" y="2291"/>
                        <a:pt x="5767" y="2279"/>
                        <a:pt x="5766" y="2267"/>
                      </a:cubicBezTo>
                      <a:lnTo>
                        <a:pt x="5763" y="2251"/>
                      </a:lnTo>
                      <a:cubicBezTo>
                        <a:pt x="5758" y="2221"/>
                        <a:pt x="5754" y="2190"/>
                        <a:pt x="5748" y="2160"/>
                      </a:cubicBezTo>
                      <a:lnTo>
                        <a:pt x="5742" y="2134"/>
                      </a:lnTo>
                      <a:cubicBezTo>
                        <a:pt x="5741" y="2124"/>
                        <a:pt x="5739" y="2115"/>
                        <a:pt x="5737" y="2107"/>
                      </a:cubicBezTo>
                      <a:lnTo>
                        <a:pt x="5725" y="2053"/>
                      </a:lnTo>
                      <a:cubicBezTo>
                        <a:pt x="5723" y="2041"/>
                        <a:pt x="5719" y="2029"/>
                        <a:pt x="5716" y="2017"/>
                      </a:cubicBezTo>
                      <a:cubicBezTo>
                        <a:pt x="5715" y="2011"/>
                        <a:pt x="5713" y="2006"/>
                        <a:pt x="5712" y="2000"/>
                      </a:cubicBezTo>
                      <a:lnTo>
                        <a:pt x="5695" y="1939"/>
                      </a:lnTo>
                      <a:cubicBezTo>
                        <a:pt x="5686" y="1908"/>
                        <a:pt x="5677" y="1876"/>
                        <a:pt x="5667" y="1845"/>
                      </a:cubicBezTo>
                      <a:cubicBezTo>
                        <a:pt x="5647" y="1784"/>
                        <a:pt x="5624" y="1719"/>
                        <a:pt x="5595" y="1646"/>
                      </a:cubicBezTo>
                      <a:lnTo>
                        <a:pt x="5575" y="1598"/>
                      </a:lnTo>
                      <a:cubicBezTo>
                        <a:pt x="5570" y="1587"/>
                        <a:pt x="5565" y="1576"/>
                        <a:pt x="5561" y="1566"/>
                      </a:cubicBezTo>
                      <a:lnTo>
                        <a:pt x="5554" y="1550"/>
                      </a:lnTo>
                      <a:cubicBezTo>
                        <a:pt x="5544" y="1526"/>
                        <a:pt x="5533" y="1502"/>
                        <a:pt x="5522" y="1479"/>
                      </a:cubicBezTo>
                      <a:lnTo>
                        <a:pt x="5511" y="1455"/>
                      </a:lnTo>
                      <a:cubicBezTo>
                        <a:pt x="5474" y="1379"/>
                        <a:pt x="5445" y="1323"/>
                        <a:pt x="5416" y="1271"/>
                      </a:cubicBezTo>
                      <a:cubicBezTo>
                        <a:pt x="5406" y="1250"/>
                        <a:pt x="5394" y="1230"/>
                        <a:pt x="5383" y="1210"/>
                      </a:cubicBezTo>
                      <a:cubicBezTo>
                        <a:pt x="5377" y="1200"/>
                        <a:pt x="5372" y="1191"/>
                        <a:pt x="5366" y="1181"/>
                      </a:cubicBezTo>
                      <a:lnTo>
                        <a:pt x="5341" y="1137"/>
                      </a:lnTo>
                      <a:cubicBezTo>
                        <a:pt x="5332" y="1123"/>
                        <a:pt x="5323" y="1108"/>
                        <a:pt x="5314" y="1094"/>
                      </a:cubicBezTo>
                      <a:cubicBezTo>
                        <a:pt x="5278" y="1034"/>
                        <a:pt x="5241" y="977"/>
                        <a:pt x="5206" y="924"/>
                      </a:cubicBezTo>
                      <a:cubicBezTo>
                        <a:pt x="5133" y="816"/>
                        <a:pt x="5055" y="708"/>
                        <a:pt x="4975" y="602"/>
                      </a:cubicBezTo>
                      <a:cubicBezTo>
                        <a:pt x="4812" y="390"/>
                        <a:pt x="4641" y="188"/>
                        <a:pt x="4489" y="10"/>
                      </a:cubicBezTo>
                      <a:lnTo>
                        <a:pt x="4500" y="0"/>
                      </a:lnTo>
                      <a:cubicBezTo>
                        <a:pt x="4651" y="179"/>
                        <a:pt x="4823" y="381"/>
                        <a:pt x="4986" y="594"/>
                      </a:cubicBezTo>
                      <a:cubicBezTo>
                        <a:pt x="5066" y="700"/>
                        <a:pt x="5144" y="808"/>
                        <a:pt x="5217" y="916"/>
                      </a:cubicBezTo>
                      <a:cubicBezTo>
                        <a:pt x="5252" y="970"/>
                        <a:pt x="5290" y="1027"/>
                        <a:pt x="5326" y="1087"/>
                      </a:cubicBezTo>
                      <a:cubicBezTo>
                        <a:pt x="5335" y="1101"/>
                        <a:pt x="5344" y="1116"/>
                        <a:pt x="5352" y="1130"/>
                      </a:cubicBezTo>
                      <a:lnTo>
                        <a:pt x="5378" y="1174"/>
                      </a:lnTo>
                      <a:cubicBezTo>
                        <a:pt x="5384" y="1184"/>
                        <a:pt x="5389" y="1193"/>
                        <a:pt x="5395" y="1203"/>
                      </a:cubicBezTo>
                      <a:cubicBezTo>
                        <a:pt x="5406" y="1223"/>
                        <a:pt x="5418" y="1243"/>
                        <a:pt x="5429" y="1264"/>
                      </a:cubicBezTo>
                      <a:cubicBezTo>
                        <a:pt x="5457" y="1316"/>
                        <a:pt x="5487" y="1373"/>
                        <a:pt x="5523" y="1449"/>
                      </a:cubicBezTo>
                      <a:lnTo>
                        <a:pt x="5534" y="1473"/>
                      </a:lnTo>
                      <a:cubicBezTo>
                        <a:pt x="5545" y="1496"/>
                        <a:pt x="5556" y="1520"/>
                        <a:pt x="5567" y="1544"/>
                      </a:cubicBezTo>
                      <a:lnTo>
                        <a:pt x="5574" y="1560"/>
                      </a:lnTo>
                      <a:cubicBezTo>
                        <a:pt x="5578" y="1571"/>
                        <a:pt x="5583" y="1582"/>
                        <a:pt x="5587" y="1592"/>
                      </a:cubicBezTo>
                      <a:lnTo>
                        <a:pt x="5607" y="1641"/>
                      </a:lnTo>
                      <a:cubicBezTo>
                        <a:pt x="5636" y="1714"/>
                        <a:pt x="5660" y="1780"/>
                        <a:pt x="5680" y="1841"/>
                      </a:cubicBezTo>
                      <a:cubicBezTo>
                        <a:pt x="5690" y="1873"/>
                        <a:pt x="5699" y="1904"/>
                        <a:pt x="5708" y="1935"/>
                      </a:cubicBezTo>
                      <a:lnTo>
                        <a:pt x="5718" y="1970"/>
                      </a:lnTo>
                      <a:lnTo>
                        <a:pt x="5725" y="1996"/>
                      </a:lnTo>
                      <a:cubicBezTo>
                        <a:pt x="5727" y="2002"/>
                        <a:pt x="5728" y="2008"/>
                        <a:pt x="5730" y="2014"/>
                      </a:cubicBezTo>
                      <a:cubicBezTo>
                        <a:pt x="5733" y="2025"/>
                        <a:pt x="5736" y="2038"/>
                        <a:pt x="5739" y="2050"/>
                      </a:cubicBezTo>
                      <a:lnTo>
                        <a:pt x="5750" y="2104"/>
                      </a:lnTo>
                      <a:cubicBezTo>
                        <a:pt x="5752" y="2112"/>
                        <a:pt x="5754" y="2121"/>
                        <a:pt x="5756" y="2131"/>
                      </a:cubicBezTo>
                      <a:lnTo>
                        <a:pt x="5761" y="2158"/>
                      </a:lnTo>
                      <a:cubicBezTo>
                        <a:pt x="5767" y="2188"/>
                        <a:pt x="5772" y="2219"/>
                        <a:pt x="5777" y="2249"/>
                      </a:cubicBezTo>
                      <a:lnTo>
                        <a:pt x="5779" y="2265"/>
                      </a:lnTo>
                      <a:cubicBezTo>
                        <a:pt x="5781" y="2277"/>
                        <a:pt x="5783" y="2289"/>
                        <a:pt x="5784" y="2301"/>
                      </a:cubicBezTo>
                      <a:cubicBezTo>
                        <a:pt x="5785" y="2307"/>
                        <a:pt x="5786" y="2313"/>
                        <a:pt x="5786" y="2319"/>
                      </a:cubicBezTo>
                      <a:lnTo>
                        <a:pt x="5787" y="2322"/>
                      </a:lnTo>
                      <a:cubicBezTo>
                        <a:pt x="5789" y="2339"/>
                        <a:pt x="5791" y="2356"/>
                        <a:pt x="5793" y="2373"/>
                      </a:cubicBezTo>
                      <a:lnTo>
                        <a:pt x="5798" y="2428"/>
                      </a:lnTo>
                      <a:lnTo>
                        <a:pt x="5802" y="248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" name="Google Shape;168;p13"/>
                <p:cNvSpPr/>
                <p:nvPr/>
              </p:nvSpPr>
              <p:spPr>
                <a:xfrm>
                  <a:off x="4767480" y="970920"/>
                  <a:ext cx="2090160" cy="373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10368" extrusionOk="0">
                      <a:moveTo>
                        <a:pt x="1042" y="9832"/>
                      </a:moveTo>
                      <a:cubicBezTo>
                        <a:pt x="931" y="9949"/>
                        <a:pt x="818" y="10064"/>
                        <a:pt x="709" y="10174"/>
                      </a:cubicBezTo>
                      <a:cubicBezTo>
                        <a:pt x="646" y="10238"/>
                        <a:pt x="582" y="10303"/>
                        <a:pt x="519" y="10368"/>
                      </a:cubicBezTo>
                      <a:lnTo>
                        <a:pt x="509" y="10358"/>
                      </a:lnTo>
                      <a:cubicBezTo>
                        <a:pt x="572" y="10293"/>
                        <a:pt x="636" y="10228"/>
                        <a:pt x="699" y="10164"/>
                      </a:cubicBezTo>
                      <a:cubicBezTo>
                        <a:pt x="809" y="10053"/>
                        <a:pt x="922" y="9938"/>
                        <a:pt x="1033" y="9822"/>
                      </a:cubicBezTo>
                      <a:cubicBezTo>
                        <a:pt x="1237" y="9607"/>
                        <a:pt x="1397" y="9425"/>
                        <a:pt x="1536" y="9249"/>
                      </a:cubicBezTo>
                      <a:cubicBezTo>
                        <a:pt x="1577" y="9198"/>
                        <a:pt x="1616" y="9146"/>
                        <a:pt x="1653" y="9095"/>
                      </a:cubicBezTo>
                      <a:cubicBezTo>
                        <a:pt x="1692" y="9042"/>
                        <a:pt x="1729" y="8988"/>
                        <a:pt x="1764" y="8936"/>
                      </a:cubicBezTo>
                      <a:cubicBezTo>
                        <a:pt x="1806" y="8874"/>
                        <a:pt x="1845" y="8810"/>
                        <a:pt x="1883" y="8745"/>
                      </a:cubicBezTo>
                      <a:cubicBezTo>
                        <a:pt x="1911" y="8696"/>
                        <a:pt x="1938" y="8647"/>
                        <a:pt x="1964" y="8596"/>
                      </a:cubicBezTo>
                      <a:cubicBezTo>
                        <a:pt x="2025" y="8477"/>
                        <a:pt x="2077" y="8353"/>
                        <a:pt x="2118" y="8225"/>
                      </a:cubicBezTo>
                      <a:cubicBezTo>
                        <a:pt x="2159" y="8094"/>
                        <a:pt x="2187" y="7958"/>
                        <a:pt x="2199" y="7821"/>
                      </a:cubicBezTo>
                      <a:cubicBezTo>
                        <a:pt x="2203" y="7776"/>
                        <a:pt x="2205" y="7730"/>
                        <a:pt x="2205" y="7685"/>
                      </a:cubicBezTo>
                      <a:cubicBezTo>
                        <a:pt x="2205" y="7590"/>
                        <a:pt x="2196" y="7496"/>
                        <a:pt x="2179" y="7403"/>
                      </a:cubicBezTo>
                      <a:cubicBezTo>
                        <a:pt x="2167" y="7333"/>
                        <a:pt x="2150" y="7265"/>
                        <a:pt x="2128" y="7198"/>
                      </a:cubicBezTo>
                      <a:cubicBezTo>
                        <a:pt x="2106" y="7132"/>
                        <a:pt x="2080" y="7066"/>
                        <a:pt x="2049" y="7003"/>
                      </a:cubicBezTo>
                      <a:cubicBezTo>
                        <a:pt x="2032" y="6969"/>
                        <a:pt x="2015" y="6936"/>
                        <a:pt x="1996" y="6903"/>
                      </a:cubicBezTo>
                      <a:cubicBezTo>
                        <a:pt x="1945" y="6815"/>
                        <a:pt x="1885" y="6731"/>
                        <a:pt x="1819" y="6654"/>
                      </a:cubicBezTo>
                      <a:cubicBezTo>
                        <a:pt x="1773" y="6601"/>
                        <a:pt x="1724" y="6551"/>
                        <a:pt x="1672" y="6505"/>
                      </a:cubicBezTo>
                      <a:lnTo>
                        <a:pt x="1666" y="6499"/>
                      </a:lnTo>
                      <a:cubicBezTo>
                        <a:pt x="1662" y="6495"/>
                        <a:pt x="1657" y="6491"/>
                        <a:pt x="1653" y="6488"/>
                      </a:cubicBezTo>
                      <a:lnTo>
                        <a:pt x="1634" y="6471"/>
                      </a:lnTo>
                      <a:lnTo>
                        <a:pt x="1597" y="6439"/>
                      </a:lnTo>
                      <a:cubicBezTo>
                        <a:pt x="1574" y="6420"/>
                        <a:pt x="1549" y="6400"/>
                        <a:pt x="1522" y="6378"/>
                      </a:cubicBezTo>
                      <a:cubicBezTo>
                        <a:pt x="1488" y="6351"/>
                        <a:pt x="1454" y="6325"/>
                        <a:pt x="1422" y="6299"/>
                      </a:cubicBezTo>
                      <a:lnTo>
                        <a:pt x="1374" y="6262"/>
                      </a:lnTo>
                      <a:cubicBezTo>
                        <a:pt x="1350" y="6243"/>
                        <a:pt x="1324" y="6222"/>
                        <a:pt x="1307" y="6208"/>
                      </a:cubicBezTo>
                      <a:lnTo>
                        <a:pt x="1241" y="6148"/>
                      </a:lnTo>
                      <a:cubicBezTo>
                        <a:pt x="1180" y="6093"/>
                        <a:pt x="1118" y="6038"/>
                        <a:pt x="1058" y="5985"/>
                      </a:cubicBezTo>
                      <a:cubicBezTo>
                        <a:pt x="1025" y="5956"/>
                        <a:pt x="993" y="5928"/>
                        <a:pt x="961" y="5899"/>
                      </a:cubicBezTo>
                      <a:cubicBezTo>
                        <a:pt x="885" y="5832"/>
                        <a:pt x="786" y="5743"/>
                        <a:pt x="690" y="5651"/>
                      </a:cubicBezTo>
                      <a:lnTo>
                        <a:pt x="675" y="5637"/>
                      </a:lnTo>
                      <a:cubicBezTo>
                        <a:pt x="659" y="5621"/>
                        <a:pt x="642" y="5605"/>
                        <a:pt x="625" y="5588"/>
                      </a:cubicBezTo>
                      <a:lnTo>
                        <a:pt x="593" y="5557"/>
                      </a:lnTo>
                      <a:lnTo>
                        <a:pt x="563" y="5526"/>
                      </a:lnTo>
                      <a:cubicBezTo>
                        <a:pt x="518" y="5477"/>
                        <a:pt x="482" y="5436"/>
                        <a:pt x="450" y="5396"/>
                      </a:cubicBezTo>
                      <a:cubicBezTo>
                        <a:pt x="384" y="5314"/>
                        <a:pt x="324" y="5227"/>
                        <a:pt x="271" y="5136"/>
                      </a:cubicBezTo>
                      <a:cubicBezTo>
                        <a:pt x="209" y="5028"/>
                        <a:pt x="157" y="4916"/>
                        <a:pt x="116" y="4799"/>
                      </a:cubicBezTo>
                      <a:cubicBezTo>
                        <a:pt x="39" y="4585"/>
                        <a:pt x="0" y="4359"/>
                        <a:pt x="0" y="4131"/>
                      </a:cubicBezTo>
                      <a:cubicBezTo>
                        <a:pt x="0" y="4130"/>
                        <a:pt x="0" y="4128"/>
                        <a:pt x="0" y="4126"/>
                      </a:cubicBezTo>
                      <a:cubicBezTo>
                        <a:pt x="0" y="4073"/>
                        <a:pt x="2" y="4017"/>
                        <a:pt x="8" y="3955"/>
                      </a:cubicBezTo>
                      <a:cubicBezTo>
                        <a:pt x="8" y="3950"/>
                        <a:pt x="9" y="3945"/>
                        <a:pt x="9" y="3939"/>
                      </a:cubicBezTo>
                      <a:cubicBezTo>
                        <a:pt x="10" y="3931"/>
                        <a:pt x="11" y="3922"/>
                        <a:pt x="12" y="3913"/>
                      </a:cubicBezTo>
                      <a:lnTo>
                        <a:pt x="17" y="3870"/>
                      </a:lnTo>
                      <a:cubicBezTo>
                        <a:pt x="18" y="3863"/>
                        <a:pt x="19" y="3856"/>
                        <a:pt x="20" y="3849"/>
                      </a:cubicBezTo>
                      <a:lnTo>
                        <a:pt x="23" y="3829"/>
                      </a:lnTo>
                      <a:cubicBezTo>
                        <a:pt x="24" y="3823"/>
                        <a:pt x="25" y="3818"/>
                        <a:pt x="26" y="3813"/>
                      </a:cubicBezTo>
                      <a:cubicBezTo>
                        <a:pt x="28" y="3805"/>
                        <a:pt x="29" y="3798"/>
                        <a:pt x="30" y="3790"/>
                      </a:cubicBezTo>
                      <a:cubicBezTo>
                        <a:pt x="51" y="3691"/>
                        <a:pt x="87" y="3596"/>
                        <a:pt x="137" y="3508"/>
                      </a:cubicBezTo>
                      <a:cubicBezTo>
                        <a:pt x="220" y="3365"/>
                        <a:pt x="338" y="3246"/>
                        <a:pt x="481" y="3164"/>
                      </a:cubicBezTo>
                      <a:cubicBezTo>
                        <a:pt x="524" y="3139"/>
                        <a:pt x="568" y="3118"/>
                        <a:pt x="614" y="3101"/>
                      </a:cubicBezTo>
                      <a:cubicBezTo>
                        <a:pt x="712" y="3063"/>
                        <a:pt x="816" y="3043"/>
                        <a:pt x="920" y="3041"/>
                      </a:cubicBezTo>
                      <a:lnTo>
                        <a:pt x="930" y="3041"/>
                      </a:lnTo>
                      <a:cubicBezTo>
                        <a:pt x="939" y="3041"/>
                        <a:pt x="950" y="3040"/>
                        <a:pt x="960" y="3041"/>
                      </a:cubicBezTo>
                      <a:lnTo>
                        <a:pt x="989" y="3041"/>
                      </a:lnTo>
                      <a:cubicBezTo>
                        <a:pt x="991" y="3041"/>
                        <a:pt x="993" y="3042"/>
                        <a:pt x="996" y="3042"/>
                      </a:cubicBezTo>
                      <a:lnTo>
                        <a:pt x="1041" y="3045"/>
                      </a:lnTo>
                      <a:lnTo>
                        <a:pt x="1049" y="3046"/>
                      </a:lnTo>
                      <a:cubicBezTo>
                        <a:pt x="1054" y="3046"/>
                        <a:pt x="1058" y="3046"/>
                        <a:pt x="1063" y="3047"/>
                      </a:cubicBezTo>
                      <a:lnTo>
                        <a:pt x="1126" y="3054"/>
                      </a:lnTo>
                      <a:lnTo>
                        <a:pt x="1168" y="3060"/>
                      </a:lnTo>
                      <a:cubicBezTo>
                        <a:pt x="1189" y="3063"/>
                        <a:pt x="1211" y="3067"/>
                        <a:pt x="1232" y="3071"/>
                      </a:cubicBezTo>
                      <a:lnTo>
                        <a:pt x="1252" y="3075"/>
                      </a:lnTo>
                      <a:cubicBezTo>
                        <a:pt x="1263" y="3077"/>
                        <a:pt x="1275" y="3079"/>
                        <a:pt x="1285" y="3082"/>
                      </a:cubicBezTo>
                      <a:lnTo>
                        <a:pt x="1336" y="3093"/>
                      </a:lnTo>
                      <a:lnTo>
                        <a:pt x="1378" y="3104"/>
                      </a:lnTo>
                      <a:lnTo>
                        <a:pt x="1392" y="3108"/>
                      </a:lnTo>
                      <a:cubicBezTo>
                        <a:pt x="1401" y="3110"/>
                        <a:pt x="1411" y="3113"/>
                        <a:pt x="1421" y="3116"/>
                      </a:cubicBezTo>
                      <a:lnTo>
                        <a:pt x="1447" y="3123"/>
                      </a:lnTo>
                      <a:cubicBezTo>
                        <a:pt x="1466" y="3129"/>
                        <a:pt x="1485" y="3134"/>
                        <a:pt x="1505" y="3141"/>
                      </a:cubicBezTo>
                      <a:lnTo>
                        <a:pt x="1546" y="3154"/>
                      </a:lnTo>
                      <a:cubicBezTo>
                        <a:pt x="1555" y="3157"/>
                        <a:pt x="1564" y="3160"/>
                        <a:pt x="1573" y="3163"/>
                      </a:cubicBezTo>
                      <a:lnTo>
                        <a:pt x="1588" y="3168"/>
                      </a:lnTo>
                      <a:cubicBezTo>
                        <a:pt x="1695" y="3205"/>
                        <a:pt x="1806" y="3250"/>
                        <a:pt x="1920" y="3302"/>
                      </a:cubicBezTo>
                      <a:cubicBezTo>
                        <a:pt x="2143" y="3402"/>
                        <a:pt x="2366" y="3521"/>
                        <a:pt x="2575" y="3634"/>
                      </a:cubicBezTo>
                      <a:lnTo>
                        <a:pt x="2628" y="3663"/>
                      </a:lnTo>
                      <a:cubicBezTo>
                        <a:pt x="2719" y="3712"/>
                        <a:pt x="2812" y="3762"/>
                        <a:pt x="2906" y="3811"/>
                      </a:cubicBezTo>
                      <a:cubicBezTo>
                        <a:pt x="2956" y="3837"/>
                        <a:pt x="3015" y="3868"/>
                        <a:pt x="3076" y="3898"/>
                      </a:cubicBezTo>
                      <a:lnTo>
                        <a:pt x="3119" y="3919"/>
                      </a:lnTo>
                      <a:lnTo>
                        <a:pt x="3205" y="3961"/>
                      </a:lnTo>
                      <a:lnTo>
                        <a:pt x="3247" y="3980"/>
                      </a:lnTo>
                      <a:lnTo>
                        <a:pt x="3244" y="3986"/>
                      </a:lnTo>
                      <a:lnTo>
                        <a:pt x="3247" y="3980"/>
                      </a:lnTo>
                      <a:lnTo>
                        <a:pt x="3300" y="4005"/>
                      </a:lnTo>
                      <a:cubicBezTo>
                        <a:pt x="3311" y="4011"/>
                        <a:pt x="3322" y="4016"/>
                        <a:pt x="3334" y="4021"/>
                      </a:cubicBezTo>
                      <a:lnTo>
                        <a:pt x="3380" y="4042"/>
                      </a:lnTo>
                      <a:cubicBezTo>
                        <a:pt x="3390" y="4046"/>
                        <a:pt x="3400" y="4050"/>
                        <a:pt x="3411" y="4054"/>
                      </a:cubicBezTo>
                      <a:lnTo>
                        <a:pt x="3427" y="4061"/>
                      </a:lnTo>
                      <a:cubicBezTo>
                        <a:pt x="3449" y="4070"/>
                        <a:pt x="3472" y="4079"/>
                        <a:pt x="3495" y="4087"/>
                      </a:cubicBezTo>
                      <a:lnTo>
                        <a:pt x="3521" y="4097"/>
                      </a:lnTo>
                      <a:lnTo>
                        <a:pt x="3593" y="4121"/>
                      </a:lnTo>
                      <a:lnTo>
                        <a:pt x="3617" y="4128"/>
                      </a:lnTo>
                      <a:cubicBezTo>
                        <a:pt x="3682" y="4148"/>
                        <a:pt x="3748" y="4165"/>
                        <a:pt x="3815" y="4178"/>
                      </a:cubicBezTo>
                      <a:cubicBezTo>
                        <a:pt x="3882" y="4192"/>
                        <a:pt x="3950" y="4201"/>
                        <a:pt x="4019" y="4207"/>
                      </a:cubicBezTo>
                      <a:lnTo>
                        <a:pt x="4036" y="4209"/>
                      </a:lnTo>
                      <a:cubicBezTo>
                        <a:pt x="4047" y="4210"/>
                        <a:pt x="4059" y="4211"/>
                        <a:pt x="4070" y="4211"/>
                      </a:cubicBezTo>
                      <a:lnTo>
                        <a:pt x="4129" y="4214"/>
                      </a:lnTo>
                      <a:cubicBezTo>
                        <a:pt x="4160" y="4215"/>
                        <a:pt x="4193" y="4215"/>
                        <a:pt x="4225" y="4214"/>
                      </a:cubicBezTo>
                      <a:cubicBezTo>
                        <a:pt x="4295" y="4213"/>
                        <a:pt x="4364" y="4207"/>
                        <a:pt x="4433" y="4196"/>
                      </a:cubicBezTo>
                      <a:cubicBezTo>
                        <a:pt x="4572" y="4176"/>
                        <a:pt x="4707" y="4137"/>
                        <a:pt x="4836" y="4080"/>
                      </a:cubicBezTo>
                      <a:cubicBezTo>
                        <a:pt x="4887" y="4058"/>
                        <a:pt x="4937" y="4032"/>
                        <a:pt x="4985" y="4005"/>
                      </a:cubicBezTo>
                      <a:cubicBezTo>
                        <a:pt x="5059" y="3962"/>
                        <a:pt x="5129" y="3914"/>
                        <a:pt x="5194" y="3860"/>
                      </a:cubicBezTo>
                      <a:cubicBezTo>
                        <a:pt x="5302" y="3770"/>
                        <a:pt x="5398" y="3666"/>
                        <a:pt x="5479" y="3551"/>
                      </a:cubicBezTo>
                      <a:cubicBezTo>
                        <a:pt x="5506" y="3512"/>
                        <a:pt x="5531" y="3472"/>
                        <a:pt x="5554" y="3432"/>
                      </a:cubicBezTo>
                      <a:cubicBezTo>
                        <a:pt x="5600" y="3352"/>
                        <a:pt x="5640" y="3268"/>
                        <a:pt x="5672" y="3182"/>
                      </a:cubicBezTo>
                      <a:cubicBezTo>
                        <a:pt x="5721" y="3053"/>
                        <a:pt x="5754" y="2919"/>
                        <a:pt x="5773" y="2782"/>
                      </a:cubicBezTo>
                      <a:cubicBezTo>
                        <a:pt x="5782" y="2714"/>
                        <a:pt x="5788" y="2646"/>
                        <a:pt x="5790" y="2578"/>
                      </a:cubicBezTo>
                      <a:cubicBezTo>
                        <a:pt x="5793" y="2516"/>
                        <a:pt x="5792" y="2450"/>
                        <a:pt x="5788" y="2375"/>
                      </a:cubicBezTo>
                      <a:lnTo>
                        <a:pt x="5784" y="2324"/>
                      </a:lnTo>
                      <a:lnTo>
                        <a:pt x="5779" y="2274"/>
                      </a:lnTo>
                      <a:cubicBezTo>
                        <a:pt x="5778" y="2259"/>
                        <a:pt x="5776" y="2243"/>
                        <a:pt x="5774" y="2228"/>
                      </a:cubicBezTo>
                      <a:lnTo>
                        <a:pt x="5774" y="2224"/>
                      </a:lnTo>
                      <a:cubicBezTo>
                        <a:pt x="5773" y="2218"/>
                        <a:pt x="5772" y="2213"/>
                        <a:pt x="5771" y="2207"/>
                      </a:cubicBezTo>
                      <a:cubicBezTo>
                        <a:pt x="5770" y="2196"/>
                        <a:pt x="5769" y="2185"/>
                        <a:pt x="5767" y="2174"/>
                      </a:cubicBezTo>
                      <a:lnTo>
                        <a:pt x="5764" y="2157"/>
                      </a:lnTo>
                      <a:cubicBezTo>
                        <a:pt x="5760" y="2130"/>
                        <a:pt x="5756" y="2102"/>
                        <a:pt x="5750" y="2075"/>
                      </a:cubicBezTo>
                      <a:cubicBezTo>
                        <a:pt x="5749" y="2069"/>
                        <a:pt x="5748" y="2063"/>
                        <a:pt x="5747" y="2058"/>
                      </a:cubicBezTo>
                      <a:cubicBezTo>
                        <a:pt x="5745" y="2047"/>
                        <a:pt x="5743" y="2036"/>
                        <a:pt x="5741" y="2026"/>
                      </a:cubicBezTo>
                      <a:lnTo>
                        <a:pt x="5730" y="1976"/>
                      </a:lnTo>
                      <a:cubicBezTo>
                        <a:pt x="5727" y="1965"/>
                        <a:pt x="5724" y="1954"/>
                        <a:pt x="5722" y="1943"/>
                      </a:cubicBezTo>
                      <a:cubicBezTo>
                        <a:pt x="5720" y="1937"/>
                        <a:pt x="5719" y="1932"/>
                        <a:pt x="5717" y="1927"/>
                      </a:cubicBezTo>
                      <a:cubicBezTo>
                        <a:pt x="5716" y="1921"/>
                        <a:pt x="5714" y="1915"/>
                        <a:pt x="5713" y="1910"/>
                      </a:cubicBezTo>
                      <a:cubicBezTo>
                        <a:pt x="5710" y="1899"/>
                        <a:pt x="5707" y="1888"/>
                        <a:pt x="5704" y="1878"/>
                      </a:cubicBezTo>
                      <a:lnTo>
                        <a:pt x="5701" y="1868"/>
                      </a:lnTo>
                      <a:cubicBezTo>
                        <a:pt x="5693" y="1840"/>
                        <a:pt x="5685" y="1810"/>
                        <a:pt x="5675" y="1782"/>
                      </a:cubicBezTo>
                      <a:cubicBezTo>
                        <a:pt x="5657" y="1725"/>
                        <a:pt x="5635" y="1664"/>
                        <a:pt x="5608" y="1595"/>
                      </a:cubicBezTo>
                      <a:lnTo>
                        <a:pt x="5589" y="1549"/>
                      </a:lnTo>
                      <a:cubicBezTo>
                        <a:pt x="5585" y="1539"/>
                        <a:pt x="5580" y="1530"/>
                        <a:pt x="5576" y="1520"/>
                      </a:cubicBezTo>
                      <a:lnTo>
                        <a:pt x="5569" y="1504"/>
                      </a:lnTo>
                      <a:cubicBezTo>
                        <a:pt x="5560" y="1482"/>
                        <a:pt x="5549" y="1460"/>
                        <a:pt x="5539" y="1438"/>
                      </a:cubicBezTo>
                      <a:lnTo>
                        <a:pt x="5528" y="1414"/>
                      </a:lnTo>
                      <a:cubicBezTo>
                        <a:pt x="5505" y="1366"/>
                        <a:pt x="5474" y="1302"/>
                        <a:pt x="5439" y="1239"/>
                      </a:cubicBezTo>
                      <a:cubicBezTo>
                        <a:pt x="5428" y="1220"/>
                        <a:pt x="5417" y="1201"/>
                        <a:pt x="5407" y="1182"/>
                      </a:cubicBezTo>
                      <a:cubicBezTo>
                        <a:pt x="5401" y="1173"/>
                        <a:pt x="5396" y="1163"/>
                        <a:pt x="5391" y="1154"/>
                      </a:cubicBezTo>
                      <a:cubicBezTo>
                        <a:pt x="5385" y="1145"/>
                        <a:pt x="5380" y="1136"/>
                        <a:pt x="5374" y="1126"/>
                      </a:cubicBezTo>
                      <a:cubicBezTo>
                        <a:pt x="5363" y="1108"/>
                        <a:pt x="5352" y="1089"/>
                        <a:pt x="5341" y="1070"/>
                      </a:cubicBezTo>
                      <a:cubicBezTo>
                        <a:pt x="5306" y="1013"/>
                        <a:pt x="5270" y="958"/>
                        <a:pt x="5236" y="907"/>
                      </a:cubicBezTo>
                      <a:cubicBezTo>
                        <a:pt x="5165" y="802"/>
                        <a:pt x="5090" y="697"/>
                        <a:pt x="5012" y="594"/>
                      </a:cubicBezTo>
                      <a:cubicBezTo>
                        <a:pt x="4852" y="385"/>
                        <a:pt x="4683" y="186"/>
                        <a:pt x="4533" y="9"/>
                      </a:cubicBezTo>
                      <a:lnTo>
                        <a:pt x="4544" y="0"/>
                      </a:lnTo>
                      <a:cubicBezTo>
                        <a:pt x="4694" y="177"/>
                        <a:pt x="4864" y="377"/>
                        <a:pt x="5023" y="586"/>
                      </a:cubicBezTo>
                      <a:cubicBezTo>
                        <a:pt x="5102" y="689"/>
                        <a:pt x="5178" y="794"/>
                        <a:pt x="5248" y="899"/>
                      </a:cubicBezTo>
                      <a:cubicBezTo>
                        <a:pt x="5282" y="951"/>
                        <a:pt x="5319" y="1006"/>
                        <a:pt x="5353" y="1063"/>
                      </a:cubicBezTo>
                      <a:cubicBezTo>
                        <a:pt x="5364" y="1081"/>
                        <a:pt x="5376" y="1101"/>
                        <a:pt x="5386" y="1119"/>
                      </a:cubicBezTo>
                      <a:cubicBezTo>
                        <a:pt x="5392" y="1128"/>
                        <a:pt x="5398" y="1138"/>
                        <a:pt x="5403" y="1147"/>
                      </a:cubicBezTo>
                      <a:cubicBezTo>
                        <a:pt x="5408" y="1156"/>
                        <a:pt x="5414" y="1166"/>
                        <a:pt x="5419" y="1175"/>
                      </a:cubicBezTo>
                      <a:cubicBezTo>
                        <a:pt x="5430" y="1194"/>
                        <a:pt x="5441" y="1213"/>
                        <a:pt x="5451" y="1233"/>
                      </a:cubicBezTo>
                      <a:cubicBezTo>
                        <a:pt x="5486" y="1295"/>
                        <a:pt x="5517" y="1359"/>
                        <a:pt x="5541" y="1408"/>
                      </a:cubicBezTo>
                      <a:lnTo>
                        <a:pt x="5552" y="1432"/>
                      </a:lnTo>
                      <a:cubicBezTo>
                        <a:pt x="5562" y="1454"/>
                        <a:pt x="5573" y="1476"/>
                        <a:pt x="5582" y="1499"/>
                      </a:cubicBezTo>
                      <a:lnTo>
                        <a:pt x="5589" y="1514"/>
                      </a:lnTo>
                      <a:cubicBezTo>
                        <a:pt x="5593" y="1524"/>
                        <a:pt x="5598" y="1534"/>
                        <a:pt x="5602" y="1544"/>
                      </a:cubicBezTo>
                      <a:lnTo>
                        <a:pt x="5621" y="1590"/>
                      </a:lnTo>
                      <a:cubicBezTo>
                        <a:pt x="5648" y="1660"/>
                        <a:pt x="5670" y="1721"/>
                        <a:pt x="5689" y="1778"/>
                      </a:cubicBezTo>
                      <a:cubicBezTo>
                        <a:pt x="5698" y="1807"/>
                        <a:pt x="5707" y="1836"/>
                        <a:pt x="5715" y="1864"/>
                      </a:cubicBezTo>
                      <a:lnTo>
                        <a:pt x="5718" y="1874"/>
                      </a:lnTo>
                      <a:cubicBezTo>
                        <a:pt x="5721" y="1885"/>
                        <a:pt x="5724" y="1896"/>
                        <a:pt x="5727" y="1906"/>
                      </a:cubicBezTo>
                      <a:cubicBezTo>
                        <a:pt x="5728" y="1912"/>
                        <a:pt x="5730" y="1918"/>
                        <a:pt x="5731" y="1923"/>
                      </a:cubicBezTo>
                      <a:cubicBezTo>
                        <a:pt x="5732" y="1929"/>
                        <a:pt x="5734" y="1934"/>
                        <a:pt x="5735" y="1939"/>
                      </a:cubicBezTo>
                      <a:cubicBezTo>
                        <a:pt x="5738" y="1950"/>
                        <a:pt x="5741" y="1962"/>
                        <a:pt x="5744" y="1973"/>
                      </a:cubicBezTo>
                      <a:lnTo>
                        <a:pt x="5755" y="2023"/>
                      </a:lnTo>
                      <a:cubicBezTo>
                        <a:pt x="5757" y="2034"/>
                        <a:pt x="5759" y="2045"/>
                        <a:pt x="5761" y="2055"/>
                      </a:cubicBezTo>
                      <a:cubicBezTo>
                        <a:pt x="5762" y="2061"/>
                        <a:pt x="5763" y="2067"/>
                        <a:pt x="5764" y="2072"/>
                      </a:cubicBezTo>
                      <a:cubicBezTo>
                        <a:pt x="5770" y="2100"/>
                        <a:pt x="5774" y="2128"/>
                        <a:pt x="5778" y="2155"/>
                      </a:cubicBezTo>
                      <a:lnTo>
                        <a:pt x="5781" y="2172"/>
                      </a:lnTo>
                      <a:cubicBezTo>
                        <a:pt x="5783" y="2183"/>
                        <a:pt x="5784" y="2194"/>
                        <a:pt x="5785" y="2205"/>
                      </a:cubicBezTo>
                      <a:cubicBezTo>
                        <a:pt x="5786" y="2211"/>
                        <a:pt x="5787" y="2217"/>
                        <a:pt x="5788" y="2222"/>
                      </a:cubicBezTo>
                      <a:lnTo>
                        <a:pt x="5788" y="2227"/>
                      </a:lnTo>
                      <a:cubicBezTo>
                        <a:pt x="5790" y="2242"/>
                        <a:pt x="5792" y="2257"/>
                        <a:pt x="5793" y="2273"/>
                      </a:cubicBezTo>
                      <a:lnTo>
                        <a:pt x="5798" y="2324"/>
                      </a:lnTo>
                      <a:lnTo>
                        <a:pt x="5802" y="2374"/>
                      </a:lnTo>
                      <a:cubicBezTo>
                        <a:pt x="5806" y="2450"/>
                        <a:pt x="5807" y="2517"/>
                        <a:pt x="5804" y="2579"/>
                      </a:cubicBezTo>
                      <a:cubicBezTo>
                        <a:pt x="5802" y="2648"/>
                        <a:pt x="5796" y="2716"/>
                        <a:pt x="5787" y="2784"/>
                      </a:cubicBezTo>
                      <a:cubicBezTo>
                        <a:pt x="5768" y="2922"/>
                        <a:pt x="5734" y="3057"/>
                        <a:pt x="5686" y="3187"/>
                      </a:cubicBezTo>
                      <a:cubicBezTo>
                        <a:pt x="5653" y="3274"/>
                        <a:pt x="5613" y="3358"/>
                        <a:pt x="5567" y="3438"/>
                      </a:cubicBezTo>
                      <a:cubicBezTo>
                        <a:pt x="5543" y="3480"/>
                        <a:pt x="5517" y="3520"/>
                        <a:pt x="5490" y="3559"/>
                      </a:cubicBezTo>
                      <a:cubicBezTo>
                        <a:pt x="5409" y="3675"/>
                        <a:pt x="5312" y="3780"/>
                        <a:pt x="5203" y="3871"/>
                      </a:cubicBezTo>
                      <a:cubicBezTo>
                        <a:pt x="5137" y="3925"/>
                        <a:pt x="5066" y="3974"/>
                        <a:pt x="4992" y="4017"/>
                      </a:cubicBezTo>
                      <a:cubicBezTo>
                        <a:pt x="4943" y="4045"/>
                        <a:pt x="4893" y="4071"/>
                        <a:pt x="4841" y="4093"/>
                      </a:cubicBezTo>
                      <a:cubicBezTo>
                        <a:pt x="4712" y="4150"/>
                        <a:pt x="4575" y="4189"/>
                        <a:pt x="4435" y="4210"/>
                      </a:cubicBezTo>
                      <a:cubicBezTo>
                        <a:pt x="4366" y="4221"/>
                        <a:pt x="4296" y="4227"/>
                        <a:pt x="4226" y="4228"/>
                      </a:cubicBezTo>
                      <a:cubicBezTo>
                        <a:pt x="4212" y="4229"/>
                        <a:pt x="4199" y="4229"/>
                        <a:pt x="4185" y="4229"/>
                      </a:cubicBezTo>
                      <a:cubicBezTo>
                        <a:pt x="4166" y="4229"/>
                        <a:pt x="4147" y="4229"/>
                        <a:pt x="4128" y="4228"/>
                      </a:cubicBezTo>
                      <a:lnTo>
                        <a:pt x="4121" y="4228"/>
                      </a:lnTo>
                      <a:lnTo>
                        <a:pt x="4069" y="4226"/>
                      </a:lnTo>
                      <a:cubicBezTo>
                        <a:pt x="4057" y="4225"/>
                        <a:pt x="4046" y="4224"/>
                        <a:pt x="4035" y="4223"/>
                      </a:cubicBezTo>
                      <a:lnTo>
                        <a:pt x="4017" y="4222"/>
                      </a:lnTo>
                      <a:cubicBezTo>
                        <a:pt x="3948" y="4216"/>
                        <a:pt x="3880" y="4206"/>
                        <a:pt x="3812" y="4192"/>
                      </a:cubicBezTo>
                      <a:cubicBezTo>
                        <a:pt x="3745" y="4179"/>
                        <a:pt x="3678" y="4162"/>
                        <a:pt x="3613" y="4142"/>
                      </a:cubicBezTo>
                      <a:lnTo>
                        <a:pt x="3589" y="4135"/>
                      </a:lnTo>
                      <a:lnTo>
                        <a:pt x="3516" y="4111"/>
                      </a:lnTo>
                      <a:lnTo>
                        <a:pt x="3490" y="4101"/>
                      </a:lnTo>
                      <a:cubicBezTo>
                        <a:pt x="3467" y="4093"/>
                        <a:pt x="3444" y="4084"/>
                        <a:pt x="3421" y="4074"/>
                      </a:cubicBezTo>
                      <a:lnTo>
                        <a:pt x="3405" y="4068"/>
                      </a:lnTo>
                      <a:cubicBezTo>
                        <a:pt x="3395" y="4064"/>
                        <a:pt x="3384" y="4060"/>
                        <a:pt x="3374" y="4055"/>
                      </a:cubicBezTo>
                      <a:lnTo>
                        <a:pt x="3328" y="4035"/>
                      </a:lnTo>
                      <a:cubicBezTo>
                        <a:pt x="3316" y="4029"/>
                        <a:pt x="3304" y="4024"/>
                        <a:pt x="3293" y="4019"/>
                      </a:cubicBezTo>
                      <a:lnTo>
                        <a:pt x="3241" y="3993"/>
                      </a:lnTo>
                      <a:lnTo>
                        <a:pt x="3177" y="3964"/>
                      </a:lnTo>
                      <a:lnTo>
                        <a:pt x="3112" y="3933"/>
                      </a:lnTo>
                      <a:lnTo>
                        <a:pt x="3069" y="3911"/>
                      </a:lnTo>
                      <a:cubicBezTo>
                        <a:pt x="3008" y="3881"/>
                        <a:pt x="2949" y="3850"/>
                        <a:pt x="2899" y="3824"/>
                      </a:cubicBezTo>
                      <a:cubicBezTo>
                        <a:pt x="2805" y="3775"/>
                        <a:pt x="2712" y="3724"/>
                        <a:pt x="2621" y="3675"/>
                      </a:cubicBezTo>
                      <a:lnTo>
                        <a:pt x="2568" y="3647"/>
                      </a:lnTo>
                      <a:cubicBezTo>
                        <a:pt x="2359" y="3534"/>
                        <a:pt x="2136" y="3415"/>
                        <a:pt x="1914" y="3315"/>
                      </a:cubicBezTo>
                      <a:cubicBezTo>
                        <a:pt x="1801" y="3264"/>
                        <a:pt x="1689" y="3219"/>
                        <a:pt x="1583" y="3182"/>
                      </a:cubicBezTo>
                      <a:lnTo>
                        <a:pt x="1568" y="3177"/>
                      </a:lnTo>
                      <a:cubicBezTo>
                        <a:pt x="1559" y="3174"/>
                        <a:pt x="1551" y="3171"/>
                        <a:pt x="1542" y="3168"/>
                      </a:cubicBezTo>
                      <a:lnTo>
                        <a:pt x="1500" y="3155"/>
                      </a:lnTo>
                      <a:cubicBezTo>
                        <a:pt x="1481" y="3148"/>
                        <a:pt x="1461" y="3143"/>
                        <a:pt x="1443" y="3137"/>
                      </a:cubicBezTo>
                      <a:lnTo>
                        <a:pt x="1416" y="3130"/>
                      </a:lnTo>
                      <a:cubicBezTo>
                        <a:pt x="1407" y="3127"/>
                        <a:pt x="1397" y="3124"/>
                        <a:pt x="1388" y="3122"/>
                      </a:cubicBezTo>
                      <a:lnTo>
                        <a:pt x="1374" y="3118"/>
                      </a:lnTo>
                      <a:lnTo>
                        <a:pt x="1333" y="3108"/>
                      </a:lnTo>
                      <a:lnTo>
                        <a:pt x="1282" y="3096"/>
                      </a:lnTo>
                      <a:cubicBezTo>
                        <a:pt x="1271" y="3094"/>
                        <a:pt x="1260" y="3091"/>
                        <a:pt x="1249" y="3089"/>
                      </a:cubicBezTo>
                      <a:lnTo>
                        <a:pt x="1229" y="3085"/>
                      </a:lnTo>
                      <a:cubicBezTo>
                        <a:pt x="1208" y="3081"/>
                        <a:pt x="1186" y="3077"/>
                        <a:pt x="1165" y="3074"/>
                      </a:cubicBezTo>
                      <a:lnTo>
                        <a:pt x="1123" y="3068"/>
                      </a:lnTo>
                      <a:lnTo>
                        <a:pt x="1060" y="3061"/>
                      </a:lnTo>
                      <a:cubicBezTo>
                        <a:pt x="1056" y="3060"/>
                        <a:pt x="1052" y="3060"/>
                        <a:pt x="1047" y="3060"/>
                      </a:cubicBezTo>
                      <a:lnTo>
                        <a:pt x="1040" y="3059"/>
                      </a:lnTo>
                      <a:lnTo>
                        <a:pt x="994" y="3056"/>
                      </a:lnTo>
                      <a:cubicBezTo>
                        <a:pt x="992" y="3056"/>
                        <a:pt x="990" y="3056"/>
                        <a:pt x="988" y="3056"/>
                      </a:cubicBezTo>
                      <a:lnTo>
                        <a:pt x="959" y="3055"/>
                      </a:lnTo>
                      <a:cubicBezTo>
                        <a:pt x="949" y="3054"/>
                        <a:pt x="939" y="3055"/>
                        <a:pt x="929" y="3055"/>
                      </a:cubicBezTo>
                      <a:lnTo>
                        <a:pt x="920" y="3055"/>
                      </a:lnTo>
                      <a:cubicBezTo>
                        <a:pt x="817" y="3057"/>
                        <a:pt x="715" y="3077"/>
                        <a:pt x="619" y="3114"/>
                      </a:cubicBezTo>
                      <a:cubicBezTo>
                        <a:pt x="573" y="3131"/>
                        <a:pt x="530" y="3152"/>
                        <a:pt x="488" y="3176"/>
                      </a:cubicBezTo>
                      <a:cubicBezTo>
                        <a:pt x="347" y="3258"/>
                        <a:pt x="230" y="3375"/>
                        <a:pt x="149" y="3515"/>
                      </a:cubicBezTo>
                      <a:cubicBezTo>
                        <a:pt x="99" y="3602"/>
                        <a:pt x="63" y="3695"/>
                        <a:pt x="43" y="3793"/>
                      </a:cubicBezTo>
                      <a:cubicBezTo>
                        <a:pt x="42" y="3801"/>
                        <a:pt x="41" y="3808"/>
                        <a:pt x="39" y="3816"/>
                      </a:cubicBezTo>
                      <a:cubicBezTo>
                        <a:pt x="38" y="3821"/>
                        <a:pt x="38" y="3826"/>
                        <a:pt x="37" y="3831"/>
                      </a:cubicBezTo>
                      <a:lnTo>
                        <a:pt x="33" y="3851"/>
                      </a:lnTo>
                      <a:cubicBezTo>
                        <a:pt x="32" y="3858"/>
                        <a:pt x="31" y="3865"/>
                        <a:pt x="31" y="3872"/>
                      </a:cubicBezTo>
                      <a:lnTo>
                        <a:pt x="25" y="3915"/>
                      </a:lnTo>
                      <a:cubicBezTo>
                        <a:pt x="24" y="3923"/>
                        <a:pt x="24" y="3932"/>
                        <a:pt x="23" y="3941"/>
                      </a:cubicBezTo>
                      <a:cubicBezTo>
                        <a:pt x="22" y="3946"/>
                        <a:pt x="22" y="3952"/>
                        <a:pt x="21" y="3957"/>
                      </a:cubicBezTo>
                      <a:cubicBezTo>
                        <a:pt x="16" y="4018"/>
                        <a:pt x="13" y="4074"/>
                        <a:pt x="13" y="4127"/>
                      </a:cubicBezTo>
                      <a:cubicBezTo>
                        <a:pt x="13" y="4128"/>
                        <a:pt x="13" y="4130"/>
                        <a:pt x="13" y="4132"/>
                      </a:cubicBezTo>
                      <a:cubicBezTo>
                        <a:pt x="13" y="4358"/>
                        <a:pt x="52" y="4582"/>
                        <a:pt x="128" y="4795"/>
                      </a:cubicBezTo>
                      <a:cubicBezTo>
                        <a:pt x="170" y="4911"/>
                        <a:pt x="221" y="5023"/>
                        <a:pt x="283" y="5129"/>
                      </a:cubicBezTo>
                      <a:cubicBezTo>
                        <a:pt x="335" y="5220"/>
                        <a:pt x="394" y="5306"/>
                        <a:pt x="460" y="5388"/>
                      </a:cubicBezTo>
                      <a:lnTo>
                        <a:pt x="455" y="5392"/>
                      </a:lnTo>
                      <a:lnTo>
                        <a:pt x="460" y="5388"/>
                      </a:lnTo>
                      <a:cubicBezTo>
                        <a:pt x="492" y="5428"/>
                        <a:pt x="528" y="5468"/>
                        <a:pt x="573" y="5517"/>
                      </a:cubicBezTo>
                      <a:lnTo>
                        <a:pt x="618" y="5563"/>
                      </a:lnTo>
                      <a:lnTo>
                        <a:pt x="634" y="5578"/>
                      </a:lnTo>
                      <a:cubicBezTo>
                        <a:pt x="651" y="5595"/>
                        <a:pt x="668" y="5611"/>
                        <a:pt x="684" y="5627"/>
                      </a:cubicBezTo>
                      <a:lnTo>
                        <a:pt x="699" y="5641"/>
                      </a:lnTo>
                      <a:cubicBezTo>
                        <a:pt x="795" y="5733"/>
                        <a:pt x="894" y="5822"/>
                        <a:pt x="970" y="5889"/>
                      </a:cubicBezTo>
                      <a:cubicBezTo>
                        <a:pt x="1001" y="5917"/>
                        <a:pt x="1034" y="5946"/>
                        <a:pt x="1066" y="5975"/>
                      </a:cubicBezTo>
                      <a:cubicBezTo>
                        <a:pt x="1126" y="6028"/>
                        <a:pt x="1188" y="6083"/>
                        <a:pt x="1250" y="6138"/>
                      </a:cubicBezTo>
                      <a:lnTo>
                        <a:pt x="1316" y="6198"/>
                      </a:lnTo>
                      <a:cubicBezTo>
                        <a:pt x="1332" y="6212"/>
                        <a:pt x="1358" y="6233"/>
                        <a:pt x="1382" y="6251"/>
                      </a:cubicBezTo>
                      <a:lnTo>
                        <a:pt x="1430" y="6289"/>
                      </a:lnTo>
                      <a:cubicBezTo>
                        <a:pt x="1462" y="6314"/>
                        <a:pt x="1496" y="6341"/>
                        <a:pt x="1530" y="6367"/>
                      </a:cubicBezTo>
                      <a:cubicBezTo>
                        <a:pt x="1557" y="6390"/>
                        <a:pt x="1582" y="6410"/>
                        <a:pt x="1605" y="6429"/>
                      </a:cubicBezTo>
                      <a:lnTo>
                        <a:pt x="1662" y="6477"/>
                      </a:lnTo>
                      <a:cubicBezTo>
                        <a:pt x="1666" y="6481"/>
                        <a:pt x="1670" y="6485"/>
                        <a:pt x="1675" y="6489"/>
                      </a:cubicBezTo>
                      <a:lnTo>
                        <a:pt x="1681" y="6495"/>
                      </a:lnTo>
                      <a:cubicBezTo>
                        <a:pt x="1733" y="6542"/>
                        <a:pt x="1782" y="6592"/>
                        <a:pt x="1828" y="6645"/>
                      </a:cubicBezTo>
                      <a:cubicBezTo>
                        <a:pt x="1895" y="6723"/>
                        <a:pt x="1955" y="6806"/>
                        <a:pt x="2006" y="6895"/>
                      </a:cubicBezTo>
                      <a:cubicBezTo>
                        <a:pt x="2025" y="6929"/>
                        <a:pt x="2044" y="6963"/>
                        <a:pt x="2060" y="6997"/>
                      </a:cubicBezTo>
                      <a:cubicBezTo>
                        <a:pt x="2091" y="7061"/>
                        <a:pt x="2118" y="7127"/>
                        <a:pt x="2140" y="7194"/>
                      </a:cubicBezTo>
                      <a:cubicBezTo>
                        <a:pt x="2162" y="7262"/>
                        <a:pt x="2179" y="7331"/>
                        <a:pt x="2192" y="7400"/>
                      </a:cubicBezTo>
                      <a:cubicBezTo>
                        <a:pt x="2209" y="7494"/>
                        <a:pt x="2218" y="7590"/>
                        <a:pt x="2218" y="7685"/>
                      </a:cubicBezTo>
                      <a:cubicBezTo>
                        <a:pt x="2218" y="7731"/>
                        <a:pt x="2216" y="7777"/>
                        <a:pt x="2212" y="7822"/>
                      </a:cubicBezTo>
                      <a:cubicBezTo>
                        <a:pt x="2200" y="7961"/>
                        <a:pt x="2172" y="8097"/>
                        <a:pt x="2130" y="8229"/>
                      </a:cubicBezTo>
                      <a:cubicBezTo>
                        <a:pt x="2089" y="8358"/>
                        <a:pt x="2037" y="8483"/>
                        <a:pt x="1975" y="8603"/>
                      </a:cubicBezTo>
                      <a:cubicBezTo>
                        <a:pt x="1950" y="8653"/>
                        <a:pt x="1922" y="8703"/>
                        <a:pt x="1894" y="8752"/>
                      </a:cubicBezTo>
                      <a:cubicBezTo>
                        <a:pt x="1856" y="8817"/>
                        <a:pt x="1817" y="8881"/>
                        <a:pt x="1775" y="8944"/>
                      </a:cubicBezTo>
                      <a:cubicBezTo>
                        <a:pt x="1740" y="8997"/>
                        <a:pt x="1702" y="9050"/>
                        <a:pt x="1663" y="9104"/>
                      </a:cubicBezTo>
                      <a:cubicBezTo>
                        <a:pt x="1626" y="9154"/>
                        <a:pt x="1587" y="9206"/>
                        <a:pt x="1546" y="9258"/>
                      </a:cubicBezTo>
                      <a:cubicBezTo>
                        <a:pt x="1407" y="9434"/>
                        <a:pt x="1246" y="9617"/>
                        <a:pt x="1042" y="983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13"/>
                <p:cNvSpPr/>
                <p:nvPr/>
              </p:nvSpPr>
              <p:spPr>
                <a:xfrm>
                  <a:off x="4701240" y="1013760"/>
                  <a:ext cx="2089800" cy="364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5" h="10122" extrusionOk="0">
                      <a:moveTo>
                        <a:pt x="1093" y="9587"/>
                      </a:moveTo>
                      <a:cubicBezTo>
                        <a:pt x="984" y="9701"/>
                        <a:pt x="871" y="9816"/>
                        <a:pt x="762" y="9926"/>
                      </a:cubicBezTo>
                      <a:cubicBezTo>
                        <a:pt x="699" y="9990"/>
                        <a:pt x="634" y="10056"/>
                        <a:pt x="570" y="10122"/>
                      </a:cubicBezTo>
                      <a:lnTo>
                        <a:pt x="560" y="10112"/>
                      </a:lnTo>
                      <a:cubicBezTo>
                        <a:pt x="624" y="10046"/>
                        <a:pt x="689" y="9980"/>
                        <a:pt x="752" y="9917"/>
                      </a:cubicBezTo>
                      <a:cubicBezTo>
                        <a:pt x="861" y="9806"/>
                        <a:pt x="974" y="9692"/>
                        <a:pt x="1082" y="9578"/>
                      </a:cubicBezTo>
                      <a:cubicBezTo>
                        <a:pt x="1283" y="9367"/>
                        <a:pt x="1439" y="9189"/>
                        <a:pt x="1575" y="9017"/>
                      </a:cubicBezTo>
                      <a:cubicBezTo>
                        <a:pt x="1747" y="8798"/>
                        <a:pt x="1881" y="8595"/>
                        <a:pt x="1983" y="8395"/>
                      </a:cubicBezTo>
                      <a:cubicBezTo>
                        <a:pt x="2040" y="8284"/>
                        <a:pt x="2087" y="8169"/>
                        <a:pt x="2125" y="8051"/>
                      </a:cubicBezTo>
                      <a:cubicBezTo>
                        <a:pt x="2163" y="7933"/>
                        <a:pt x="2188" y="7811"/>
                        <a:pt x="2199" y="7687"/>
                      </a:cubicBezTo>
                      <a:cubicBezTo>
                        <a:pt x="2202" y="7647"/>
                        <a:pt x="2204" y="7606"/>
                        <a:pt x="2204" y="7565"/>
                      </a:cubicBezTo>
                      <a:cubicBezTo>
                        <a:pt x="2204" y="7357"/>
                        <a:pt x="2157" y="7152"/>
                        <a:pt x="2066" y="6965"/>
                      </a:cubicBezTo>
                      <a:cubicBezTo>
                        <a:pt x="2051" y="6935"/>
                        <a:pt x="2035" y="6905"/>
                        <a:pt x="2019" y="6875"/>
                      </a:cubicBezTo>
                      <a:cubicBezTo>
                        <a:pt x="1973" y="6797"/>
                        <a:pt x="1921" y="6724"/>
                        <a:pt x="1862" y="6656"/>
                      </a:cubicBezTo>
                      <a:cubicBezTo>
                        <a:pt x="1822" y="6609"/>
                        <a:pt x="1778" y="6564"/>
                        <a:pt x="1732" y="6523"/>
                      </a:cubicBezTo>
                      <a:cubicBezTo>
                        <a:pt x="1686" y="6481"/>
                        <a:pt x="1636" y="6441"/>
                        <a:pt x="1590" y="6403"/>
                      </a:cubicBezTo>
                      <a:cubicBezTo>
                        <a:pt x="1557" y="6377"/>
                        <a:pt x="1523" y="6351"/>
                        <a:pt x="1491" y="6325"/>
                      </a:cubicBezTo>
                      <a:lnTo>
                        <a:pt x="1443" y="6288"/>
                      </a:lnTo>
                      <a:lnTo>
                        <a:pt x="1429" y="6276"/>
                      </a:lnTo>
                      <a:cubicBezTo>
                        <a:pt x="1409" y="6261"/>
                        <a:pt x="1389" y="6245"/>
                        <a:pt x="1370" y="6229"/>
                      </a:cubicBezTo>
                      <a:lnTo>
                        <a:pt x="1301" y="6166"/>
                      </a:lnTo>
                      <a:cubicBezTo>
                        <a:pt x="1241" y="6112"/>
                        <a:pt x="1179" y="6057"/>
                        <a:pt x="1119" y="6004"/>
                      </a:cubicBezTo>
                      <a:cubicBezTo>
                        <a:pt x="1087" y="5976"/>
                        <a:pt x="1054" y="5947"/>
                        <a:pt x="1022" y="5918"/>
                      </a:cubicBezTo>
                      <a:cubicBezTo>
                        <a:pt x="945" y="5850"/>
                        <a:pt x="845" y="5759"/>
                        <a:pt x="746" y="5666"/>
                      </a:cubicBezTo>
                      <a:cubicBezTo>
                        <a:pt x="706" y="5627"/>
                        <a:pt x="659" y="5581"/>
                        <a:pt x="614" y="5534"/>
                      </a:cubicBezTo>
                      <a:cubicBezTo>
                        <a:pt x="565" y="5482"/>
                        <a:pt x="525" y="5437"/>
                        <a:pt x="490" y="5393"/>
                      </a:cubicBezTo>
                      <a:cubicBezTo>
                        <a:pt x="418" y="5304"/>
                        <a:pt x="353" y="5209"/>
                        <a:pt x="296" y="5109"/>
                      </a:cubicBezTo>
                      <a:cubicBezTo>
                        <a:pt x="228" y="4992"/>
                        <a:pt x="171" y="4869"/>
                        <a:pt x="126" y="4742"/>
                      </a:cubicBezTo>
                      <a:cubicBezTo>
                        <a:pt x="43" y="4508"/>
                        <a:pt x="0" y="4261"/>
                        <a:pt x="0" y="4013"/>
                      </a:cubicBezTo>
                      <a:cubicBezTo>
                        <a:pt x="0" y="4011"/>
                        <a:pt x="0" y="4009"/>
                        <a:pt x="0" y="4007"/>
                      </a:cubicBezTo>
                      <a:cubicBezTo>
                        <a:pt x="0" y="3949"/>
                        <a:pt x="2" y="3888"/>
                        <a:pt x="8" y="3820"/>
                      </a:cubicBezTo>
                      <a:cubicBezTo>
                        <a:pt x="9" y="3815"/>
                        <a:pt x="9" y="3809"/>
                        <a:pt x="10" y="3804"/>
                      </a:cubicBezTo>
                      <a:cubicBezTo>
                        <a:pt x="11" y="3794"/>
                        <a:pt x="12" y="3784"/>
                        <a:pt x="13" y="3774"/>
                      </a:cubicBezTo>
                      <a:lnTo>
                        <a:pt x="19" y="3727"/>
                      </a:lnTo>
                      <a:cubicBezTo>
                        <a:pt x="22" y="3696"/>
                        <a:pt x="28" y="3665"/>
                        <a:pt x="34" y="3635"/>
                      </a:cubicBezTo>
                      <a:cubicBezTo>
                        <a:pt x="58" y="3516"/>
                        <a:pt x="101" y="3402"/>
                        <a:pt x="162" y="3297"/>
                      </a:cubicBezTo>
                      <a:cubicBezTo>
                        <a:pt x="260" y="3127"/>
                        <a:pt x="402" y="2985"/>
                        <a:pt x="573" y="2886"/>
                      </a:cubicBezTo>
                      <a:cubicBezTo>
                        <a:pt x="624" y="2857"/>
                        <a:pt x="677" y="2831"/>
                        <a:pt x="732" y="2810"/>
                      </a:cubicBezTo>
                      <a:cubicBezTo>
                        <a:pt x="849" y="2765"/>
                        <a:pt x="973" y="2741"/>
                        <a:pt x="1099" y="2738"/>
                      </a:cubicBezTo>
                      <a:cubicBezTo>
                        <a:pt x="1107" y="2738"/>
                        <a:pt x="1116" y="2738"/>
                        <a:pt x="1124" y="2738"/>
                      </a:cubicBezTo>
                      <a:cubicBezTo>
                        <a:pt x="1178" y="2738"/>
                        <a:pt x="1233" y="2741"/>
                        <a:pt x="1286" y="2748"/>
                      </a:cubicBezTo>
                      <a:lnTo>
                        <a:pt x="1333" y="2753"/>
                      </a:lnTo>
                      <a:lnTo>
                        <a:pt x="1379" y="2760"/>
                      </a:lnTo>
                      <a:cubicBezTo>
                        <a:pt x="1403" y="2763"/>
                        <a:pt x="1428" y="2768"/>
                        <a:pt x="1451" y="2772"/>
                      </a:cubicBezTo>
                      <a:lnTo>
                        <a:pt x="1471" y="2776"/>
                      </a:lnTo>
                      <a:cubicBezTo>
                        <a:pt x="1484" y="2778"/>
                        <a:pt x="1496" y="2781"/>
                        <a:pt x="1508" y="2784"/>
                      </a:cubicBezTo>
                      <a:lnTo>
                        <a:pt x="1563" y="2796"/>
                      </a:lnTo>
                      <a:lnTo>
                        <a:pt x="1608" y="2808"/>
                      </a:lnTo>
                      <a:lnTo>
                        <a:pt x="1622" y="2812"/>
                      </a:lnTo>
                      <a:cubicBezTo>
                        <a:pt x="1633" y="2814"/>
                        <a:pt x="1643" y="2817"/>
                        <a:pt x="1654" y="2820"/>
                      </a:cubicBezTo>
                      <a:lnTo>
                        <a:pt x="1680" y="2828"/>
                      </a:lnTo>
                      <a:cubicBezTo>
                        <a:pt x="1701" y="2834"/>
                        <a:pt x="1722" y="2840"/>
                        <a:pt x="1743" y="2847"/>
                      </a:cubicBezTo>
                      <a:lnTo>
                        <a:pt x="1788" y="2861"/>
                      </a:lnTo>
                      <a:cubicBezTo>
                        <a:pt x="1797" y="2864"/>
                        <a:pt x="1807" y="2867"/>
                        <a:pt x="1817" y="2871"/>
                      </a:cubicBezTo>
                      <a:lnTo>
                        <a:pt x="1832" y="2876"/>
                      </a:lnTo>
                      <a:cubicBezTo>
                        <a:pt x="1945" y="2915"/>
                        <a:pt x="2058" y="2961"/>
                        <a:pt x="2179" y="3015"/>
                      </a:cubicBezTo>
                      <a:cubicBezTo>
                        <a:pt x="2407" y="3118"/>
                        <a:pt x="2624" y="3234"/>
                        <a:pt x="2845" y="3354"/>
                      </a:cubicBezTo>
                      <a:lnTo>
                        <a:pt x="2927" y="3396"/>
                      </a:lnTo>
                      <a:cubicBezTo>
                        <a:pt x="3115" y="3499"/>
                        <a:pt x="3310" y="3604"/>
                        <a:pt x="3509" y="3694"/>
                      </a:cubicBezTo>
                      <a:lnTo>
                        <a:pt x="3506" y="3700"/>
                      </a:lnTo>
                      <a:lnTo>
                        <a:pt x="3509" y="3694"/>
                      </a:lnTo>
                      <a:cubicBezTo>
                        <a:pt x="3564" y="3721"/>
                        <a:pt x="3620" y="3748"/>
                        <a:pt x="3679" y="3771"/>
                      </a:cubicBezTo>
                      <a:cubicBezTo>
                        <a:pt x="3699" y="3780"/>
                        <a:pt x="3720" y="3787"/>
                        <a:pt x="3740" y="3795"/>
                      </a:cubicBezTo>
                      <a:lnTo>
                        <a:pt x="3766" y="3804"/>
                      </a:lnTo>
                      <a:lnTo>
                        <a:pt x="3832" y="3826"/>
                      </a:lnTo>
                      <a:lnTo>
                        <a:pt x="3854" y="3833"/>
                      </a:lnTo>
                      <a:cubicBezTo>
                        <a:pt x="3913" y="3851"/>
                        <a:pt x="3973" y="3866"/>
                        <a:pt x="4034" y="3878"/>
                      </a:cubicBezTo>
                      <a:cubicBezTo>
                        <a:pt x="4095" y="3891"/>
                        <a:pt x="4157" y="3900"/>
                        <a:pt x="4218" y="3905"/>
                      </a:cubicBezTo>
                      <a:lnTo>
                        <a:pt x="4235" y="3907"/>
                      </a:lnTo>
                      <a:cubicBezTo>
                        <a:pt x="4245" y="3907"/>
                        <a:pt x="4255" y="3908"/>
                        <a:pt x="4265" y="3909"/>
                      </a:cubicBezTo>
                      <a:lnTo>
                        <a:pt x="4322" y="3911"/>
                      </a:lnTo>
                      <a:cubicBezTo>
                        <a:pt x="4349" y="3912"/>
                        <a:pt x="4377" y="3912"/>
                        <a:pt x="4404" y="3911"/>
                      </a:cubicBezTo>
                      <a:cubicBezTo>
                        <a:pt x="4466" y="3910"/>
                        <a:pt x="4528" y="3904"/>
                        <a:pt x="4589" y="3895"/>
                      </a:cubicBezTo>
                      <a:cubicBezTo>
                        <a:pt x="4712" y="3877"/>
                        <a:pt x="4831" y="3843"/>
                        <a:pt x="4945" y="3793"/>
                      </a:cubicBezTo>
                      <a:cubicBezTo>
                        <a:pt x="4990" y="3773"/>
                        <a:pt x="5034" y="3751"/>
                        <a:pt x="5077" y="3726"/>
                      </a:cubicBezTo>
                      <a:cubicBezTo>
                        <a:pt x="5141" y="3689"/>
                        <a:pt x="5203" y="3646"/>
                        <a:pt x="5261" y="3599"/>
                      </a:cubicBezTo>
                      <a:cubicBezTo>
                        <a:pt x="5356" y="3519"/>
                        <a:pt x="5441" y="3428"/>
                        <a:pt x="5512" y="3326"/>
                      </a:cubicBezTo>
                      <a:cubicBezTo>
                        <a:pt x="5536" y="3292"/>
                        <a:pt x="5558" y="3257"/>
                        <a:pt x="5579" y="3221"/>
                      </a:cubicBezTo>
                      <a:cubicBezTo>
                        <a:pt x="5620" y="3150"/>
                        <a:pt x="5655" y="3075"/>
                        <a:pt x="5684" y="2998"/>
                      </a:cubicBezTo>
                      <a:cubicBezTo>
                        <a:pt x="5728" y="2882"/>
                        <a:pt x="5758" y="2761"/>
                        <a:pt x="5774" y="2638"/>
                      </a:cubicBezTo>
                      <a:cubicBezTo>
                        <a:pt x="5806" y="2402"/>
                        <a:pt x="5793" y="2154"/>
                        <a:pt x="5734" y="1899"/>
                      </a:cubicBezTo>
                      <a:cubicBezTo>
                        <a:pt x="5679" y="1671"/>
                        <a:pt x="5587" y="1439"/>
                        <a:pt x="5461" y="1208"/>
                      </a:cubicBezTo>
                      <a:cubicBezTo>
                        <a:pt x="5451" y="1190"/>
                        <a:pt x="5441" y="1172"/>
                        <a:pt x="5431" y="1154"/>
                      </a:cubicBezTo>
                      <a:cubicBezTo>
                        <a:pt x="5426" y="1145"/>
                        <a:pt x="5421" y="1136"/>
                        <a:pt x="5415" y="1127"/>
                      </a:cubicBezTo>
                      <a:cubicBezTo>
                        <a:pt x="5410" y="1118"/>
                        <a:pt x="5404" y="1109"/>
                        <a:pt x="5399" y="1099"/>
                      </a:cubicBezTo>
                      <a:cubicBezTo>
                        <a:pt x="5389" y="1082"/>
                        <a:pt x="5378" y="1064"/>
                        <a:pt x="5367" y="1047"/>
                      </a:cubicBezTo>
                      <a:cubicBezTo>
                        <a:pt x="5335" y="993"/>
                        <a:pt x="5300" y="940"/>
                        <a:pt x="5267" y="890"/>
                      </a:cubicBezTo>
                      <a:cubicBezTo>
                        <a:pt x="5199" y="788"/>
                        <a:pt x="5125" y="686"/>
                        <a:pt x="5049" y="587"/>
                      </a:cubicBezTo>
                      <a:cubicBezTo>
                        <a:pt x="4905" y="397"/>
                        <a:pt x="4756" y="220"/>
                        <a:pt x="4576" y="9"/>
                      </a:cubicBezTo>
                      <a:lnTo>
                        <a:pt x="4587" y="0"/>
                      </a:lnTo>
                      <a:cubicBezTo>
                        <a:pt x="4766" y="211"/>
                        <a:pt x="4915" y="388"/>
                        <a:pt x="5061" y="578"/>
                      </a:cubicBezTo>
                      <a:cubicBezTo>
                        <a:pt x="5137" y="678"/>
                        <a:pt x="5210" y="780"/>
                        <a:pt x="5279" y="882"/>
                      </a:cubicBezTo>
                      <a:cubicBezTo>
                        <a:pt x="5312" y="932"/>
                        <a:pt x="5347" y="986"/>
                        <a:pt x="5379" y="1040"/>
                      </a:cubicBezTo>
                      <a:cubicBezTo>
                        <a:pt x="5390" y="1057"/>
                        <a:pt x="5401" y="1075"/>
                        <a:pt x="5411" y="1092"/>
                      </a:cubicBezTo>
                      <a:cubicBezTo>
                        <a:pt x="5416" y="1102"/>
                        <a:pt x="5422" y="1111"/>
                        <a:pt x="5427" y="1120"/>
                      </a:cubicBezTo>
                      <a:cubicBezTo>
                        <a:pt x="5432" y="1129"/>
                        <a:pt x="5438" y="1138"/>
                        <a:pt x="5443" y="1147"/>
                      </a:cubicBezTo>
                      <a:cubicBezTo>
                        <a:pt x="5453" y="1165"/>
                        <a:pt x="5463" y="1183"/>
                        <a:pt x="5473" y="1202"/>
                      </a:cubicBezTo>
                      <a:cubicBezTo>
                        <a:pt x="5600" y="1433"/>
                        <a:pt x="5692" y="1667"/>
                        <a:pt x="5748" y="1896"/>
                      </a:cubicBezTo>
                      <a:cubicBezTo>
                        <a:pt x="5807" y="2152"/>
                        <a:pt x="5820" y="2403"/>
                        <a:pt x="5788" y="2640"/>
                      </a:cubicBezTo>
                      <a:cubicBezTo>
                        <a:pt x="5771" y="2764"/>
                        <a:pt x="5741" y="2886"/>
                        <a:pt x="5697" y="3003"/>
                      </a:cubicBezTo>
                      <a:cubicBezTo>
                        <a:pt x="5668" y="3081"/>
                        <a:pt x="5632" y="3156"/>
                        <a:pt x="5591" y="3228"/>
                      </a:cubicBezTo>
                      <a:cubicBezTo>
                        <a:pt x="5570" y="3265"/>
                        <a:pt x="5547" y="3300"/>
                        <a:pt x="5523" y="3335"/>
                      </a:cubicBezTo>
                      <a:cubicBezTo>
                        <a:pt x="5451" y="3437"/>
                        <a:pt x="5366" y="3530"/>
                        <a:pt x="5270" y="3610"/>
                      </a:cubicBezTo>
                      <a:cubicBezTo>
                        <a:pt x="5211" y="3658"/>
                        <a:pt x="5149" y="3701"/>
                        <a:pt x="5084" y="3739"/>
                      </a:cubicBezTo>
                      <a:cubicBezTo>
                        <a:pt x="5041" y="3764"/>
                        <a:pt x="4997" y="3786"/>
                        <a:pt x="4951" y="3806"/>
                      </a:cubicBezTo>
                      <a:cubicBezTo>
                        <a:pt x="4836" y="3856"/>
                        <a:pt x="4715" y="3891"/>
                        <a:pt x="4591" y="3910"/>
                      </a:cubicBezTo>
                      <a:cubicBezTo>
                        <a:pt x="4530" y="3919"/>
                        <a:pt x="4467" y="3924"/>
                        <a:pt x="4405" y="3926"/>
                      </a:cubicBezTo>
                      <a:cubicBezTo>
                        <a:pt x="4393" y="3926"/>
                        <a:pt x="4381" y="3926"/>
                        <a:pt x="4369" y="3926"/>
                      </a:cubicBezTo>
                      <a:cubicBezTo>
                        <a:pt x="4353" y="3926"/>
                        <a:pt x="4337" y="3926"/>
                        <a:pt x="4322" y="3926"/>
                      </a:cubicBezTo>
                      <a:lnTo>
                        <a:pt x="4311" y="3926"/>
                      </a:lnTo>
                      <a:lnTo>
                        <a:pt x="4264" y="3923"/>
                      </a:lnTo>
                      <a:cubicBezTo>
                        <a:pt x="4254" y="3923"/>
                        <a:pt x="4244" y="3922"/>
                        <a:pt x="4234" y="3921"/>
                      </a:cubicBezTo>
                      <a:lnTo>
                        <a:pt x="4217" y="3920"/>
                      </a:lnTo>
                      <a:cubicBezTo>
                        <a:pt x="4155" y="3914"/>
                        <a:pt x="4093" y="3905"/>
                        <a:pt x="4032" y="3893"/>
                      </a:cubicBezTo>
                      <a:cubicBezTo>
                        <a:pt x="3971" y="3881"/>
                        <a:pt x="3910" y="3865"/>
                        <a:pt x="3850" y="3847"/>
                      </a:cubicBezTo>
                      <a:lnTo>
                        <a:pt x="3828" y="3840"/>
                      </a:lnTo>
                      <a:lnTo>
                        <a:pt x="3761" y="3818"/>
                      </a:lnTo>
                      <a:lnTo>
                        <a:pt x="3736" y="3808"/>
                      </a:lnTo>
                      <a:cubicBezTo>
                        <a:pt x="3716" y="3801"/>
                        <a:pt x="3694" y="3793"/>
                        <a:pt x="3674" y="3784"/>
                      </a:cubicBezTo>
                      <a:cubicBezTo>
                        <a:pt x="3615" y="3761"/>
                        <a:pt x="3558" y="3734"/>
                        <a:pt x="3503" y="3708"/>
                      </a:cubicBezTo>
                      <a:cubicBezTo>
                        <a:pt x="3305" y="3617"/>
                        <a:pt x="3109" y="3511"/>
                        <a:pt x="2921" y="3409"/>
                      </a:cubicBezTo>
                      <a:lnTo>
                        <a:pt x="2839" y="3365"/>
                      </a:lnTo>
                      <a:cubicBezTo>
                        <a:pt x="2618" y="3246"/>
                        <a:pt x="2401" y="3130"/>
                        <a:pt x="2174" y="3028"/>
                      </a:cubicBezTo>
                      <a:cubicBezTo>
                        <a:pt x="2053" y="2973"/>
                        <a:pt x="1940" y="2928"/>
                        <a:pt x="1828" y="2889"/>
                      </a:cubicBezTo>
                      <a:lnTo>
                        <a:pt x="1812" y="2883"/>
                      </a:lnTo>
                      <a:cubicBezTo>
                        <a:pt x="1803" y="2880"/>
                        <a:pt x="1793" y="2877"/>
                        <a:pt x="1784" y="2874"/>
                      </a:cubicBezTo>
                      <a:lnTo>
                        <a:pt x="1739" y="2860"/>
                      </a:lnTo>
                      <a:cubicBezTo>
                        <a:pt x="1719" y="2853"/>
                        <a:pt x="1697" y="2847"/>
                        <a:pt x="1677" y="2841"/>
                      </a:cubicBezTo>
                      <a:lnTo>
                        <a:pt x="1650" y="2833"/>
                      </a:lnTo>
                      <a:cubicBezTo>
                        <a:pt x="1640" y="2830"/>
                        <a:pt x="1629" y="2827"/>
                        <a:pt x="1619" y="2825"/>
                      </a:cubicBezTo>
                      <a:lnTo>
                        <a:pt x="1605" y="2821"/>
                      </a:lnTo>
                      <a:lnTo>
                        <a:pt x="1560" y="2809"/>
                      </a:lnTo>
                      <a:lnTo>
                        <a:pt x="1505" y="2797"/>
                      </a:lnTo>
                      <a:cubicBezTo>
                        <a:pt x="1493" y="2794"/>
                        <a:pt x="1481" y="2792"/>
                        <a:pt x="1469" y="2790"/>
                      </a:cubicBezTo>
                      <a:lnTo>
                        <a:pt x="1449" y="2786"/>
                      </a:lnTo>
                      <a:cubicBezTo>
                        <a:pt x="1425" y="2781"/>
                        <a:pt x="1401" y="2777"/>
                        <a:pt x="1377" y="2773"/>
                      </a:cubicBezTo>
                      <a:lnTo>
                        <a:pt x="1331" y="2766"/>
                      </a:lnTo>
                      <a:lnTo>
                        <a:pt x="1285" y="2761"/>
                      </a:lnTo>
                      <a:cubicBezTo>
                        <a:pt x="1232" y="2755"/>
                        <a:pt x="1178" y="2752"/>
                        <a:pt x="1125" y="2752"/>
                      </a:cubicBezTo>
                      <a:cubicBezTo>
                        <a:pt x="1116" y="2752"/>
                        <a:pt x="1108" y="2752"/>
                        <a:pt x="1100" y="2752"/>
                      </a:cubicBezTo>
                      <a:cubicBezTo>
                        <a:pt x="976" y="2754"/>
                        <a:pt x="853" y="2779"/>
                        <a:pt x="737" y="2823"/>
                      </a:cubicBezTo>
                      <a:cubicBezTo>
                        <a:pt x="683" y="2844"/>
                        <a:pt x="630" y="2869"/>
                        <a:pt x="580" y="2898"/>
                      </a:cubicBezTo>
                      <a:cubicBezTo>
                        <a:pt x="411" y="2995"/>
                        <a:pt x="271" y="3135"/>
                        <a:pt x="174" y="3304"/>
                      </a:cubicBezTo>
                      <a:cubicBezTo>
                        <a:pt x="114" y="3407"/>
                        <a:pt x="71" y="3520"/>
                        <a:pt x="47" y="3637"/>
                      </a:cubicBezTo>
                      <a:cubicBezTo>
                        <a:pt x="42" y="3667"/>
                        <a:pt x="36" y="3698"/>
                        <a:pt x="32" y="3729"/>
                      </a:cubicBezTo>
                      <a:lnTo>
                        <a:pt x="27" y="3775"/>
                      </a:lnTo>
                      <a:cubicBezTo>
                        <a:pt x="26" y="3785"/>
                        <a:pt x="25" y="3795"/>
                        <a:pt x="24" y="3805"/>
                      </a:cubicBezTo>
                      <a:cubicBezTo>
                        <a:pt x="23" y="3810"/>
                        <a:pt x="23" y="3816"/>
                        <a:pt x="22" y="3821"/>
                      </a:cubicBezTo>
                      <a:cubicBezTo>
                        <a:pt x="16" y="3888"/>
                        <a:pt x="14" y="3949"/>
                        <a:pt x="14" y="4007"/>
                      </a:cubicBezTo>
                      <a:cubicBezTo>
                        <a:pt x="14" y="4009"/>
                        <a:pt x="14" y="4011"/>
                        <a:pt x="14" y="4012"/>
                      </a:cubicBezTo>
                      <a:cubicBezTo>
                        <a:pt x="14" y="4259"/>
                        <a:pt x="56" y="4505"/>
                        <a:pt x="139" y="4737"/>
                      </a:cubicBezTo>
                      <a:cubicBezTo>
                        <a:pt x="184" y="4864"/>
                        <a:pt x="241" y="4985"/>
                        <a:pt x="308" y="5102"/>
                      </a:cubicBezTo>
                      <a:cubicBezTo>
                        <a:pt x="365" y="5201"/>
                        <a:pt x="429" y="5295"/>
                        <a:pt x="501" y="5384"/>
                      </a:cubicBezTo>
                      <a:lnTo>
                        <a:pt x="496" y="5388"/>
                      </a:lnTo>
                      <a:lnTo>
                        <a:pt x="501" y="5384"/>
                      </a:lnTo>
                      <a:cubicBezTo>
                        <a:pt x="536" y="5428"/>
                        <a:pt x="575" y="5472"/>
                        <a:pt x="624" y="5524"/>
                      </a:cubicBezTo>
                      <a:cubicBezTo>
                        <a:pt x="669" y="5571"/>
                        <a:pt x="716" y="5616"/>
                        <a:pt x="756" y="5655"/>
                      </a:cubicBezTo>
                      <a:cubicBezTo>
                        <a:pt x="854" y="5749"/>
                        <a:pt x="955" y="5839"/>
                        <a:pt x="1032" y="5907"/>
                      </a:cubicBezTo>
                      <a:cubicBezTo>
                        <a:pt x="1064" y="5936"/>
                        <a:pt x="1096" y="5965"/>
                        <a:pt x="1129" y="5993"/>
                      </a:cubicBezTo>
                      <a:cubicBezTo>
                        <a:pt x="1189" y="6046"/>
                        <a:pt x="1250" y="6101"/>
                        <a:pt x="1311" y="6155"/>
                      </a:cubicBezTo>
                      <a:lnTo>
                        <a:pt x="1380" y="6218"/>
                      </a:lnTo>
                      <a:cubicBezTo>
                        <a:pt x="1399" y="6234"/>
                        <a:pt x="1419" y="6250"/>
                        <a:pt x="1438" y="6265"/>
                      </a:cubicBezTo>
                      <a:lnTo>
                        <a:pt x="1452" y="6276"/>
                      </a:lnTo>
                      <a:lnTo>
                        <a:pt x="1500" y="6314"/>
                      </a:lnTo>
                      <a:cubicBezTo>
                        <a:pt x="1533" y="6339"/>
                        <a:pt x="1566" y="6366"/>
                        <a:pt x="1599" y="6392"/>
                      </a:cubicBezTo>
                      <a:cubicBezTo>
                        <a:pt x="1646" y="6430"/>
                        <a:pt x="1696" y="6470"/>
                        <a:pt x="1742" y="6512"/>
                      </a:cubicBezTo>
                      <a:cubicBezTo>
                        <a:pt x="1789" y="6554"/>
                        <a:pt x="1833" y="6599"/>
                        <a:pt x="1874" y="6646"/>
                      </a:cubicBezTo>
                      <a:cubicBezTo>
                        <a:pt x="1933" y="6715"/>
                        <a:pt x="1986" y="6789"/>
                        <a:pt x="2031" y="6868"/>
                      </a:cubicBezTo>
                      <a:cubicBezTo>
                        <a:pt x="2049" y="6898"/>
                        <a:pt x="2065" y="6928"/>
                        <a:pt x="2080" y="6959"/>
                      </a:cubicBezTo>
                      <a:cubicBezTo>
                        <a:pt x="2171" y="7147"/>
                        <a:pt x="2219" y="7355"/>
                        <a:pt x="2219" y="7564"/>
                      </a:cubicBezTo>
                      <a:cubicBezTo>
                        <a:pt x="2219" y="7606"/>
                        <a:pt x="2217" y="7647"/>
                        <a:pt x="2213" y="7688"/>
                      </a:cubicBezTo>
                      <a:cubicBezTo>
                        <a:pt x="2202" y="7813"/>
                        <a:pt x="2177" y="7936"/>
                        <a:pt x="2139" y="8055"/>
                      </a:cubicBezTo>
                      <a:cubicBezTo>
                        <a:pt x="2101" y="8174"/>
                        <a:pt x="2053" y="8289"/>
                        <a:pt x="1996" y="8401"/>
                      </a:cubicBezTo>
                      <a:cubicBezTo>
                        <a:pt x="1893" y="8601"/>
                        <a:pt x="1759" y="8806"/>
                        <a:pt x="1586" y="9025"/>
                      </a:cubicBezTo>
                      <a:cubicBezTo>
                        <a:pt x="1450" y="9197"/>
                        <a:pt x="1294" y="9376"/>
                        <a:pt x="1093" y="958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13"/>
                <p:cNvSpPr/>
                <p:nvPr/>
              </p:nvSpPr>
              <p:spPr>
                <a:xfrm>
                  <a:off x="4635000" y="1056960"/>
                  <a:ext cx="2090160" cy="3554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9873" extrusionOk="0">
                      <a:moveTo>
                        <a:pt x="1144" y="9340"/>
                      </a:moveTo>
                      <a:cubicBezTo>
                        <a:pt x="1036" y="9453"/>
                        <a:pt x="924" y="9566"/>
                        <a:pt x="815" y="9677"/>
                      </a:cubicBezTo>
                      <a:cubicBezTo>
                        <a:pt x="752" y="9741"/>
                        <a:pt x="687" y="9807"/>
                        <a:pt x="622" y="9873"/>
                      </a:cubicBezTo>
                      <a:lnTo>
                        <a:pt x="612" y="9864"/>
                      </a:lnTo>
                      <a:cubicBezTo>
                        <a:pt x="677" y="9798"/>
                        <a:pt x="742" y="9731"/>
                        <a:pt x="805" y="9667"/>
                      </a:cubicBezTo>
                      <a:cubicBezTo>
                        <a:pt x="914" y="9557"/>
                        <a:pt x="1026" y="9444"/>
                        <a:pt x="1133" y="9331"/>
                      </a:cubicBezTo>
                      <a:cubicBezTo>
                        <a:pt x="1329" y="9125"/>
                        <a:pt x="1482" y="8951"/>
                        <a:pt x="1614" y="8783"/>
                      </a:cubicBezTo>
                      <a:cubicBezTo>
                        <a:pt x="1780" y="8574"/>
                        <a:pt x="1906" y="8381"/>
                        <a:pt x="2003" y="8192"/>
                      </a:cubicBezTo>
                      <a:cubicBezTo>
                        <a:pt x="2055" y="8090"/>
                        <a:pt x="2099" y="7984"/>
                        <a:pt x="2134" y="7876"/>
                      </a:cubicBezTo>
                      <a:cubicBezTo>
                        <a:pt x="2167" y="7771"/>
                        <a:pt x="2190" y="7662"/>
                        <a:pt x="2199" y="7552"/>
                      </a:cubicBezTo>
                      <a:cubicBezTo>
                        <a:pt x="2203" y="7517"/>
                        <a:pt x="2204" y="7482"/>
                        <a:pt x="2204" y="7447"/>
                      </a:cubicBezTo>
                      <a:cubicBezTo>
                        <a:pt x="2204" y="7374"/>
                        <a:pt x="2198" y="7302"/>
                        <a:pt x="2184" y="7230"/>
                      </a:cubicBezTo>
                      <a:cubicBezTo>
                        <a:pt x="2175" y="7177"/>
                        <a:pt x="2162" y="7125"/>
                        <a:pt x="2145" y="7074"/>
                      </a:cubicBezTo>
                      <a:cubicBezTo>
                        <a:pt x="2128" y="7023"/>
                        <a:pt x="2108" y="6973"/>
                        <a:pt x="2085" y="6925"/>
                      </a:cubicBezTo>
                      <a:cubicBezTo>
                        <a:pt x="2072" y="6899"/>
                        <a:pt x="2058" y="6873"/>
                        <a:pt x="2043" y="6847"/>
                      </a:cubicBezTo>
                      <a:cubicBezTo>
                        <a:pt x="2004" y="6779"/>
                        <a:pt x="1959" y="6715"/>
                        <a:pt x="1907" y="6656"/>
                      </a:cubicBezTo>
                      <a:cubicBezTo>
                        <a:pt x="1872" y="6615"/>
                        <a:pt x="1834" y="6576"/>
                        <a:pt x="1793" y="6539"/>
                      </a:cubicBezTo>
                      <a:lnTo>
                        <a:pt x="1788" y="6534"/>
                      </a:lnTo>
                      <a:cubicBezTo>
                        <a:pt x="1785" y="6531"/>
                        <a:pt x="1781" y="6529"/>
                        <a:pt x="1778" y="6526"/>
                      </a:cubicBezTo>
                      <a:lnTo>
                        <a:pt x="1762" y="6512"/>
                      </a:lnTo>
                      <a:lnTo>
                        <a:pt x="1728" y="6483"/>
                      </a:lnTo>
                      <a:cubicBezTo>
                        <a:pt x="1707" y="6466"/>
                        <a:pt x="1684" y="6447"/>
                        <a:pt x="1659" y="6427"/>
                      </a:cubicBezTo>
                      <a:cubicBezTo>
                        <a:pt x="1627" y="6401"/>
                        <a:pt x="1596" y="6377"/>
                        <a:pt x="1562" y="6350"/>
                      </a:cubicBezTo>
                      <a:lnTo>
                        <a:pt x="1513" y="6312"/>
                      </a:lnTo>
                      <a:lnTo>
                        <a:pt x="1445" y="6257"/>
                      </a:lnTo>
                      <a:lnTo>
                        <a:pt x="1441" y="6254"/>
                      </a:lnTo>
                      <a:cubicBezTo>
                        <a:pt x="1438" y="6252"/>
                        <a:pt x="1435" y="6250"/>
                        <a:pt x="1433" y="6248"/>
                      </a:cubicBezTo>
                      <a:lnTo>
                        <a:pt x="1362" y="6183"/>
                      </a:lnTo>
                      <a:cubicBezTo>
                        <a:pt x="1302" y="6129"/>
                        <a:pt x="1241" y="6075"/>
                        <a:pt x="1182" y="6023"/>
                      </a:cubicBezTo>
                      <a:cubicBezTo>
                        <a:pt x="1149" y="5994"/>
                        <a:pt x="1116" y="5965"/>
                        <a:pt x="1083" y="5935"/>
                      </a:cubicBezTo>
                      <a:cubicBezTo>
                        <a:pt x="1006" y="5866"/>
                        <a:pt x="903" y="5774"/>
                        <a:pt x="803" y="5679"/>
                      </a:cubicBezTo>
                      <a:lnTo>
                        <a:pt x="789" y="5665"/>
                      </a:lnTo>
                      <a:cubicBezTo>
                        <a:pt x="771" y="5647"/>
                        <a:pt x="752" y="5629"/>
                        <a:pt x="734" y="5611"/>
                      </a:cubicBezTo>
                      <a:lnTo>
                        <a:pt x="699" y="5577"/>
                      </a:lnTo>
                      <a:lnTo>
                        <a:pt x="664" y="5541"/>
                      </a:lnTo>
                      <a:cubicBezTo>
                        <a:pt x="612" y="5485"/>
                        <a:pt x="569" y="5435"/>
                        <a:pt x="531" y="5388"/>
                      </a:cubicBezTo>
                      <a:cubicBezTo>
                        <a:pt x="453" y="5291"/>
                        <a:pt x="382" y="5189"/>
                        <a:pt x="320" y="5081"/>
                      </a:cubicBezTo>
                      <a:cubicBezTo>
                        <a:pt x="247" y="4954"/>
                        <a:pt x="186" y="4821"/>
                        <a:pt x="137" y="4684"/>
                      </a:cubicBezTo>
                      <a:cubicBezTo>
                        <a:pt x="46" y="4430"/>
                        <a:pt x="0" y="4162"/>
                        <a:pt x="0" y="3893"/>
                      </a:cubicBezTo>
                      <a:cubicBezTo>
                        <a:pt x="0" y="3891"/>
                        <a:pt x="0" y="3889"/>
                        <a:pt x="0" y="3887"/>
                      </a:cubicBezTo>
                      <a:cubicBezTo>
                        <a:pt x="0" y="3823"/>
                        <a:pt x="3" y="3756"/>
                        <a:pt x="9" y="3684"/>
                      </a:cubicBezTo>
                      <a:cubicBezTo>
                        <a:pt x="10" y="3678"/>
                        <a:pt x="10" y="3673"/>
                        <a:pt x="11" y="3667"/>
                      </a:cubicBezTo>
                      <a:cubicBezTo>
                        <a:pt x="12" y="3656"/>
                        <a:pt x="13" y="3644"/>
                        <a:pt x="14" y="3633"/>
                      </a:cubicBezTo>
                      <a:lnTo>
                        <a:pt x="20" y="3583"/>
                      </a:lnTo>
                      <a:cubicBezTo>
                        <a:pt x="21" y="3574"/>
                        <a:pt x="22" y="3566"/>
                        <a:pt x="24" y="3557"/>
                      </a:cubicBezTo>
                      <a:lnTo>
                        <a:pt x="28" y="3532"/>
                      </a:lnTo>
                      <a:cubicBezTo>
                        <a:pt x="29" y="3526"/>
                        <a:pt x="30" y="3520"/>
                        <a:pt x="31" y="3515"/>
                      </a:cubicBezTo>
                      <a:cubicBezTo>
                        <a:pt x="33" y="3503"/>
                        <a:pt x="35" y="3490"/>
                        <a:pt x="38" y="3478"/>
                      </a:cubicBezTo>
                      <a:cubicBezTo>
                        <a:pt x="66" y="3339"/>
                        <a:pt x="116" y="3206"/>
                        <a:pt x="187" y="3084"/>
                      </a:cubicBezTo>
                      <a:cubicBezTo>
                        <a:pt x="302" y="2885"/>
                        <a:pt x="466" y="2720"/>
                        <a:pt x="665" y="2606"/>
                      </a:cubicBezTo>
                      <a:cubicBezTo>
                        <a:pt x="725" y="2571"/>
                        <a:pt x="786" y="2542"/>
                        <a:pt x="850" y="2517"/>
                      </a:cubicBezTo>
                      <a:cubicBezTo>
                        <a:pt x="987" y="2465"/>
                        <a:pt x="1132" y="2437"/>
                        <a:pt x="1278" y="2434"/>
                      </a:cubicBezTo>
                      <a:lnTo>
                        <a:pt x="1288" y="2434"/>
                      </a:lnTo>
                      <a:cubicBezTo>
                        <a:pt x="1303" y="2434"/>
                        <a:pt x="1318" y="2433"/>
                        <a:pt x="1333" y="2434"/>
                      </a:cubicBezTo>
                      <a:lnTo>
                        <a:pt x="1374" y="2435"/>
                      </a:lnTo>
                      <a:cubicBezTo>
                        <a:pt x="1377" y="2435"/>
                        <a:pt x="1380" y="2435"/>
                        <a:pt x="1383" y="2435"/>
                      </a:cubicBezTo>
                      <a:lnTo>
                        <a:pt x="1439" y="2439"/>
                      </a:lnTo>
                      <a:lnTo>
                        <a:pt x="1447" y="2440"/>
                      </a:lnTo>
                      <a:cubicBezTo>
                        <a:pt x="1453" y="2440"/>
                        <a:pt x="1459" y="2441"/>
                        <a:pt x="1464" y="2441"/>
                      </a:cubicBezTo>
                      <a:lnTo>
                        <a:pt x="1541" y="2450"/>
                      </a:lnTo>
                      <a:lnTo>
                        <a:pt x="1591" y="2458"/>
                      </a:lnTo>
                      <a:cubicBezTo>
                        <a:pt x="1618" y="2461"/>
                        <a:pt x="1645" y="2467"/>
                        <a:pt x="1671" y="2472"/>
                      </a:cubicBezTo>
                      <a:lnTo>
                        <a:pt x="1691" y="2475"/>
                      </a:lnTo>
                      <a:cubicBezTo>
                        <a:pt x="1705" y="2478"/>
                        <a:pt x="1718" y="2481"/>
                        <a:pt x="1731" y="2484"/>
                      </a:cubicBezTo>
                      <a:lnTo>
                        <a:pt x="1790" y="2497"/>
                      </a:lnTo>
                      <a:lnTo>
                        <a:pt x="1839" y="2509"/>
                      </a:lnTo>
                      <a:lnTo>
                        <a:pt x="1853" y="2513"/>
                      </a:lnTo>
                      <a:cubicBezTo>
                        <a:pt x="1864" y="2516"/>
                        <a:pt x="1876" y="2519"/>
                        <a:pt x="1887" y="2522"/>
                      </a:cubicBezTo>
                      <a:lnTo>
                        <a:pt x="1915" y="2530"/>
                      </a:lnTo>
                      <a:cubicBezTo>
                        <a:pt x="1937" y="2537"/>
                        <a:pt x="1960" y="2543"/>
                        <a:pt x="1982" y="2551"/>
                      </a:cubicBezTo>
                      <a:lnTo>
                        <a:pt x="2030" y="2566"/>
                      </a:lnTo>
                      <a:cubicBezTo>
                        <a:pt x="2040" y="2569"/>
                        <a:pt x="2050" y="2573"/>
                        <a:pt x="2060" y="2576"/>
                      </a:cubicBezTo>
                      <a:lnTo>
                        <a:pt x="2076" y="2582"/>
                      </a:lnTo>
                      <a:cubicBezTo>
                        <a:pt x="2194" y="2623"/>
                        <a:pt x="2313" y="2671"/>
                        <a:pt x="2438" y="2727"/>
                      </a:cubicBezTo>
                      <a:cubicBezTo>
                        <a:pt x="2672" y="2832"/>
                        <a:pt x="2893" y="2950"/>
                        <a:pt x="3117" y="3071"/>
                      </a:cubicBezTo>
                      <a:lnTo>
                        <a:pt x="3169" y="3099"/>
                      </a:lnTo>
                      <a:cubicBezTo>
                        <a:pt x="3259" y="3148"/>
                        <a:pt x="3353" y="3198"/>
                        <a:pt x="3444" y="3247"/>
                      </a:cubicBezTo>
                      <a:cubicBezTo>
                        <a:pt x="3492" y="3271"/>
                        <a:pt x="3548" y="3301"/>
                        <a:pt x="3606" y="3330"/>
                      </a:cubicBezTo>
                      <a:lnTo>
                        <a:pt x="3647" y="3350"/>
                      </a:lnTo>
                      <a:lnTo>
                        <a:pt x="3729" y="3389"/>
                      </a:lnTo>
                      <a:lnTo>
                        <a:pt x="3772" y="3409"/>
                      </a:lnTo>
                      <a:lnTo>
                        <a:pt x="3769" y="3415"/>
                      </a:lnTo>
                      <a:lnTo>
                        <a:pt x="3772" y="3409"/>
                      </a:lnTo>
                      <a:lnTo>
                        <a:pt x="3822" y="3433"/>
                      </a:lnTo>
                      <a:cubicBezTo>
                        <a:pt x="3833" y="3438"/>
                        <a:pt x="3843" y="3443"/>
                        <a:pt x="3853" y="3447"/>
                      </a:cubicBezTo>
                      <a:lnTo>
                        <a:pt x="3892" y="3465"/>
                      </a:lnTo>
                      <a:cubicBezTo>
                        <a:pt x="3901" y="3468"/>
                        <a:pt x="3909" y="3472"/>
                        <a:pt x="3917" y="3475"/>
                      </a:cubicBezTo>
                      <a:lnTo>
                        <a:pt x="3932" y="3481"/>
                      </a:lnTo>
                      <a:cubicBezTo>
                        <a:pt x="3950" y="3488"/>
                        <a:pt x="3968" y="3495"/>
                        <a:pt x="3986" y="3502"/>
                      </a:cubicBezTo>
                      <a:lnTo>
                        <a:pt x="4011" y="3511"/>
                      </a:lnTo>
                      <a:lnTo>
                        <a:pt x="4071" y="3531"/>
                      </a:lnTo>
                      <a:lnTo>
                        <a:pt x="4092" y="3537"/>
                      </a:lnTo>
                      <a:cubicBezTo>
                        <a:pt x="4145" y="3554"/>
                        <a:pt x="4200" y="3567"/>
                        <a:pt x="4254" y="3578"/>
                      </a:cubicBezTo>
                      <a:cubicBezTo>
                        <a:pt x="4309" y="3589"/>
                        <a:pt x="4364" y="3597"/>
                        <a:pt x="4419" y="3602"/>
                      </a:cubicBezTo>
                      <a:lnTo>
                        <a:pt x="4434" y="3603"/>
                      </a:lnTo>
                      <a:cubicBezTo>
                        <a:pt x="4443" y="3604"/>
                        <a:pt x="4451" y="3605"/>
                        <a:pt x="4460" y="3605"/>
                      </a:cubicBezTo>
                      <a:lnTo>
                        <a:pt x="4501" y="3607"/>
                      </a:lnTo>
                      <a:lnTo>
                        <a:pt x="4515" y="3607"/>
                      </a:lnTo>
                      <a:cubicBezTo>
                        <a:pt x="4537" y="3608"/>
                        <a:pt x="4561" y="3608"/>
                        <a:pt x="4583" y="3607"/>
                      </a:cubicBezTo>
                      <a:cubicBezTo>
                        <a:pt x="4638" y="3606"/>
                        <a:pt x="4692" y="3602"/>
                        <a:pt x="4746" y="3594"/>
                      </a:cubicBezTo>
                      <a:cubicBezTo>
                        <a:pt x="4852" y="3578"/>
                        <a:pt x="4957" y="3548"/>
                        <a:pt x="5055" y="3505"/>
                      </a:cubicBezTo>
                      <a:cubicBezTo>
                        <a:pt x="5094" y="3487"/>
                        <a:pt x="5132" y="3468"/>
                        <a:pt x="5169" y="3447"/>
                      </a:cubicBezTo>
                      <a:cubicBezTo>
                        <a:pt x="5225" y="3415"/>
                        <a:pt x="5278" y="3378"/>
                        <a:pt x="5328" y="3337"/>
                      </a:cubicBezTo>
                      <a:cubicBezTo>
                        <a:pt x="5410" y="3268"/>
                        <a:pt x="5483" y="3189"/>
                        <a:pt x="5545" y="3101"/>
                      </a:cubicBezTo>
                      <a:cubicBezTo>
                        <a:pt x="5566" y="3071"/>
                        <a:pt x="5585" y="3040"/>
                        <a:pt x="5603" y="3009"/>
                      </a:cubicBezTo>
                      <a:cubicBezTo>
                        <a:pt x="5640" y="2946"/>
                        <a:pt x="5670" y="2881"/>
                        <a:pt x="5696" y="2813"/>
                      </a:cubicBezTo>
                      <a:cubicBezTo>
                        <a:pt x="5735" y="2710"/>
                        <a:pt x="5761" y="2602"/>
                        <a:pt x="5776" y="2493"/>
                      </a:cubicBezTo>
                      <a:cubicBezTo>
                        <a:pt x="5784" y="2438"/>
                        <a:pt x="5788" y="2382"/>
                        <a:pt x="5790" y="2326"/>
                      </a:cubicBezTo>
                      <a:cubicBezTo>
                        <a:pt x="5792" y="2276"/>
                        <a:pt x="5791" y="2221"/>
                        <a:pt x="5788" y="2157"/>
                      </a:cubicBezTo>
                      <a:lnTo>
                        <a:pt x="5785" y="2115"/>
                      </a:lnTo>
                      <a:lnTo>
                        <a:pt x="5781" y="2073"/>
                      </a:lnTo>
                      <a:cubicBezTo>
                        <a:pt x="5780" y="2060"/>
                        <a:pt x="5778" y="2048"/>
                        <a:pt x="5777" y="2035"/>
                      </a:cubicBezTo>
                      <a:lnTo>
                        <a:pt x="5776" y="2030"/>
                      </a:lnTo>
                      <a:cubicBezTo>
                        <a:pt x="5775" y="2025"/>
                        <a:pt x="5775" y="2020"/>
                        <a:pt x="5774" y="2015"/>
                      </a:cubicBezTo>
                      <a:cubicBezTo>
                        <a:pt x="5773" y="2006"/>
                        <a:pt x="5772" y="1997"/>
                        <a:pt x="5771" y="1988"/>
                      </a:cubicBezTo>
                      <a:lnTo>
                        <a:pt x="5768" y="1970"/>
                      </a:lnTo>
                      <a:cubicBezTo>
                        <a:pt x="5764" y="1948"/>
                        <a:pt x="5761" y="1926"/>
                        <a:pt x="5756" y="1904"/>
                      </a:cubicBezTo>
                      <a:cubicBezTo>
                        <a:pt x="5755" y="1899"/>
                        <a:pt x="5754" y="1894"/>
                        <a:pt x="5753" y="1889"/>
                      </a:cubicBezTo>
                      <a:cubicBezTo>
                        <a:pt x="5752" y="1880"/>
                        <a:pt x="5750" y="1871"/>
                        <a:pt x="5748" y="1862"/>
                      </a:cubicBezTo>
                      <a:lnTo>
                        <a:pt x="5739" y="1821"/>
                      </a:lnTo>
                      <a:cubicBezTo>
                        <a:pt x="5737" y="1812"/>
                        <a:pt x="5735" y="1803"/>
                        <a:pt x="5732" y="1794"/>
                      </a:cubicBezTo>
                      <a:cubicBezTo>
                        <a:pt x="5731" y="1789"/>
                        <a:pt x="5730" y="1785"/>
                        <a:pt x="5728" y="1780"/>
                      </a:cubicBezTo>
                      <a:cubicBezTo>
                        <a:pt x="5727" y="1775"/>
                        <a:pt x="5726" y="1770"/>
                        <a:pt x="5725" y="1765"/>
                      </a:cubicBezTo>
                      <a:cubicBezTo>
                        <a:pt x="5723" y="1756"/>
                        <a:pt x="5720" y="1748"/>
                        <a:pt x="5718" y="1739"/>
                      </a:cubicBezTo>
                      <a:lnTo>
                        <a:pt x="5714" y="1726"/>
                      </a:lnTo>
                      <a:cubicBezTo>
                        <a:pt x="5707" y="1703"/>
                        <a:pt x="5700" y="1679"/>
                        <a:pt x="5693" y="1656"/>
                      </a:cubicBezTo>
                      <a:cubicBezTo>
                        <a:pt x="5677" y="1606"/>
                        <a:pt x="5658" y="1555"/>
                        <a:pt x="5634" y="1493"/>
                      </a:cubicBezTo>
                      <a:lnTo>
                        <a:pt x="5617" y="1453"/>
                      </a:lnTo>
                      <a:cubicBezTo>
                        <a:pt x="5614" y="1444"/>
                        <a:pt x="5610" y="1436"/>
                        <a:pt x="5606" y="1427"/>
                      </a:cubicBezTo>
                      <a:lnTo>
                        <a:pt x="5600" y="1412"/>
                      </a:lnTo>
                      <a:cubicBezTo>
                        <a:pt x="5592" y="1394"/>
                        <a:pt x="5583" y="1375"/>
                        <a:pt x="5575" y="1357"/>
                      </a:cubicBezTo>
                      <a:cubicBezTo>
                        <a:pt x="5571" y="1349"/>
                        <a:pt x="5567" y="1341"/>
                        <a:pt x="5564" y="1333"/>
                      </a:cubicBezTo>
                      <a:cubicBezTo>
                        <a:pt x="5541" y="1286"/>
                        <a:pt x="5514" y="1231"/>
                        <a:pt x="5483" y="1176"/>
                      </a:cubicBezTo>
                      <a:cubicBezTo>
                        <a:pt x="5475" y="1159"/>
                        <a:pt x="5465" y="1142"/>
                        <a:pt x="5456" y="1126"/>
                      </a:cubicBezTo>
                      <a:cubicBezTo>
                        <a:pt x="5450" y="1117"/>
                        <a:pt x="5446" y="1108"/>
                        <a:pt x="5440" y="1099"/>
                      </a:cubicBezTo>
                      <a:cubicBezTo>
                        <a:pt x="5435" y="1090"/>
                        <a:pt x="5430" y="1081"/>
                        <a:pt x="5425" y="1072"/>
                      </a:cubicBezTo>
                      <a:cubicBezTo>
                        <a:pt x="5415" y="1056"/>
                        <a:pt x="5405" y="1039"/>
                        <a:pt x="5395" y="1023"/>
                      </a:cubicBezTo>
                      <a:cubicBezTo>
                        <a:pt x="5364" y="972"/>
                        <a:pt x="5332" y="922"/>
                        <a:pt x="5299" y="872"/>
                      </a:cubicBezTo>
                      <a:cubicBezTo>
                        <a:pt x="5232" y="773"/>
                        <a:pt x="5161" y="675"/>
                        <a:pt x="5088" y="579"/>
                      </a:cubicBezTo>
                      <a:cubicBezTo>
                        <a:pt x="4945" y="392"/>
                        <a:pt x="4792" y="210"/>
                        <a:pt x="4621" y="9"/>
                      </a:cubicBezTo>
                      <a:lnTo>
                        <a:pt x="4631" y="0"/>
                      </a:lnTo>
                      <a:cubicBezTo>
                        <a:pt x="4803" y="201"/>
                        <a:pt x="4956" y="383"/>
                        <a:pt x="5099" y="570"/>
                      </a:cubicBezTo>
                      <a:cubicBezTo>
                        <a:pt x="5173" y="666"/>
                        <a:pt x="5244" y="765"/>
                        <a:pt x="5310" y="864"/>
                      </a:cubicBezTo>
                      <a:cubicBezTo>
                        <a:pt x="5344" y="915"/>
                        <a:pt x="5376" y="965"/>
                        <a:pt x="5407" y="1016"/>
                      </a:cubicBezTo>
                      <a:cubicBezTo>
                        <a:pt x="5417" y="1032"/>
                        <a:pt x="5427" y="1049"/>
                        <a:pt x="5437" y="1065"/>
                      </a:cubicBezTo>
                      <a:cubicBezTo>
                        <a:pt x="5442" y="1074"/>
                        <a:pt x="5447" y="1083"/>
                        <a:pt x="5452" y="1092"/>
                      </a:cubicBezTo>
                      <a:cubicBezTo>
                        <a:pt x="5458" y="1101"/>
                        <a:pt x="5463" y="1110"/>
                        <a:pt x="5468" y="1119"/>
                      </a:cubicBezTo>
                      <a:cubicBezTo>
                        <a:pt x="5477" y="1136"/>
                        <a:pt x="5487" y="1153"/>
                        <a:pt x="5496" y="1170"/>
                      </a:cubicBezTo>
                      <a:cubicBezTo>
                        <a:pt x="5526" y="1224"/>
                        <a:pt x="5554" y="1280"/>
                        <a:pt x="5577" y="1327"/>
                      </a:cubicBezTo>
                      <a:cubicBezTo>
                        <a:pt x="5581" y="1335"/>
                        <a:pt x="5584" y="1343"/>
                        <a:pt x="5588" y="1351"/>
                      </a:cubicBezTo>
                      <a:cubicBezTo>
                        <a:pt x="5596" y="1369"/>
                        <a:pt x="5605" y="1388"/>
                        <a:pt x="5613" y="1407"/>
                      </a:cubicBezTo>
                      <a:lnTo>
                        <a:pt x="5619" y="1422"/>
                      </a:lnTo>
                      <a:cubicBezTo>
                        <a:pt x="5623" y="1430"/>
                        <a:pt x="5627" y="1439"/>
                        <a:pt x="5630" y="1448"/>
                      </a:cubicBezTo>
                      <a:lnTo>
                        <a:pt x="5647" y="1488"/>
                      </a:lnTo>
                      <a:cubicBezTo>
                        <a:pt x="5671" y="1550"/>
                        <a:pt x="5691" y="1602"/>
                        <a:pt x="5706" y="1652"/>
                      </a:cubicBezTo>
                      <a:cubicBezTo>
                        <a:pt x="5714" y="1675"/>
                        <a:pt x="5721" y="1699"/>
                        <a:pt x="5728" y="1722"/>
                      </a:cubicBezTo>
                      <a:lnTo>
                        <a:pt x="5732" y="1735"/>
                      </a:lnTo>
                      <a:cubicBezTo>
                        <a:pt x="5734" y="1744"/>
                        <a:pt x="5736" y="1753"/>
                        <a:pt x="5739" y="1762"/>
                      </a:cubicBezTo>
                      <a:cubicBezTo>
                        <a:pt x="5740" y="1767"/>
                        <a:pt x="5741" y="1772"/>
                        <a:pt x="5743" y="1776"/>
                      </a:cubicBezTo>
                      <a:cubicBezTo>
                        <a:pt x="5744" y="1781"/>
                        <a:pt x="5745" y="1786"/>
                        <a:pt x="5746" y="1790"/>
                      </a:cubicBezTo>
                      <a:cubicBezTo>
                        <a:pt x="5749" y="1800"/>
                        <a:pt x="5751" y="1809"/>
                        <a:pt x="5753" y="1818"/>
                      </a:cubicBezTo>
                      <a:lnTo>
                        <a:pt x="5762" y="1860"/>
                      </a:lnTo>
                      <a:cubicBezTo>
                        <a:pt x="5764" y="1868"/>
                        <a:pt x="5766" y="1878"/>
                        <a:pt x="5768" y="1887"/>
                      </a:cubicBezTo>
                      <a:cubicBezTo>
                        <a:pt x="5769" y="1892"/>
                        <a:pt x="5770" y="1897"/>
                        <a:pt x="5771" y="1902"/>
                      </a:cubicBezTo>
                      <a:cubicBezTo>
                        <a:pt x="5775" y="1924"/>
                        <a:pt x="5779" y="1946"/>
                        <a:pt x="5782" y="1968"/>
                      </a:cubicBezTo>
                      <a:lnTo>
                        <a:pt x="5785" y="1987"/>
                      </a:lnTo>
                      <a:cubicBezTo>
                        <a:pt x="5786" y="1996"/>
                        <a:pt x="5788" y="2005"/>
                        <a:pt x="5789" y="2014"/>
                      </a:cubicBezTo>
                      <a:cubicBezTo>
                        <a:pt x="5789" y="2019"/>
                        <a:pt x="5790" y="2024"/>
                        <a:pt x="5791" y="2029"/>
                      </a:cubicBezTo>
                      <a:lnTo>
                        <a:pt x="5791" y="2034"/>
                      </a:lnTo>
                      <a:cubicBezTo>
                        <a:pt x="5793" y="2047"/>
                        <a:pt x="5795" y="2059"/>
                        <a:pt x="5796" y="2072"/>
                      </a:cubicBezTo>
                      <a:lnTo>
                        <a:pt x="5800" y="2114"/>
                      </a:lnTo>
                      <a:lnTo>
                        <a:pt x="5803" y="2157"/>
                      </a:lnTo>
                      <a:cubicBezTo>
                        <a:pt x="5806" y="2221"/>
                        <a:pt x="5807" y="2277"/>
                        <a:pt x="5805" y="2327"/>
                      </a:cubicBezTo>
                      <a:cubicBezTo>
                        <a:pt x="5803" y="2384"/>
                        <a:pt x="5798" y="2440"/>
                        <a:pt x="5790" y="2496"/>
                      </a:cubicBezTo>
                      <a:cubicBezTo>
                        <a:pt x="5776" y="2606"/>
                        <a:pt x="5748" y="2714"/>
                        <a:pt x="5709" y="2819"/>
                      </a:cubicBezTo>
                      <a:cubicBezTo>
                        <a:pt x="5684" y="2887"/>
                        <a:pt x="5652" y="2953"/>
                        <a:pt x="5616" y="3017"/>
                      </a:cubicBezTo>
                      <a:cubicBezTo>
                        <a:pt x="5598" y="3048"/>
                        <a:pt x="5578" y="3079"/>
                        <a:pt x="5557" y="3110"/>
                      </a:cubicBezTo>
                      <a:cubicBezTo>
                        <a:pt x="5495" y="3198"/>
                        <a:pt x="5421" y="3279"/>
                        <a:pt x="5338" y="3348"/>
                      </a:cubicBezTo>
                      <a:cubicBezTo>
                        <a:pt x="5287" y="3390"/>
                        <a:pt x="5234" y="3427"/>
                        <a:pt x="5177" y="3460"/>
                      </a:cubicBezTo>
                      <a:cubicBezTo>
                        <a:pt x="5140" y="3481"/>
                        <a:pt x="5102" y="3501"/>
                        <a:pt x="5062" y="3518"/>
                      </a:cubicBezTo>
                      <a:cubicBezTo>
                        <a:pt x="4962" y="3562"/>
                        <a:pt x="4857" y="3592"/>
                        <a:pt x="4749" y="3608"/>
                      </a:cubicBezTo>
                      <a:cubicBezTo>
                        <a:pt x="4695" y="3616"/>
                        <a:pt x="4640" y="3621"/>
                        <a:pt x="4585" y="3622"/>
                      </a:cubicBezTo>
                      <a:cubicBezTo>
                        <a:pt x="4575" y="3623"/>
                        <a:pt x="4564" y="3623"/>
                        <a:pt x="4554" y="3623"/>
                      </a:cubicBezTo>
                      <a:cubicBezTo>
                        <a:pt x="4541" y="3623"/>
                        <a:pt x="4528" y="3622"/>
                        <a:pt x="4516" y="3622"/>
                      </a:cubicBezTo>
                      <a:lnTo>
                        <a:pt x="4502" y="3622"/>
                      </a:lnTo>
                      <a:lnTo>
                        <a:pt x="4460" y="3620"/>
                      </a:lnTo>
                      <a:cubicBezTo>
                        <a:pt x="4451" y="3620"/>
                        <a:pt x="4442" y="3619"/>
                        <a:pt x="4434" y="3618"/>
                      </a:cubicBezTo>
                      <a:lnTo>
                        <a:pt x="4419" y="3617"/>
                      </a:lnTo>
                      <a:cubicBezTo>
                        <a:pt x="4363" y="3612"/>
                        <a:pt x="4307" y="3604"/>
                        <a:pt x="4253" y="3593"/>
                      </a:cubicBezTo>
                      <a:cubicBezTo>
                        <a:pt x="4197" y="3582"/>
                        <a:pt x="4142" y="3568"/>
                        <a:pt x="4088" y="3551"/>
                      </a:cubicBezTo>
                      <a:lnTo>
                        <a:pt x="4068" y="3545"/>
                      </a:lnTo>
                      <a:lnTo>
                        <a:pt x="4008" y="3525"/>
                      </a:lnTo>
                      <a:lnTo>
                        <a:pt x="3983" y="3516"/>
                      </a:lnTo>
                      <a:cubicBezTo>
                        <a:pt x="3964" y="3509"/>
                        <a:pt x="3946" y="3502"/>
                        <a:pt x="3927" y="3494"/>
                      </a:cubicBezTo>
                      <a:lnTo>
                        <a:pt x="3913" y="3488"/>
                      </a:lnTo>
                      <a:cubicBezTo>
                        <a:pt x="3905" y="3485"/>
                        <a:pt x="3896" y="3482"/>
                        <a:pt x="3888" y="3478"/>
                      </a:cubicBezTo>
                      <a:lnTo>
                        <a:pt x="3848" y="3461"/>
                      </a:lnTo>
                      <a:cubicBezTo>
                        <a:pt x="3838" y="3456"/>
                        <a:pt x="3828" y="3451"/>
                        <a:pt x="3817" y="3446"/>
                      </a:cubicBezTo>
                      <a:lnTo>
                        <a:pt x="3767" y="3422"/>
                      </a:lnTo>
                      <a:lnTo>
                        <a:pt x="3683" y="3383"/>
                      </a:lnTo>
                      <a:lnTo>
                        <a:pt x="3642" y="3363"/>
                      </a:lnTo>
                      <a:lnTo>
                        <a:pt x="3601" y="3343"/>
                      </a:lnTo>
                      <a:cubicBezTo>
                        <a:pt x="3543" y="3314"/>
                        <a:pt x="3486" y="3285"/>
                        <a:pt x="3438" y="3260"/>
                      </a:cubicBezTo>
                      <a:cubicBezTo>
                        <a:pt x="3347" y="3212"/>
                        <a:pt x="3254" y="3161"/>
                        <a:pt x="3163" y="3112"/>
                      </a:cubicBezTo>
                      <a:lnTo>
                        <a:pt x="3111" y="3084"/>
                      </a:lnTo>
                      <a:cubicBezTo>
                        <a:pt x="2887" y="2963"/>
                        <a:pt x="2667" y="2846"/>
                        <a:pt x="2434" y="2741"/>
                      </a:cubicBezTo>
                      <a:cubicBezTo>
                        <a:pt x="2309" y="2684"/>
                        <a:pt x="2191" y="2637"/>
                        <a:pt x="2073" y="2596"/>
                      </a:cubicBezTo>
                      <a:lnTo>
                        <a:pt x="2057" y="2590"/>
                      </a:lnTo>
                      <a:cubicBezTo>
                        <a:pt x="2046" y="2587"/>
                        <a:pt x="2036" y="2583"/>
                        <a:pt x="2026" y="2580"/>
                      </a:cubicBezTo>
                      <a:lnTo>
                        <a:pt x="1979" y="2565"/>
                      </a:lnTo>
                      <a:cubicBezTo>
                        <a:pt x="1957" y="2557"/>
                        <a:pt x="1934" y="2551"/>
                        <a:pt x="1912" y="2544"/>
                      </a:cubicBezTo>
                      <a:lnTo>
                        <a:pt x="1884" y="2536"/>
                      </a:lnTo>
                      <a:cubicBezTo>
                        <a:pt x="1873" y="2533"/>
                        <a:pt x="1861" y="2530"/>
                        <a:pt x="1850" y="2527"/>
                      </a:cubicBezTo>
                      <a:lnTo>
                        <a:pt x="1836" y="2524"/>
                      </a:lnTo>
                      <a:lnTo>
                        <a:pt x="1787" y="2511"/>
                      </a:lnTo>
                      <a:lnTo>
                        <a:pt x="1729" y="2498"/>
                      </a:lnTo>
                      <a:cubicBezTo>
                        <a:pt x="1716" y="2495"/>
                        <a:pt x="1703" y="2492"/>
                        <a:pt x="1690" y="2490"/>
                      </a:cubicBezTo>
                      <a:lnTo>
                        <a:pt x="1670" y="2486"/>
                      </a:lnTo>
                      <a:cubicBezTo>
                        <a:pt x="1644" y="2481"/>
                        <a:pt x="1617" y="2476"/>
                        <a:pt x="1590" y="2472"/>
                      </a:cubicBezTo>
                      <a:lnTo>
                        <a:pt x="1540" y="2464"/>
                      </a:lnTo>
                      <a:lnTo>
                        <a:pt x="1464" y="2456"/>
                      </a:lnTo>
                      <a:cubicBezTo>
                        <a:pt x="1458" y="2455"/>
                        <a:pt x="1453" y="2455"/>
                        <a:pt x="1447" y="2454"/>
                      </a:cubicBezTo>
                      <a:lnTo>
                        <a:pt x="1438" y="2454"/>
                      </a:lnTo>
                      <a:lnTo>
                        <a:pt x="1383" y="2450"/>
                      </a:lnTo>
                      <a:cubicBezTo>
                        <a:pt x="1380" y="2449"/>
                        <a:pt x="1377" y="2449"/>
                        <a:pt x="1374" y="2449"/>
                      </a:cubicBezTo>
                      <a:lnTo>
                        <a:pt x="1334" y="2448"/>
                      </a:lnTo>
                      <a:cubicBezTo>
                        <a:pt x="1319" y="2447"/>
                        <a:pt x="1304" y="2448"/>
                        <a:pt x="1289" y="2448"/>
                      </a:cubicBezTo>
                      <a:lnTo>
                        <a:pt x="1280" y="2448"/>
                      </a:lnTo>
                      <a:cubicBezTo>
                        <a:pt x="1135" y="2451"/>
                        <a:pt x="992" y="2479"/>
                        <a:pt x="856" y="2531"/>
                      </a:cubicBezTo>
                      <a:cubicBezTo>
                        <a:pt x="793" y="2556"/>
                        <a:pt x="731" y="2585"/>
                        <a:pt x="672" y="2619"/>
                      </a:cubicBezTo>
                      <a:cubicBezTo>
                        <a:pt x="476" y="2732"/>
                        <a:pt x="313" y="2896"/>
                        <a:pt x="199" y="3092"/>
                      </a:cubicBezTo>
                      <a:cubicBezTo>
                        <a:pt x="129" y="3213"/>
                        <a:pt x="80" y="3344"/>
                        <a:pt x="52" y="3480"/>
                      </a:cubicBezTo>
                      <a:cubicBezTo>
                        <a:pt x="49" y="3492"/>
                        <a:pt x="47" y="3505"/>
                        <a:pt x="45" y="3517"/>
                      </a:cubicBezTo>
                      <a:cubicBezTo>
                        <a:pt x="44" y="3523"/>
                        <a:pt x="43" y="3528"/>
                        <a:pt x="42" y="3534"/>
                      </a:cubicBezTo>
                      <a:lnTo>
                        <a:pt x="38" y="3559"/>
                      </a:lnTo>
                      <a:cubicBezTo>
                        <a:pt x="37" y="3568"/>
                        <a:pt x="36" y="3576"/>
                        <a:pt x="35" y="3584"/>
                      </a:cubicBezTo>
                      <a:lnTo>
                        <a:pt x="28" y="3635"/>
                      </a:lnTo>
                      <a:cubicBezTo>
                        <a:pt x="27" y="3646"/>
                        <a:pt x="26" y="3657"/>
                        <a:pt x="25" y="3668"/>
                      </a:cubicBezTo>
                      <a:cubicBezTo>
                        <a:pt x="24" y="3674"/>
                        <a:pt x="24" y="3679"/>
                        <a:pt x="23" y="3685"/>
                      </a:cubicBezTo>
                      <a:cubicBezTo>
                        <a:pt x="17" y="3757"/>
                        <a:pt x="14" y="3823"/>
                        <a:pt x="14" y="3887"/>
                      </a:cubicBezTo>
                      <a:cubicBezTo>
                        <a:pt x="14" y="3889"/>
                        <a:pt x="14" y="3891"/>
                        <a:pt x="14" y="3893"/>
                      </a:cubicBezTo>
                      <a:cubicBezTo>
                        <a:pt x="14" y="4161"/>
                        <a:pt x="60" y="4427"/>
                        <a:pt x="150" y="4679"/>
                      </a:cubicBezTo>
                      <a:cubicBezTo>
                        <a:pt x="199" y="4816"/>
                        <a:pt x="260" y="4948"/>
                        <a:pt x="333" y="5074"/>
                      </a:cubicBezTo>
                      <a:cubicBezTo>
                        <a:pt x="394" y="5181"/>
                        <a:pt x="464" y="5283"/>
                        <a:pt x="542" y="5379"/>
                      </a:cubicBezTo>
                      <a:cubicBezTo>
                        <a:pt x="579" y="5426"/>
                        <a:pt x="623" y="5475"/>
                        <a:pt x="674" y="5530"/>
                      </a:cubicBezTo>
                      <a:lnTo>
                        <a:pt x="727" y="5584"/>
                      </a:lnTo>
                      <a:lnTo>
                        <a:pt x="744" y="5601"/>
                      </a:lnTo>
                      <a:cubicBezTo>
                        <a:pt x="762" y="5619"/>
                        <a:pt x="781" y="5637"/>
                        <a:pt x="799" y="5654"/>
                      </a:cubicBezTo>
                      <a:lnTo>
                        <a:pt x="813" y="5668"/>
                      </a:lnTo>
                      <a:cubicBezTo>
                        <a:pt x="913" y="5764"/>
                        <a:pt x="1015" y="5855"/>
                        <a:pt x="1093" y="5924"/>
                      </a:cubicBezTo>
                      <a:cubicBezTo>
                        <a:pt x="1126" y="5953"/>
                        <a:pt x="1158" y="5982"/>
                        <a:pt x="1191" y="6011"/>
                      </a:cubicBezTo>
                      <a:cubicBezTo>
                        <a:pt x="1250" y="6064"/>
                        <a:pt x="1312" y="6119"/>
                        <a:pt x="1371" y="6172"/>
                      </a:cubicBezTo>
                      <a:lnTo>
                        <a:pt x="1443" y="6237"/>
                      </a:lnTo>
                      <a:cubicBezTo>
                        <a:pt x="1445" y="6239"/>
                        <a:pt x="1448" y="6241"/>
                        <a:pt x="1450" y="6243"/>
                      </a:cubicBezTo>
                      <a:lnTo>
                        <a:pt x="1454" y="6246"/>
                      </a:lnTo>
                      <a:lnTo>
                        <a:pt x="1485" y="6271"/>
                      </a:lnTo>
                      <a:lnTo>
                        <a:pt x="1522" y="6301"/>
                      </a:lnTo>
                      <a:lnTo>
                        <a:pt x="1571" y="6339"/>
                      </a:lnTo>
                      <a:cubicBezTo>
                        <a:pt x="1604" y="6365"/>
                        <a:pt x="1636" y="6390"/>
                        <a:pt x="1668" y="6416"/>
                      </a:cubicBezTo>
                      <a:cubicBezTo>
                        <a:pt x="1694" y="6436"/>
                        <a:pt x="1716" y="6455"/>
                        <a:pt x="1737" y="6472"/>
                      </a:cubicBezTo>
                      <a:lnTo>
                        <a:pt x="1787" y="6515"/>
                      </a:lnTo>
                      <a:cubicBezTo>
                        <a:pt x="1791" y="6518"/>
                        <a:pt x="1794" y="6521"/>
                        <a:pt x="1797" y="6524"/>
                      </a:cubicBezTo>
                      <a:lnTo>
                        <a:pt x="1803" y="6529"/>
                      </a:lnTo>
                      <a:cubicBezTo>
                        <a:pt x="1844" y="6566"/>
                        <a:pt x="1882" y="6605"/>
                        <a:pt x="1918" y="6647"/>
                      </a:cubicBezTo>
                      <a:cubicBezTo>
                        <a:pt x="1970" y="6707"/>
                        <a:pt x="2016" y="6772"/>
                        <a:pt x="2056" y="6841"/>
                      </a:cubicBezTo>
                      <a:cubicBezTo>
                        <a:pt x="2071" y="6866"/>
                        <a:pt x="2085" y="6892"/>
                        <a:pt x="2098" y="6919"/>
                      </a:cubicBezTo>
                      <a:cubicBezTo>
                        <a:pt x="2121" y="6968"/>
                        <a:pt x="2142" y="7018"/>
                        <a:pt x="2159" y="7070"/>
                      </a:cubicBezTo>
                      <a:cubicBezTo>
                        <a:pt x="2176" y="7121"/>
                        <a:pt x="2189" y="7174"/>
                        <a:pt x="2199" y="7227"/>
                      </a:cubicBezTo>
                      <a:cubicBezTo>
                        <a:pt x="2212" y="7300"/>
                        <a:pt x="2219" y="7374"/>
                        <a:pt x="2219" y="7448"/>
                      </a:cubicBezTo>
                      <a:cubicBezTo>
                        <a:pt x="2219" y="7483"/>
                        <a:pt x="2217" y="7518"/>
                        <a:pt x="2214" y="7552"/>
                      </a:cubicBezTo>
                      <a:cubicBezTo>
                        <a:pt x="2204" y="7663"/>
                        <a:pt x="2182" y="7773"/>
                        <a:pt x="2148" y="7879"/>
                      </a:cubicBezTo>
                      <a:cubicBezTo>
                        <a:pt x="2113" y="7989"/>
                        <a:pt x="2069" y="8095"/>
                        <a:pt x="2016" y="8197"/>
                      </a:cubicBezTo>
                      <a:cubicBezTo>
                        <a:pt x="1919" y="8387"/>
                        <a:pt x="1792" y="8582"/>
                        <a:pt x="1626" y="8791"/>
                      </a:cubicBezTo>
                      <a:cubicBezTo>
                        <a:pt x="1493" y="8959"/>
                        <a:pt x="1340" y="9133"/>
                        <a:pt x="1144" y="934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13"/>
                <p:cNvSpPr/>
                <p:nvPr/>
              </p:nvSpPr>
              <p:spPr>
                <a:xfrm>
                  <a:off x="4568760" y="1099440"/>
                  <a:ext cx="2090520" cy="3466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9628" extrusionOk="0">
                      <a:moveTo>
                        <a:pt x="1195" y="9096"/>
                      </a:moveTo>
                      <a:cubicBezTo>
                        <a:pt x="1089" y="9207"/>
                        <a:pt x="982" y="9315"/>
                        <a:pt x="869" y="9429"/>
                      </a:cubicBezTo>
                      <a:cubicBezTo>
                        <a:pt x="806" y="9494"/>
                        <a:pt x="740" y="9561"/>
                        <a:pt x="675" y="9628"/>
                      </a:cubicBezTo>
                      <a:lnTo>
                        <a:pt x="665" y="9618"/>
                      </a:lnTo>
                      <a:cubicBezTo>
                        <a:pt x="730" y="9551"/>
                        <a:pt x="796" y="9484"/>
                        <a:pt x="859" y="9420"/>
                      </a:cubicBezTo>
                      <a:cubicBezTo>
                        <a:pt x="972" y="9305"/>
                        <a:pt x="1078" y="9198"/>
                        <a:pt x="1184" y="9086"/>
                      </a:cubicBezTo>
                      <a:cubicBezTo>
                        <a:pt x="1376" y="8884"/>
                        <a:pt x="1526" y="8714"/>
                        <a:pt x="1654" y="8552"/>
                      </a:cubicBezTo>
                      <a:cubicBezTo>
                        <a:pt x="1811" y="8352"/>
                        <a:pt x="1932" y="8169"/>
                        <a:pt x="2023" y="7990"/>
                      </a:cubicBezTo>
                      <a:cubicBezTo>
                        <a:pt x="2071" y="7898"/>
                        <a:pt x="2111" y="7802"/>
                        <a:pt x="2143" y="7703"/>
                      </a:cubicBezTo>
                      <a:cubicBezTo>
                        <a:pt x="2172" y="7610"/>
                        <a:pt x="2192" y="7515"/>
                        <a:pt x="2200" y="7419"/>
                      </a:cubicBezTo>
                      <a:cubicBezTo>
                        <a:pt x="2203" y="7389"/>
                        <a:pt x="2204" y="7359"/>
                        <a:pt x="2204" y="7329"/>
                      </a:cubicBezTo>
                      <a:cubicBezTo>
                        <a:pt x="2204" y="7268"/>
                        <a:pt x="2199" y="7206"/>
                        <a:pt x="2188" y="7145"/>
                      </a:cubicBezTo>
                      <a:cubicBezTo>
                        <a:pt x="2184" y="7124"/>
                        <a:pt x="2179" y="7102"/>
                        <a:pt x="2173" y="7079"/>
                      </a:cubicBezTo>
                      <a:lnTo>
                        <a:pt x="2164" y="7046"/>
                      </a:lnTo>
                      <a:lnTo>
                        <a:pt x="2154" y="7013"/>
                      </a:lnTo>
                      <a:cubicBezTo>
                        <a:pt x="2140" y="6970"/>
                        <a:pt x="2123" y="6928"/>
                        <a:pt x="2104" y="6888"/>
                      </a:cubicBezTo>
                      <a:cubicBezTo>
                        <a:pt x="2093" y="6865"/>
                        <a:pt x="2081" y="6843"/>
                        <a:pt x="2068" y="6821"/>
                      </a:cubicBezTo>
                      <a:cubicBezTo>
                        <a:pt x="2035" y="6763"/>
                        <a:pt x="1996" y="6709"/>
                        <a:pt x="1952" y="6658"/>
                      </a:cubicBezTo>
                      <a:cubicBezTo>
                        <a:pt x="1922" y="6623"/>
                        <a:pt x="1889" y="6589"/>
                        <a:pt x="1854" y="6558"/>
                      </a:cubicBezTo>
                      <a:lnTo>
                        <a:pt x="1849" y="6553"/>
                      </a:lnTo>
                      <a:cubicBezTo>
                        <a:pt x="1847" y="6551"/>
                        <a:pt x="1844" y="6549"/>
                        <a:pt x="1841" y="6546"/>
                      </a:cubicBezTo>
                      <a:lnTo>
                        <a:pt x="1826" y="6533"/>
                      </a:lnTo>
                      <a:lnTo>
                        <a:pt x="1794" y="6506"/>
                      </a:lnTo>
                      <a:cubicBezTo>
                        <a:pt x="1775" y="6490"/>
                        <a:pt x="1753" y="6472"/>
                        <a:pt x="1728" y="6452"/>
                      </a:cubicBezTo>
                      <a:cubicBezTo>
                        <a:pt x="1698" y="6428"/>
                        <a:pt x="1666" y="6403"/>
                        <a:pt x="1633" y="6377"/>
                      </a:cubicBezTo>
                      <a:lnTo>
                        <a:pt x="1584" y="6338"/>
                      </a:lnTo>
                      <a:lnTo>
                        <a:pt x="1498" y="6269"/>
                      </a:lnTo>
                      <a:lnTo>
                        <a:pt x="1423" y="6201"/>
                      </a:lnTo>
                      <a:cubicBezTo>
                        <a:pt x="1364" y="6148"/>
                        <a:pt x="1306" y="6097"/>
                        <a:pt x="1244" y="6042"/>
                      </a:cubicBezTo>
                      <a:cubicBezTo>
                        <a:pt x="1211" y="6013"/>
                        <a:pt x="1179" y="5984"/>
                        <a:pt x="1146" y="5955"/>
                      </a:cubicBezTo>
                      <a:cubicBezTo>
                        <a:pt x="1062" y="5880"/>
                        <a:pt x="962" y="5790"/>
                        <a:pt x="861" y="5693"/>
                      </a:cubicBezTo>
                      <a:lnTo>
                        <a:pt x="847" y="5680"/>
                      </a:lnTo>
                      <a:cubicBezTo>
                        <a:pt x="828" y="5662"/>
                        <a:pt x="809" y="5643"/>
                        <a:pt x="790" y="5624"/>
                      </a:cubicBezTo>
                      <a:lnTo>
                        <a:pt x="753" y="5588"/>
                      </a:lnTo>
                      <a:lnTo>
                        <a:pt x="716" y="5549"/>
                      </a:lnTo>
                      <a:cubicBezTo>
                        <a:pt x="660" y="5490"/>
                        <a:pt x="613" y="5437"/>
                        <a:pt x="572" y="5385"/>
                      </a:cubicBezTo>
                      <a:cubicBezTo>
                        <a:pt x="488" y="5281"/>
                        <a:pt x="412" y="5171"/>
                        <a:pt x="345" y="5055"/>
                      </a:cubicBezTo>
                      <a:cubicBezTo>
                        <a:pt x="267" y="4918"/>
                        <a:pt x="201" y="4775"/>
                        <a:pt x="148" y="4627"/>
                      </a:cubicBezTo>
                      <a:cubicBezTo>
                        <a:pt x="50" y="4354"/>
                        <a:pt x="0" y="4066"/>
                        <a:pt x="0" y="3775"/>
                      </a:cubicBezTo>
                      <a:cubicBezTo>
                        <a:pt x="0" y="3773"/>
                        <a:pt x="0" y="3771"/>
                        <a:pt x="0" y="3768"/>
                      </a:cubicBezTo>
                      <a:cubicBezTo>
                        <a:pt x="0" y="3699"/>
                        <a:pt x="3" y="3627"/>
                        <a:pt x="10" y="3549"/>
                      </a:cubicBezTo>
                      <a:lnTo>
                        <a:pt x="12" y="3532"/>
                      </a:lnTo>
                      <a:cubicBezTo>
                        <a:pt x="13" y="3520"/>
                        <a:pt x="14" y="3507"/>
                        <a:pt x="16" y="3495"/>
                      </a:cubicBezTo>
                      <a:lnTo>
                        <a:pt x="23" y="3440"/>
                      </a:lnTo>
                      <a:cubicBezTo>
                        <a:pt x="24" y="3431"/>
                        <a:pt x="25" y="3422"/>
                        <a:pt x="26" y="3413"/>
                      </a:cubicBezTo>
                      <a:lnTo>
                        <a:pt x="28" y="3400"/>
                      </a:lnTo>
                      <a:lnTo>
                        <a:pt x="34" y="3368"/>
                      </a:lnTo>
                      <a:cubicBezTo>
                        <a:pt x="36" y="3353"/>
                        <a:pt x="39" y="3338"/>
                        <a:pt x="42" y="3323"/>
                      </a:cubicBezTo>
                      <a:cubicBezTo>
                        <a:pt x="74" y="3166"/>
                        <a:pt x="131" y="3015"/>
                        <a:pt x="212" y="2875"/>
                      </a:cubicBezTo>
                      <a:cubicBezTo>
                        <a:pt x="342" y="2649"/>
                        <a:pt x="531" y="2461"/>
                        <a:pt x="757" y="2330"/>
                      </a:cubicBezTo>
                      <a:cubicBezTo>
                        <a:pt x="825" y="2291"/>
                        <a:pt x="896" y="2257"/>
                        <a:pt x="970" y="2229"/>
                      </a:cubicBezTo>
                      <a:cubicBezTo>
                        <a:pt x="1126" y="2169"/>
                        <a:pt x="1291" y="2136"/>
                        <a:pt x="1458" y="2133"/>
                      </a:cubicBezTo>
                      <a:lnTo>
                        <a:pt x="1467" y="2133"/>
                      </a:lnTo>
                      <a:cubicBezTo>
                        <a:pt x="1485" y="2133"/>
                        <a:pt x="1503" y="2132"/>
                        <a:pt x="1521" y="2133"/>
                      </a:cubicBezTo>
                      <a:lnTo>
                        <a:pt x="1567" y="2134"/>
                      </a:lnTo>
                      <a:cubicBezTo>
                        <a:pt x="1571" y="2134"/>
                        <a:pt x="1574" y="2135"/>
                        <a:pt x="1577" y="2135"/>
                      </a:cubicBezTo>
                      <a:lnTo>
                        <a:pt x="1638" y="2139"/>
                      </a:lnTo>
                      <a:lnTo>
                        <a:pt x="1647" y="2140"/>
                      </a:lnTo>
                      <a:cubicBezTo>
                        <a:pt x="1654" y="2140"/>
                        <a:pt x="1660" y="2140"/>
                        <a:pt x="1666" y="2141"/>
                      </a:cubicBezTo>
                      <a:lnTo>
                        <a:pt x="1749" y="2151"/>
                      </a:lnTo>
                      <a:cubicBezTo>
                        <a:pt x="1762" y="2152"/>
                        <a:pt x="1775" y="2154"/>
                        <a:pt x="1788" y="2156"/>
                      </a:cubicBezTo>
                      <a:lnTo>
                        <a:pt x="1804" y="2159"/>
                      </a:lnTo>
                      <a:cubicBezTo>
                        <a:pt x="1834" y="2163"/>
                        <a:pt x="1864" y="2169"/>
                        <a:pt x="1892" y="2174"/>
                      </a:cubicBezTo>
                      <a:lnTo>
                        <a:pt x="1912" y="2178"/>
                      </a:lnTo>
                      <a:cubicBezTo>
                        <a:pt x="1926" y="2180"/>
                        <a:pt x="1941" y="2184"/>
                        <a:pt x="1955" y="2187"/>
                      </a:cubicBezTo>
                      <a:lnTo>
                        <a:pt x="2017" y="2201"/>
                      </a:lnTo>
                      <a:lnTo>
                        <a:pt x="2070" y="2214"/>
                      </a:lnTo>
                      <a:lnTo>
                        <a:pt x="2085" y="2218"/>
                      </a:lnTo>
                      <a:cubicBezTo>
                        <a:pt x="2097" y="2221"/>
                        <a:pt x="2109" y="2224"/>
                        <a:pt x="2121" y="2228"/>
                      </a:cubicBezTo>
                      <a:lnTo>
                        <a:pt x="2149" y="2236"/>
                      </a:lnTo>
                      <a:cubicBezTo>
                        <a:pt x="2173" y="2243"/>
                        <a:pt x="2198" y="2250"/>
                        <a:pt x="2222" y="2258"/>
                      </a:cubicBezTo>
                      <a:lnTo>
                        <a:pt x="2272" y="2274"/>
                      </a:lnTo>
                      <a:cubicBezTo>
                        <a:pt x="2283" y="2278"/>
                        <a:pt x="2293" y="2281"/>
                        <a:pt x="2304" y="2285"/>
                      </a:cubicBezTo>
                      <a:lnTo>
                        <a:pt x="2321" y="2291"/>
                      </a:lnTo>
                      <a:cubicBezTo>
                        <a:pt x="2444" y="2334"/>
                        <a:pt x="2567" y="2383"/>
                        <a:pt x="2698" y="2442"/>
                      </a:cubicBezTo>
                      <a:cubicBezTo>
                        <a:pt x="2937" y="2550"/>
                        <a:pt x="3161" y="2669"/>
                        <a:pt x="3388" y="2792"/>
                      </a:cubicBezTo>
                      <a:lnTo>
                        <a:pt x="3438" y="2819"/>
                      </a:lnTo>
                      <a:cubicBezTo>
                        <a:pt x="3533" y="2870"/>
                        <a:pt x="3623" y="2919"/>
                        <a:pt x="3713" y="2966"/>
                      </a:cubicBezTo>
                      <a:cubicBezTo>
                        <a:pt x="3761" y="2991"/>
                        <a:pt x="3816" y="3020"/>
                        <a:pt x="3872" y="3048"/>
                      </a:cubicBezTo>
                      <a:lnTo>
                        <a:pt x="3912" y="3067"/>
                      </a:lnTo>
                      <a:lnTo>
                        <a:pt x="3991" y="3105"/>
                      </a:lnTo>
                      <a:lnTo>
                        <a:pt x="4034" y="3125"/>
                      </a:lnTo>
                      <a:cubicBezTo>
                        <a:pt x="4040" y="3128"/>
                        <a:pt x="4044" y="3130"/>
                        <a:pt x="4048" y="3132"/>
                      </a:cubicBezTo>
                      <a:lnTo>
                        <a:pt x="4084" y="3149"/>
                      </a:lnTo>
                      <a:cubicBezTo>
                        <a:pt x="4094" y="3154"/>
                        <a:pt x="4104" y="3159"/>
                        <a:pt x="4113" y="3163"/>
                      </a:cubicBezTo>
                      <a:lnTo>
                        <a:pt x="4149" y="3178"/>
                      </a:lnTo>
                      <a:cubicBezTo>
                        <a:pt x="4156" y="3182"/>
                        <a:pt x="4163" y="3185"/>
                        <a:pt x="4171" y="3188"/>
                      </a:cubicBezTo>
                      <a:lnTo>
                        <a:pt x="4185" y="3193"/>
                      </a:lnTo>
                      <a:cubicBezTo>
                        <a:pt x="4201" y="3200"/>
                        <a:pt x="4217" y="3206"/>
                        <a:pt x="4233" y="3212"/>
                      </a:cubicBezTo>
                      <a:cubicBezTo>
                        <a:pt x="4241" y="3215"/>
                        <a:pt x="4249" y="3218"/>
                        <a:pt x="4257" y="3221"/>
                      </a:cubicBezTo>
                      <a:lnTo>
                        <a:pt x="4311" y="3239"/>
                      </a:lnTo>
                      <a:lnTo>
                        <a:pt x="4329" y="3244"/>
                      </a:lnTo>
                      <a:cubicBezTo>
                        <a:pt x="4377" y="3259"/>
                        <a:pt x="4425" y="3271"/>
                        <a:pt x="4474" y="3281"/>
                      </a:cubicBezTo>
                      <a:cubicBezTo>
                        <a:pt x="4522" y="3291"/>
                        <a:pt x="4571" y="3298"/>
                        <a:pt x="4620" y="3302"/>
                      </a:cubicBezTo>
                      <a:lnTo>
                        <a:pt x="4633" y="3303"/>
                      </a:lnTo>
                      <a:cubicBezTo>
                        <a:pt x="4641" y="3304"/>
                        <a:pt x="4649" y="3305"/>
                        <a:pt x="4655" y="3305"/>
                      </a:cubicBezTo>
                      <a:lnTo>
                        <a:pt x="4692" y="3307"/>
                      </a:lnTo>
                      <a:lnTo>
                        <a:pt x="4707" y="3307"/>
                      </a:lnTo>
                      <a:cubicBezTo>
                        <a:pt x="4725" y="3307"/>
                        <a:pt x="4744" y="3307"/>
                        <a:pt x="4763" y="3307"/>
                      </a:cubicBezTo>
                      <a:cubicBezTo>
                        <a:pt x="4810" y="3305"/>
                        <a:pt x="4856" y="3301"/>
                        <a:pt x="4903" y="3295"/>
                      </a:cubicBezTo>
                      <a:cubicBezTo>
                        <a:pt x="4993" y="3281"/>
                        <a:pt x="5082" y="3256"/>
                        <a:pt x="5166" y="3219"/>
                      </a:cubicBezTo>
                      <a:cubicBezTo>
                        <a:pt x="5198" y="3205"/>
                        <a:pt x="5230" y="3188"/>
                        <a:pt x="5261" y="3171"/>
                      </a:cubicBezTo>
                      <a:cubicBezTo>
                        <a:pt x="5308" y="3143"/>
                        <a:pt x="5353" y="3112"/>
                        <a:pt x="5395" y="3078"/>
                      </a:cubicBezTo>
                      <a:cubicBezTo>
                        <a:pt x="5465" y="3020"/>
                        <a:pt x="5527" y="2953"/>
                        <a:pt x="5579" y="2878"/>
                      </a:cubicBezTo>
                      <a:cubicBezTo>
                        <a:pt x="5597" y="2852"/>
                        <a:pt x="5614" y="2825"/>
                        <a:pt x="5630" y="2798"/>
                      </a:cubicBezTo>
                      <a:cubicBezTo>
                        <a:pt x="5661" y="2744"/>
                        <a:pt x="5688" y="2688"/>
                        <a:pt x="5709" y="2630"/>
                      </a:cubicBezTo>
                      <a:cubicBezTo>
                        <a:pt x="5726" y="2585"/>
                        <a:pt x="5740" y="2539"/>
                        <a:pt x="5752" y="2493"/>
                      </a:cubicBezTo>
                      <a:cubicBezTo>
                        <a:pt x="5764" y="2445"/>
                        <a:pt x="5773" y="2397"/>
                        <a:pt x="5779" y="2349"/>
                      </a:cubicBezTo>
                      <a:cubicBezTo>
                        <a:pt x="5786" y="2300"/>
                        <a:pt x="5790" y="2250"/>
                        <a:pt x="5792" y="2201"/>
                      </a:cubicBezTo>
                      <a:cubicBezTo>
                        <a:pt x="5794" y="2156"/>
                        <a:pt x="5793" y="2108"/>
                        <a:pt x="5790" y="2049"/>
                      </a:cubicBezTo>
                      <a:lnTo>
                        <a:pt x="5788" y="2011"/>
                      </a:lnTo>
                      <a:lnTo>
                        <a:pt x="5784" y="1973"/>
                      </a:lnTo>
                      <a:cubicBezTo>
                        <a:pt x="5783" y="1962"/>
                        <a:pt x="5782" y="1950"/>
                        <a:pt x="5780" y="1939"/>
                      </a:cubicBezTo>
                      <a:lnTo>
                        <a:pt x="5779" y="1935"/>
                      </a:lnTo>
                      <a:cubicBezTo>
                        <a:pt x="5779" y="1930"/>
                        <a:pt x="5778" y="1925"/>
                        <a:pt x="5778" y="1920"/>
                      </a:cubicBezTo>
                      <a:cubicBezTo>
                        <a:pt x="5777" y="1912"/>
                        <a:pt x="5776" y="1904"/>
                        <a:pt x="5774" y="1896"/>
                      </a:cubicBezTo>
                      <a:cubicBezTo>
                        <a:pt x="5773" y="1890"/>
                        <a:pt x="5772" y="1884"/>
                        <a:pt x="5771" y="1877"/>
                      </a:cubicBezTo>
                      <a:cubicBezTo>
                        <a:pt x="5768" y="1858"/>
                        <a:pt x="5765" y="1839"/>
                        <a:pt x="5761" y="1819"/>
                      </a:cubicBezTo>
                      <a:lnTo>
                        <a:pt x="5758" y="1800"/>
                      </a:lnTo>
                      <a:cubicBezTo>
                        <a:pt x="5757" y="1793"/>
                        <a:pt x="5755" y="1787"/>
                        <a:pt x="5754" y="1781"/>
                      </a:cubicBezTo>
                      <a:lnTo>
                        <a:pt x="5746" y="1744"/>
                      </a:lnTo>
                      <a:cubicBezTo>
                        <a:pt x="5744" y="1736"/>
                        <a:pt x="5742" y="1728"/>
                        <a:pt x="5740" y="1720"/>
                      </a:cubicBezTo>
                      <a:cubicBezTo>
                        <a:pt x="5739" y="1716"/>
                        <a:pt x="5738" y="1711"/>
                        <a:pt x="5737" y="1707"/>
                      </a:cubicBezTo>
                      <a:lnTo>
                        <a:pt x="5727" y="1670"/>
                      </a:lnTo>
                      <a:lnTo>
                        <a:pt x="5722" y="1656"/>
                      </a:lnTo>
                      <a:cubicBezTo>
                        <a:pt x="5716" y="1636"/>
                        <a:pt x="5710" y="1614"/>
                        <a:pt x="5703" y="1594"/>
                      </a:cubicBezTo>
                      <a:cubicBezTo>
                        <a:pt x="5689" y="1548"/>
                        <a:pt x="5672" y="1500"/>
                        <a:pt x="5649" y="1443"/>
                      </a:cubicBezTo>
                      <a:lnTo>
                        <a:pt x="5633" y="1405"/>
                      </a:lnTo>
                      <a:cubicBezTo>
                        <a:pt x="5630" y="1397"/>
                        <a:pt x="5627" y="1389"/>
                        <a:pt x="5623" y="1381"/>
                      </a:cubicBezTo>
                      <a:cubicBezTo>
                        <a:pt x="5621" y="1377"/>
                        <a:pt x="5619" y="1372"/>
                        <a:pt x="5617" y="1368"/>
                      </a:cubicBezTo>
                      <a:cubicBezTo>
                        <a:pt x="5610" y="1350"/>
                        <a:pt x="5602" y="1333"/>
                        <a:pt x="5594" y="1316"/>
                      </a:cubicBezTo>
                      <a:cubicBezTo>
                        <a:pt x="5590" y="1308"/>
                        <a:pt x="5587" y="1301"/>
                        <a:pt x="5583" y="1293"/>
                      </a:cubicBezTo>
                      <a:cubicBezTo>
                        <a:pt x="5560" y="1246"/>
                        <a:pt x="5536" y="1196"/>
                        <a:pt x="5508" y="1145"/>
                      </a:cubicBezTo>
                      <a:cubicBezTo>
                        <a:pt x="5499" y="1129"/>
                        <a:pt x="5490" y="1114"/>
                        <a:pt x="5481" y="1098"/>
                      </a:cubicBezTo>
                      <a:cubicBezTo>
                        <a:pt x="5476" y="1089"/>
                        <a:pt x="5471" y="1081"/>
                        <a:pt x="5466" y="1072"/>
                      </a:cubicBezTo>
                      <a:lnTo>
                        <a:pt x="5445" y="1036"/>
                      </a:lnTo>
                      <a:cubicBezTo>
                        <a:pt x="5438" y="1023"/>
                        <a:pt x="5431" y="1011"/>
                        <a:pt x="5423" y="999"/>
                      </a:cubicBezTo>
                      <a:cubicBezTo>
                        <a:pt x="5394" y="952"/>
                        <a:pt x="5363" y="904"/>
                        <a:pt x="5331" y="855"/>
                      </a:cubicBezTo>
                      <a:cubicBezTo>
                        <a:pt x="5267" y="760"/>
                        <a:pt x="5198" y="664"/>
                        <a:pt x="5127" y="571"/>
                      </a:cubicBezTo>
                      <a:cubicBezTo>
                        <a:pt x="4987" y="388"/>
                        <a:pt x="4835" y="208"/>
                        <a:pt x="4666" y="9"/>
                      </a:cubicBezTo>
                      <a:lnTo>
                        <a:pt x="4677" y="0"/>
                      </a:lnTo>
                      <a:cubicBezTo>
                        <a:pt x="4846" y="199"/>
                        <a:pt x="4998" y="379"/>
                        <a:pt x="5138" y="562"/>
                      </a:cubicBezTo>
                      <a:cubicBezTo>
                        <a:pt x="5209" y="656"/>
                        <a:pt x="5278" y="752"/>
                        <a:pt x="5343" y="847"/>
                      </a:cubicBezTo>
                      <a:cubicBezTo>
                        <a:pt x="5375" y="896"/>
                        <a:pt x="5406" y="944"/>
                        <a:pt x="5435" y="992"/>
                      </a:cubicBezTo>
                      <a:cubicBezTo>
                        <a:pt x="5443" y="1004"/>
                        <a:pt x="5450" y="1016"/>
                        <a:pt x="5457" y="1029"/>
                      </a:cubicBezTo>
                      <a:lnTo>
                        <a:pt x="5479" y="1065"/>
                      </a:lnTo>
                      <a:cubicBezTo>
                        <a:pt x="5484" y="1074"/>
                        <a:pt x="5488" y="1082"/>
                        <a:pt x="5493" y="1091"/>
                      </a:cubicBezTo>
                      <a:cubicBezTo>
                        <a:pt x="5502" y="1107"/>
                        <a:pt x="5511" y="1123"/>
                        <a:pt x="5520" y="1139"/>
                      </a:cubicBezTo>
                      <a:cubicBezTo>
                        <a:pt x="5548" y="1189"/>
                        <a:pt x="5573" y="1240"/>
                        <a:pt x="5596" y="1287"/>
                      </a:cubicBezTo>
                      <a:cubicBezTo>
                        <a:pt x="5599" y="1295"/>
                        <a:pt x="5603" y="1302"/>
                        <a:pt x="5606" y="1310"/>
                      </a:cubicBezTo>
                      <a:cubicBezTo>
                        <a:pt x="5614" y="1327"/>
                        <a:pt x="5623" y="1345"/>
                        <a:pt x="5630" y="1362"/>
                      </a:cubicBezTo>
                      <a:cubicBezTo>
                        <a:pt x="5632" y="1367"/>
                        <a:pt x="5634" y="1371"/>
                        <a:pt x="5636" y="1376"/>
                      </a:cubicBezTo>
                      <a:cubicBezTo>
                        <a:pt x="5639" y="1384"/>
                        <a:pt x="5643" y="1392"/>
                        <a:pt x="5646" y="1400"/>
                      </a:cubicBezTo>
                      <a:lnTo>
                        <a:pt x="5662" y="1437"/>
                      </a:lnTo>
                      <a:cubicBezTo>
                        <a:pt x="5685" y="1495"/>
                        <a:pt x="5702" y="1544"/>
                        <a:pt x="5717" y="1590"/>
                      </a:cubicBezTo>
                      <a:cubicBezTo>
                        <a:pt x="5723" y="1610"/>
                        <a:pt x="5730" y="1632"/>
                        <a:pt x="5736" y="1652"/>
                      </a:cubicBezTo>
                      <a:lnTo>
                        <a:pt x="5745" y="1685"/>
                      </a:lnTo>
                      <a:lnTo>
                        <a:pt x="5750" y="1704"/>
                      </a:lnTo>
                      <a:cubicBezTo>
                        <a:pt x="5751" y="1708"/>
                        <a:pt x="5752" y="1712"/>
                        <a:pt x="5753" y="1717"/>
                      </a:cubicBezTo>
                      <a:cubicBezTo>
                        <a:pt x="5756" y="1725"/>
                        <a:pt x="5758" y="1733"/>
                        <a:pt x="5760" y="1741"/>
                      </a:cubicBezTo>
                      <a:lnTo>
                        <a:pt x="5768" y="1778"/>
                      </a:lnTo>
                      <a:cubicBezTo>
                        <a:pt x="5769" y="1784"/>
                        <a:pt x="5770" y="1790"/>
                        <a:pt x="5772" y="1798"/>
                      </a:cubicBezTo>
                      <a:lnTo>
                        <a:pt x="5775" y="1817"/>
                      </a:lnTo>
                      <a:cubicBezTo>
                        <a:pt x="5779" y="1836"/>
                        <a:pt x="5782" y="1856"/>
                        <a:pt x="5785" y="1875"/>
                      </a:cubicBezTo>
                      <a:cubicBezTo>
                        <a:pt x="5786" y="1882"/>
                        <a:pt x="5787" y="1888"/>
                        <a:pt x="5788" y="1894"/>
                      </a:cubicBezTo>
                      <a:cubicBezTo>
                        <a:pt x="5790" y="1903"/>
                        <a:pt x="5791" y="1911"/>
                        <a:pt x="5792" y="1919"/>
                      </a:cubicBezTo>
                      <a:cubicBezTo>
                        <a:pt x="5792" y="1923"/>
                        <a:pt x="5793" y="1928"/>
                        <a:pt x="5794" y="1933"/>
                      </a:cubicBezTo>
                      <a:lnTo>
                        <a:pt x="5794" y="1938"/>
                      </a:lnTo>
                      <a:cubicBezTo>
                        <a:pt x="5796" y="1949"/>
                        <a:pt x="5797" y="1960"/>
                        <a:pt x="5798" y="1972"/>
                      </a:cubicBezTo>
                      <a:lnTo>
                        <a:pt x="5802" y="2010"/>
                      </a:lnTo>
                      <a:lnTo>
                        <a:pt x="5804" y="2048"/>
                      </a:lnTo>
                      <a:cubicBezTo>
                        <a:pt x="5807" y="2107"/>
                        <a:pt x="5808" y="2156"/>
                        <a:pt x="5806" y="2201"/>
                      </a:cubicBezTo>
                      <a:cubicBezTo>
                        <a:pt x="5805" y="2251"/>
                        <a:pt x="5800" y="2301"/>
                        <a:pt x="5793" y="2351"/>
                      </a:cubicBezTo>
                      <a:cubicBezTo>
                        <a:pt x="5787" y="2400"/>
                        <a:pt x="5777" y="2448"/>
                        <a:pt x="5765" y="2496"/>
                      </a:cubicBezTo>
                      <a:cubicBezTo>
                        <a:pt x="5754" y="2543"/>
                        <a:pt x="5739" y="2589"/>
                        <a:pt x="5722" y="2635"/>
                      </a:cubicBezTo>
                      <a:cubicBezTo>
                        <a:pt x="5700" y="2694"/>
                        <a:pt x="5673" y="2751"/>
                        <a:pt x="5642" y="2805"/>
                      </a:cubicBezTo>
                      <a:cubicBezTo>
                        <a:pt x="5626" y="2833"/>
                        <a:pt x="5609" y="2859"/>
                        <a:pt x="5591" y="2885"/>
                      </a:cubicBezTo>
                      <a:cubicBezTo>
                        <a:pt x="5538" y="2960"/>
                        <a:pt x="5476" y="3028"/>
                        <a:pt x="5405" y="3087"/>
                      </a:cubicBezTo>
                      <a:cubicBezTo>
                        <a:pt x="5362" y="3122"/>
                        <a:pt x="5317" y="3154"/>
                        <a:pt x="5269" y="3181"/>
                      </a:cubicBezTo>
                      <a:cubicBezTo>
                        <a:pt x="5238" y="3199"/>
                        <a:pt x="5205" y="3216"/>
                        <a:pt x="5172" y="3230"/>
                      </a:cubicBezTo>
                      <a:cubicBezTo>
                        <a:pt x="5087" y="3268"/>
                        <a:pt x="4998" y="3293"/>
                        <a:pt x="4906" y="3307"/>
                      </a:cubicBezTo>
                      <a:cubicBezTo>
                        <a:pt x="4859" y="3314"/>
                        <a:pt x="4812" y="3318"/>
                        <a:pt x="4764" y="3319"/>
                      </a:cubicBezTo>
                      <a:cubicBezTo>
                        <a:pt x="4756" y="3320"/>
                        <a:pt x="4747" y="3320"/>
                        <a:pt x="4738" y="3320"/>
                      </a:cubicBezTo>
                      <a:lnTo>
                        <a:pt x="4707" y="3320"/>
                      </a:lnTo>
                      <a:lnTo>
                        <a:pt x="4692" y="3320"/>
                      </a:lnTo>
                      <a:lnTo>
                        <a:pt x="4656" y="3318"/>
                      </a:lnTo>
                      <a:cubicBezTo>
                        <a:pt x="4648" y="3318"/>
                        <a:pt x="4641" y="3317"/>
                        <a:pt x="4633" y="3316"/>
                      </a:cubicBezTo>
                      <a:lnTo>
                        <a:pt x="4619" y="3315"/>
                      </a:lnTo>
                      <a:cubicBezTo>
                        <a:pt x="4570" y="3311"/>
                        <a:pt x="4521" y="3304"/>
                        <a:pt x="4473" y="3294"/>
                      </a:cubicBezTo>
                      <a:cubicBezTo>
                        <a:pt x="4423" y="3284"/>
                        <a:pt x="4374" y="3272"/>
                        <a:pt x="4326" y="3257"/>
                      </a:cubicBezTo>
                      <a:lnTo>
                        <a:pt x="4308" y="3252"/>
                      </a:lnTo>
                      <a:lnTo>
                        <a:pt x="4253" y="3233"/>
                      </a:lnTo>
                      <a:cubicBezTo>
                        <a:pt x="4245" y="3230"/>
                        <a:pt x="4237" y="3227"/>
                        <a:pt x="4229" y="3224"/>
                      </a:cubicBezTo>
                      <a:cubicBezTo>
                        <a:pt x="4213" y="3219"/>
                        <a:pt x="4196" y="3213"/>
                        <a:pt x="4180" y="3206"/>
                      </a:cubicBezTo>
                      <a:lnTo>
                        <a:pt x="4167" y="3200"/>
                      </a:lnTo>
                      <a:cubicBezTo>
                        <a:pt x="4159" y="3197"/>
                        <a:pt x="4152" y="3194"/>
                        <a:pt x="4144" y="3191"/>
                      </a:cubicBezTo>
                      <a:lnTo>
                        <a:pt x="4108" y="3175"/>
                      </a:lnTo>
                      <a:cubicBezTo>
                        <a:pt x="4100" y="3171"/>
                        <a:pt x="4089" y="3166"/>
                        <a:pt x="4079" y="3161"/>
                      </a:cubicBezTo>
                      <a:lnTo>
                        <a:pt x="4043" y="3144"/>
                      </a:lnTo>
                      <a:cubicBezTo>
                        <a:pt x="4039" y="3142"/>
                        <a:pt x="4034" y="3139"/>
                        <a:pt x="4029" y="3137"/>
                      </a:cubicBezTo>
                      <a:lnTo>
                        <a:pt x="4032" y="3131"/>
                      </a:lnTo>
                      <a:lnTo>
                        <a:pt x="4029" y="3137"/>
                      </a:lnTo>
                      <a:lnTo>
                        <a:pt x="3946" y="3098"/>
                      </a:lnTo>
                      <a:lnTo>
                        <a:pt x="3906" y="3079"/>
                      </a:lnTo>
                      <a:lnTo>
                        <a:pt x="3867" y="3060"/>
                      </a:lnTo>
                      <a:cubicBezTo>
                        <a:pt x="3810" y="3032"/>
                        <a:pt x="3755" y="3003"/>
                        <a:pt x="3708" y="2978"/>
                      </a:cubicBezTo>
                      <a:cubicBezTo>
                        <a:pt x="3617" y="2930"/>
                        <a:pt x="3527" y="2882"/>
                        <a:pt x="3432" y="2830"/>
                      </a:cubicBezTo>
                      <a:lnTo>
                        <a:pt x="3382" y="2804"/>
                      </a:lnTo>
                      <a:cubicBezTo>
                        <a:pt x="3155" y="2681"/>
                        <a:pt x="2931" y="2562"/>
                        <a:pt x="2693" y="2455"/>
                      </a:cubicBezTo>
                      <a:cubicBezTo>
                        <a:pt x="2563" y="2396"/>
                        <a:pt x="2440" y="2346"/>
                        <a:pt x="2317" y="2304"/>
                      </a:cubicBezTo>
                      <a:lnTo>
                        <a:pt x="2300" y="2298"/>
                      </a:lnTo>
                      <a:cubicBezTo>
                        <a:pt x="2289" y="2294"/>
                        <a:pt x="2279" y="2291"/>
                        <a:pt x="2268" y="2287"/>
                      </a:cubicBezTo>
                      <a:lnTo>
                        <a:pt x="2218" y="2271"/>
                      </a:lnTo>
                      <a:cubicBezTo>
                        <a:pt x="2195" y="2263"/>
                        <a:pt x="2170" y="2256"/>
                        <a:pt x="2146" y="2249"/>
                      </a:cubicBezTo>
                      <a:lnTo>
                        <a:pt x="2118" y="2241"/>
                      </a:lnTo>
                      <a:cubicBezTo>
                        <a:pt x="2106" y="2237"/>
                        <a:pt x="2094" y="2234"/>
                        <a:pt x="2082" y="2231"/>
                      </a:cubicBezTo>
                      <a:lnTo>
                        <a:pt x="2067" y="2227"/>
                      </a:lnTo>
                      <a:lnTo>
                        <a:pt x="2015" y="2214"/>
                      </a:lnTo>
                      <a:lnTo>
                        <a:pt x="1953" y="2200"/>
                      </a:lnTo>
                      <a:cubicBezTo>
                        <a:pt x="1939" y="2197"/>
                        <a:pt x="1924" y="2194"/>
                        <a:pt x="1910" y="2191"/>
                      </a:cubicBezTo>
                      <a:lnTo>
                        <a:pt x="1891" y="2188"/>
                      </a:lnTo>
                      <a:cubicBezTo>
                        <a:pt x="1862" y="2182"/>
                        <a:pt x="1832" y="2176"/>
                        <a:pt x="1803" y="2172"/>
                      </a:cubicBezTo>
                      <a:lnTo>
                        <a:pt x="1787" y="2170"/>
                      </a:lnTo>
                      <a:cubicBezTo>
                        <a:pt x="1774" y="2168"/>
                        <a:pt x="1761" y="2166"/>
                        <a:pt x="1748" y="2164"/>
                      </a:cubicBezTo>
                      <a:lnTo>
                        <a:pt x="1666" y="2155"/>
                      </a:lnTo>
                      <a:cubicBezTo>
                        <a:pt x="1660" y="2154"/>
                        <a:pt x="1653" y="2154"/>
                        <a:pt x="1647" y="2153"/>
                      </a:cubicBezTo>
                      <a:lnTo>
                        <a:pt x="1638" y="2152"/>
                      </a:lnTo>
                      <a:lnTo>
                        <a:pt x="1577" y="2148"/>
                      </a:lnTo>
                      <a:cubicBezTo>
                        <a:pt x="1574" y="2148"/>
                        <a:pt x="1571" y="2148"/>
                        <a:pt x="1568" y="2148"/>
                      </a:cubicBezTo>
                      <a:lnTo>
                        <a:pt x="1521" y="2146"/>
                      </a:lnTo>
                      <a:cubicBezTo>
                        <a:pt x="1504" y="2145"/>
                        <a:pt x="1486" y="2146"/>
                        <a:pt x="1468" y="2146"/>
                      </a:cubicBezTo>
                      <a:lnTo>
                        <a:pt x="1459" y="2146"/>
                      </a:lnTo>
                      <a:cubicBezTo>
                        <a:pt x="1294" y="2150"/>
                        <a:pt x="1130" y="2182"/>
                        <a:pt x="975" y="2241"/>
                      </a:cubicBezTo>
                      <a:cubicBezTo>
                        <a:pt x="902" y="2269"/>
                        <a:pt x="832" y="2303"/>
                        <a:pt x="765" y="2342"/>
                      </a:cubicBezTo>
                      <a:cubicBezTo>
                        <a:pt x="540" y="2471"/>
                        <a:pt x="354" y="2658"/>
                        <a:pt x="224" y="2882"/>
                      </a:cubicBezTo>
                      <a:cubicBezTo>
                        <a:pt x="145" y="3020"/>
                        <a:pt x="88" y="3170"/>
                        <a:pt x="56" y="3325"/>
                      </a:cubicBezTo>
                      <a:cubicBezTo>
                        <a:pt x="53" y="3340"/>
                        <a:pt x="50" y="3355"/>
                        <a:pt x="48" y="3370"/>
                      </a:cubicBezTo>
                      <a:lnTo>
                        <a:pt x="43" y="3401"/>
                      </a:lnTo>
                      <a:lnTo>
                        <a:pt x="41" y="3415"/>
                      </a:lnTo>
                      <a:cubicBezTo>
                        <a:pt x="39" y="3424"/>
                        <a:pt x="38" y="3433"/>
                        <a:pt x="37" y="3442"/>
                      </a:cubicBezTo>
                      <a:lnTo>
                        <a:pt x="30" y="3496"/>
                      </a:lnTo>
                      <a:cubicBezTo>
                        <a:pt x="29" y="3508"/>
                        <a:pt x="28" y="3521"/>
                        <a:pt x="26" y="3533"/>
                      </a:cubicBezTo>
                      <a:lnTo>
                        <a:pt x="25" y="3550"/>
                      </a:lnTo>
                      <a:cubicBezTo>
                        <a:pt x="18" y="3628"/>
                        <a:pt x="15" y="3699"/>
                        <a:pt x="15" y="3768"/>
                      </a:cubicBezTo>
                      <a:cubicBezTo>
                        <a:pt x="15" y="3770"/>
                        <a:pt x="15" y="3773"/>
                        <a:pt x="15" y="3775"/>
                      </a:cubicBezTo>
                      <a:cubicBezTo>
                        <a:pt x="15" y="4064"/>
                        <a:pt x="64" y="4350"/>
                        <a:pt x="161" y="4622"/>
                      </a:cubicBezTo>
                      <a:cubicBezTo>
                        <a:pt x="214" y="4770"/>
                        <a:pt x="279" y="4912"/>
                        <a:pt x="358" y="5047"/>
                      </a:cubicBezTo>
                      <a:cubicBezTo>
                        <a:pt x="424" y="5163"/>
                        <a:pt x="500" y="5273"/>
                        <a:pt x="583" y="5376"/>
                      </a:cubicBezTo>
                      <a:cubicBezTo>
                        <a:pt x="624" y="5427"/>
                        <a:pt x="671" y="5481"/>
                        <a:pt x="726" y="5539"/>
                      </a:cubicBezTo>
                      <a:lnTo>
                        <a:pt x="782" y="5596"/>
                      </a:lnTo>
                      <a:lnTo>
                        <a:pt x="799" y="5614"/>
                      </a:lnTo>
                      <a:cubicBezTo>
                        <a:pt x="818" y="5633"/>
                        <a:pt x="838" y="5651"/>
                        <a:pt x="856" y="5669"/>
                      </a:cubicBezTo>
                      <a:lnTo>
                        <a:pt x="870" y="5683"/>
                      </a:lnTo>
                      <a:cubicBezTo>
                        <a:pt x="971" y="5780"/>
                        <a:pt x="1071" y="5869"/>
                        <a:pt x="1155" y="5944"/>
                      </a:cubicBezTo>
                      <a:cubicBezTo>
                        <a:pt x="1188" y="5973"/>
                        <a:pt x="1221" y="6002"/>
                        <a:pt x="1253" y="6031"/>
                      </a:cubicBezTo>
                      <a:cubicBezTo>
                        <a:pt x="1315" y="6086"/>
                        <a:pt x="1374" y="6138"/>
                        <a:pt x="1432" y="6190"/>
                      </a:cubicBezTo>
                      <a:lnTo>
                        <a:pt x="1513" y="6263"/>
                      </a:lnTo>
                      <a:lnTo>
                        <a:pt x="1555" y="6297"/>
                      </a:lnTo>
                      <a:lnTo>
                        <a:pt x="1593" y="6327"/>
                      </a:lnTo>
                      <a:lnTo>
                        <a:pt x="1641" y="6365"/>
                      </a:lnTo>
                      <a:cubicBezTo>
                        <a:pt x="1675" y="6391"/>
                        <a:pt x="1706" y="6416"/>
                        <a:pt x="1737" y="6441"/>
                      </a:cubicBezTo>
                      <a:cubicBezTo>
                        <a:pt x="1762" y="6461"/>
                        <a:pt x="1783" y="6478"/>
                        <a:pt x="1803" y="6495"/>
                      </a:cubicBezTo>
                      <a:lnTo>
                        <a:pt x="1850" y="6535"/>
                      </a:lnTo>
                      <a:cubicBezTo>
                        <a:pt x="1853" y="6538"/>
                        <a:pt x="1856" y="6540"/>
                        <a:pt x="1859" y="6543"/>
                      </a:cubicBezTo>
                      <a:lnTo>
                        <a:pt x="1864" y="6547"/>
                      </a:lnTo>
                      <a:cubicBezTo>
                        <a:pt x="1899" y="6579"/>
                        <a:pt x="1932" y="6613"/>
                        <a:pt x="1963" y="6648"/>
                      </a:cubicBezTo>
                      <a:cubicBezTo>
                        <a:pt x="2008" y="6700"/>
                        <a:pt x="2047" y="6755"/>
                        <a:pt x="2081" y="6814"/>
                      </a:cubicBezTo>
                      <a:cubicBezTo>
                        <a:pt x="2094" y="6836"/>
                        <a:pt x="2106" y="6858"/>
                        <a:pt x="2117" y="6881"/>
                      </a:cubicBezTo>
                      <a:cubicBezTo>
                        <a:pt x="2137" y="6922"/>
                        <a:pt x="2154" y="6965"/>
                        <a:pt x="2168" y="7009"/>
                      </a:cubicBezTo>
                      <a:lnTo>
                        <a:pt x="2178" y="7041"/>
                      </a:lnTo>
                      <a:lnTo>
                        <a:pt x="2187" y="7075"/>
                      </a:lnTo>
                      <a:cubicBezTo>
                        <a:pt x="2193" y="7099"/>
                        <a:pt x="2198" y="7120"/>
                        <a:pt x="2202" y="7143"/>
                      </a:cubicBezTo>
                      <a:cubicBezTo>
                        <a:pt x="2213" y="7204"/>
                        <a:pt x="2219" y="7266"/>
                        <a:pt x="2219" y="7329"/>
                      </a:cubicBezTo>
                      <a:cubicBezTo>
                        <a:pt x="2219" y="7359"/>
                        <a:pt x="2217" y="7389"/>
                        <a:pt x="2215" y="7419"/>
                      </a:cubicBezTo>
                      <a:cubicBezTo>
                        <a:pt x="2206" y="7517"/>
                        <a:pt x="2186" y="7613"/>
                        <a:pt x="2156" y="7706"/>
                      </a:cubicBezTo>
                      <a:cubicBezTo>
                        <a:pt x="2124" y="7806"/>
                        <a:pt x="2084" y="7903"/>
                        <a:pt x="2036" y="7996"/>
                      </a:cubicBezTo>
                      <a:cubicBezTo>
                        <a:pt x="1945" y="8175"/>
                        <a:pt x="1824" y="8360"/>
                        <a:pt x="1665" y="8560"/>
                      </a:cubicBezTo>
                      <a:cubicBezTo>
                        <a:pt x="1537" y="8723"/>
                        <a:pt x="1387" y="8893"/>
                        <a:pt x="1195" y="909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2" name="Google Shape;172;p13"/>
              <p:cNvGrpSpPr/>
              <p:nvPr/>
            </p:nvGrpSpPr>
            <p:grpSpPr>
              <a:xfrm>
                <a:off x="105973" y="116390"/>
                <a:ext cx="485916" cy="328635"/>
                <a:chOff x="5856840" y="1756800"/>
                <a:chExt cx="269280" cy="182160"/>
              </a:xfrm>
            </p:grpSpPr>
            <p:sp>
              <p:nvSpPr>
                <p:cNvPr id="173" name="Google Shape;173;p13"/>
                <p:cNvSpPr/>
                <p:nvPr/>
              </p:nvSpPr>
              <p:spPr>
                <a:xfrm>
                  <a:off x="5897520" y="1756800"/>
                  <a:ext cx="225720" cy="158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439" extrusionOk="0">
                      <a:moveTo>
                        <a:pt x="612" y="439"/>
                      </a:moveTo>
                      <a:lnTo>
                        <a:pt x="612" y="439"/>
                      </a:lnTo>
                      <a:lnTo>
                        <a:pt x="612" y="439"/>
                      </a:lnTo>
                      <a:cubicBezTo>
                        <a:pt x="609" y="439"/>
                        <a:pt x="607" y="438"/>
                        <a:pt x="604" y="437"/>
                      </a:cubicBezTo>
                      <a:cubicBezTo>
                        <a:pt x="602" y="436"/>
                        <a:pt x="600" y="434"/>
                        <a:pt x="599" y="432"/>
                      </a:cubicBezTo>
                      <a:cubicBezTo>
                        <a:pt x="598" y="429"/>
                        <a:pt x="597" y="427"/>
                        <a:pt x="597" y="424"/>
                      </a:cubicBezTo>
                      <a:lnTo>
                        <a:pt x="597" y="30"/>
                      </a:lnTo>
                      <a:lnTo>
                        <a:pt x="30" y="30"/>
                      </a:lnTo>
                      <a:lnTo>
                        <a:pt x="30" y="424"/>
                      </a:lnTo>
                      <a:lnTo>
                        <a:pt x="30" y="424"/>
                      </a:lnTo>
                      <a:cubicBezTo>
                        <a:pt x="30" y="427"/>
                        <a:pt x="29" y="429"/>
                        <a:pt x="28" y="432"/>
                      </a:cubicBezTo>
                      <a:cubicBezTo>
                        <a:pt x="27" y="434"/>
                        <a:pt x="25" y="436"/>
                        <a:pt x="22" y="437"/>
                      </a:cubicBezTo>
                      <a:cubicBezTo>
                        <a:pt x="20" y="438"/>
                        <a:pt x="18" y="439"/>
                        <a:pt x="15" y="439"/>
                      </a:cubicBezTo>
                      <a:cubicBezTo>
                        <a:pt x="12" y="439"/>
                        <a:pt x="10" y="438"/>
                        <a:pt x="7" y="437"/>
                      </a:cubicBezTo>
                      <a:cubicBezTo>
                        <a:pt x="5" y="436"/>
                        <a:pt x="3" y="434"/>
                        <a:pt x="2" y="432"/>
                      </a:cubicBezTo>
                      <a:cubicBezTo>
                        <a:pt x="1" y="429"/>
                        <a:pt x="0" y="427"/>
                        <a:pt x="0" y="424"/>
                      </a:cubicBezTo>
                      <a:lnTo>
                        <a:pt x="0" y="0"/>
                      </a:lnTo>
                      <a:lnTo>
                        <a:pt x="627" y="0"/>
                      </a:lnTo>
                      <a:lnTo>
                        <a:pt x="627" y="424"/>
                      </a:lnTo>
                      <a:lnTo>
                        <a:pt x="627" y="424"/>
                      </a:lnTo>
                      <a:lnTo>
                        <a:pt x="627" y="424"/>
                      </a:lnTo>
                      <a:cubicBezTo>
                        <a:pt x="627" y="427"/>
                        <a:pt x="626" y="429"/>
                        <a:pt x="625" y="432"/>
                      </a:cubicBezTo>
                      <a:cubicBezTo>
                        <a:pt x="624" y="434"/>
                        <a:pt x="623" y="436"/>
                        <a:pt x="620" y="437"/>
                      </a:cubicBezTo>
                      <a:cubicBezTo>
                        <a:pt x="618" y="438"/>
                        <a:pt x="615" y="439"/>
                        <a:pt x="612" y="43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3"/>
                <p:cNvSpPr/>
                <p:nvPr/>
              </p:nvSpPr>
              <p:spPr>
                <a:xfrm>
                  <a:off x="5856840" y="1879920"/>
                  <a:ext cx="55080" cy="59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64" extrusionOk="0">
                      <a:moveTo>
                        <a:pt x="153" y="82"/>
                      </a:moveTo>
                      <a:cubicBezTo>
                        <a:pt x="153" y="96"/>
                        <a:pt x="150" y="111"/>
                        <a:pt x="143" y="123"/>
                      </a:cubicBezTo>
                      <a:cubicBezTo>
                        <a:pt x="137" y="135"/>
                        <a:pt x="127" y="146"/>
                        <a:pt x="115" y="153"/>
                      </a:cubicBezTo>
                      <a:cubicBezTo>
                        <a:pt x="104" y="160"/>
                        <a:pt x="90" y="164"/>
                        <a:pt x="76" y="164"/>
                      </a:cubicBezTo>
                      <a:cubicBezTo>
                        <a:pt x="63" y="164"/>
                        <a:pt x="50" y="160"/>
                        <a:pt x="38" y="153"/>
                      </a:cubicBezTo>
                      <a:cubicBezTo>
                        <a:pt x="26" y="146"/>
                        <a:pt x="17" y="135"/>
                        <a:pt x="10" y="123"/>
                      </a:cubicBezTo>
                      <a:cubicBezTo>
                        <a:pt x="3" y="111"/>
                        <a:pt x="0" y="96"/>
                        <a:pt x="0" y="82"/>
                      </a:cubicBezTo>
                      <a:cubicBezTo>
                        <a:pt x="0" y="68"/>
                        <a:pt x="3" y="54"/>
                        <a:pt x="10" y="41"/>
                      </a:cubicBezTo>
                      <a:cubicBezTo>
                        <a:pt x="17" y="29"/>
                        <a:pt x="26" y="18"/>
                        <a:pt x="38" y="11"/>
                      </a:cubicBezTo>
                      <a:cubicBezTo>
                        <a:pt x="50" y="4"/>
                        <a:pt x="63" y="0"/>
                        <a:pt x="76" y="0"/>
                      </a:cubicBezTo>
                      <a:cubicBezTo>
                        <a:pt x="90" y="0"/>
                        <a:pt x="104" y="4"/>
                        <a:pt x="115" y="11"/>
                      </a:cubicBezTo>
                      <a:cubicBezTo>
                        <a:pt x="127" y="18"/>
                        <a:pt x="136" y="29"/>
                        <a:pt x="143" y="41"/>
                      </a:cubicBezTo>
                      <a:cubicBezTo>
                        <a:pt x="149" y="54"/>
                        <a:pt x="153" y="68"/>
                        <a:pt x="153" y="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14025" rIns="90000" bIns="140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3"/>
                <p:cNvSpPr/>
                <p:nvPr/>
              </p:nvSpPr>
              <p:spPr>
                <a:xfrm>
                  <a:off x="6071040" y="1879920"/>
                  <a:ext cx="55080" cy="59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64" extrusionOk="0">
                      <a:moveTo>
                        <a:pt x="153" y="82"/>
                      </a:moveTo>
                      <a:cubicBezTo>
                        <a:pt x="153" y="96"/>
                        <a:pt x="150" y="111"/>
                        <a:pt x="143" y="123"/>
                      </a:cubicBezTo>
                      <a:cubicBezTo>
                        <a:pt x="136" y="135"/>
                        <a:pt x="127" y="146"/>
                        <a:pt x="115" y="153"/>
                      </a:cubicBezTo>
                      <a:cubicBezTo>
                        <a:pt x="103" y="160"/>
                        <a:pt x="91" y="164"/>
                        <a:pt x="77" y="164"/>
                      </a:cubicBezTo>
                      <a:cubicBezTo>
                        <a:pt x="64" y="164"/>
                        <a:pt x="51" y="160"/>
                        <a:pt x="39" y="153"/>
                      </a:cubicBezTo>
                      <a:cubicBezTo>
                        <a:pt x="28" y="146"/>
                        <a:pt x="17" y="135"/>
                        <a:pt x="10" y="123"/>
                      </a:cubicBezTo>
                      <a:cubicBezTo>
                        <a:pt x="4" y="111"/>
                        <a:pt x="0" y="96"/>
                        <a:pt x="0" y="82"/>
                      </a:cubicBezTo>
                      <a:cubicBezTo>
                        <a:pt x="0" y="68"/>
                        <a:pt x="4" y="54"/>
                        <a:pt x="10" y="41"/>
                      </a:cubicBezTo>
                      <a:cubicBezTo>
                        <a:pt x="17" y="29"/>
                        <a:pt x="28" y="18"/>
                        <a:pt x="39" y="11"/>
                      </a:cubicBezTo>
                      <a:cubicBezTo>
                        <a:pt x="51" y="4"/>
                        <a:pt x="63" y="0"/>
                        <a:pt x="77" y="0"/>
                      </a:cubicBezTo>
                      <a:cubicBezTo>
                        <a:pt x="90" y="0"/>
                        <a:pt x="103" y="4"/>
                        <a:pt x="115" y="11"/>
                      </a:cubicBezTo>
                      <a:cubicBezTo>
                        <a:pt x="127" y="18"/>
                        <a:pt x="136" y="29"/>
                        <a:pt x="143" y="41"/>
                      </a:cubicBezTo>
                      <a:cubicBezTo>
                        <a:pt x="150" y="54"/>
                        <a:pt x="153" y="68"/>
                        <a:pt x="153" y="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14025" rIns="90000" bIns="140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3"/>
                <p:cNvSpPr/>
                <p:nvPr/>
              </p:nvSpPr>
              <p:spPr>
                <a:xfrm>
                  <a:off x="5964120" y="1879920"/>
                  <a:ext cx="55080" cy="59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64" extrusionOk="0">
                      <a:moveTo>
                        <a:pt x="153" y="82"/>
                      </a:moveTo>
                      <a:cubicBezTo>
                        <a:pt x="153" y="96"/>
                        <a:pt x="150" y="111"/>
                        <a:pt x="143" y="123"/>
                      </a:cubicBezTo>
                      <a:cubicBezTo>
                        <a:pt x="137" y="135"/>
                        <a:pt x="127" y="146"/>
                        <a:pt x="115" y="153"/>
                      </a:cubicBezTo>
                      <a:cubicBezTo>
                        <a:pt x="104" y="160"/>
                        <a:pt x="90" y="164"/>
                        <a:pt x="76" y="164"/>
                      </a:cubicBezTo>
                      <a:cubicBezTo>
                        <a:pt x="63" y="164"/>
                        <a:pt x="50" y="160"/>
                        <a:pt x="38" y="153"/>
                      </a:cubicBezTo>
                      <a:cubicBezTo>
                        <a:pt x="26" y="146"/>
                        <a:pt x="17" y="135"/>
                        <a:pt x="10" y="123"/>
                      </a:cubicBezTo>
                      <a:cubicBezTo>
                        <a:pt x="3" y="111"/>
                        <a:pt x="0" y="96"/>
                        <a:pt x="0" y="82"/>
                      </a:cubicBezTo>
                      <a:cubicBezTo>
                        <a:pt x="0" y="68"/>
                        <a:pt x="3" y="54"/>
                        <a:pt x="10" y="41"/>
                      </a:cubicBezTo>
                      <a:cubicBezTo>
                        <a:pt x="17" y="29"/>
                        <a:pt x="26" y="18"/>
                        <a:pt x="38" y="11"/>
                      </a:cubicBezTo>
                      <a:cubicBezTo>
                        <a:pt x="50" y="4"/>
                        <a:pt x="63" y="0"/>
                        <a:pt x="76" y="0"/>
                      </a:cubicBezTo>
                      <a:cubicBezTo>
                        <a:pt x="90" y="0"/>
                        <a:pt x="104" y="4"/>
                        <a:pt x="115" y="11"/>
                      </a:cubicBezTo>
                      <a:cubicBezTo>
                        <a:pt x="127" y="18"/>
                        <a:pt x="136" y="29"/>
                        <a:pt x="143" y="41"/>
                      </a:cubicBezTo>
                      <a:cubicBezTo>
                        <a:pt x="149" y="54"/>
                        <a:pt x="153" y="68"/>
                        <a:pt x="153" y="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14025" rIns="90000" bIns="140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3"/>
                <p:cNvSpPr/>
                <p:nvPr/>
              </p:nvSpPr>
              <p:spPr>
                <a:xfrm>
                  <a:off x="6005160" y="1758960"/>
                  <a:ext cx="10440" cy="150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" h="418" extrusionOk="0">
                      <a:moveTo>
                        <a:pt x="0" y="0"/>
                      </a:moveTo>
                      <a:lnTo>
                        <a:pt x="29" y="0"/>
                      </a:lnTo>
                      <a:lnTo>
                        <a:pt x="29" y="418"/>
                      </a:lnTo>
                      <a:lnTo>
                        <a:pt x="0" y="4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3"/>
                <p:cNvSpPr/>
                <p:nvPr/>
              </p:nvSpPr>
              <p:spPr>
                <a:xfrm>
                  <a:off x="5897520" y="1789200"/>
                  <a:ext cx="225720" cy="1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" h="30" extrusionOk="0">
                      <a:moveTo>
                        <a:pt x="612" y="30"/>
                      </a:move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15" y="30"/>
                      </a:lnTo>
                      <a:cubicBezTo>
                        <a:pt x="12" y="30"/>
                        <a:pt x="10" y="29"/>
                        <a:pt x="7" y="28"/>
                      </a:cubicBezTo>
                      <a:cubicBezTo>
                        <a:pt x="5" y="26"/>
                        <a:pt x="3" y="24"/>
                        <a:pt x="2" y="22"/>
                      </a:cubicBezTo>
                      <a:cubicBezTo>
                        <a:pt x="1" y="19"/>
                        <a:pt x="0" y="17"/>
                        <a:pt x="0" y="15"/>
                      </a:cubicBezTo>
                      <a:cubicBezTo>
                        <a:pt x="0" y="12"/>
                        <a:pt x="1" y="9"/>
                        <a:pt x="2" y="7"/>
                      </a:cubicBezTo>
                      <a:cubicBezTo>
                        <a:pt x="3" y="4"/>
                        <a:pt x="5" y="3"/>
                        <a:pt x="7" y="2"/>
                      </a:cubicBezTo>
                      <a:cubicBezTo>
                        <a:pt x="10" y="1"/>
                        <a:pt x="12" y="0"/>
                        <a:pt x="15" y="0"/>
                      </a:cubicBezTo>
                      <a:lnTo>
                        <a:pt x="15" y="0"/>
                      </a:lnTo>
                      <a:lnTo>
                        <a:pt x="612" y="0"/>
                      </a:lnTo>
                      <a:lnTo>
                        <a:pt x="612" y="0"/>
                      </a:lnTo>
                      <a:cubicBezTo>
                        <a:pt x="615" y="0"/>
                        <a:pt x="617" y="1"/>
                        <a:pt x="619" y="2"/>
                      </a:cubicBezTo>
                      <a:cubicBezTo>
                        <a:pt x="622" y="3"/>
                        <a:pt x="624" y="4"/>
                        <a:pt x="625" y="7"/>
                      </a:cubicBezTo>
                      <a:cubicBezTo>
                        <a:pt x="626" y="9"/>
                        <a:pt x="627" y="12"/>
                        <a:pt x="627" y="15"/>
                      </a:cubicBezTo>
                      <a:cubicBezTo>
                        <a:pt x="627" y="17"/>
                        <a:pt x="626" y="19"/>
                        <a:pt x="625" y="22"/>
                      </a:cubicBezTo>
                      <a:cubicBezTo>
                        <a:pt x="624" y="24"/>
                        <a:pt x="622" y="26"/>
                        <a:pt x="619" y="28"/>
                      </a:cubicBezTo>
                      <a:cubicBezTo>
                        <a:pt x="617" y="29"/>
                        <a:pt x="615" y="30"/>
                        <a:pt x="612" y="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79" name="Google Shape;179;p13"/>
            <p:cNvGrpSpPr/>
            <p:nvPr/>
          </p:nvGrpSpPr>
          <p:grpSpPr>
            <a:xfrm>
              <a:off x="8430785" y="3849428"/>
              <a:ext cx="3641401" cy="5910144"/>
              <a:chOff x="8430785" y="3849428"/>
              <a:chExt cx="3641401" cy="5910144"/>
            </a:xfrm>
          </p:grpSpPr>
          <p:grpSp>
            <p:nvGrpSpPr>
              <p:cNvPr id="180" name="Google Shape;180;p13"/>
              <p:cNvGrpSpPr/>
              <p:nvPr/>
            </p:nvGrpSpPr>
            <p:grpSpPr>
              <a:xfrm flipH="1">
                <a:off x="8430785" y="3849428"/>
                <a:ext cx="3641401" cy="5910144"/>
                <a:chOff x="4568760" y="928080"/>
                <a:chExt cx="2354760" cy="3822120"/>
              </a:xfrm>
            </p:grpSpPr>
            <p:sp>
              <p:nvSpPr>
                <p:cNvPr id="181" name="Google Shape;181;p13"/>
                <p:cNvSpPr/>
                <p:nvPr/>
              </p:nvSpPr>
              <p:spPr>
                <a:xfrm>
                  <a:off x="4833360" y="928080"/>
                  <a:ext cx="2090160" cy="3822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10617" extrusionOk="0">
                      <a:moveTo>
                        <a:pt x="5802" y="2483"/>
                      </a:moveTo>
                      <a:cubicBezTo>
                        <a:pt x="5806" y="2564"/>
                        <a:pt x="5807" y="2637"/>
                        <a:pt x="5804" y="2705"/>
                      </a:cubicBezTo>
                      <a:cubicBezTo>
                        <a:pt x="5802" y="2780"/>
                        <a:pt x="5795" y="2854"/>
                        <a:pt x="5785" y="2928"/>
                      </a:cubicBezTo>
                      <a:cubicBezTo>
                        <a:pt x="5765" y="3080"/>
                        <a:pt x="5727" y="3229"/>
                        <a:pt x="5673" y="3372"/>
                      </a:cubicBezTo>
                      <a:cubicBezTo>
                        <a:pt x="5637" y="3469"/>
                        <a:pt x="5593" y="3562"/>
                        <a:pt x="5541" y="3652"/>
                      </a:cubicBezTo>
                      <a:cubicBezTo>
                        <a:pt x="5515" y="3697"/>
                        <a:pt x="5487" y="3741"/>
                        <a:pt x="5457" y="3785"/>
                      </a:cubicBezTo>
                      <a:cubicBezTo>
                        <a:pt x="5366" y="3914"/>
                        <a:pt x="5258" y="4031"/>
                        <a:pt x="5136" y="4132"/>
                      </a:cubicBezTo>
                      <a:cubicBezTo>
                        <a:pt x="5062" y="4193"/>
                        <a:pt x="4983" y="4248"/>
                        <a:pt x="4900" y="4296"/>
                      </a:cubicBezTo>
                      <a:cubicBezTo>
                        <a:pt x="4846" y="4328"/>
                        <a:pt x="4789" y="4356"/>
                        <a:pt x="4731" y="4382"/>
                      </a:cubicBezTo>
                      <a:cubicBezTo>
                        <a:pt x="4587" y="4445"/>
                        <a:pt x="4434" y="4489"/>
                        <a:pt x="4278" y="4512"/>
                      </a:cubicBezTo>
                      <a:cubicBezTo>
                        <a:pt x="4201" y="4524"/>
                        <a:pt x="4124" y="4530"/>
                        <a:pt x="4046" y="4532"/>
                      </a:cubicBezTo>
                      <a:cubicBezTo>
                        <a:pt x="4031" y="4533"/>
                        <a:pt x="4016" y="4533"/>
                        <a:pt x="4001" y="4533"/>
                      </a:cubicBezTo>
                      <a:cubicBezTo>
                        <a:pt x="3979" y="4533"/>
                        <a:pt x="3956" y="4533"/>
                        <a:pt x="3934" y="4532"/>
                      </a:cubicBezTo>
                      <a:lnTo>
                        <a:pt x="3931" y="4532"/>
                      </a:lnTo>
                      <a:lnTo>
                        <a:pt x="3874" y="4529"/>
                      </a:lnTo>
                      <a:cubicBezTo>
                        <a:pt x="3861" y="4529"/>
                        <a:pt x="3848" y="4527"/>
                        <a:pt x="3835" y="4526"/>
                      </a:cubicBezTo>
                      <a:lnTo>
                        <a:pt x="3817" y="4525"/>
                      </a:lnTo>
                      <a:cubicBezTo>
                        <a:pt x="3741" y="4518"/>
                        <a:pt x="3666" y="4507"/>
                        <a:pt x="3592" y="4492"/>
                      </a:cubicBezTo>
                      <a:cubicBezTo>
                        <a:pt x="3519" y="4478"/>
                        <a:pt x="3447" y="4460"/>
                        <a:pt x="3376" y="4438"/>
                      </a:cubicBezTo>
                      <a:lnTo>
                        <a:pt x="3349" y="4430"/>
                      </a:lnTo>
                      <a:lnTo>
                        <a:pt x="3271" y="4403"/>
                      </a:lnTo>
                      <a:lnTo>
                        <a:pt x="3245" y="4394"/>
                      </a:lnTo>
                      <a:cubicBezTo>
                        <a:pt x="3219" y="4384"/>
                        <a:pt x="3193" y="4375"/>
                        <a:pt x="3168" y="4364"/>
                      </a:cubicBezTo>
                      <a:lnTo>
                        <a:pt x="3151" y="4357"/>
                      </a:lnTo>
                      <a:cubicBezTo>
                        <a:pt x="3140" y="4353"/>
                        <a:pt x="3129" y="4348"/>
                        <a:pt x="3117" y="4343"/>
                      </a:cubicBezTo>
                      <a:lnTo>
                        <a:pt x="3068" y="4321"/>
                      </a:lnTo>
                      <a:cubicBezTo>
                        <a:pt x="3055" y="4316"/>
                        <a:pt x="3043" y="4310"/>
                        <a:pt x="3032" y="4305"/>
                      </a:cubicBezTo>
                      <a:lnTo>
                        <a:pt x="2978" y="4279"/>
                      </a:lnTo>
                      <a:lnTo>
                        <a:pt x="2915" y="4250"/>
                      </a:lnTo>
                      <a:lnTo>
                        <a:pt x="2847" y="4217"/>
                      </a:lnTo>
                      <a:lnTo>
                        <a:pt x="2803" y="4195"/>
                      </a:lnTo>
                      <a:cubicBezTo>
                        <a:pt x="2740" y="4164"/>
                        <a:pt x="2680" y="4133"/>
                        <a:pt x="2629" y="4107"/>
                      </a:cubicBezTo>
                      <a:cubicBezTo>
                        <a:pt x="2534" y="4057"/>
                        <a:pt x="2441" y="4006"/>
                        <a:pt x="2350" y="3957"/>
                      </a:cubicBezTo>
                      <a:lnTo>
                        <a:pt x="2296" y="3928"/>
                      </a:lnTo>
                      <a:cubicBezTo>
                        <a:pt x="2090" y="3817"/>
                        <a:pt x="1871" y="3700"/>
                        <a:pt x="1654" y="3602"/>
                      </a:cubicBezTo>
                      <a:cubicBezTo>
                        <a:pt x="1546" y="3553"/>
                        <a:pt x="1440" y="3510"/>
                        <a:pt x="1339" y="3475"/>
                      </a:cubicBezTo>
                      <a:lnTo>
                        <a:pt x="1324" y="3470"/>
                      </a:lnTo>
                      <a:cubicBezTo>
                        <a:pt x="1316" y="3467"/>
                        <a:pt x="1308" y="3464"/>
                        <a:pt x="1300" y="3462"/>
                      </a:cubicBezTo>
                      <a:lnTo>
                        <a:pt x="1261" y="3449"/>
                      </a:lnTo>
                      <a:cubicBezTo>
                        <a:pt x="1243" y="3443"/>
                        <a:pt x="1225" y="3438"/>
                        <a:pt x="1208" y="3433"/>
                      </a:cubicBezTo>
                      <a:lnTo>
                        <a:pt x="1183" y="3426"/>
                      </a:lnTo>
                      <a:cubicBezTo>
                        <a:pt x="1174" y="3423"/>
                        <a:pt x="1165" y="3421"/>
                        <a:pt x="1156" y="3419"/>
                      </a:cubicBezTo>
                      <a:lnTo>
                        <a:pt x="1144" y="3416"/>
                      </a:lnTo>
                      <a:lnTo>
                        <a:pt x="1105" y="3406"/>
                      </a:lnTo>
                      <a:lnTo>
                        <a:pt x="1058" y="3395"/>
                      </a:lnTo>
                      <a:cubicBezTo>
                        <a:pt x="1048" y="3393"/>
                        <a:pt x="1038" y="3391"/>
                        <a:pt x="1029" y="3389"/>
                      </a:cubicBezTo>
                      <a:lnTo>
                        <a:pt x="1009" y="3385"/>
                      </a:lnTo>
                      <a:cubicBezTo>
                        <a:pt x="990" y="3382"/>
                        <a:pt x="971" y="3378"/>
                        <a:pt x="953" y="3375"/>
                      </a:cubicBezTo>
                      <a:lnTo>
                        <a:pt x="915" y="3370"/>
                      </a:lnTo>
                      <a:lnTo>
                        <a:pt x="859" y="3363"/>
                      </a:lnTo>
                      <a:cubicBezTo>
                        <a:pt x="855" y="3363"/>
                        <a:pt x="851" y="3362"/>
                        <a:pt x="848" y="3362"/>
                      </a:cubicBezTo>
                      <a:lnTo>
                        <a:pt x="841" y="3362"/>
                      </a:lnTo>
                      <a:lnTo>
                        <a:pt x="800" y="3359"/>
                      </a:lnTo>
                      <a:lnTo>
                        <a:pt x="795" y="3359"/>
                      </a:lnTo>
                      <a:lnTo>
                        <a:pt x="771" y="3358"/>
                      </a:lnTo>
                      <a:cubicBezTo>
                        <a:pt x="764" y="3358"/>
                        <a:pt x="757" y="3358"/>
                        <a:pt x="749" y="3358"/>
                      </a:cubicBezTo>
                      <a:lnTo>
                        <a:pt x="741" y="3358"/>
                      </a:lnTo>
                      <a:cubicBezTo>
                        <a:pt x="658" y="3360"/>
                        <a:pt x="577" y="3376"/>
                        <a:pt x="500" y="3406"/>
                      </a:cubicBezTo>
                      <a:cubicBezTo>
                        <a:pt x="464" y="3419"/>
                        <a:pt x="429" y="3436"/>
                        <a:pt x="395" y="3456"/>
                      </a:cubicBezTo>
                      <a:cubicBezTo>
                        <a:pt x="283" y="3521"/>
                        <a:pt x="189" y="3614"/>
                        <a:pt x="124" y="3727"/>
                      </a:cubicBezTo>
                      <a:cubicBezTo>
                        <a:pt x="84" y="3796"/>
                        <a:pt x="55" y="3871"/>
                        <a:pt x="39" y="3950"/>
                      </a:cubicBezTo>
                      <a:cubicBezTo>
                        <a:pt x="38" y="3955"/>
                        <a:pt x="37" y="3961"/>
                        <a:pt x="36" y="3967"/>
                      </a:cubicBezTo>
                      <a:cubicBezTo>
                        <a:pt x="36" y="3971"/>
                        <a:pt x="35" y="3976"/>
                        <a:pt x="34" y="3981"/>
                      </a:cubicBezTo>
                      <a:lnTo>
                        <a:pt x="31" y="3998"/>
                      </a:lnTo>
                      <a:cubicBezTo>
                        <a:pt x="30" y="4004"/>
                        <a:pt x="29" y="4010"/>
                        <a:pt x="29" y="4017"/>
                      </a:cubicBezTo>
                      <a:lnTo>
                        <a:pt x="24" y="4055"/>
                      </a:lnTo>
                      <a:cubicBezTo>
                        <a:pt x="23" y="4063"/>
                        <a:pt x="22" y="4070"/>
                        <a:pt x="22" y="4078"/>
                      </a:cubicBezTo>
                      <a:cubicBezTo>
                        <a:pt x="21" y="4083"/>
                        <a:pt x="21" y="4088"/>
                        <a:pt x="20" y="4094"/>
                      </a:cubicBezTo>
                      <a:cubicBezTo>
                        <a:pt x="15" y="4149"/>
                        <a:pt x="13" y="4200"/>
                        <a:pt x="13" y="4247"/>
                      </a:cubicBezTo>
                      <a:cubicBezTo>
                        <a:pt x="13" y="4249"/>
                        <a:pt x="13" y="4250"/>
                        <a:pt x="13" y="4251"/>
                      </a:cubicBezTo>
                      <a:cubicBezTo>
                        <a:pt x="13" y="4456"/>
                        <a:pt x="48" y="4660"/>
                        <a:pt x="118" y="4853"/>
                      </a:cubicBezTo>
                      <a:cubicBezTo>
                        <a:pt x="155" y="4959"/>
                        <a:pt x="202" y="5060"/>
                        <a:pt x="258" y="5157"/>
                      </a:cubicBezTo>
                      <a:cubicBezTo>
                        <a:pt x="306" y="5240"/>
                        <a:pt x="360" y="5318"/>
                        <a:pt x="419" y="5393"/>
                      </a:cubicBezTo>
                      <a:lnTo>
                        <a:pt x="414" y="5397"/>
                      </a:lnTo>
                      <a:lnTo>
                        <a:pt x="419" y="5393"/>
                      </a:lnTo>
                      <a:cubicBezTo>
                        <a:pt x="448" y="5428"/>
                        <a:pt x="480" y="5465"/>
                        <a:pt x="522" y="5510"/>
                      </a:cubicBezTo>
                      <a:lnTo>
                        <a:pt x="564" y="5552"/>
                      </a:lnTo>
                      <a:lnTo>
                        <a:pt x="579" y="5568"/>
                      </a:lnTo>
                      <a:cubicBezTo>
                        <a:pt x="595" y="5583"/>
                        <a:pt x="612" y="5599"/>
                        <a:pt x="628" y="5615"/>
                      </a:cubicBezTo>
                      <a:lnTo>
                        <a:pt x="642" y="5629"/>
                      </a:lnTo>
                      <a:cubicBezTo>
                        <a:pt x="736" y="5718"/>
                        <a:pt x="833" y="5806"/>
                        <a:pt x="908" y="5872"/>
                      </a:cubicBezTo>
                      <a:cubicBezTo>
                        <a:pt x="940" y="5900"/>
                        <a:pt x="972" y="5929"/>
                        <a:pt x="1004" y="5957"/>
                      </a:cubicBezTo>
                      <a:cubicBezTo>
                        <a:pt x="1064" y="6011"/>
                        <a:pt x="1127" y="6066"/>
                        <a:pt x="1189" y="6122"/>
                      </a:cubicBezTo>
                      <a:lnTo>
                        <a:pt x="1252" y="6179"/>
                      </a:lnTo>
                      <a:lnTo>
                        <a:pt x="1312" y="6227"/>
                      </a:lnTo>
                      <a:lnTo>
                        <a:pt x="1358" y="6263"/>
                      </a:lnTo>
                      <a:cubicBezTo>
                        <a:pt x="1391" y="6289"/>
                        <a:pt x="1426" y="6316"/>
                        <a:pt x="1461" y="6344"/>
                      </a:cubicBezTo>
                      <a:cubicBezTo>
                        <a:pt x="1489" y="6367"/>
                        <a:pt x="1515" y="6388"/>
                        <a:pt x="1539" y="6408"/>
                      </a:cubicBezTo>
                      <a:lnTo>
                        <a:pt x="1599" y="6459"/>
                      </a:lnTo>
                      <a:cubicBezTo>
                        <a:pt x="1604" y="6463"/>
                        <a:pt x="1609" y="6468"/>
                        <a:pt x="1614" y="6472"/>
                      </a:cubicBezTo>
                      <a:lnTo>
                        <a:pt x="1621" y="6479"/>
                      </a:lnTo>
                      <a:cubicBezTo>
                        <a:pt x="1678" y="6531"/>
                        <a:pt x="1733" y="6586"/>
                        <a:pt x="1784" y="6645"/>
                      </a:cubicBezTo>
                      <a:cubicBezTo>
                        <a:pt x="1858" y="6731"/>
                        <a:pt x="1925" y="6825"/>
                        <a:pt x="1982" y="6923"/>
                      </a:cubicBezTo>
                      <a:cubicBezTo>
                        <a:pt x="2003" y="6961"/>
                        <a:pt x="2023" y="6999"/>
                        <a:pt x="2042" y="7038"/>
                      </a:cubicBezTo>
                      <a:cubicBezTo>
                        <a:pt x="2077" y="7109"/>
                        <a:pt x="2107" y="7182"/>
                        <a:pt x="2131" y="7258"/>
                      </a:cubicBezTo>
                      <a:lnTo>
                        <a:pt x="2149" y="7314"/>
                      </a:lnTo>
                      <a:lnTo>
                        <a:pt x="2164" y="7372"/>
                      </a:lnTo>
                      <a:cubicBezTo>
                        <a:pt x="2172" y="7403"/>
                        <a:pt x="2182" y="7445"/>
                        <a:pt x="2189" y="7488"/>
                      </a:cubicBezTo>
                      <a:cubicBezTo>
                        <a:pt x="2208" y="7592"/>
                        <a:pt x="2218" y="7699"/>
                        <a:pt x="2218" y="7805"/>
                      </a:cubicBezTo>
                      <a:cubicBezTo>
                        <a:pt x="2218" y="7856"/>
                        <a:pt x="2216" y="7907"/>
                        <a:pt x="2211" y="7958"/>
                      </a:cubicBezTo>
                      <a:cubicBezTo>
                        <a:pt x="2198" y="8110"/>
                        <a:pt x="2168" y="8260"/>
                        <a:pt x="2122" y="8405"/>
                      </a:cubicBezTo>
                      <a:cubicBezTo>
                        <a:pt x="2077" y="8543"/>
                        <a:pt x="2022" y="8677"/>
                        <a:pt x="1956" y="8806"/>
                      </a:cubicBezTo>
                      <a:cubicBezTo>
                        <a:pt x="1928" y="8860"/>
                        <a:pt x="1900" y="8913"/>
                        <a:pt x="1870" y="8965"/>
                      </a:cubicBezTo>
                      <a:cubicBezTo>
                        <a:pt x="1830" y="9033"/>
                        <a:pt x="1788" y="9100"/>
                        <a:pt x="1745" y="9166"/>
                      </a:cubicBezTo>
                      <a:cubicBezTo>
                        <a:pt x="1708" y="9221"/>
                        <a:pt x="1669" y="9277"/>
                        <a:pt x="1628" y="9333"/>
                      </a:cubicBezTo>
                      <a:cubicBezTo>
                        <a:pt x="1590" y="9385"/>
                        <a:pt x="1549" y="9439"/>
                        <a:pt x="1507" y="9492"/>
                      </a:cubicBezTo>
                      <a:cubicBezTo>
                        <a:pt x="1364" y="9673"/>
                        <a:pt x="1200" y="9860"/>
                        <a:pt x="991" y="10079"/>
                      </a:cubicBezTo>
                      <a:cubicBezTo>
                        <a:pt x="879" y="10197"/>
                        <a:pt x="765" y="10313"/>
                        <a:pt x="655" y="10425"/>
                      </a:cubicBezTo>
                      <a:cubicBezTo>
                        <a:pt x="592" y="10488"/>
                        <a:pt x="528" y="10553"/>
                        <a:pt x="466" y="10617"/>
                      </a:cubicBezTo>
                      <a:lnTo>
                        <a:pt x="456" y="10607"/>
                      </a:lnTo>
                      <a:cubicBezTo>
                        <a:pt x="518" y="10543"/>
                        <a:pt x="583" y="10478"/>
                        <a:pt x="645" y="10415"/>
                      </a:cubicBezTo>
                      <a:cubicBezTo>
                        <a:pt x="755" y="10303"/>
                        <a:pt x="869" y="10187"/>
                        <a:pt x="981" y="10070"/>
                      </a:cubicBezTo>
                      <a:cubicBezTo>
                        <a:pt x="1189" y="9850"/>
                        <a:pt x="1353" y="9664"/>
                        <a:pt x="1496" y="9483"/>
                      </a:cubicBezTo>
                      <a:cubicBezTo>
                        <a:pt x="1538" y="9430"/>
                        <a:pt x="1579" y="9376"/>
                        <a:pt x="1617" y="9324"/>
                      </a:cubicBezTo>
                      <a:cubicBezTo>
                        <a:pt x="1657" y="9269"/>
                        <a:pt x="1696" y="9213"/>
                        <a:pt x="1733" y="9158"/>
                      </a:cubicBezTo>
                      <a:cubicBezTo>
                        <a:pt x="1777" y="9092"/>
                        <a:pt x="1818" y="9025"/>
                        <a:pt x="1857" y="8957"/>
                      </a:cubicBezTo>
                      <a:cubicBezTo>
                        <a:pt x="1887" y="8906"/>
                        <a:pt x="1916" y="8853"/>
                        <a:pt x="1943" y="8800"/>
                      </a:cubicBezTo>
                      <a:cubicBezTo>
                        <a:pt x="2009" y="8671"/>
                        <a:pt x="2064" y="8538"/>
                        <a:pt x="2108" y="8400"/>
                      </a:cubicBezTo>
                      <a:cubicBezTo>
                        <a:pt x="2154" y="8256"/>
                        <a:pt x="2184" y="8107"/>
                        <a:pt x="2198" y="7957"/>
                      </a:cubicBezTo>
                      <a:cubicBezTo>
                        <a:pt x="2202" y="7906"/>
                        <a:pt x="2204" y="7856"/>
                        <a:pt x="2204" y="7805"/>
                      </a:cubicBezTo>
                      <a:cubicBezTo>
                        <a:pt x="2204" y="7699"/>
                        <a:pt x="2195" y="7594"/>
                        <a:pt x="2176" y="7490"/>
                      </a:cubicBezTo>
                      <a:cubicBezTo>
                        <a:pt x="2168" y="7447"/>
                        <a:pt x="2158" y="7406"/>
                        <a:pt x="2151" y="7375"/>
                      </a:cubicBezTo>
                      <a:lnTo>
                        <a:pt x="2135" y="7318"/>
                      </a:lnTo>
                      <a:lnTo>
                        <a:pt x="2118" y="7262"/>
                      </a:lnTo>
                      <a:cubicBezTo>
                        <a:pt x="2093" y="7187"/>
                        <a:pt x="2064" y="7114"/>
                        <a:pt x="2030" y="7043"/>
                      </a:cubicBezTo>
                      <a:cubicBezTo>
                        <a:pt x="2011" y="7005"/>
                        <a:pt x="1991" y="6967"/>
                        <a:pt x="1970" y="6930"/>
                      </a:cubicBezTo>
                      <a:cubicBezTo>
                        <a:pt x="1913" y="6832"/>
                        <a:pt x="1847" y="6740"/>
                        <a:pt x="1773" y="6654"/>
                      </a:cubicBezTo>
                      <a:cubicBezTo>
                        <a:pt x="1723" y="6596"/>
                        <a:pt x="1669" y="6540"/>
                        <a:pt x="1611" y="6489"/>
                      </a:cubicBezTo>
                      <a:lnTo>
                        <a:pt x="1604" y="6482"/>
                      </a:lnTo>
                      <a:cubicBezTo>
                        <a:pt x="1600" y="6478"/>
                        <a:pt x="1595" y="6474"/>
                        <a:pt x="1590" y="6470"/>
                      </a:cubicBezTo>
                      <a:lnTo>
                        <a:pt x="1570" y="6452"/>
                      </a:lnTo>
                      <a:lnTo>
                        <a:pt x="1531" y="6419"/>
                      </a:lnTo>
                      <a:cubicBezTo>
                        <a:pt x="1507" y="6399"/>
                        <a:pt x="1481" y="6378"/>
                        <a:pt x="1452" y="6355"/>
                      </a:cubicBezTo>
                      <a:cubicBezTo>
                        <a:pt x="1418" y="6327"/>
                        <a:pt x="1383" y="6300"/>
                        <a:pt x="1350" y="6274"/>
                      </a:cubicBezTo>
                      <a:lnTo>
                        <a:pt x="1304" y="6238"/>
                      </a:lnTo>
                      <a:lnTo>
                        <a:pt x="1243" y="6190"/>
                      </a:lnTo>
                      <a:lnTo>
                        <a:pt x="1180" y="6132"/>
                      </a:lnTo>
                      <a:cubicBezTo>
                        <a:pt x="1118" y="6076"/>
                        <a:pt x="1056" y="6021"/>
                        <a:pt x="995" y="5967"/>
                      </a:cubicBezTo>
                      <a:cubicBezTo>
                        <a:pt x="963" y="5939"/>
                        <a:pt x="931" y="5910"/>
                        <a:pt x="899" y="5882"/>
                      </a:cubicBezTo>
                      <a:cubicBezTo>
                        <a:pt x="824" y="5816"/>
                        <a:pt x="727" y="5728"/>
                        <a:pt x="633" y="5638"/>
                      </a:cubicBezTo>
                      <a:lnTo>
                        <a:pt x="618" y="5624"/>
                      </a:lnTo>
                      <a:cubicBezTo>
                        <a:pt x="602" y="5609"/>
                        <a:pt x="586" y="5593"/>
                        <a:pt x="570" y="5577"/>
                      </a:cubicBezTo>
                      <a:lnTo>
                        <a:pt x="540" y="5547"/>
                      </a:lnTo>
                      <a:lnTo>
                        <a:pt x="512" y="5519"/>
                      </a:lnTo>
                      <a:cubicBezTo>
                        <a:pt x="470" y="5475"/>
                        <a:pt x="438" y="5437"/>
                        <a:pt x="409" y="5401"/>
                      </a:cubicBezTo>
                      <a:cubicBezTo>
                        <a:pt x="349" y="5327"/>
                        <a:pt x="294" y="5247"/>
                        <a:pt x="246" y="5164"/>
                      </a:cubicBezTo>
                      <a:cubicBezTo>
                        <a:pt x="190" y="5067"/>
                        <a:pt x="143" y="4964"/>
                        <a:pt x="105" y="4858"/>
                      </a:cubicBezTo>
                      <a:cubicBezTo>
                        <a:pt x="35" y="4663"/>
                        <a:pt x="0" y="4458"/>
                        <a:pt x="0" y="4251"/>
                      </a:cubicBezTo>
                      <a:cubicBezTo>
                        <a:pt x="0" y="4250"/>
                        <a:pt x="0" y="4249"/>
                        <a:pt x="0" y="4247"/>
                      </a:cubicBezTo>
                      <a:cubicBezTo>
                        <a:pt x="0" y="4199"/>
                        <a:pt x="2" y="4148"/>
                        <a:pt x="7" y="4092"/>
                      </a:cubicBezTo>
                      <a:cubicBezTo>
                        <a:pt x="7" y="4087"/>
                        <a:pt x="8" y="4082"/>
                        <a:pt x="8" y="4077"/>
                      </a:cubicBezTo>
                      <a:cubicBezTo>
                        <a:pt x="9" y="4069"/>
                        <a:pt x="10" y="4061"/>
                        <a:pt x="11" y="4053"/>
                      </a:cubicBezTo>
                      <a:lnTo>
                        <a:pt x="15" y="4015"/>
                      </a:lnTo>
                      <a:cubicBezTo>
                        <a:pt x="16" y="4008"/>
                        <a:pt x="17" y="4002"/>
                        <a:pt x="18" y="3996"/>
                      </a:cubicBezTo>
                      <a:lnTo>
                        <a:pt x="21" y="3978"/>
                      </a:lnTo>
                      <a:cubicBezTo>
                        <a:pt x="22" y="3973"/>
                        <a:pt x="22" y="3969"/>
                        <a:pt x="23" y="3964"/>
                      </a:cubicBezTo>
                      <a:cubicBezTo>
                        <a:pt x="24" y="3958"/>
                        <a:pt x="25" y="3952"/>
                        <a:pt x="26" y="3946"/>
                      </a:cubicBezTo>
                      <a:cubicBezTo>
                        <a:pt x="43" y="3867"/>
                        <a:pt x="72" y="3790"/>
                        <a:pt x="112" y="3720"/>
                      </a:cubicBezTo>
                      <a:cubicBezTo>
                        <a:pt x="179" y="3605"/>
                        <a:pt x="274" y="3509"/>
                        <a:pt x="389" y="3443"/>
                      </a:cubicBezTo>
                      <a:cubicBezTo>
                        <a:pt x="423" y="3423"/>
                        <a:pt x="459" y="3406"/>
                        <a:pt x="496" y="3392"/>
                      </a:cubicBezTo>
                      <a:cubicBezTo>
                        <a:pt x="574" y="3362"/>
                        <a:pt x="657" y="3346"/>
                        <a:pt x="741" y="3344"/>
                      </a:cubicBezTo>
                      <a:lnTo>
                        <a:pt x="749" y="3344"/>
                      </a:lnTo>
                      <a:cubicBezTo>
                        <a:pt x="757" y="3344"/>
                        <a:pt x="765" y="3344"/>
                        <a:pt x="773" y="3344"/>
                      </a:cubicBezTo>
                      <a:lnTo>
                        <a:pt x="796" y="3345"/>
                      </a:lnTo>
                      <a:cubicBezTo>
                        <a:pt x="798" y="3345"/>
                        <a:pt x="800" y="3345"/>
                        <a:pt x="802" y="3345"/>
                      </a:cubicBezTo>
                      <a:lnTo>
                        <a:pt x="842" y="3348"/>
                      </a:lnTo>
                      <a:lnTo>
                        <a:pt x="849" y="3348"/>
                      </a:lnTo>
                      <a:cubicBezTo>
                        <a:pt x="853" y="3349"/>
                        <a:pt x="857" y="3349"/>
                        <a:pt x="861" y="3349"/>
                      </a:cubicBezTo>
                      <a:lnTo>
                        <a:pt x="917" y="3356"/>
                      </a:lnTo>
                      <a:lnTo>
                        <a:pt x="955" y="3362"/>
                      </a:lnTo>
                      <a:cubicBezTo>
                        <a:pt x="974" y="3364"/>
                        <a:pt x="993" y="3368"/>
                        <a:pt x="1012" y="3371"/>
                      </a:cubicBezTo>
                      <a:lnTo>
                        <a:pt x="1032" y="3375"/>
                      </a:lnTo>
                      <a:cubicBezTo>
                        <a:pt x="1042" y="3377"/>
                        <a:pt x="1052" y="3379"/>
                        <a:pt x="1062" y="3381"/>
                      </a:cubicBezTo>
                      <a:lnTo>
                        <a:pt x="1109" y="3392"/>
                      </a:lnTo>
                      <a:lnTo>
                        <a:pt x="1148" y="3402"/>
                      </a:lnTo>
                      <a:lnTo>
                        <a:pt x="1160" y="3405"/>
                      </a:lnTo>
                      <a:cubicBezTo>
                        <a:pt x="1169" y="3407"/>
                        <a:pt x="1178" y="3410"/>
                        <a:pt x="1187" y="3412"/>
                      </a:cubicBezTo>
                      <a:lnTo>
                        <a:pt x="1212" y="3419"/>
                      </a:lnTo>
                      <a:cubicBezTo>
                        <a:pt x="1230" y="3424"/>
                        <a:pt x="1248" y="3429"/>
                        <a:pt x="1266" y="3435"/>
                      </a:cubicBezTo>
                      <a:lnTo>
                        <a:pt x="1305" y="3448"/>
                      </a:lnTo>
                      <a:cubicBezTo>
                        <a:pt x="1313" y="3451"/>
                        <a:pt x="1321" y="3453"/>
                        <a:pt x="1329" y="3456"/>
                      </a:cubicBezTo>
                      <a:lnTo>
                        <a:pt x="1344" y="3461"/>
                      </a:lnTo>
                      <a:cubicBezTo>
                        <a:pt x="1445" y="3497"/>
                        <a:pt x="1552" y="3540"/>
                        <a:pt x="1661" y="3589"/>
                      </a:cubicBezTo>
                      <a:cubicBezTo>
                        <a:pt x="1878" y="3687"/>
                        <a:pt x="2097" y="3803"/>
                        <a:pt x="2303" y="3915"/>
                      </a:cubicBezTo>
                      <a:lnTo>
                        <a:pt x="2357" y="3944"/>
                      </a:lnTo>
                      <a:cubicBezTo>
                        <a:pt x="2448" y="3993"/>
                        <a:pt x="2542" y="4044"/>
                        <a:pt x="2636" y="4093"/>
                      </a:cubicBezTo>
                      <a:cubicBezTo>
                        <a:pt x="2687" y="4120"/>
                        <a:pt x="2747" y="4151"/>
                        <a:pt x="2810" y="4182"/>
                      </a:cubicBezTo>
                      <a:lnTo>
                        <a:pt x="2854" y="4204"/>
                      </a:lnTo>
                      <a:lnTo>
                        <a:pt x="2942" y="4246"/>
                      </a:lnTo>
                      <a:lnTo>
                        <a:pt x="2984" y="4265"/>
                      </a:lnTo>
                      <a:lnTo>
                        <a:pt x="2981" y="4272"/>
                      </a:lnTo>
                      <a:lnTo>
                        <a:pt x="2984" y="4265"/>
                      </a:lnTo>
                      <a:lnTo>
                        <a:pt x="3039" y="4291"/>
                      </a:lnTo>
                      <a:cubicBezTo>
                        <a:pt x="3050" y="4297"/>
                        <a:pt x="3061" y="4302"/>
                        <a:pt x="3074" y="4308"/>
                      </a:cubicBezTo>
                      <a:lnTo>
                        <a:pt x="3124" y="4330"/>
                      </a:lnTo>
                      <a:cubicBezTo>
                        <a:pt x="3135" y="4334"/>
                        <a:pt x="3146" y="4339"/>
                        <a:pt x="3157" y="4344"/>
                      </a:cubicBezTo>
                      <a:lnTo>
                        <a:pt x="3174" y="4351"/>
                      </a:lnTo>
                      <a:cubicBezTo>
                        <a:pt x="3199" y="4361"/>
                        <a:pt x="3225" y="4371"/>
                        <a:pt x="3250" y="4380"/>
                      </a:cubicBezTo>
                      <a:lnTo>
                        <a:pt x="3276" y="4390"/>
                      </a:lnTo>
                      <a:lnTo>
                        <a:pt x="3354" y="4416"/>
                      </a:lnTo>
                      <a:lnTo>
                        <a:pt x="3380" y="4424"/>
                      </a:lnTo>
                      <a:cubicBezTo>
                        <a:pt x="3451" y="4445"/>
                        <a:pt x="3523" y="4463"/>
                        <a:pt x="3596" y="4478"/>
                      </a:cubicBezTo>
                      <a:cubicBezTo>
                        <a:pt x="3669" y="4493"/>
                        <a:pt x="3744" y="4503"/>
                        <a:pt x="3818" y="4510"/>
                      </a:cubicBezTo>
                      <a:lnTo>
                        <a:pt x="3837" y="4512"/>
                      </a:lnTo>
                      <a:cubicBezTo>
                        <a:pt x="3849" y="4513"/>
                        <a:pt x="3862" y="4514"/>
                        <a:pt x="3875" y="4514"/>
                      </a:cubicBezTo>
                      <a:lnTo>
                        <a:pt x="3935" y="4517"/>
                      </a:lnTo>
                      <a:cubicBezTo>
                        <a:pt x="3972" y="4518"/>
                        <a:pt x="4010" y="4519"/>
                        <a:pt x="4047" y="4517"/>
                      </a:cubicBezTo>
                      <a:cubicBezTo>
                        <a:pt x="4124" y="4515"/>
                        <a:pt x="4201" y="4509"/>
                        <a:pt x="4277" y="4497"/>
                      </a:cubicBezTo>
                      <a:cubicBezTo>
                        <a:pt x="4432" y="4474"/>
                        <a:pt x="4583" y="4431"/>
                        <a:pt x="4727" y="4368"/>
                      </a:cubicBezTo>
                      <a:cubicBezTo>
                        <a:pt x="4784" y="4343"/>
                        <a:pt x="4840" y="4314"/>
                        <a:pt x="4894" y="4283"/>
                      </a:cubicBezTo>
                      <a:cubicBezTo>
                        <a:pt x="4976" y="4236"/>
                        <a:pt x="5055" y="4181"/>
                        <a:pt x="5128" y="4121"/>
                      </a:cubicBezTo>
                      <a:cubicBezTo>
                        <a:pt x="5249" y="4020"/>
                        <a:pt x="5356" y="3904"/>
                        <a:pt x="5446" y="3776"/>
                      </a:cubicBezTo>
                      <a:cubicBezTo>
                        <a:pt x="5476" y="3733"/>
                        <a:pt x="5504" y="3688"/>
                        <a:pt x="5530" y="3643"/>
                      </a:cubicBezTo>
                      <a:cubicBezTo>
                        <a:pt x="5581" y="3554"/>
                        <a:pt x="5625" y="3462"/>
                        <a:pt x="5661" y="3366"/>
                      </a:cubicBezTo>
                      <a:cubicBezTo>
                        <a:pt x="5714" y="3224"/>
                        <a:pt x="5751" y="3076"/>
                        <a:pt x="5772" y="2926"/>
                      </a:cubicBezTo>
                      <a:cubicBezTo>
                        <a:pt x="5782" y="2852"/>
                        <a:pt x="5788" y="2778"/>
                        <a:pt x="5791" y="2704"/>
                      </a:cubicBezTo>
                      <a:cubicBezTo>
                        <a:pt x="5793" y="2636"/>
                        <a:pt x="5792" y="2564"/>
                        <a:pt x="5788" y="2483"/>
                      </a:cubicBezTo>
                      <a:lnTo>
                        <a:pt x="5784" y="2429"/>
                      </a:lnTo>
                      <a:lnTo>
                        <a:pt x="5779" y="2374"/>
                      </a:lnTo>
                      <a:cubicBezTo>
                        <a:pt x="5777" y="2357"/>
                        <a:pt x="5775" y="2340"/>
                        <a:pt x="5773" y="2324"/>
                      </a:cubicBezTo>
                      <a:lnTo>
                        <a:pt x="5773" y="2320"/>
                      </a:lnTo>
                      <a:cubicBezTo>
                        <a:pt x="5772" y="2315"/>
                        <a:pt x="5771" y="2308"/>
                        <a:pt x="5770" y="2302"/>
                      </a:cubicBezTo>
                      <a:cubicBezTo>
                        <a:pt x="5769" y="2291"/>
                        <a:pt x="5767" y="2279"/>
                        <a:pt x="5766" y="2267"/>
                      </a:cubicBezTo>
                      <a:lnTo>
                        <a:pt x="5763" y="2251"/>
                      </a:lnTo>
                      <a:cubicBezTo>
                        <a:pt x="5758" y="2221"/>
                        <a:pt x="5754" y="2190"/>
                        <a:pt x="5748" y="2160"/>
                      </a:cubicBezTo>
                      <a:lnTo>
                        <a:pt x="5742" y="2134"/>
                      </a:lnTo>
                      <a:cubicBezTo>
                        <a:pt x="5741" y="2124"/>
                        <a:pt x="5739" y="2115"/>
                        <a:pt x="5737" y="2107"/>
                      </a:cubicBezTo>
                      <a:lnTo>
                        <a:pt x="5725" y="2053"/>
                      </a:lnTo>
                      <a:cubicBezTo>
                        <a:pt x="5723" y="2041"/>
                        <a:pt x="5719" y="2029"/>
                        <a:pt x="5716" y="2017"/>
                      </a:cubicBezTo>
                      <a:cubicBezTo>
                        <a:pt x="5715" y="2011"/>
                        <a:pt x="5713" y="2006"/>
                        <a:pt x="5712" y="2000"/>
                      </a:cubicBezTo>
                      <a:lnTo>
                        <a:pt x="5695" y="1939"/>
                      </a:lnTo>
                      <a:cubicBezTo>
                        <a:pt x="5686" y="1908"/>
                        <a:pt x="5677" y="1876"/>
                        <a:pt x="5667" y="1845"/>
                      </a:cubicBezTo>
                      <a:cubicBezTo>
                        <a:pt x="5647" y="1784"/>
                        <a:pt x="5624" y="1719"/>
                        <a:pt x="5595" y="1646"/>
                      </a:cubicBezTo>
                      <a:lnTo>
                        <a:pt x="5575" y="1598"/>
                      </a:lnTo>
                      <a:cubicBezTo>
                        <a:pt x="5570" y="1587"/>
                        <a:pt x="5565" y="1576"/>
                        <a:pt x="5561" y="1566"/>
                      </a:cubicBezTo>
                      <a:lnTo>
                        <a:pt x="5554" y="1550"/>
                      </a:lnTo>
                      <a:cubicBezTo>
                        <a:pt x="5544" y="1526"/>
                        <a:pt x="5533" y="1502"/>
                        <a:pt x="5522" y="1479"/>
                      </a:cubicBezTo>
                      <a:lnTo>
                        <a:pt x="5511" y="1455"/>
                      </a:lnTo>
                      <a:cubicBezTo>
                        <a:pt x="5474" y="1379"/>
                        <a:pt x="5445" y="1323"/>
                        <a:pt x="5416" y="1271"/>
                      </a:cubicBezTo>
                      <a:cubicBezTo>
                        <a:pt x="5406" y="1250"/>
                        <a:pt x="5394" y="1230"/>
                        <a:pt x="5383" y="1210"/>
                      </a:cubicBezTo>
                      <a:cubicBezTo>
                        <a:pt x="5377" y="1200"/>
                        <a:pt x="5372" y="1191"/>
                        <a:pt x="5366" y="1181"/>
                      </a:cubicBezTo>
                      <a:lnTo>
                        <a:pt x="5341" y="1137"/>
                      </a:lnTo>
                      <a:cubicBezTo>
                        <a:pt x="5332" y="1123"/>
                        <a:pt x="5323" y="1108"/>
                        <a:pt x="5314" y="1094"/>
                      </a:cubicBezTo>
                      <a:cubicBezTo>
                        <a:pt x="5278" y="1034"/>
                        <a:pt x="5241" y="977"/>
                        <a:pt x="5206" y="924"/>
                      </a:cubicBezTo>
                      <a:cubicBezTo>
                        <a:pt x="5133" y="816"/>
                        <a:pt x="5055" y="708"/>
                        <a:pt x="4975" y="602"/>
                      </a:cubicBezTo>
                      <a:cubicBezTo>
                        <a:pt x="4812" y="390"/>
                        <a:pt x="4641" y="188"/>
                        <a:pt x="4489" y="10"/>
                      </a:cubicBezTo>
                      <a:lnTo>
                        <a:pt x="4500" y="0"/>
                      </a:lnTo>
                      <a:cubicBezTo>
                        <a:pt x="4651" y="179"/>
                        <a:pt x="4823" y="381"/>
                        <a:pt x="4986" y="594"/>
                      </a:cubicBezTo>
                      <a:cubicBezTo>
                        <a:pt x="5066" y="700"/>
                        <a:pt x="5144" y="808"/>
                        <a:pt x="5217" y="916"/>
                      </a:cubicBezTo>
                      <a:cubicBezTo>
                        <a:pt x="5252" y="970"/>
                        <a:pt x="5290" y="1027"/>
                        <a:pt x="5326" y="1087"/>
                      </a:cubicBezTo>
                      <a:cubicBezTo>
                        <a:pt x="5335" y="1101"/>
                        <a:pt x="5344" y="1116"/>
                        <a:pt x="5352" y="1130"/>
                      </a:cubicBezTo>
                      <a:lnTo>
                        <a:pt x="5378" y="1174"/>
                      </a:lnTo>
                      <a:cubicBezTo>
                        <a:pt x="5384" y="1184"/>
                        <a:pt x="5389" y="1193"/>
                        <a:pt x="5395" y="1203"/>
                      </a:cubicBezTo>
                      <a:cubicBezTo>
                        <a:pt x="5406" y="1223"/>
                        <a:pt x="5418" y="1243"/>
                        <a:pt x="5429" y="1264"/>
                      </a:cubicBezTo>
                      <a:cubicBezTo>
                        <a:pt x="5457" y="1316"/>
                        <a:pt x="5487" y="1373"/>
                        <a:pt x="5523" y="1449"/>
                      </a:cubicBezTo>
                      <a:lnTo>
                        <a:pt x="5534" y="1473"/>
                      </a:lnTo>
                      <a:cubicBezTo>
                        <a:pt x="5545" y="1496"/>
                        <a:pt x="5556" y="1520"/>
                        <a:pt x="5567" y="1544"/>
                      </a:cubicBezTo>
                      <a:lnTo>
                        <a:pt x="5574" y="1560"/>
                      </a:lnTo>
                      <a:cubicBezTo>
                        <a:pt x="5578" y="1571"/>
                        <a:pt x="5583" y="1582"/>
                        <a:pt x="5587" y="1592"/>
                      </a:cubicBezTo>
                      <a:lnTo>
                        <a:pt x="5607" y="1641"/>
                      </a:lnTo>
                      <a:cubicBezTo>
                        <a:pt x="5636" y="1714"/>
                        <a:pt x="5660" y="1780"/>
                        <a:pt x="5680" y="1841"/>
                      </a:cubicBezTo>
                      <a:cubicBezTo>
                        <a:pt x="5690" y="1873"/>
                        <a:pt x="5699" y="1904"/>
                        <a:pt x="5708" y="1935"/>
                      </a:cubicBezTo>
                      <a:lnTo>
                        <a:pt x="5718" y="1970"/>
                      </a:lnTo>
                      <a:lnTo>
                        <a:pt x="5725" y="1996"/>
                      </a:lnTo>
                      <a:cubicBezTo>
                        <a:pt x="5727" y="2002"/>
                        <a:pt x="5728" y="2008"/>
                        <a:pt x="5730" y="2014"/>
                      </a:cubicBezTo>
                      <a:cubicBezTo>
                        <a:pt x="5733" y="2025"/>
                        <a:pt x="5736" y="2038"/>
                        <a:pt x="5739" y="2050"/>
                      </a:cubicBezTo>
                      <a:lnTo>
                        <a:pt x="5750" y="2104"/>
                      </a:lnTo>
                      <a:cubicBezTo>
                        <a:pt x="5752" y="2112"/>
                        <a:pt x="5754" y="2121"/>
                        <a:pt x="5756" y="2131"/>
                      </a:cubicBezTo>
                      <a:lnTo>
                        <a:pt x="5761" y="2158"/>
                      </a:lnTo>
                      <a:cubicBezTo>
                        <a:pt x="5767" y="2188"/>
                        <a:pt x="5772" y="2219"/>
                        <a:pt x="5777" y="2249"/>
                      </a:cubicBezTo>
                      <a:lnTo>
                        <a:pt x="5779" y="2265"/>
                      </a:lnTo>
                      <a:cubicBezTo>
                        <a:pt x="5781" y="2277"/>
                        <a:pt x="5783" y="2289"/>
                        <a:pt x="5784" y="2301"/>
                      </a:cubicBezTo>
                      <a:cubicBezTo>
                        <a:pt x="5785" y="2307"/>
                        <a:pt x="5786" y="2313"/>
                        <a:pt x="5786" y="2319"/>
                      </a:cubicBezTo>
                      <a:lnTo>
                        <a:pt x="5787" y="2322"/>
                      </a:lnTo>
                      <a:cubicBezTo>
                        <a:pt x="5789" y="2339"/>
                        <a:pt x="5791" y="2356"/>
                        <a:pt x="5793" y="2373"/>
                      </a:cubicBezTo>
                      <a:lnTo>
                        <a:pt x="5798" y="2428"/>
                      </a:lnTo>
                      <a:lnTo>
                        <a:pt x="5802" y="2483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3"/>
                <p:cNvSpPr/>
                <p:nvPr/>
              </p:nvSpPr>
              <p:spPr>
                <a:xfrm>
                  <a:off x="4767480" y="970920"/>
                  <a:ext cx="2090160" cy="3732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10368" extrusionOk="0">
                      <a:moveTo>
                        <a:pt x="1042" y="9832"/>
                      </a:moveTo>
                      <a:cubicBezTo>
                        <a:pt x="931" y="9949"/>
                        <a:pt x="818" y="10064"/>
                        <a:pt x="709" y="10174"/>
                      </a:cubicBezTo>
                      <a:cubicBezTo>
                        <a:pt x="646" y="10238"/>
                        <a:pt x="582" y="10303"/>
                        <a:pt x="519" y="10368"/>
                      </a:cubicBezTo>
                      <a:lnTo>
                        <a:pt x="509" y="10358"/>
                      </a:lnTo>
                      <a:cubicBezTo>
                        <a:pt x="572" y="10293"/>
                        <a:pt x="636" y="10228"/>
                        <a:pt x="699" y="10164"/>
                      </a:cubicBezTo>
                      <a:cubicBezTo>
                        <a:pt x="809" y="10053"/>
                        <a:pt x="922" y="9938"/>
                        <a:pt x="1033" y="9822"/>
                      </a:cubicBezTo>
                      <a:cubicBezTo>
                        <a:pt x="1237" y="9607"/>
                        <a:pt x="1397" y="9425"/>
                        <a:pt x="1536" y="9249"/>
                      </a:cubicBezTo>
                      <a:cubicBezTo>
                        <a:pt x="1577" y="9198"/>
                        <a:pt x="1616" y="9146"/>
                        <a:pt x="1653" y="9095"/>
                      </a:cubicBezTo>
                      <a:cubicBezTo>
                        <a:pt x="1692" y="9042"/>
                        <a:pt x="1729" y="8988"/>
                        <a:pt x="1764" y="8936"/>
                      </a:cubicBezTo>
                      <a:cubicBezTo>
                        <a:pt x="1806" y="8874"/>
                        <a:pt x="1845" y="8810"/>
                        <a:pt x="1883" y="8745"/>
                      </a:cubicBezTo>
                      <a:cubicBezTo>
                        <a:pt x="1911" y="8696"/>
                        <a:pt x="1938" y="8647"/>
                        <a:pt x="1964" y="8596"/>
                      </a:cubicBezTo>
                      <a:cubicBezTo>
                        <a:pt x="2025" y="8477"/>
                        <a:pt x="2077" y="8353"/>
                        <a:pt x="2118" y="8225"/>
                      </a:cubicBezTo>
                      <a:cubicBezTo>
                        <a:pt x="2159" y="8094"/>
                        <a:pt x="2187" y="7958"/>
                        <a:pt x="2199" y="7821"/>
                      </a:cubicBezTo>
                      <a:cubicBezTo>
                        <a:pt x="2203" y="7776"/>
                        <a:pt x="2205" y="7730"/>
                        <a:pt x="2205" y="7685"/>
                      </a:cubicBezTo>
                      <a:cubicBezTo>
                        <a:pt x="2205" y="7590"/>
                        <a:pt x="2196" y="7496"/>
                        <a:pt x="2179" y="7403"/>
                      </a:cubicBezTo>
                      <a:cubicBezTo>
                        <a:pt x="2167" y="7333"/>
                        <a:pt x="2150" y="7265"/>
                        <a:pt x="2128" y="7198"/>
                      </a:cubicBezTo>
                      <a:cubicBezTo>
                        <a:pt x="2106" y="7132"/>
                        <a:pt x="2080" y="7066"/>
                        <a:pt x="2049" y="7003"/>
                      </a:cubicBezTo>
                      <a:cubicBezTo>
                        <a:pt x="2032" y="6969"/>
                        <a:pt x="2015" y="6936"/>
                        <a:pt x="1996" y="6903"/>
                      </a:cubicBezTo>
                      <a:cubicBezTo>
                        <a:pt x="1945" y="6815"/>
                        <a:pt x="1885" y="6731"/>
                        <a:pt x="1819" y="6654"/>
                      </a:cubicBezTo>
                      <a:cubicBezTo>
                        <a:pt x="1773" y="6601"/>
                        <a:pt x="1724" y="6551"/>
                        <a:pt x="1672" y="6505"/>
                      </a:cubicBezTo>
                      <a:lnTo>
                        <a:pt x="1666" y="6499"/>
                      </a:lnTo>
                      <a:cubicBezTo>
                        <a:pt x="1662" y="6495"/>
                        <a:pt x="1657" y="6491"/>
                        <a:pt x="1653" y="6488"/>
                      </a:cubicBezTo>
                      <a:lnTo>
                        <a:pt x="1634" y="6471"/>
                      </a:lnTo>
                      <a:lnTo>
                        <a:pt x="1597" y="6439"/>
                      </a:lnTo>
                      <a:cubicBezTo>
                        <a:pt x="1574" y="6420"/>
                        <a:pt x="1549" y="6400"/>
                        <a:pt x="1522" y="6378"/>
                      </a:cubicBezTo>
                      <a:cubicBezTo>
                        <a:pt x="1488" y="6351"/>
                        <a:pt x="1454" y="6325"/>
                        <a:pt x="1422" y="6299"/>
                      </a:cubicBezTo>
                      <a:lnTo>
                        <a:pt x="1374" y="6262"/>
                      </a:lnTo>
                      <a:cubicBezTo>
                        <a:pt x="1350" y="6243"/>
                        <a:pt x="1324" y="6222"/>
                        <a:pt x="1307" y="6208"/>
                      </a:cubicBezTo>
                      <a:lnTo>
                        <a:pt x="1241" y="6148"/>
                      </a:lnTo>
                      <a:cubicBezTo>
                        <a:pt x="1180" y="6093"/>
                        <a:pt x="1118" y="6038"/>
                        <a:pt x="1058" y="5985"/>
                      </a:cubicBezTo>
                      <a:cubicBezTo>
                        <a:pt x="1025" y="5956"/>
                        <a:pt x="993" y="5928"/>
                        <a:pt x="961" y="5899"/>
                      </a:cubicBezTo>
                      <a:cubicBezTo>
                        <a:pt x="885" y="5832"/>
                        <a:pt x="786" y="5743"/>
                        <a:pt x="690" y="5651"/>
                      </a:cubicBezTo>
                      <a:lnTo>
                        <a:pt x="675" y="5637"/>
                      </a:lnTo>
                      <a:cubicBezTo>
                        <a:pt x="659" y="5621"/>
                        <a:pt x="642" y="5605"/>
                        <a:pt x="625" y="5588"/>
                      </a:cubicBezTo>
                      <a:lnTo>
                        <a:pt x="593" y="5557"/>
                      </a:lnTo>
                      <a:lnTo>
                        <a:pt x="563" y="5526"/>
                      </a:lnTo>
                      <a:cubicBezTo>
                        <a:pt x="518" y="5477"/>
                        <a:pt x="482" y="5436"/>
                        <a:pt x="450" y="5396"/>
                      </a:cubicBezTo>
                      <a:cubicBezTo>
                        <a:pt x="384" y="5314"/>
                        <a:pt x="324" y="5227"/>
                        <a:pt x="271" y="5136"/>
                      </a:cubicBezTo>
                      <a:cubicBezTo>
                        <a:pt x="209" y="5028"/>
                        <a:pt x="157" y="4916"/>
                        <a:pt x="116" y="4799"/>
                      </a:cubicBezTo>
                      <a:cubicBezTo>
                        <a:pt x="39" y="4585"/>
                        <a:pt x="0" y="4359"/>
                        <a:pt x="0" y="4131"/>
                      </a:cubicBezTo>
                      <a:cubicBezTo>
                        <a:pt x="0" y="4130"/>
                        <a:pt x="0" y="4128"/>
                        <a:pt x="0" y="4126"/>
                      </a:cubicBezTo>
                      <a:cubicBezTo>
                        <a:pt x="0" y="4073"/>
                        <a:pt x="2" y="4017"/>
                        <a:pt x="8" y="3955"/>
                      </a:cubicBezTo>
                      <a:cubicBezTo>
                        <a:pt x="8" y="3950"/>
                        <a:pt x="9" y="3945"/>
                        <a:pt x="9" y="3939"/>
                      </a:cubicBezTo>
                      <a:cubicBezTo>
                        <a:pt x="10" y="3931"/>
                        <a:pt x="11" y="3922"/>
                        <a:pt x="12" y="3913"/>
                      </a:cubicBezTo>
                      <a:lnTo>
                        <a:pt x="17" y="3870"/>
                      </a:lnTo>
                      <a:cubicBezTo>
                        <a:pt x="18" y="3863"/>
                        <a:pt x="19" y="3856"/>
                        <a:pt x="20" y="3849"/>
                      </a:cubicBezTo>
                      <a:lnTo>
                        <a:pt x="23" y="3829"/>
                      </a:lnTo>
                      <a:cubicBezTo>
                        <a:pt x="24" y="3823"/>
                        <a:pt x="25" y="3818"/>
                        <a:pt x="26" y="3813"/>
                      </a:cubicBezTo>
                      <a:cubicBezTo>
                        <a:pt x="28" y="3805"/>
                        <a:pt x="29" y="3798"/>
                        <a:pt x="30" y="3790"/>
                      </a:cubicBezTo>
                      <a:cubicBezTo>
                        <a:pt x="51" y="3691"/>
                        <a:pt x="87" y="3596"/>
                        <a:pt x="137" y="3508"/>
                      </a:cubicBezTo>
                      <a:cubicBezTo>
                        <a:pt x="220" y="3365"/>
                        <a:pt x="338" y="3246"/>
                        <a:pt x="481" y="3164"/>
                      </a:cubicBezTo>
                      <a:cubicBezTo>
                        <a:pt x="524" y="3139"/>
                        <a:pt x="568" y="3118"/>
                        <a:pt x="614" y="3101"/>
                      </a:cubicBezTo>
                      <a:cubicBezTo>
                        <a:pt x="712" y="3063"/>
                        <a:pt x="816" y="3043"/>
                        <a:pt x="920" y="3041"/>
                      </a:cubicBezTo>
                      <a:lnTo>
                        <a:pt x="930" y="3041"/>
                      </a:lnTo>
                      <a:cubicBezTo>
                        <a:pt x="939" y="3041"/>
                        <a:pt x="950" y="3040"/>
                        <a:pt x="960" y="3041"/>
                      </a:cubicBezTo>
                      <a:lnTo>
                        <a:pt x="989" y="3041"/>
                      </a:lnTo>
                      <a:cubicBezTo>
                        <a:pt x="991" y="3041"/>
                        <a:pt x="993" y="3042"/>
                        <a:pt x="996" y="3042"/>
                      </a:cubicBezTo>
                      <a:lnTo>
                        <a:pt x="1041" y="3045"/>
                      </a:lnTo>
                      <a:lnTo>
                        <a:pt x="1049" y="3046"/>
                      </a:lnTo>
                      <a:cubicBezTo>
                        <a:pt x="1054" y="3046"/>
                        <a:pt x="1058" y="3046"/>
                        <a:pt x="1063" y="3047"/>
                      </a:cubicBezTo>
                      <a:lnTo>
                        <a:pt x="1126" y="3054"/>
                      </a:lnTo>
                      <a:lnTo>
                        <a:pt x="1168" y="3060"/>
                      </a:lnTo>
                      <a:cubicBezTo>
                        <a:pt x="1189" y="3063"/>
                        <a:pt x="1211" y="3067"/>
                        <a:pt x="1232" y="3071"/>
                      </a:cubicBezTo>
                      <a:lnTo>
                        <a:pt x="1252" y="3075"/>
                      </a:lnTo>
                      <a:cubicBezTo>
                        <a:pt x="1263" y="3077"/>
                        <a:pt x="1275" y="3079"/>
                        <a:pt x="1285" y="3082"/>
                      </a:cubicBezTo>
                      <a:lnTo>
                        <a:pt x="1336" y="3093"/>
                      </a:lnTo>
                      <a:lnTo>
                        <a:pt x="1378" y="3104"/>
                      </a:lnTo>
                      <a:lnTo>
                        <a:pt x="1392" y="3108"/>
                      </a:lnTo>
                      <a:cubicBezTo>
                        <a:pt x="1401" y="3110"/>
                        <a:pt x="1411" y="3113"/>
                        <a:pt x="1421" y="3116"/>
                      </a:cubicBezTo>
                      <a:lnTo>
                        <a:pt x="1447" y="3123"/>
                      </a:lnTo>
                      <a:cubicBezTo>
                        <a:pt x="1466" y="3129"/>
                        <a:pt x="1485" y="3134"/>
                        <a:pt x="1505" y="3141"/>
                      </a:cubicBezTo>
                      <a:lnTo>
                        <a:pt x="1546" y="3154"/>
                      </a:lnTo>
                      <a:cubicBezTo>
                        <a:pt x="1555" y="3157"/>
                        <a:pt x="1564" y="3160"/>
                        <a:pt x="1573" y="3163"/>
                      </a:cubicBezTo>
                      <a:lnTo>
                        <a:pt x="1588" y="3168"/>
                      </a:lnTo>
                      <a:cubicBezTo>
                        <a:pt x="1695" y="3205"/>
                        <a:pt x="1806" y="3250"/>
                        <a:pt x="1920" y="3302"/>
                      </a:cubicBezTo>
                      <a:cubicBezTo>
                        <a:pt x="2143" y="3402"/>
                        <a:pt x="2366" y="3521"/>
                        <a:pt x="2575" y="3634"/>
                      </a:cubicBezTo>
                      <a:lnTo>
                        <a:pt x="2628" y="3663"/>
                      </a:lnTo>
                      <a:cubicBezTo>
                        <a:pt x="2719" y="3712"/>
                        <a:pt x="2812" y="3762"/>
                        <a:pt x="2906" y="3811"/>
                      </a:cubicBezTo>
                      <a:cubicBezTo>
                        <a:pt x="2956" y="3837"/>
                        <a:pt x="3015" y="3868"/>
                        <a:pt x="3076" y="3898"/>
                      </a:cubicBezTo>
                      <a:lnTo>
                        <a:pt x="3119" y="3919"/>
                      </a:lnTo>
                      <a:lnTo>
                        <a:pt x="3205" y="3961"/>
                      </a:lnTo>
                      <a:lnTo>
                        <a:pt x="3247" y="3980"/>
                      </a:lnTo>
                      <a:lnTo>
                        <a:pt x="3244" y="3986"/>
                      </a:lnTo>
                      <a:lnTo>
                        <a:pt x="3247" y="3980"/>
                      </a:lnTo>
                      <a:lnTo>
                        <a:pt x="3300" y="4005"/>
                      </a:lnTo>
                      <a:cubicBezTo>
                        <a:pt x="3311" y="4011"/>
                        <a:pt x="3322" y="4016"/>
                        <a:pt x="3334" y="4021"/>
                      </a:cubicBezTo>
                      <a:lnTo>
                        <a:pt x="3380" y="4042"/>
                      </a:lnTo>
                      <a:cubicBezTo>
                        <a:pt x="3390" y="4046"/>
                        <a:pt x="3400" y="4050"/>
                        <a:pt x="3411" y="4054"/>
                      </a:cubicBezTo>
                      <a:lnTo>
                        <a:pt x="3427" y="4061"/>
                      </a:lnTo>
                      <a:cubicBezTo>
                        <a:pt x="3449" y="4070"/>
                        <a:pt x="3472" y="4079"/>
                        <a:pt x="3495" y="4087"/>
                      </a:cubicBezTo>
                      <a:lnTo>
                        <a:pt x="3521" y="4097"/>
                      </a:lnTo>
                      <a:lnTo>
                        <a:pt x="3593" y="4121"/>
                      </a:lnTo>
                      <a:lnTo>
                        <a:pt x="3617" y="4128"/>
                      </a:lnTo>
                      <a:cubicBezTo>
                        <a:pt x="3682" y="4148"/>
                        <a:pt x="3748" y="4165"/>
                        <a:pt x="3815" y="4178"/>
                      </a:cubicBezTo>
                      <a:cubicBezTo>
                        <a:pt x="3882" y="4192"/>
                        <a:pt x="3950" y="4201"/>
                        <a:pt x="4019" y="4207"/>
                      </a:cubicBezTo>
                      <a:lnTo>
                        <a:pt x="4036" y="4209"/>
                      </a:lnTo>
                      <a:cubicBezTo>
                        <a:pt x="4047" y="4210"/>
                        <a:pt x="4059" y="4211"/>
                        <a:pt x="4070" y="4211"/>
                      </a:cubicBezTo>
                      <a:lnTo>
                        <a:pt x="4129" y="4214"/>
                      </a:lnTo>
                      <a:cubicBezTo>
                        <a:pt x="4160" y="4215"/>
                        <a:pt x="4193" y="4215"/>
                        <a:pt x="4225" y="4214"/>
                      </a:cubicBezTo>
                      <a:cubicBezTo>
                        <a:pt x="4295" y="4213"/>
                        <a:pt x="4364" y="4207"/>
                        <a:pt x="4433" y="4196"/>
                      </a:cubicBezTo>
                      <a:cubicBezTo>
                        <a:pt x="4572" y="4176"/>
                        <a:pt x="4707" y="4137"/>
                        <a:pt x="4836" y="4080"/>
                      </a:cubicBezTo>
                      <a:cubicBezTo>
                        <a:pt x="4887" y="4058"/>
                        <a:pt x="4937" y="4032"/>
                        <a:pt x="4985" y="4005"/>
                      </a:cubicBezTo>
                      <a:cubicBezTo>
                        <a:pt x="5059" y="3962"/>
                        <a:pt x="5129" y="3914"/>
                        <a:pt x="5194" y="3860"/>
                      </a:cubicBezTo>
                      <a:cubicBezTo>
                        <a:pt x="5302" y="3770"/>
                        <a:pt x="5398" y="3666"/>
                        <a:pt x="5479" y="3551"/>
                      </a:cubicBezTo>
                      <a:cubicBezTo>
                        <a:pt x="5506" y="3512"/>
                        <a:pt x="5531" y="3472"/>
                        <a:pt x="5554" y="3432"/>
                      </a:cubicBezTo>
                      <a:cubicBezTo>
                        <a:pt x="5600" y="3352"/>
                        <a:pt x="5640" y="3268"/>
                        <a:pt x="5672" y="3182"/>
                      </a:cubicBezTo>
                      <a:cubicBezTo>
                        <a:pt x="5721" y="3053"/>
                        <a:pt x="5754" y="2919"/>
                        <a:pt x="5773" y="2782"/>
                      </a:cubicBezTo>
                      <a:cubicBezTo>
                        <a:pt x="5782" y="2714"/>
                        <a:pt x="5788" y="2646"/>
                        <a:pt x="5790" y="2578"/>
                      </a:cubicBezTo>
                      <a:cubicBezTo>
                        <a:pt x="5793" y="2516"/>
                        <a:pt x="5792" y="2450"/>
                        <a:pt x="5788" y="2375"/>
                      </a:cubicBezTo>
                      <a:lnTo>
                        <a:pt x="5784" y="2324"/>
                      </a:lnTo>
                      <a:lnTo>
                        <a:pt x="5779" y="2274"/>
                      </a:lnTo>
                      <a:cubicBezTo>
                        <a:pt x="5778" y="2259"/>
                        <a:pt x="5776" y="2243"/>
                        <a:pt x="5774" y="2228"/>
                      </a:cubicBezTo>
                      <a:lnTo>
                        <a:pt x="5774" y="2224"/>
                      </a:lnTo>
                      <a:cubicBezTo>
                        <a:pt x="5773" y="2218"/>
                        <a:pt x="5772" y="2213"/>
                        <a:pt x="5771" y="2207"/>
                      </a:cubicBezTo>
                      <a:cubicBezTo>
                        <a:pt x="5770" y="2196"/>
                        <a:pt x="5769" y="2185"/>
                        <a:pt x="5767" y="2174"/>
                      </a:cubicBezTo>
                      <a:lnTo>
                        <a:pt x="5764" y="2157"/>
                      </a:lnTo>
                      <a:cubicBezTo>
                        <a:pt x="5760" y="2130"/>
                        <a:pt x="5756" y="2102"/>
                        <a:pt x="5750" y="2075"/>
                      </a:cubicBezTo>
                      <a:cubicBezTo>
                        <a:pt x="5749" y="2069"/>
                        <a:pt x="5748" y="2063"/>
                        <a:pt x="5747" y="2058"/>
                      </a:cubicBezTo>
                      <a:cubicBezTo>
                        <a:pt x="5745" y="2047"/>
                        <a:pt x="5743" y="2036"/>
                        <a:pt x="5741" y="2026"/>
                      </a:cubicBezTo>
                      <a:lnTo>
                        <a:pt x="5730" y="1976"/>
                      </a:lnTo>
                      <a:cubicBezTo>
                        <a:pt x="5727" y="1965"/>
                        <a:pt x="5724" y="1954"/>
                        <a:pt x="5722" y="1943"/>
                      </a:cubicBezTo>
                      <a:cubicBezTo>
                        <a:pt x="5720" y="1937"/>
                        <a:pt x="5719" y="1932"/>
                        <a:pt x="5717" y="1927"/>
                      </a:cubicBezTo>
                      <a:cubicBezTo>
                        <a:pt x="5716" y="1921"/>
                        <a:pt x="5714" y="1915"/>
                        <a:pt x="5713" y="1910"/>
                      </a:cubicBezTo>
                      <a:cubicBezTo>
                        <a:pt x="5710" y="1899"/>
                        <a:pt x="5707" y="1888"/>
                        <a:pt x="5704" y="1878"/>
                      </a:cubicBezTo>
                      <a:lnTo>
                        <a:pt x="5701" y="1868"/>
                      </a:lnTo>
                      <a:cubicBezTo>
                        <a:pt x="5693" y="1840"/>
                        <a:pt x="5685" y="1810"/>
                        <a:pt x="5675" y="1782"/>
                      </a:cubicBezTo>
                      <a:cubicBezTo>
                        <a:pt x="5657" y="1725"/>
                        <a:pt x="5635" y="1664"/>
                        <a:pt x="5608" y="1595"/>
                      </a:cubicBezTo>
                      <a:lnTo>
                        <a:pt x="5589" y="1549"/>
                      </a:lnTo>
                      <a:cubicBezTo>
                        <a:pt x="5585" y="1539"/>
                        <a:pt x="5580" y="1530"/>
                        <a:pt x="5576" y="1520"/>
                      </a:cubicBezTo>
                      <a:lnTo>
                        <a:pt x="5569" y="1504"/>
                      </a:lnTo>
                      <a:cubicBezTo>
                        <a:pt x="5560" y="1482"/>
                        <a:pt x="5549" y="1460"/>
                        <a:pt x="5539" y="1438"/>
                      </a:cubicBezTo>
                      <a:lnTo>
                        <a:pt x="5528" y="1414"/>
                      </a:lnTo>
                      <a:cubicBezTo>
                        <a:pt x="5505" y="1366"/>
                        <a:pt x="5474" y="1302"/>
                        <a:pt x="5439" y="1239"/>
                      </a:cubicBezTo>
                      <a:cubicBezTo>
                        <a:pt x="5428" y="1220"/>
                        <a:pt x="5417" y="1201"/>
                        <a:pt x="5407" y="1182"/>
                      </a:cubicBezTo>
                      <a:cubicBezTo>
                        <a:pt x="5401" y="1173"/>
                        <a:pt x="5396" y="1163"/>
                        <a:pt x="5391" y="1154"/>
                      </a:cubicBezTo>
                      <a:cubicBezTo>
                        <a:pt x="5385" y="1145"/>
                        <a:pt x="5380" y="1136"/>
                        <a:pt x="5374" y="1126"/>
                      </a:cubicBezTo>
                      <a:cubicBezTo>
                        <a:pt x="5363" y="1108"/>
                        <a:pt x="5352" y="1089"/>
                        <a:pt x="5341" y="1070"/>
                      </a:cubicBezTo>
                      <a:cubicBezTo>
                        <a:pt x="5306" y="1013"/>
                        <a:pt x="5270" y="958"/>
                        <a:pt x="5236" y="907"/>
                      </a:cubicBezTo>
                      <a:cubicBezTo>
                        <a:pt x="5165" y="802"/>
                        <a:pt x="5090" y="697"/>
                        <a:pt x="5012" y="594"/>
                      </a:cubicBezTo>
                      <a:cubicBezTo>
                        <a:pt x="4852" y="385"/>
                        <a:pt x="4683" y="186"/>
                        <a:pt x="4533" y="9"/>
                      </a:cubicBezTo>
                      <a:lnTo>
                        <a:pt x="4544" y="0"/>
                      </a:lnTo>
                      <a:cubicBezTo>
                        <a:pt x="4694" y="177"/>
                        <a:pt x="4864" y="377"/>
                        <a:pt x="5023" y="586"/>
                      </a:cubicBezTo>
                      <a:cubicBezTo>
                        <a:pt x="5102" y="689"/>
                        <a:pt x="5178" y="794"/>
                        <a:pt x="5248" y="899"/>
                      </a:cubicBezTo>
                      <a:cubicBezTo>
                        <a:pt x="5282" y="951"/>
                        <a:pt x="5319" y="1006"/>
                        <a:pt x="5353" y="1063"/>
                      </a:cubicBezTo>
                      <a:cubicBezTo>
                        <a:pt x="5364" y="1081"/>
                        <a:pt x="5376" y="1101"/>
                        <a:pt x="5386" y="1119"/>
                      </a:cubicBezTo>
                      <a:cubicBezTo>
                        <a:pt x="5392" y="1128"/>
                        <a:pt x="5398" y="1138"/>
                        <a:pt x="5403" y="1147"/>
                      </a:cubicBezTo>
                      <a:cubicBezTo>
                        <a:pt x="5408" y="1156"/>
                        <a:pt x="5414" y="1166"/>
                        <a:pt x="5419" y="1175"/>
                      </a:cubicBezTo>
                      <a:cubicBezTo>
                        <a:pt x="5430" y="1194"/>
                        <a:pt x="5441" y="1213"/>
                        <a:pt x="5451" y="1233"/>
                      </a:cubicBezTo>
                      <a:cubicBezTo>
                        <a:pt x="5486" y="1295"/>
                        <a:pt x="5517" y="1359"/>
                        <a:pt x="5541" y="1408"/>
                      </a:cubicBezTo>
                      <a:lnTo>
                        <a:pt x="5552" y="1432"/>
                      </a:lnTo>
                      <a:cubicBezTo>
                        <a:pt x="5562" y="1454"/>
                        <a:pt x="5573" y="1476"/>
                        <a:pt x="5582" y="1499"/>
                      </a:cubicBezTo>
                      <a:lnTo>
                        <a:pt x="5589" y="1514"/>
                      </a:lnTo>
                      <a:cubicBezTo>
                        <a:pt x="5593" y="1524"/>
                        <a:pt x="5598" y="1534"/>
                        <a:pt x="5602" y="1544"/>
                      </a:cubicBezTo>
                      <a:lnTo>
                        <a:pt x="5621" y="1590"/>
                      </a:lnTo>
                      <a:cubicBezTo>
                        <a:pt x="5648" y="1660"/>
                        <a:pt x="5670" y="1721"/>
                        <a:pt x="5689" y="1778"/>
                      </a:cubicBezTo>
                      <a:cubicBezTo>
                        <a:pt x="5698" y="1807"/>
                        <a:pt x="5707" y="1836"/>
                        <a:pt x="5715" y="1864"/>
                      </a:cubicBezTo>
                      <a:lnTo>
                        <a:pt x="5718" y="1874"/>
                      </a:lnTo>
                      <a:cubicBezTo>
                        <a:pt x="5721" y="1885"/>
                        <a:pt x="5724" y="1896"/>
                        <a:pt x="5727" y="1906"/>
                      </a:cubicBezTo>
                      <a:cubicBezTo>
                        <a:pt x="5728" y="1912"/>
                        <a:pt x="5730" y="1918"/>
                        <a:pt x="5731" y="1923"/>
                      </a:cubicBezTo>
                      <a:cubicBezTo>
                        <a:pt x="5732" y="1929"/>
                        <a:pt x="5734" y="1934"/>
                        <a:pt x="5735" y="1939"/>
                      </a:cubicBezTo>
                      <a:cubicBezTo>
                        <a:pt x="5738" y="1950"/>
                        <a:pt x="5741" y="1962"/>
                        <a:pt x="5744" y="1973"/>
                      </a:cubicBezTo>
                      <a:lnTo>
                        <a:pt x="5755" y="2023"/>
                      </a:lnTo>
                      <a:cubicBezTo>
                        <a:pt x="5757" y="2034"/>
                        <a:pt x="5759" y="2045"/>
                        <a:pt x="5761" y="2055"/>
                      </a:cubicBezTo>
                      <a:cubicBezTo>
                        <a:pt x="5762" y="2061"/>
                        <a:pt x="5763" y="2067"/>
                        <a:pt x="5764" y="2072"/>
                      </a:cubicBezTo>
                      <a:cubicBezTo>
                        <a:pt x="5770" y="2100"/>
                        <a:pt x="5774" y="2128"/>
                        <a:pt x="5778" y="2155"/>
                      </a:cubicBezTo>
                      <a:lnTo>
                        <a:pt x="5781" y="2172"/>
                      </a:lnTo>
                      <a:cubicBezTo>
                        <a:pt x="5783" y="2183"/>
                        <a:pt x="5784" y="2194"/>
                        <a:pt x="5785" y="2205"/>
                      </a:cubicBezTo>
                      <a:cubicBezTo>
                        <a:pt x="5786" y="2211"/>
                        <a:pt x="5787" y="2217"/>
                        <a:pt x="5788" y="2222"/>
                      </a:cubicBezTo>
                      <a:lnTo>
                        <a:pt x="5788" y="2227"/>
                      </a:lnTo>
                      <a:cubicBezTo>
                        <a:pt x="5790" y="2242"/>
                        <a:pt x="5792" y="2257"/>
                        <a:pt x="5793" y="2273"/>
                      </a:cubicBezTo>
                      <a:lnTo>
                        <a:pt x="5798" y="2324"/>
                      </a:lnTo>
                      <a:lnTo>
                        <a:pt x="5802" y="2374"/>
                      </a:lnTo>
                      <a:cubicBezTo>
                        <a:pt x="5806" y="2450"/>
                        <a:pt x="5807" y="2517"/>
                        <a:pt x="5804" y="2579"/>
                      </a:cubicBezTo>
                      <a:cubicBezTo>
                        <a:pt x="5802" y="2648"/>
                        <a:pt x="5796" y="2716"/>
                        <a:pt x="5787" y="2784"/>
                      </a:cubicBezTo>
                      <a:cubicBezTo>
                        <a:pt x="5768" y="2922"/>
                        <a:pt x="5734" y="3057"/>
                        <a:pt x="5686" y="3187"/>
                      </a:cubicBezTo>
                      <a:cubicBezTo>
                        <a:pt x="5653" y="3274"/>
                        <a:pt x="5613" y="3358"/>
                        <a:pt x="5567" y="3438"/>
                      </a:cubicBezTo>
                      <a:cubicBezTo>
                        <a:pt x="5543" y="3480"/>
                        <a:pt x="5517" y="3520"/>
                        <a:pt x="5490" y="3559"/>
                      </a:cubicBezTo>
                      <a:cubicBezTo>
                        <a:pt x="5409" y="3675"/>
                        <a:pt x="5312" y="3780"/>
                        <a:pt x="5203" y="3871"/>
                      </a:cubicBezTo>
                      <a:cubicBezTo>
                        <a:pt x="5137" y="3925"/>
                        <a:pt x="5066" y="3974"/>
                        <a:pt x="4992" y="4017"/>
                      </a:cubicBezTo>
                      <a:cubicBezTo>
                        <a:pt x="4943" y="4045"/>
                        <a:pt x="4893" y="4071"/>
                        <a:pt x="4841" y="4093"/>
                      </a:cubicBezTo>
                      <a:cubicBezTo>
                        <a:pt x="4712" y="4150"/>
                        <a:pt x="4575" y="4189"/>
                        <a:pt x="4435" y="4210"/>
                      </a:cubicBezTo>
                      <a:cubicBezTo>
                        <a:pt x="4366" y="4221"/>
                        <a:pt x="4296" y="4227"/>
                        <a:pt x="4226" y="4228"/>
                      </a:cubicBezTo>
                      <a:cubicBezTo>
                        <a:pt x="4212" y="4229"/>
                        <a:pt x="4199" y="4229"/>
                        <a:pt x="4185" y="4229"/>
                      </a:cubicBezTo>
                      <a:cubicBezTo>
                        <a:pt x="4166" y="4229"/>
                        <a:pt x="4147" y="4229"/>
                        <a:pt x="4128" y="4228"/>
                      </a:cubicBezTo>
                      <a:lnTo>
                        <a:pt x="4121" y="4228"/>
                      </a:lnTo>
                      <a:lnTo>
                        <a:pt x="4069" y="4226"/>
                      </a:lnTo>
                      <a:cubicBezTo>
                        <a:pt x="4057" y="4225"/>
                        <a:pt x="4046" y="4224"/>
                        <a:pt x="4035" y="4223"/>
                      </a:cubicBezTo>
                      <a:lnTo>
                        <a:pt x="4017" y="4222"/>
                      </a:lnTo>
                      <a:cubicBezTo>
                        <a:pt x="3948" y="4216"/>
                        <a:pt x="3880" y="4206"/>
                        <a:pt x="3812" y="4192"/>
                      </a:cubicBezTo>
                      <a:cubicBezTo>
                        <a:pt x="3745" y="4179"/>
                        <a:pt x="3678" y="4162"/>
                        <a:pt x="3613" y="4142"/>
                      </a:cubicBezTo>
                      <a:lnTo>
                        <a:pt x="3589" y="4135"/>
                      </a:lnTo>
                      <a:lnTo>
                        <a:pt x="3516" y="4111"/>
                      </a:lnTo>
                      <a:lnTo>
                        <a:pt x="3490" y="4101"/>
                      </a:lnTo>
                      <a:cubicBezTo>
                        <a:pt x="3467" y="4093"/>
                        <a:pt x="3444" y="4084"/>
                        <a:pt x="3421" y="4074"/>
                      </a:cubicBezTo>
                      <a:lnTo>
                        <a:pt x="3405" y="4068"/>
                      </a:lnTo>
                      <a:cubicBezTo>
                        <a:pt x="3395" y="4064"/>
                        <a:pt x="3384" y="4060"/>
                        <a:pt x="3374" y="4055"/>
                      </a:cubicBezTo>
                      <a:lnTo>
                        <a:pt x="3328" y="4035"/>
                      </a:lnTo>
                      <a:cubicBezTo>
                        <a:pt x="3316" y="4029"/>
                        <a:pt x="3304" y="4024"/>
                        <a:pt x="3293" y="4019"/>
                      </a:cubicBezTo>
                      <a:lnTo>
                        <a:pt x="3241" y="3993"/>
                      </a:lnTo>
                      <a:lnTo>
                        <a:pt x="3177" y="3964"/>
                      </a:lnTo>
                      <a:lnTo>
                        <a:pt x="3112" y="3933"/>
                      </a:lnTo>
                      <a:lnTo>
                        <a:pt x="3069" y="3911"/>
                      </a:lnTo>
                      <a:cubicBezTo>
                        <a:pt x="3008" y="3881"/>
                        <a:pt x="2949" y="3850"/>
                        <a:pt x="2899" y="3824"/>
                      </a:cubicBezTo>
                      <a:cubicBezTo>
                        <a:pt x="2805" y="3775"/>
                        <a:pt x="2712" y="3724"/>
                        <a:pt x="2621" y="3675"/>
                      </a:cubicBezTo>
                      <a:lnTo>
                        <a:pt x="2568" y="3647"/>
                      </a:lnTo>
                      <a:cubicBezTo>
                        <a:pt x="2359" y="3534"/>
                        <a:pt x="2136" y="3415"/>
                        <a:pt x="1914" y="3315"/>
                      </a:cubicBezTo>
                      <a:cubicBezTo>
                        <a:pt x="1801" y="3264"/>
                        <a:pt x="1689" y="3219"/>
                        <a:pt x="1583" y="3182"/>
                      </a:cubicBezTo>
                      <a:lnTo>
                        <a:pt x="1568" y="3177"/>
                      </a:lnTo>
                      <a:cubicBezTo>
                        <a:pt x="1559" y="3174"/>
                        <a:pt x="1551" y="3171"/>
                        <a:pt x="1542" y="3168"/>
                      </a:cubicBezTo>
                      <a:lnTo>
                        <a:pt x="1500" y="3155"/>
                      </a:lnTo>
                      <a:cubicBezTo>
                        <a:pt x="1481" y="3148"/>
                        <a:pt x="1461" y="3143"/>
                        <a:pt x="1443" y="3137"/>
                      </a:cubicBezTo>
                      <a:lnTo>
                        <a:pt x="1416" y="3130"/>
                      </a:lnTo>
                      <a:cubicBezTo>
                        <a:pt x="1407" y="3127"/>
                        <a:pt x="1397" y="3124"/>
                        <a:pt x="1388" y="3122"/>
                      </a:cubicBezTo>
                      <a:lnTo>
                        <a:pt x="1374" y="3118"/>
                      </a:lnTo>
                      <a:lnTo>
                        <a:pt x="1333" y="3108"/>
                      </a:lnTo>
                      <a:lnTo>
                        <a:pt x="1282" y="3096"/>
                      </a:lnTo>
                      <a:cubicBezTo>
                        <a:pt x="1271" y="3094"/>
                        <a:pt x="1260" y="3091"/>
                        <a:pt x="1249" y="3089"/>
                      </a:cubicBezTo>
                      <a:lnTo>
                        <a:pt x="1229" y="3085"/>
                      </a:lnTo>
                      <a:cubicBezTo>
                        <a:pt x="1208" y="3081"/>
                        <a:pt x="1186" y="3077"/>
                        <a:pt x="1165" y="3074"/>
                      </a:cubicBezTo>
                      <a:lnTo>
                        <a:pt x="1123" y="3068"/>
                      </a:lnTo>
                      <a:lnTo>
                        <a:pt x="1060" y="3061"/>
                      </a:lnTo>
                      <a:cubicBezTo>
                        <a:pt x="1056" y="3060"/>
                        <a:pt x="1052" y="3060"/>
                        <a:pt x="1047" y="3060"/>
                      </a:cubicBezTo>
                      <a:lnTo>
                        <a:pt x="1040" y="3059"/>
                      </a:lnTo>
                      <a:lnTo>
                        <a:pt x="994" y="3056"/>
                      </a:lnTo>
                      <a:cubicBezTo>
                        <a:pt x="992" y="3056"/>
                        <a:pt x="990" y="3056"/>
                        <a:pt x="988" y="3056"/>
                      </a:cubicBezTo>
                      <a:lnTo>
                        <a:pt x="959" y="3055"/>
                      </a:lnTo>
                      <a:cubicBezTo>
                        <a:pt x="949" y="3054"/>
                        <a:pt x="939" y="3055"/>
                        <a:pt x="929" y="3055"/>
                      </a:cubicBezTo>
                      <a:lnTo>
                        <a:pt x="920" y="3055"/>
                      </a:lnTo>
                      <a:cubicBezTo>
                        <a:pt x="817" y="3057"/>
                        <a:pt x="715" y="3077"/>
                        <a:pt x="619" y="3114"/>
                      </a:cubicBezTo>
                      <a:cubicBezTo>
                        <a:pt x="573" y="3131"/>
                        <a:pt x="530" y="3152"/>
                        <a:pt x="488" y="3176"/>
                      </a:cubicBezTo>
                      <a:cubicBezTo>
                        <a:pt x="347" y="3258"/>
                        <a:pt x="230" y="3375"/>
                        <a:pt x="149" y="3515"/>
                      </a:cubicBezTo>
                      <a:cubicBezTo>
                        <a:pt x="99" y="3602"/>
                        <a:pt x="63" y="3695"/>
                        <a:pt x="43" y="3793"/>
                      </a:cubicBezTo>
                      <a:cubicBezTo>
                        <a:pt x="42" y="3801"/>
                        <a:pt x="41" y="3808"/>
                        <a:pt x="39" y="3816"/>
                      </a:cubicBezTo>
                      <a:cubicBezTo>
                        <a:pt x="38" y="3821"/>
                        <a:pt x="38" y="3826"/>
                        <a:pt x="37" y="3831"/>
                      </a:cubicBezTo>
                      <a:lnTo>
                        <a:pt x="33" y="3851"/>
                      </a:lnTo>
                      <a:cubicBezTo>
                        <a:pt x="32" y="3858"/>
                        <a:pt x="31" y="3865"/>
                        <a:pt x="31" y="3872"/>
                      </a:cubicBezTo>
                      <a:lnTo>
                        <a:pt x="25" y="3915"/>
                      </a:lnTo>
                      <a:cubicBezTo>
                        <a:pt x="24" y="3923"/>
                        <a:pt x="24" y="3932"/>
                        <a:pt x="23" y="3941"/>
                      </a:cubicBezTo>
                      <a:cubicBezTo>
                        <a:pt x="22" y="3946"/>
                        <a:pt x="22" y="3952"/>
                        <a:pt x="21" y="3957"/>
                      </a:cubicBezTo>
                      <a:cubicBezTo>
                        <a:pt x="16" y="4018"/>
                        <a:pt x="13" y="4074"/>
                        <a:pt x="13" y="4127"/>
                      </a:cubicBezTo>
                      <a:cubicBezTo>
                        <a:pt x="13" y="4128"/>
                        <a:pt x="13" y="4130"/>
                        <a:pt x="13" y="4132"/>
                      </a:cubicBezTo>
                      <a:cubicBezTo>
                        <a:pt x="13" y="4358"/>
                        <a:pt x="52" y="4582"/>
                        <a:pt x="128" y="4795"/>
                      </a:cubicBezTo>
                      <a:cubicBezTo>
                        <a:pt x="170" y="4911"/>
                        <a:pt x="221" y="5023"/>
                        <a:pt x="283" y="5129"/>
                      </a:cubicBezTo>
                      <a:cubicBezTo>
                        <a:pt x="335" y="5220"/>
                        <a:pt x="394" y="5306"/>
                        <a:pt x="460" y="5388"/>
                      </a:cubicBezTo>
                      <a:lnTo>
                        <a:pt x="455" y="5392"/>
                      </a:lnTo>
                      <a:lnTo>
                        <a:pt x="460" y="5388"/>
                      </a:lnTo>
                      <a:cubicBezTo>
                        <a:pt x="492" y="5428"/>
                        <a:pt x="528" y="5468"/>
                        <a:pt x="573" y="5517"/>
                      </a:cubicBezTo>
                      <a:lnTo>
                        <a:pt x="618" y="5563"/>
                      </a:lnTo>
                      <a:lnTo>
                        <a:pt x="634" y="5578"/>
                      </a:lnTo>
                      <a:cubicBezTo>
                        <a:pt x="651" y="5595"/>
                        <a:pt x="668" y="5611"/>
                        <a:pt x="684" y="5627"/>
                      </a:cubicBezTo>
                      <a:lnTo>
                        <a:pt x="699" y="5641"/>
                      </a:lnTo>
                      <a:cubicBezTo>
                        <a:pt x="795" y="5733"/>
                        <a:pt x="894" y="5822"/>
                        <a:pt x="970" y="5889"/>
                      </a:cubicBezTo>
                      <a:cubicBezTo>
                        <a:pt x="1001" y="5917"/>
                        <a:pt x="1034" y="5946"/>
                        <a:pt x="1066" y="5975"/>
                      </a:cubicBezTo>
                      <a:cubicBezTo>
                        <a:pt x="1126" y="6028"/>
                        <a:pt x="1188" y="6083"/>
                        <a:pt x="1250" y="6138"/>
                      </a:cubicBezTo>
                      <a:lnTo>
                        <a:pt x="1316" y="6198"/>
                      </a:lnTo>
                      <a:cubicBezTo>
                        <a:pt x="1332" y="6212"/>
                        <a:pt x="1358" y="6233"/>
                        <a:pt x="1382" y="6251"/>
                      </a:cubicBezTo>
                      <a:lnTo>
                        <a:pt x="1430" y="6289"/>
                      </a:lnTo>
                      <a:cubicBezTo>
                        <a:pt x="1462" y="6314"/>
                        <a:pt x="1496" y="6341"/>
                        <a:pt x="1530" y="6367"/>
                      </a:cubicBezTo>
                      <a:cubicBezTo>
                        <a:pt x="1557" y="6390"/>
                        <a:pt x="1582" y="6410"/>
                        <a:pt x="1605" y="6429"/>
                      </a:cubicBezTo>
                      <a:lnTo>
                        <a:pt x="1662" y="6477"/>
                      </a:lnTo>
                      <a:cubicBezTo>
                        <a:pt x="1666" y="6481"/>
                        <a:pt x="1670" y="6485"/>
                        <a:pt x="1675" y="6489"/>
                      </a:cubicBezTo>
                      <a:lnTo>
                        <a:pt x="1681" y="6495"/>
                      </a:lnTo>
                      <a:cubicBezTo>
                        <a:pt x="1733" y="6542"/>
                        <a:pt x="1782" y="6592"/>
                        <a:pt x="1828" y="6645"/>
                      </a:cubicBezTo>
                      <a:cubicBezTo>
                        <a:pt x="1895" y="6723"/>
                        <a:pt x="1955" y="6806"/>
                        <a:pt x="2006" y="6895"/>
                      </a:cubicBezTo>
                      <a:cubicBezTo>
                        <a:pt x="2025" y="6929"/>
                        <a:pt x="2044" y="6963"/>
                        <a:pt x="2060" y="6997"/>
                      </a:cubicBezTo>
                      <a:cubicBezTo>
                        <a:pt x="2091" y="7061"/>
                        <a:pt x="2118" y="7127"/>
                        <a:pt x="2140" y="7194"/>
                      </a:cubicBezTo>
                      <a:cubicBezTo>
                        <a:pt x="2162" y="7262"/>
                        <a:pt x="2179" y="7331"/>
                        <a:pt x="2192" y="7400"/>
                      </a:cubicBezTo>
                      <a:cubicBezTo>
                        <a:pt x="2209" y="7494"/>
                        <a:pt x="2218" y="7590"/>
                        <a:pt x="2218" y="7685"/>
                      </a:cubicBezTo>
                      <a:cubicBezTo>
                        <a:pt x="2218" y="7731"/>
                        <a:pt x="2216" y="7777"/>
                        <a:pt x="2212" y="7822"/>
                      </a:cubicBezTo>
                      <a:cubicBezTo>
                        <a:pt x="2200" y="7961"/>
                        <a:pt x="2172" y="8097"/>
                        <a:pt x="2130" y="8229"/>
                      </a:cubicBezTo>
                      <a:cubicBezTo>
                        <a:pt x="2089" y="8358"/>
                        <a:pt x="2037" y="8483"/>
                        <a:pt x="1975" y="8603"/>
                      </a:cubicBezTo>
                      <a:cubicBezTo>
                        <a:pt x="1950" y="8653"/>
                        <a:pt x="1922" y="8703"/>
                        <a:pt x="1894" y="8752"/>
                      </a:cubicBezTo>
                      <a:cubicBezTo>
                        <a:pt x="1856" y="8817"/>
                        <a:pt x="1817" y="8881"/>
                        <a:pt x="1775" y="8944"/>
                      </a:cubicBezTo>
                      <a:cubicBezTo>
                        <a:pt x="1740" y="8997"/>
                        <a:pt x="1702" y="9050"/>
                        <a:pt x="1663" y="9104"/>
                      </a:cubicBezTo>
                      <a:cubicBezTo>
                        <a:pt x="1626" y="9154"/>
                        <a:pt x="1587" y="9206"/>
                        <a:pt x="1546" y="9258"/>
                      </a:cubicBezTo>
                      <a:cubicBezTo>
                        <a:pt x="1407" y="9434"/>
                        <a:pt x="1246" y="9617"/>
                        <a:pt x="1042" y="983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3"/>
                <p:cNvSpPr/>
                <p:nvPr/>
              </p:nvSpPr>
              <p:spPr>
                <a:xfrm>
                  <a:off x="4701240" y="1013760"/>
                  <a:ext cx="2089800" cy="3643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5" h="10122" extrusionOk="0">
                      <a:moveTo>
                        <a:pt x="1093" y="9587"/>
                      </a:moveTo>
                      <a:cubicBezTo>
                        <a:pt x="984" y="9701"/>
                        <a:pt x="871" y="9816"/>
                        <a:pt x="762" y="9926"/>
                      </a:cubicBezTo>
                      <a:cubicBezTo>
                        <a:pt x="699" y="9990"/>
                        <a:pt x="634" y="10056"/>
                        <a:pt x="570" y="10122"/>
                      </a:cubicBezTo>
                      <a:lnTo>
                        <a:pt x="560" y="10112"/>
                      </a:lnTo>
                      <a:cubicBezTo>
                        <a:pt x="624" y="10046"/>
                        <a:pt x="689" y="9980"/>
                        <a:pt x="752" y="9917"/>
                      </a:cubicBezTo>
                      <a:cubicBezTo>
                        <a:pt x="861" y="9806"/>
                        <a:pt x="974" y="9692"/>
                        <a:pt x="1082" y="9578"/>
                      </a:cubicBezTo>
                      <a:cubicBezTo>
                        <a:pt x="1283" y="9367"/>
                        <a:pt x="1439" y="9189"/>
                        <a:pt x="1575" y="9017"/>
                      </a:cubicBezTo>
                      <a:cubicBezTo>
                        <a:pt x="1747" y="8798"/>
                        <a:pt x="1881" y="8595"/>
                        <a:pt x="1983" y="8395"/>
                      </a:cubicBezTo>
                      <a:cubicBezTo>
                        <a:pt x="2040" y="8284"/>
                        <a:pt x="2087" y="8169"/>
                        <a:pt x="2125" y="8051"/>
                      </a:cubicBezTo>
                      <a:cubicBezTo>
                        <a:pt x="2163" y="7933"/>
                        <a:pt x="2188" y="7811"/>
                        <a:pt x="2199" y="7687"/>
                      </a:cubicBezTo>
                      <a:cubicBezTo>
                        <a:pt x="2202" y="7647"/>
                        <a:pt x="2204" y="7606"/>
                        <a:pt x="2204" y="7565"/>
                      </a:cubicBezTo>
                      <a:cubicBezTo>
                        <a:pt x="2204" y="7357"/>
                        <a:pt x="2157" y="7152"/>
                        <a:pt x="2066" y="6965"/>
                      </a:cubicBezTo>
                      <a:cubicBezTo>
                        <a:pt x="2051" y="6935"/>
                        <a:pt x="2035" y="6905"/>
                        <a:pt x="2019" y="6875"/>
                      </a:cubicBezTo>
                      <a:cubicBezTo>
                        <a:pt x="1973" y="6797"/>
                        <a:pt x="1921" y="6724"/>
                        <a:pt x="1862" y="6656"/>
                      </a:cubicBezTo>
                      <a:cubicBezTo>
                        <a:pt x="1822" y="6609"/>
                        <a:pt x="1778" y="6564"/>
                        <a:pt x="1732" y="6523"/>
                      </a:cubicBezTo>
                      <a:cubicBezTo>
                        <a:pt x="1686" y="6481"/>
                        <a:pt x="1636" y="6441"/>
                        <a:pt x="1590" y="6403"/>
                      </a:cubicBezTo>
                      <a:cubicBezTo>
                        <a:pt x="1557" y="6377"/>
                        <a:pt x="1523" y="6351"/>
                        <a:pt x="1491" y="6325"/>
                      </a:cubicBezTo>
                      <a:lnTo>
                        <a:pt x="1443" y="6288"/>
                      </a:lnTo>
                      <a:lnTo>
                        <a:pt x="1429" y="6276"/>
                      </a:lnTo>
                      <a:cubicBezTo>
                        <a:pt x="1409" y="6261"/>
                        <a:pt x="1389" y="6245"/>
                        <a:pt x="1370" y="6229"/>
                      </a:cubicBezTo>
                      <a:lnTo>
                        <a:pt x="1301" y="6166"/>
                      </a:lnTo>
                      <a:cubicBezTo>
                        <a:pt x="1241" y="6112"/>
                        <a:pt x="1179" y="6057"/>
                        <a:pt x="1119" y="6004"/>
                      </a:cubicBezTo>
                      <a:cubicBezTo>
                        <a:pt x="1087" y="5976"/>
                        <a:pt x="1054" y="5947"/>
                        <a:pt x="1022" y="5918"/>
                      </a:cubicBezTo>
                      <a:cubicBezTo>
                        <a:pt x="945" y="5850"/>
                        <a:pt x="845" y="5759"/>
                        <a:pt x="746" y="5666"/>
                      </a:cubicBezTo>
                      <a:cubicBezTo>
                        <a:pt x="706" y="5627"/>
                        <a:pt x="659" y="5581"/>
                        <a:pt x="614" y="5534"/>
                      </a:cubicBezTo>
                      <a:cubicBezTo>
                        <a:pt x="565" y="5482"/>
                        <a:pt x="525" y="5437"/>
                        <a:pt x="490" y="5393"/>
                      </a:cubicBezTo>
                      <a:cubicBezTo>
                        <a:pt x="418" y="5304"/>
                        <a:pt x="353" y="5209"/>
                        <a:pt x="296" y="5109"/>
                      </a:cubicBezTo>
                      <a:cubicBezTo>
                        <a:pt x="228" y="4992"/>
                        <a:pt x="171" y="4869"/>
                        <a:pt x="126" y="4742"/>
                      </a:cubicBezTo>
                      <a:cubicBezTo>
                        <a:pt x="43" y="4508"/>
                        <a:pt x="0" y="4261"/>
                        <a:pt x="0" y="4013"/>
                      </a:cubicBezTo>
                      <a:cubicBezTo>
                        <a:pt x="0" y="4011"/>
                        <a:pt x="0" y="4009"/>
                        <a:pt x="0" y="4007"/>
                      </a:cubicBezTo>
                      <a:cubicBezTo>
                        <a:pt x="0" y="3949"/>
                        <a:pt x="2" y="3888"/>
                        <a:pt x="8" y="3820"/>
                      </a:cubicBezTo>
                      <a:cubicBezTo>
                        <a:pt x="9" y="3815"/>
                        <a:pt x="9" y="3809"/>
                        <a:pt x="10" y="3804"/>
                      </a:cubicBezTo>
                      <a:cubicBezTo>
                        <a:pt x="11" y="3794"/>
                        <a:pt x="12" y="3784"/>
                        <a:pt x="13" y="3774"/>
                      </a:cubicBezTo>
                      <a:lnTo>
                        <a:pt x="19" y="3727"/>
                      </a:lnTo>
                      <a:cubicBezTo>
                        <a:pt x="22" y="3696"/>
                        <a:pt x="28" y="3665"/>
                        <a:pt x="34" y="3635"/>
                      </a:cubicBezTo>
                      <a:cubicBezTo>
                        <a:pt x="58" y="3516"/>
                        <a:pt x="101" y="3402"/>
                        <a:pt x="162" y="3297"/>
                      </a:cubicBezTo>
                      <a:cubicBezTo>
                        <a:pt x="260" y="3127"/>
                        <a:pt x="402" y="2985"/>
                        <a:pt x="573" y="2886"/>
                      </a:cubicBezTo>
                      <a:cubicBezTo>
                        <a:pt x="624" y="2857"/>
                        <a:pt x="677" y="2831"/>
                        <a:pt x="732" y="2810"/>
                      </a:cubicBezTo>
                      <a:cubicBezTo>
                        <a:pt x="849" y="2765"/>
                        <a:pt x="973" y="2741"/>
                        <a:pt x="1099" y="2738"/>
                      </a:cubicBezTo>
                      <a:cubicBezTo>
                        <a:pt x="1107" y="2738"/>
                        <a:pt x="1116" y="2738"/>
                        <a:pt x="1124" y="2738"/>
                      </a:cubicBezTo>
                      <a:cubicBezTo>
                        <a:pt x="1178" y="2738"/>
                        <a:pt x="1233" y="2741"/>
                        <a:pt x="1286" y="2748"/>
                      </a:cubicBezTo>
                      <a:lnTo>
                        <a:pt x="1333" y="2753"/>
                      </a:lnTo>
                      <a:lnTo>
                        <a:pt x="1379" y="2760"/>
                      </a:lnTo>
                      <a:cubicBezTo>
                        <a:pt x="1403" y="2763"/>
                        <a:pt x="1428" y="2768"/>
                        <a:pt x="1451" y="2772"/>
                      </a:cubicBezTo>
                      <a:lnTo>
                        <a:pt x="1471" y="2776"/>
                      </a:lnTo>
                      <a:cubicBezTo>
                        <a:pt x="1484" y="2778"/>
                        <a:pt x="1496" y="2781"/>
                        <a:pt x="1508" y="2784"/>
                      </a:cubicBezTo>
                      <a:lnTo>
                        <a:pt x="1563" y="2796"/>
                      </a:lnTo>
                      <a:lnTo>
                        <a:pt x="1608" y="2808"/>
                      </a:lnTo>
                      <a:lnTo>
                        <a:pt x="1622" y="2812"/>
                      </a:lnTo>
                      <a:cubicBezTo>
                        <a:pt x="1633" y="2814"/>
                        <a:pt x="1643" y="2817"/>
                        <a:pt x="1654" y="2820"/>
                      </a:cubicBezTo>
                      <a:lnTo>
                        <a:pt x="1680" y="2828"/>
                      </a:lnTo>
                      <a:cubicBezTo>
                        <a:pt x="1701" y="2834"/>
                        <a:pt x="1722" y="2840"/>
                        <a:pt x="1743" y="2847"/>
                      </a:cubicBezTo>
                      <a:lnTo>
                        <a:pt x="1788" y="2861"/>
                      </a:lnTo>
                      <a:cubicBezTo>
                        <a:pt x="1797" y="2864"/>
                        <a:pt x="1807" y="2867"/>
                        <a:pt x="1817" y="2871"/>
                      </a:cubicBezTo>
                      <a:lnTo>
                        <a:pt x="1832" y="2876"/>
                      </a:lnTo>
                      <a:cubicBezTo>
                        <a:pt x="1945" y="2915"/>
                        <a:pt x="2058" y="2961"/>
                        <a:pt x="2179" y="3015"/>
                      </a:cubicBezTo>
                      <a:cubicBezTo>
                        <a:pt x="2407" y="3118"/>
                        <a:pt x="2624" y="3234"/>
                        <a:pt x="2845" y="3354"/>
                      </a:cubicBezTo>
                      <a:lnTo>
                        <a:pt x="2927" y="3396"/>
                      </a:lnTo>
                      <a:cubicBezTo>
                        <a:pt x="3115" y="3499"/>
                        <a:pt x="3310" y="3604"/>
                        <a:pt x="3509" y="3694"/>
                      </a:cubicBezTo>
                      <a:lnTo>
                        <a:pt x="3506" y="3700"/>
                      </a:lnTo>
                      <a:lnTo>
                        <a:pt x="3509" y="3694"/>
                      </a:lnTo>
                      <a:cubicBezTo>
                        <a:pt x="3564" y="3721"/>
                        <a:pt x="3620" y="3748"/>
                        <a:pt x="3679" y="3771"/>
                      </a:cubicBezTo>
                      <a:cubicBezTo>
                        <a:pt x="3699" y="3780"/>
                        <a:pt x="3720" y="3787"/>
                        <a:pt x="3740" y="3795"/>
                      </a:cubicBezTo>
                      <a:lnTo>
                        <a:pt x="3766" y="3804"/>
                      </a:lnTo>
                      <a:lnTo>
                        <a:pt x="3832" y="3826"/>
                      </a:lnTo>
                      <a:lnTo>
                        <a:pt x="3854" y="3833"/>
                      </a:lnTo>
                      <a:cubicBezTo>
                        <a:pt x="3913" y="3851"/>
                        <a:pt x="3973" y="3866"/>
                        <a:pt x="4034" y="3878"/>
                      </a:cubicBezTo>
                      <a:cubicBezTo>
                        <a:pt x="4095" y="3891"/>
                        <a:pt x="4157" y="3900"/>
                        <a:pt x="4218" y="3905"/>
                      </a:cubicBezTo>
                      <a:lnTo>
                        <a:pt x="4235" y="3907"/>
                      </a:lnTo>
                      <a:cubicBezTo>
                        <a:pt x="4245" y="3907"/>
                        <a:pt x="4255" y="3908"/>
                        <a:pt x="4265" y="3909"/>
                      </a:cubicBezTo>
                      <a:lnTo>
                        <a:pt x="4322" y="3911"/>
                      </a:lnTo>
                      <a:cubicBezTo>
                        <a:pt x="4349" y="3912"/>
                        <a:pt x="4377" y="3912"/>
                        <a:pt x="4404" y="3911"/>
                      </a:cubicBezTo>
                      <a:cubicBezTo>
                        <a:pt x="4466" y="3910"/>
                        <a:pt x="4528" y="3904"/>
                        <a:pt x="4589" y="3895"/>
                      </a:cubicBezTo>
                      <a:cubicBezTo>
                        <a:pt x="4712" y="3877"/>
                        <a:pt x="4831" y="3843"/>
                        <a:pt x="4945" y="3793"/>
                      </a:cubicBezTo>
                      <a:cubicBezTo>
                        <a:pt x="4990" y="3773"/>
                        <a:pt x="5034" y="3751"/>
                        <a:pt x="5077" y="3726"/>
                      </a:cubicBezTo>
                      <a:cubicBezTo>
                        <a:pt x="5141" y="3689"/>
                        <a:pt x="5203" y="3646"/>
                        <a:pt x="5261" y="3599"/>
                      </a:cubicBezTo>
                      <a:cubicBezTo>
                        <a:pt x="5356" y="3519"/>
                        <a:pt x="5441" y="3428"/>
                        <a:pt x="5512" y="3326"/>
                      </a:cubicBezTo>
                      <a:cubicBezTo>
                        <a:pt x="5536" y="3292"/>
                        <a:pt x="5558" y="3257"/>
                        <a:pt x="5579" y="3221"/>
                      </a:cubicBezTo>
                      <a:cubicBezTo>
                        <a:pt x="5620" y="3150"/>
                        <a:pt x="5655" y="3075"/>
                        <a:pt x="5684" y="2998"/>
                      </a:cubicBezTo>
                      <a:cubicBezTo>
                        <a:pt x="5728" y="2882"/>
                        <a:pt x="5758" y="2761"/>
                        <a:pt x="5774" y="2638"/>
                      </a:cubicBezTo>
                      <a:cubicBezTo>
                        <a:pt x="5806" y="2402"/>
                        <a:pt x="5793" y="2154"/>
                        <a:pt x="5734" y="1899"/>
                      </a:cubicBezTo>
                      <a:cubicBezTo>
                        <a:pt x="5679" y="1671"/>
                        <a:pt x="5587" y="1439"/>
                        <a:pt x="5461" y="1208"/>
                      </a:cubicBezTo>
                      <a:cubicBezTo>
                        <a:pt x="5451" y="1190"/>
                        <a:pt x="5441" y="1172"/>
                        <a:pt x="5431" y="1154"/>
                      </a:cubicBezTo>
                      <a:cubicBezTo>
                        <a:pt x="5426" y="1145"/>
                        <a:pt x="5421" y="1136"/>
                        <a:pt x="5415" y="1127"/>
                      </a:cubicBezTo>
                      <a:cubicBezTo>
                        <a:pt x="5410" y="1118"/>
                        <a:pt x="5404" y="1109"/>
                        <a:pt x="5399" y="1099"/>
                      </a:cubicBezTo>
                      <a:cubicBezTo>
                        <a:pt x="5389" y="1082"/>
                        <a:pt x="5378" y="1064"/>
                        <a:pt x="5367" y="1047"/>
                      </a:cubicBezTo>
                      <a:cubicBezTo>
                        <a:pt x="5335" y="993"/>
                        <a:pt x="5300" y="940"/>
                        <a:pt x="5267" y="890"/>
                      </a:cubicBezTo>
                      <a:cubicBezTo>
                        <a:pt x="5199" y="788"/>
                        <a:pt x="5125" y="686"/>
                        <a:pt x="5049" y="587"/>
                      </a:cubicBezTo>
                      <a:cubicBezTo>
                        <a:pt x="4905" y="397"/>
                        <a:pt x="4756" y="220"/>
                        <a:pt x="4576" y="9"/>
                      </a:cubicBezTo>
                      <a:lnTo>
                        <a:pt x="4587" y="0"/>
                      </a:lnTo>
                      <a:cubicBezTo>
                        <a:pt x="4766" y="211"/>
                        <a:pt x="4915" y="388"/>
                        <a:pt x="5061" y="578"/>
                      </a:cubicBezTo>
                      <a:cubicBezTo>
                        <a:pt x="5137" y="678"/>
                        <a:pt x="5210" y="780"/>
                        <a:pt x="5279" y="882"/>
                      </a:cubicBezTo>
                      <a:cubicBezTo>
                        <a:pt x="5312" y="932"/>
                        <a:pt x="5347" y="986"/>
                        <a:pt x="5379" y="1040"/>
                      </a:cubicBezTo>
                      <a:cubicBezTo>
                        <a:pt x="5390" y="1057"/>
                        <a:pt x="5401" y="1075"/>
                        <a:pt x="5411" y="1092"/>
                      </a:cubicBezTo>
                      <a:cubicBezTo>
                        <a:pt x="5416" y="1102"/>
                        <a:pt x="5422" y="1111"/>
                        <a:pt x="5427" y="1120"/>
                      </a:cubicBezTo>
                      <a:cubicBezTo>
                        <a:pt x="5432" y="1129"/>
                        <a:pt x="5438" y="1138"/>
                        <a:pt x="5443" y="1147"/>
                      </a:cubicBezTo>
                      <a:cubicBezTo>
                        <a:pt x="5453" y="1165"/>
                        <a:pt x="5463" y="1183"/>
                        <a:pt x="5473" y="1202"/>
                      </a:cubicBezTo>
                      <a:cubicBezTo>
                        <a:pt x="5600" y="1433"/>
                        <a:pt x="5692" y="1667"/>
                        <a:pt x="5748" y="1896"/>
                      </a:cubicBezTo>
                      <a:cubicBezTo>
                        <a:pt x="5807" y="2152"/>
                        <a:pt x="5820" y="2403"/>
                        <a:pt x="5788" y="2640"/>
                      </a:cubicBezTo>
                      <a:cubicBezTo>
                        <a:pt x="5771" y="2764"/>
                        <a:pt x="5741" y="2886"/>
                        <a:pt x="5697" y="3003"/>
                      </a:cubicBezTo>
                      <a:cubicBezTo>
                        <a:pt x="5668" y="3081"/>
                        <a:pt x="5632" y="3156"/>
                        <a:pt x="5591" y="3228"/>
                      </a:cubicBezTo>
                      <a:cubicBezTo>
                        <a:pt x="5570" y="3265"/>
                        <a:pt x="5547" y="3300"/>
                        <a:pt x="5523" y="3335"/>
                      </a:cubicBezTo>
                      <a:cubicBezTo>
                        <a:pt x="5451" y="3437"/>
                        <a:pt x="5366" y="3530"/>
                        <a:pt x="5270" y="3610"/>
                      </a:cubicBezTo>
                      <a:cubicBezTo>
                        <a:pt x="5211" y="3658"/>
                        <a:pt x="5149" y="3701"/>
                        <a:pt x="5084" y="3739"/>
                      </a:cubicBezTo>
                      <a:cubicBezTo>
                        <a:pt x="5041" y="3764"/>
                        <a:pt x="4997" y="3786"/>
                        <a:pt x="4951" y="3806"/>
                      </a:cubicBezTo>
                      <a:cubicBezTo>
                        <a:pt x="4836" y="3856"/>
                        <a:pt x="4715" y="3891"/>
                        <a:pt x="4591" y="3910"/>
                      </a:cubicBezTo>
                      <a:cubicBezTo>
                        <a:pt x="4530" y="3919"/>
                        <a:pt x="4467" y="3924"/>
                        <a:pt x="4405" y="3926"/>
                      </a:cubicBezTo>
                      <a:cubicBezTo>
                        <a:pt x="4393" y="3926"/>
                        <a:pt x="4381" y="3926"/>
                        <a:pt x="4369" y="3926"/>
                      </a:cubicBezTo>
                      <a:cubicBezTo>
                        <a:pt x="4353" y="3926"/>
                        <a:pt x="4337" y="3926"/>
                        <a:pt x="4322" y="3926"/>
                      </a:cubicBezTo>
                      <a:lnTo>
                        <a:pt x="4311" y="3926"/>
                      </a:lnTo>
                      <a:lnTo>
                        <a:pt x="4264" y="3923"/>
                      </a:lnTo>
                      <a:cubicBezTo>
                        <a:pt x="4254" y="3923"/>
                        <a:pt x="4244" y="3922"/>
                        <a:pt x="4234" y="3921"/>
                      </a:cubicBezTo>
                      <a:lnTo>
                        <a:pt x="4217" y="3920"/>
                      </a:lnTo>
                      <a:cubicBezTo>
                        <a:pt x="4155" y="3914"/>
                        <a:pt x="4093" y="3905"/>
                        <a:pt x="4032" y="3893"/>
                      </a:cubicBezTo>
                      <a:cubicBezTo>
                        <a:pt x="3971" y="3881"/>
                        <a:pt x="3910" y="3865"/>
                        <a:pt x="3850" y="3847"/>
                      </a:cubicBezTo>
                      <a:lnTo>
                        <a:pt x="3828" y="3840"/>
                      </a:lnTo>
                      <a:lnTo>
                        <a:pt x="3761" y="3818"/>
                      </a:lnTo>
                      <a:lnTo>
                        <a:pt x="3736" y="3808"/>
                      </a:lnTo>
                      <a:cubicBezTo>
                        <a:pt x="3716" y="3801"/>
                        <a:pt x="3694" y="3793"/>
                        <a:pt x="3674" y="3784"/>
                      </a:cubicBezTo>
                      <a:cubicBezTo>
                        <a:pt x="3615" y="3761"/>
                        <a:pt x="3558" y="3734"/>
                        <a:pt x="3503" y="3708"/>
                      </a:cubicBezTo>
                      <a:cubicBezTo>
                        <a:pt x="3305" y="3617"/>
                        <a:pt x="3109" y="3511"/>
                        <a:pt x="2921" y="3409"/>
                      </a:cubicBezTo>
                      <a:lnTo>
                        <a:pt x="2839" y="3365"/>
                      </a:lnTo>
                      <a:cubicBezTo>
                        <a:pt x="2618" y="3246"/>
                        <a:pt x="2401" y="3130"/>
                        <a:pt x="2174" y="3028"/>
                      </a:cubicBezTo>
                      <a:cubicBezTo>
                        <a:pt x="2053" y="2973"/>
                        <a:pt x="1940" y="2928"/>
                        <a:pt x="1828" y="2889"/>
                      </a:cubicBezTo>
                      <a:lnTo>
                        <a:pt x="1812" y="2883"/>
                      </a:lnTo>
                      <a:cubicBezTo>
                        <a:pt x="1803" y="2880"/>
                        <a:pt x="1793" y="2877"/>
                        <a:pt x="1784" y="2874"/>
                      </a:cubicBezTo>
                      <a:lnTo>
                        <a:pt x="1739" y="2860"/>
                      </a:lnTo>
                      <a:cubicBezTo>
                        <a:pt x="1719" y="2853"/>
                        <a:pt x="1697" y="2847"/>
                        <a:pt x="1677" y="2841"/>
                      </a:cubicBezTo>
                      <a:lnTo>
                        <a:pt x="1650" y="2833"/>
                      </a:lnTo>
                      <a:cubicBezTo>
                        <a:pt x="1640" y="2830"/>
                        <a:pt x="1629" y="2827"/>
                        <a:pt x="1619" y="2825"/>
                      </a:cubicBezTo>
                      <a:lnTo>
                        <a:pt x="1605" y="2821"/>
                      </a:lnTo>
                      <a:lnTo>
                        <a:pt x="1560" y="2809"/>
                      </a:lnTo>
                      <a:lnTo>
                        <a:pt x="1505" y="2797"/>
                      </a:lnTo>
                      <a:cubicBezTo>
                        <a:pt x="1493" y="2794"/>
                        <a:pt x="1481" y="2792"/>
                        <a:pt x="1469" y="2790"/>
                      </a:cubicBezTo>
                      <a:lnTo>
                        <a:pt x="1449" y="2786"/>
                      </a:lnTo>
                      <a:cubicBezTo>
                        <a:pt x="1425" y="2781"/>
                        <a:pt x="1401" y="2777"/>
                        <a:pt x="1377" y="2773"/>
                      </a:cubicBezTo>
                      <a:lnTo>
                        <a:pt x="1331" y="2766"/>
                      </a:lnTo>
                      <a:lnTo>
                        <a:pt x="1285" y="2761"/>
                      </a:lnTo>
                      <a:cubicBezTo>
                        <a:pt x="1232" y="2755"/>
                        <a:pt x="1178" y="2752"/>
                        <a:pt x="1125" y="2752"/>
                      </a:cubicBezTo>
                      <a:cubicBezTo>
                        <a:pt x="1116" y="2752"/>
                        <a:pt x="1108" y="2752"/>
                        <a:pt x="1100" y="2752"/>
                      </a:cubicBezTo>
                      <a:cubicBezTo>
                        <a:pt x="976" y="2754"/>
                        <a:pt x="853" y="2779"/>
                        <a:pt x="737" y="2823"/>
                      </a:cubicBezTo>
                      <a:cubicBezTo>
                        <a:pt x="683" y="2844"/>
                        <a:pt x="630" y="2869"/>
                        <a:pt x="580" y="2898"/>
                      </a:cubicBezTo>
                      <a:cubicBezTo>
                        <a:pt x="411" y="2995"/>
                        <a:pt x="271" y="3135"/>
                        <a:pt x="174" y="3304"/>
                      </a:cubicBezTo>
                      <a:cubicBezTo>
                        <a:pt x="114" y="3407"/>
                        <a:pt x="71" y="3520"/>
                        <a:pt x="47" y="3637"/>
                      </a:cubicBezTo>
                      <a:cubicBezTo>
                        <a:pt x="42" y="3667"/>
                        <a:pt x="36" y="3698"/>
                        <a:pt x="32" y="3729"/>
                      </a:cubicBezTo>
                      <a:lnTo>
                        <a:pt x="27" y="3775"/>
                      </a:lnTo>
                      <a:cubicBezTo>
                        <a:pt x="26" y="3785"/>
                        <a:pt x="25" y="3795"/>
                        <a:pt x="24" y="3805"/>
                      </a:cubicBezTo>
                      <a:cubicBezTo>
                        <a:pt x="23" y="3810"/>
                        <a:pt x="23" y="3816"/>
                        <a:pt x="22" y="3821"/>
                      </a:cubicBezTo>
                      <a:cubicBezTo>
                        <a:pt x="16" y="3888"/>
                        <a:pt x="14" y="3949"/>
                        <a:pt x="14" y="4007"/>
                      </a:cubicBezTo>
                      <a:cubicBezTo>
                        <a:pt x="14" y="4009"/>
                        <a:pt x="14" y="4011"/>
                        <a:pt x="14" y="4012"/>
                      </a:cubicBezTo>
                      <a:cubicBezTo>
                        <a:pt x="14" y="4259"/>
                        <a:pt x="56" y="4505"/>
                        <a:pt x="139" y="4737"/>
                      </a:cubicBezTo>
                      <a:cubicBezTo>
                        <a:pt x="184" y="4864"/>
                        <a:pt x="241" y="4985"/>
                        <a:pt x="308" y="5102"/>
                      </a:cubicBezTo>
                      <a:cubicBezTo>
                        <a:pt x="365" y="5201"/>
                        <a:pt x="429" y="5295"/>
                        <a:pt x="501" y="5384"/>
                      </a:cubicBezTo>
                      <a:lnTo>
                        <a:pt x="496" y="5388"/>
                      </a:lnTo>
                      <a:lnTo>
                        <a:pt x="501" y="5384"/>
                      </a:lnTo>
                      <a:cubicBezTo>
                        <a:pt x="536" y="5428"/>
                        <a:pt x="575" y="5472"/>
                        <a:pt x="624" y="5524"/>
                      </a:cubicBezTo>
                      <a:cubicBezTo>
                        <a:pt x="669" y="5571"/>
                        <a:pt x="716" y="5616"/>
                        <a:pt x="756" y="5655"/>
                      </a:cubicBezTo>
                      <a:cubicBezTo>
                        <a:pt x="854" y="5749"/>
                        <a:pt x="955" y="5839"/>
                        <a:pt x="1032" y="5907"/>
                      </a:cubicBezTo>
                      <a:cubicBezTo>
                        <a:pt x="1064" y="5936"/>
                        <a:pt x="1096" y="5965"/>
                        <a:pt x="1129" y="5993"/>
                      </a:cubicBezTo>
                      <a:cubicBezTo>
                        <a:pt x="1189" y="6046"/>
                        <a:pt x="1250" y="6101"/>
                        <a:pt x="1311" y="6155"/>
                      </a:cubicBezTo>
                      <a:lnTo>
                        <a:pt x="1380" y="6218"/>
                      </a:lnTo>
                      <a:cubicBezTo>
                        <a:pt x="1399" y="6234"/>
                        <a:pt x="1419" y="6250"/>
                        <a:pt x="1438" y="6265"/>
                      </a:cubicBezTo>
                      <a:lnTo>
                        <a:pt x="1452" y="6276"/>
                      </a:lnTo>
                      <a:lnTo>
                        <a:pt x="1500" y="6314"/>
                      </a:lnTo>
                      <a:cubicBezTo>
                        <a:pt x="1533" y="6339"/>
                        <a:pt x="1566" y="6366"/>
                        <a:pt x="1599" y="6392"/>
                      </a:cubicBezTo>
                      <a:cubicBezTo>
                        <a:pt x="1646" y="6430"/>
                        <a:pt x="1696" y="6470"/>
                        <a:pt x="1742" y="6512"/>
                      </a:cubicBezTo>
                      <a:cubicBezTo>
                        <a:pt x="1789" y="6554"/>
                        <a:pt x="1833" y="6599"/>
                        <a:pt x="1874" y="6646"/>
                      </a:cubicBezTo>
                      <a:cubicBezTo>
                        <a:pt x="1933" y="6715"/>
                        <a:pt x="1986" y="6789"/>
                        <a:pt x="2031" y="6868"/>
                      </a:cubicBezTo>
                      <a:cubicBezTo>
                        <a:pt x="2049" y="6898"/>
                        <a:pt x="2065" y="6928"/>
                        <a:pt x="2080" y="6959"/>
                      </a:cubicBezTo>
                      <a:cubicBezTo>
                        <a:pt x="2171" y="7147"/>
                        <a:pt x="2219" y="7355"/>
                        <a:pt x="2219" y="7564"/>
                      </a:cubicBezTo>
                      <a:cubicBezTo>
                        <a:pt x="2219" y="7606"/>
                        <a:pt x="2217" y="7647"/>
                        <a:pt x="2213" y="7688"/>
                      </a:cubicBezTo>
                      <a:cubicBezTo>
                        <a:pt x="2202" y="7813"/>
                        <a:pt x="2177" y="7936"/>
                        <a:pt x="2139" y="8055"/>
                      </a:cubicBezTo>
                      <a:cubicBezTo>
                        <a:pt x="2101" y="8174"/>
                        <a:pt x="2053" y="8289"/>
                        <a:pt x="1996" y="8401"/>
                      </a:cubicBezTo>
                      <a:cubicBezTo>
                        <a:pt x="1893" y="8601"/>
                        <a:pt x="1759" y="8806"/>
                        <a:pt x="1586" y="9025"/>
                      </a:cubicBezTo>
                      <a:cubicBezTo>
                        <a:pt x="1450" y="9197"/>
                        <a:pt x="1294" y="9376"/>
                        <a:pt x="1093" y="958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3"/>
                <p:cNvSpPr/>
                <p:nvPr/>
              </p:nvSpPr>
              <p:spPr>
                <a:xfrm>
                  <a:off x="4635000" y="1056960"/>
                  <a:ext cx="2090160" cy="3554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6" h="9873" extrusionOk="0">
                      <a:moveTo>
                        <a:pt x="1144" y="9340"/>
                      </a:moveTo>
                      <a:cubicBezTo>
                        <a:pt x="1036" y="9453"/>
                        <a:pt x="924" y="9566"/>
                        <a:pt x="815" y="9677"/>
                      </a:cubicBezTo>
                      <a:cubicBezTo>
                        <a:pt x="752" y="9741"/>
                        <a:pt x="687" y="9807"/>
                        <a:pt x="622" y="9873"/>
                      </a:cubicBezTo>
                      <a:lnTo>
                        <a:pt x="612" y="9864"/>
                      </a:lnTo>
                      <a:cubicBezTo>
                        <a:pt x="677" y="9798"/>
                        <a:pt x="742" y="9731"/>
                        <a:pt x="805" y="9667"/>
                      </a:cubicBezTo>
                      <a:cubicBezTo>
                        <a:pt x="914" y="9557"/>
                        <a:pt x="1026" y="9444"/>
                        <a:pt x="1133" y="9331"/>
                      </a:cubicBezTo>
                      <a:cubicBezTo>
                        <a:pt x="1329" y="9125"/>
                        <a:pt x="1482" y="8951"/>
                        <a:pt x="1614" y="8783"/>
                      </a:cubicBezTo>
                      <a:cubicBezTo>
                        <a:pt x="1780" y="8574"/>
                        <a:pt x="1906" y="8381"/>
                        <a:pt x="2003" y="8192"/>
                      </a:cubicBezTo>
                      <a:cubicBezTo>
                        <a:pt x="2055" y="8090"/>
                        <a:pt x="2099" y="7984"/>
                        <a:pt x="2134" y="7876"/>
                      </a:cubicBezTo>
                      <a:cubicBezTo>
                        <a:pt x="2167" y="7771"/>
                        <a:pt x="2190" y="7662"/>
                        <a:pt x="2199" y="7552"/>
                      </a:cubicBezTo>
                      <a:cubicBezTo>
                        <a:pt x="2203" y="7517"/>
                        <a:pt x="2204" y="7482"/>
                        <a:pt x="2204" y="7447"/>
                      </a:cubicBezTo>
                      <a:cubicBezTo>
                        <a:pt x="2204" y="7374"/>
                        <a:pt x="2198" y="7302"/>
                        <a:pt x="2184" y="7230"/>
                      </a:cubicBezTo>
                      <a:cubicBezTo>
                        <a:pt x="2175" y="7177"/>
                        <a:pt x="2162" y="7125"/>
                        <a:pt x="2145" y="7074"/>
                      </a:cubicBezTo>
                      <a:cubicBezTo>
                        <a:pt x="2128" y="7023"/>
                        <a:pt x="2108" y="6973"/>
                        <a:pt x="2085" y="6925"/>
                      </a:cubicBezTo>
                      <a:cubicBezTo>
                        <a:pt x="2072" y="6899"/>
                        <a:pt x="2058" y="6873"/>
                        <a:pt x="2043" y="6847"/>
                      </a:cubicBezTo>
                      <a:cubicBezTo>
                        <a:pt x="2004" y="6779"/>
                        <a:pt x="1959" y="6715"/>
                        <a:pt x="1907" y="6656"/>
                      </a:cubicBezTo>
                      <a:cubicBezTo>
                        <a:pt x="1872" y="6615"/>
                        <a:pt x="1834" y="6576"/>
                        <a:pt x="1793" y="6539"/>
                      </a:cubicBezTo>
                      <a:lnTo>
                        <a:pt x="1788" y="6534"/>
                      </a:lnTo>
                      <a:cubicBezTo>
                        <a:pt x="1785" y="6531"/>
                        <a:pt x="1781" y="6529"/>
                        <a:pt x="1778" y="6526"/>
                      </a:cubicBezTo>
                      <a:lnTo>
                        <a:pt x="1762" y="6512"/>
                      </a:lnTo>
                      <a:lnTo>
                        <a:pt x="1728" y="6483"/>
                      </a:lnTo>
                      <a:cubicBezTo>
                        <a:pt x="1707" y="6466"/>
                        <a:pt x="1684" y="6447"/>
                        <a:pt x="1659" y="6427"/>
                      </a:cubicBezTo>
                      <a:cubicBezTo>
                        <a:pt x="1627" y="6401"/>
                        <a:pt x="1596" y="6377"/>
                        <a:pt x="1562" y="6350"/>
                      </a:cubicBezTo>
                      <a:lnTo>
                        <a:pt x="1513" y="6312"/>
                      </a:lnTo>
                      <a:lnTo>
                        <a:pt x="1445" y="6257"/>
                      </a:lnTo>
                      <a:lnTo>
                        <a:pt x="1441" y="6254"/>
                      </a:lnTo>
                      <a:cubicBezTo>
                        <a:pt x="1438" y="6252"/>
                        <a:pt x="1435" y="6250"/>
                        <a:pt x="1433" y="6248"/>
                      </a:cubicBezTo>
                      <a:lnTo>
                        <a:pt x="1362" y="6183"/>
                      </a:lnTo>
                      <a:cubicBezTo>
                        <a:pt x="1302" y="6129"/>
                        <a:pt x="1241" y="6075"/>
                        <a:pt x="1182" y="6023"/>
                      </a:cubicBezTo>
                      <a:cubicBezTo>
                        <a:pt x="1149" y="5994"/>
                        <a:pt x="1116" y="5965"/>
                        <a:pt x="1083" y="5935"/>
                      </a:cubicBezTo>
                      <a:cubicBezTo>
                        <a:pt x="1006" y="5866"/>
                        <a:pt x="903" y="5774"/>
                        <a:pt x="803" y="5679"/>
                      </a:cubicBezTo>
                      <a:lnTo>
                        <a:pt x="789" y="5665"/>
                      </a:lnTo>
                      <a:cubicBezTo>
                        <a:pt x="771" y="5647"/>
                        <a:pt x="752" y="5629"/>
                        <a:pt x="734" y="5611"/>
                      </a:cubicBezTo>
                      <a:lnTo>
                        <a:pt x="699" y="5577"/>
                      </a:lnTo>
                      <a:lnTo>
                        <a:pt x="664" y="5541"/>
                      </a:lnTo>
                      <a:cubicBezTo>
                        <a:pt x="612" y="5485"/>
                        <a:pt x="569" y="5435"/>
                        <a:pt x="531" y="5388"/>
                      </a:cubicBezTo>
                      <a:cubicBezTo>
                        <a:pt x="453" y="5291"/>
                        <a:pt x="382" y="5189"/>
                        <a:pt x="320" y="5081"/>
                      </a:cubicBezTo>
                      <a:cubicBezTo>
                        <a:pt x="247" y="4954"/>
                        <a:pt x="186" y="4821"/>
                        <a:pt x="137" y="4684"/>
                      </a:cubicBezTo>
                      <a:cubicBezTo>
                        <a:pt x="46" y="4430"/>
                        <a:pt x="0" y="4162"/>
                        <a:pt x="0" y="3893"/>
                      </a:cubicBezTo>
                      <a:cubicBezTo>
                        <a:pt x="0" y="3891"/>
                        <a:pt x="0" y="3889"/>
                        <a:pt x="0" y="3887"/>
                      </a:cubicBezTo>
                      <a:cubicBezTo>
                        <a:pt x="0" y="3823"/>
                        <a:pt x="3" y="3756"/>
                        <a:pt x="9" y="3684"/>
                      </a:cubicBezTo>
                      <a:cubicBezTo>
                        <a:pt x="10" y="3678"/>
                        <a:pt x="10" y="3673"/>
                        <a:pt x="11" y="3667"/>
                      </a:cubicBezTo>
                      <a:cubicBezTo>
                        <a:pt x="12" y="3656"/>
                        <a:pt x="13" y="3644"/>
                        <a:pt x="14" y="3633"/>
                      </a:cubicBezTo>
                      <a:lnTo>
                        <a:pt x="20" y="3583"/>
                      </a:lnTo>
                      <a:cubicBezTo>
                        <a:pt x="21" y="3574"/>
                        <a:pt x="22" y="3566"/>
                        <a:pt x="24" y="3557"/>
                      </a:cubicBezTo>
                      <a:lnTo>
                        <a:pt x="28" y="3532"/>
                      </a:lnTo>
                      <a:cubicBezTo>
                        <a:pt x="29" y="3526"/>
                        <a:pt x="30" y="3520"/>
                        <a:pt x="31" y="3515"/>
                      </a:cubicBezTo>
                      <a:cubicBezTo>
                        <a:pt x="33" y="3503"/>
                        <a:pt x="35" y="3490"/>
                        <a:pt x="38" y="3478"/>
                      </a:cubicBezTo>
                      <a:cubicBezTo>
                        <a:pt x="66" y="3339"/>
                        <a:pt x="116" y="3206"/>
                        <a:pt x="187" y="3084"/>
                      </a:cubicBezTo>
                      <a:cubicBezTo>
                        <a:pt x="302" y="2885"/>
                        <a:pt x="466" y="2720"/>
                        <a:pt x="665" y="2606"/>
                      </a:cubicBezTo>
                      <a:cubicBezTo>
                        <a:pt x="725" y="2571"/>
                        <a:pt x="786" y="2542"/>
                        <a:pt x="850" y="2517"/>
                      </a:cubicBezTo>
                      <a:cubicBezTo>
                        <a:pt x="987" y="2465"/>
                        <a:pt x="1132" y="2437"/>
                        <a:pt x="1278" y="2434"/>
                      </a:cubicBezTo>
                      <a:lnTo>
                        <a:pt x="1288" y="2434"/>
                      </a:lnTo>
                      <a:cubicBezTo>
                        <a:pt x="1303" y="2434"/>
                        <a:pt x="1318" y="2433"/>
                        <a:pt x="1333" y="2434"/>
                      </a:cubicBezTo>
                      <a:lnTo>
                        <a:pt x="1374" y="2435"/>
                      </a:lnTo>
                      <a:cubicBezTo>
                        <a:pt x="1377" y="2435"/>
                        <a:pt x="1380" y="2435"/>
                        <a:pt x="1383" y="2435"/>
                      </a:cubicBezTo>
                      <a:lnTo>
                        <a:pt x="1439" y="2439"/>
                      </a:lnTo>
                      <a:lnTo>
                        <a:pt x="1447" y="2440"/>
                      </a:lnTo>
                      <a:cubicBezTo>
                        <a:pt x="1453" y="2440"/>
                        <a:pt x="1459" y="2441"/>
                        <a:pt x="1464" y="2441"/>
                      </a:cubicBezTo>
                      <a:lnTo>
                        <a:pt x="1541" y="2450"/>
                      </a:lnTo>
                      <a:lnTo>
                        <a:pt x="1591" y="2458"/>
                      </a:lnTo>
                      <a:cubicBezTo>
                        <a:pt x="1618" y="2461"/>
                        <a:pt x="1645" y="2467"/>
                        <a:pt x="1671" y="2472"/>
                      </a:cubicBezTo>
                      <a:lnTo>
                        <a:pt x="1691" y="2475"/>
                      </a:lnTo>
                      <a:cubicBezTo>
                        <a:pt x="1705" y="2478"/>
                        <a:pt x="1718" y="2481"/>
                        <a:pt x="1731" y="2484"/>
                      </a:cubicBezTo>
                      <a:lnTo>
                        <a:pt x="1790" y="2497"/>
                      </a:lnTo>
                      <a:lnTo>
                        <a:pt x="1839" y="2509"/>
                      </a:lnTo>
                      <a:lnTo>
                        <a:pt x="1853" y="2513"/>
                      </a:lnTo>
                      <a:cubicBezTo>
                        <a:pt x="1864" y="2516"/>
                        <a:pt x="1876" y="2519"/>
                        <a:pt x="1887" y="2522"/>
                      </a:cubicBezTo>
                      <a:lnTo>
                        <a:pt x="1915" y="2530"/>
                      </a:lnTo>
                      <a:cubicBezTo>
                        <a:pt x="1937" y="2537"/>
                        <a:pt x="1960" y="2543"/>
                        <a:pt x="1982" y="2551"/>
                      </a:cubicBezTo>
                      <a:lnTo>
                        <a:pt x="2030" y="2566"/>
                      </a:lnTo>
                      <a:cubicBezTo>
                        <a:pt x="2040" y="2569"/>
                        <a:pt x="2050" y="2573"/>
                        <a:pt x="2060" y="2576"/>
                      </a:cubicBezTo>
                      <a:lnTo>
                        <a:pt x="2076" y="2582"/>
                      </a:lnTo>
                      <a:cubicBezTo>
                        <a:pt x="2194" y="2623"/>
                        <a:pt x="2313" y="2671"/>
                        <a:pt x="2438" y="2727"/>
                      </a:cubicBezTo>
                      <a:cubicBezTo>
                        <a:pt x="2672" y="2832"/>
                        <a:pt x="2893" y="2950"/>
                        <a:pt x="3117" y="3071"/>
                      </a:cubicBezTo>
                      <a:lnTo>
                        <a:pt x="3169" y="3099"/>
                      </a:lnTo>
                      <a:cubicBezTo>
                        <a:pt x="3259" y="3148"/>
                        <a:pt x="3353" y="3198"/>
                        <a:pt x="3444" y="3247"/>
                      </a:cubicBezTo>
                      <a:cubicBezTo>
                        <a:pt x="3492" y="3271"/>
                        <a:pt x="3548" y="3301"/>
                        <a:pt x="3606" y="3330"/>
                      </a:cubicBezTo>
                      <a:lnTo>
                        <a:pt x="3647" y="3350"/>
                      </a:lnTo>
                      <a:lnTo>
                        <a:pt x="3729" y="3389"/>
                      </a:lnTo>
                      <a:lnTo>
                        <a:pt x="3772" y="3409"/>
                      </a:lnTo>
                      <a:lnTo>
                        <a:pt x="3769" y="3415"/>
                      </a:lnTo>
                      <a:lnTo>
                        <a:pt x="3772" y="3409"/>
                      </a:lnTo>
                      <a:lnTo>
                        <a:pt x="3822" y="3433"/>
                      </a:lnTo>
                      <a:cubicBezTo>
                        <a:pt x="3833" y="3438"/>
                        <a:pt x="3843" y="3443"/>
                        <a:pt x="3853" y="3447"/>
                      </a:cubicBezTo>
                      <a:lnTo>
                        <a:pt x="3892" y="3465"/>
                      </a:lnTo>
                      <a:cubicBezTo>
                        <a:pt x="3901" y="3468"/>
                        <a:pt x="3909" y="3472"/>
                        <a:pt x="3917" y="3475"/>
                      </a:cubicBezTo>
                      <a:lnTo>
                        <a:pt x="3932" y="3481"/>
                      </a:lnTo>
                      <a:cubicBezTo>
                        <a:pt x="3950" y="3488"/>
                        <a:pt x="3968" y="3495"/>
                        <a:pt x="3986" y="3502"/>
                      </a:cubicBezTo>
                      <a:lnTo>
                        <a:pt x="4011" y="3511"/>
                      </a:lnTo>
                      <a:lnTo>
                        <a:pt x="4071" y="3531"/>
                      </a:lnTo>
                      <a:lnTo>
                        <a:pt x="4092" y="3537"/>
                      </a:lnTo>
                      <a:cubicBezTo>
                        <a:pt x="4145" y="3554"/>
                        <a:pt x="4200" y="3567"/>
                        <a:pt x="4254" y="3578"/>
                      </a:cubicBezTo>
                      <a:cubicBezTo>
                        <a:pt x="4309" y="3589"/>
                        <a:pt x="4364" y="3597"/>
                        <a:pt x="4419" y="3602"/>
                      </a:cubicBezTo>
                      <a:lnTo>
                        <a:pt x="4434" y="3603"/>
                      </a:lnTo>
                      <a:cubicBezTo>
                        <a:pt x="4443" y="3604"/>
                        <a:pt x="4451" y="3605"/>
                        <a:pt x="4460" y="3605"/>
                      </a:cubicBezTo>
                      <a:lnTo>
                        <a:pt x="4501" y="3607"/>
                      </a:lnTo>
                      <a:lnTo>
                        <a:pt x="4515" y="3607"/>
                      </a:lnTo>
                      <a:cubicBezTo>
                        <a:pt x="4537" y="3608"/>
                        <a:pt x="4561" y="3608"/>
                        <a:pt x="4583" y="3607"/>
                      </a:cubicBezTo>
                      <a:cubicBezTo>
                        <a:pt x="4638" y="3606"/>
                        <a:pt x="4692" y="3602"/>
                        <a:pt x="4746" y="3594"/>
                      </a:cubicBezTo>
                      <a:cubicBezTo>
                        <a:pt x="4852" y="3578"/>
                        <a:pt x="4957" y="3548"/>
                        <a:pt x="5055" y="3505"/>
                      </a:cubicBezTo>
                      <a:cubicBezTo>
                        <a:pt x="5094" y="3487"/>
                        <a:pt x="5132" y="3468"/>
                        <a:pt x="5169" y="3447"/>
                      </a:cubicBezTo>
                      <a:cubicBezTo>
                        <a:pt x="5225" y="3415"/>
                        <a:pt x="5278" y="3378"/>
                        <a:pt x="5328" y="3337"/>
                      </a:cubicBezTo>
                      <a:cubicBezTo>
                        <a:pt x="5410" y="3268"/>
                        <a:pt x="5483" y="3189"/>
                        <a:pt x="5545" y="3101"/>
                      </a:cubicBezTo>
                      <a:cubicBezTo>
                        <a:pt x="5566" y="3071"/>
                        <a:pt x="5585" y="3040"/>
                        <a:pt x="5603" y="3009"/>
                      </a:cubicBezTo>
                      <a:cubicBezTo>
                        <a:pt x="5640" y="2946"/>
                        <a:pt x="5670" y="2881"/>
                        <a:pt x="5696" y="2813"/>
                      </a:cubicBezTo>
                      <a:cubicBezTo>
                        <a:pt x="5735" y="2710"/>
                        <a:pt x="5761" y="2602"/>
                        <a:pt x="5776" y="2493"/>
                      </a:cubicBezTo>
                      <a:cubicBezTo>
                        <a:pt x="5784" y="2438"/>
                        <a:pt x="5788" y="2382"/>
                        <a:pt x="5790" y="2326"/>
                      </a:cubicBezTo>
                      <a:cubicBezTo>
                        <a:pt x="5792" y="2276"/>
                        <a:pt x="5791" y="2221"/>
                        <a:pt x="5788" y="2157"/>
                      </a:cubicBezTo>
                      <a:lnTo>
                        <a:pt x="5785" y="2115"/>
                      </a:lnTo>
                      <a:lnTo>
                        <a:pt x="5781" y="2073"/>
                      </a:lnTo>
                      <a:cubicBezTo>
                        <a:pt x="5780" y="2060"/>
                        <a:pt x="5778" y="2048"/>
                        <a:pt x="5777" y="2035"/>
                      </a:cubicBezTo>
                      <a:lnTo>
                        <a:pt x="5776" y="2030"/>
                      </a:lnTo>
                      <a:cubicBezTo>
                        <a:pt x="5775" y="2025"/>
                        <a:pt x="5775" y="2020"/>
                        <a:pt x="5774" y="2015"/>
                      </a:cubicBezTo>
                      <a:cubicBezTo>
                        <a:pt x="5773" y="2006"/>
                        <a:pt x="5772" y="1997"/>
                        <a:pt x="5771" y="1988"/>
                      </a:cubicBezTo>
                      <a:lnTo>
                        <a:pt x="5768" y="1970"/>
                      </a:lnTo>
                      <a:cubicBezTo>
                        <a:pt x="5764" y="1948"/>
                        <a:pt x="5761" y="1926"/>
                        <a:pt x="5756" y="1904"/>
                      </a:cubicBezTo>
                      <a:cubicBezTo>
                        <a:pt x="5755" y="1899"/>
                        <a:pt x="5754" y="1894"/>
                        <a:pt x="5753" y="1889"/>
                      </a:cubicBezTo>
                      <a:cubicBezTo>
                        <a:pt x="5752" y="1880"/>
                        <a:pt x="5750" y="1871"/>
                        <a:pt x="5748" y="1862"/>
                      </a:cubicBezTo>
                      <a:lnTo>
                        <a:pt x="5739" y="1821"/>
                      </a:lnTo>
                      <a:cubicBezTo>
                        <a:pt x="5737" y="1812"/>
                        <a:pt x="5735" y="1803"/>
                        <a:pt x="5732" y="1794"/>
                      </a:cubicBezTo>
                      <a:cubicBezTo>
                        <a:pt x="5731" y="1789"/>
                        <a:pt x="5730" y="1785"/>
                        <a:pt x="5728" y="1780"/>
                      </a:cubicBezTo>
                      <a:cubicBezTo>
                        <a:pt x="5727" y="1775"/>
                        <a:pt x="5726" y="1770"/>
                        <a:pt x="5725" y="1765"/>
                      </a:cubicBezTo>
                      <a:cubicBezTo>
                        <a:pt x="5723" y="1756"/>
                        <a:pt x="5720" y="1748"/>
                        <a:pt x="5718" y="1739"/>
                      </a:cubicBezTo>
                      <a:lnTo>
                        <a:pt x="5714" y="1726"/>
                      </a:lnTo>
                      <a:cubicBezTo>
                        <a:pt x="5707" y="1703"/>
                        <a:pt x="5700" y="1679"/>
                        <a:pt x="5693" y="1656"/>
                      </a:cubicBezTo>
                      <a:cubicBezTo>
                        <a:pt x="5677" y="1606"/>
                        <a:pt x="5658" y="1555"/>
                        <a:pt x="5634" y="1493"/>
                      </a:cubicBezTo>
                      <a:lnTo>
                        <a:pt x="5617" y="1453"/>
                      </a:lnTo>
                      <a:cubicBezTo>
                        <a:pt x="5614" y="1444"/>
                        <a:pt x="5610" y="1436"/>
                        <a:pt x="5606" y="1427"/>
                      </a:cubicBezTo>
                      <a:lnTo>
                        <a:pt x="5600" y="1412"/>
                      </a:lnTo>
                      <a:cubicBezTo>
                        <a:pt x="5592" y="1394"/>
                        <a:pt x="5583" y="1375"/>
                        <a:pt x="5575" y="1357"/>
                      </a:cubicBezTo>
                      <a:cubicBezTo>
                        <a:pt x="5571" y="1349"/>
                        <a:pt x="5567" y="1341"/>
                        <a:pt x="5564" y="1333"/>
                      </a:cubicBezTo>
                      <a:cubicBezTo>
                        <a:pt x="5541" y="1286"/>
                        <a:pt x="5514" y="1231"/>
                        <a:pt x="5483" y="1176"/>
                      </a:cubicBezTo>
                      <a:cubicBezTo>
                        <a:pt x="5475" y="1159"/>
                        <a:pt x="5465" y="1142"/>
                        <a:pt x="5456" y="1126"/>
                      </a:cubicBezTo>
                      <a:cubicBezTo>
                        <a:pt x="5450" y="1117"/>
                        <a:pt x="5446" y="1108"/>
                        <a:pt x="5440" y="1099"/>
                      </a:cubicBezTo>
                      <a:cubicBezTo>
                        <a:pt x="5435" y="1090"/>
                        <a:pt x="5430" y="1081"/>
                        <a:pt x="5425" y="1072"/>
                      </a:cubicBezTo>
                      <a:cubicBezTo>
                        <a:pt x="5415" y="1056"/>
                        <a:pt x="5405" y="1039"/>
                        <a:pt x="5395" y="1023"/>
                      </a:cubicBezTo>
                      <a:cubicBezTo>
                        <a:pt x="5364" y="972"/>
                        <a:pt x="5332" y="922"/>
                        <a:pt x="5299" y="872"/>
                      </a:cubicBezTo>
                      <a:cubicBezTo>
                        <a:pt x="5232" y="773"/>
                        <a:pt x="5161" y="675"/>
                        <a:pt x="5088" y="579"/>
                      </a:cubicBezTo>
                      <a:cubicBezTo>
                        <a:pt x="4945" y="392"/>
                        <a:pt x="4792" y="210"/>
                        <a:pt x="4621" y="9"/>
                      </a:cubicBezTo>
                      <a:lnTo>
                        <a:pt x="4631" y="0"/>
                      </a:lnTo>
                      <a:cubicBezTo>
                        <a:pt x="4803" y="201"/>
                        <a:pt x="4956" y="383"/>
                        <a:pt x="5099" y="570"/>
                      </a:cubicBezTo>
                      <a:cubicBezTo>
                        <a:pt x="5173" y="666"/>
                        <a:pt x="5244" y="765"/>
                        <a:pt x="5310" y="864"/>
                      </a:cubicBezTo>
                      <a:cubicBezTo>
                        <a:pt x="5344" y="915"/>
                        <a:pt x="5376" y="965"/>
                        <a:pt x="5407" y="1016"/>
                      </a:cubicBezTo>
                      <a:cubicBezTo>
                        <a:pt x="5417" y="1032"/>
                        <a:pt x="5427" y="1049"/>
                        <a:pt x="5437" y="1065"/>
                      </a:cubicBezTo>
                      <a:cubicBezTo>
                        <a:pt x="5442" y="1074"/>
                        <a:pt x="5447" y="1083"/>
                        <a:pt x="5452" y="1092"/>
                      </a:cubicBezTo>
                      <a:cubicBezTo>
                        <a:pt x="5458" y="1101"/>
                        <a:pt x="5463" y="1110"/>
                        <a:pt x="5468" y="1119"/>
                      </a:cubicBezTo>
                      <a:cubicBezTo>
                        <a:pt x="5477" y="1136"/>
                        <a:pt x="5487" y="1153"/>
                        <a:pt x="5496" y="1170"/>
                      </a:cubicBezTo>
                      <a:cubicBezTo>
                        <a:pt x="5526" y="1224"/>
                        <a:pt x="5554" y="1280"/>
                        <a:pt x="5577" y="1327"/>
                      </a:cubicBezTo>
                      <a:cubicBezTo>
                        <a:pt x="5581" y="1335"/>
                        <a:pt x="5584" y="1343"/>
                        <a:pt x="5588" y="1351"/>
                      </a:cubicBezTo>
                      <a:cubicBezTo>
                        <a:pt x="5596" y="1369"/>
                        <a:pt x="5605" y="1388"/>
                        <a:pt x="5613" y="1407"/>
                      </a:cubicBezTo>
                      <a:lnTo>
                        <a:pt x="5619" y="1422"/>
                      </a:lnTo>
                      <a:cubicBezTo>
                        <a:pt x="5623" y="1430"/>
                        <a:pt x="5627" y="1439"/>
                        <a:pt x="5630" y="1448"/>
                      </a:cubicBezTo>
                      <a:lnTo>
                        <a:pt x="5647" y="1488"/>
                      </a:lnTo>
                      <a:cubicBezTo>
                        <a:pt x="5671" y="1550"/>
                        <a:pt x="5691" y="1602"/>
                        <a:pt x="5706" y="1652"/>
                      </a:cubicBezTo>
                      <a:cubicBezTo>
                        <a:pt x="5714" y="1675"/>
                        <a:pt x="5721" y="1699"/>
                        <a:pt x="5728" y="1722"/>
                      </a:cubicBezTo>
                      <a:lnTo>
                        <a:pt x="5732" y="1735"/>
                      </a:lnTo>
                      <a:cubicBezTo>
                        <a:pt x="5734" y="1744"/>
                        <a:pt x="5736" y="1753"/>
                        <a:pt x="5739" y="1762"/>
                      </a:cubicBezTo>
                      <a:cubicBezTo>
                        <a:pt x="5740" y="1767"/>
                        <a:pt x="5741" y="1772"/>
                        <a:pt x="5743" y="1776"/>
                      </a:cubicBezTo>
                      <a:cubicBezTo>
                        <a:pt x="5744" y="1781"/>
                        <a:pt x="5745" y="1786"/>
                        <a:pt x="5746" y="1790"/>
                      </a:cubicBezTo>
                      <a:cubicBezTo>
                        <a:pt x="5749" y="1800"/>
                        <a:pt x="5751" y="1809"/>
                        <a:pt x="5753" y="1818"/>
                      </a:cubicBezTo>
                      <a:lnTo>
                        <a:pt x="5762" y="1860"/>
                      </a:lnTo>
                      <a:cubicBezTo>
                        <a:pt x="5764" y="1868"/>
                        <a:pt x="5766" y="1878"/>
                        <a:pt x="5768" y="1887"/>
                      </a:cubicBezTo>
                      <a:cubicBezTo>
                        <a:pt x="5769" y="1892"/>
                        <a:pt x="5770" y="1897"/>
                        <a:pt x="5771" y="1902"/>
                      </a:cubicBezTo>
                      <a:cubicBezTo>
                        <a:pt x="5775" y="1924"/>
                        <a:pt x="5779" y="1946"/>
                        <a:pt x="5782" y="1968"/>
                      </a:cubicBezTo>
                      <a:lnTo>
                        <a:pt x="5785" y="1987"/>
                      </a:lnTo>
                      <a:cubicBezTo>
                        <a:pt x="5786" y="1996"/>
                        <a:pt x="5788" y="2005"/>
                        <a:pt x="5789" y="2014"/>
                      </a:cubicBezTo>
                      <a:cubicBezTo>
                        <a:pt x="5789" y="2019"/>
                        <a:pt x="5790" y="2024"/>
                        <a:pt x="5791" y="2029"/>
                      </a:cubicBezTo>
                      <a:lnTo>
                        <a:pt x="5791" y="2034"/>
                      </a:lnTo>
                      <a:cubicBezTo>
                        <a:pt x="5793" y="2047"/>
                        <a:pt x="5795" y="2059"/>
                        <a:pt x="5796" y="2072"/>
                      </a:cubicBezTo>
                      <a:lnTo>
                        <a:pt x="5800" y="2114"/>
                      </a:lnTo>
                      <a:lnTo>
                        <a:pt x="5803" y="2157"/>
                      </a:lnTo>
                      <a:cubicBezTo>
                        <a:pt x="5806" y="2221"/>
                        <a:pt x="5807" y="2277"/>
                        <a:pt x="5805" y="2327"/>
                      </a:cubicBezTo>
                      <a:cubicBezTo>
                        <a:pt x="5803" y="2384"/>
                        <a:pt x="5798" y="2440"/>
                        <a:pt x="5790" y="2496"/>
                      </a:cubicBezTo>
                      <a:cubicBezTo>
                        <a:pt x="5776" y="2606"/>
                        <a:pt x="5748" y="2714"/>
                        <a:pt x="5709" y="2819"/>
                      </a:cubicBezTo>
                      <a:cubicBezTo>
                        <a:pt x="5684" y="2887"/>
                        <a:pt x="5652" y="2953"/>
                        <a:pt x="5616" y="3017"/>
                      </a:cubicBezTo>
                      <a:cubicBezTo>
                        <a:pt x="5598" y="3048"/>
                        <a:pt x="5578" y="3079"/>
                        <a:pt x="5557" y="3110"/>
                      </a:cubicBezTo>
                      <a:cubicBezTo>
                        <a:pt x="5495" y="3198"/>
                        <a:pt x="5421" y="3279"/>
                        <a:pt x="5338" y="3348"/>
                      </a:cubicBezTo>
                      <a:cubicBezTo>
                        <a:pt x="5287" y="3390"/>
                        <a:pt x="5234" y="3427"/>
                        <a:pt x="5177" y="3460"/>
                      </a:cubicBezTo>
                      <a:cubicBezTo>
                        <a:pt x="5140" y="3481"/>
                        <a:pt x="5102" y="3501"/>
                        <a:pt x="5062" y="3518"/>
                      </a:cubicBezTo>
                      <a:cubicBezTo>
                        <a:pt x="4962" y="3562"/>
                        <a:pt x="4857" y="3592"/>
                        <a:pt x="4749" y="3608"/>
                      </a:cubicBezTo>
                      <a:cubicBezTo>
                        <a:pt x="4695" y="3616"/>
                        <a:pt x="4640" y="3621"/>
                        <a:pt x="4585" y="3622"/>
                      </a:cubicBezTo>
                      <a:cubicBezTo>
                        <a:pt x="4575" y="3623"/>
                        <a:pt x="4564" y="3623"/>
                        <a:pt x="4554" y="3623"/>
                      </a:cubicBezTo>
                      <a:cubicBezTo>
                        <a:pt x="4541" y="3623"/>
                        <a:pt x="4528" y="3622"/>
                        <a:pt x="4516" y="3622"/>
                      </a:cubicBezTo>
                      <a:lnTo>
                        <a:pt x="4502" y="3622"/>
                      </a:lnTo>
                      <a:lnTo>
                        <a:pt x="4460" y="3620"/>
                      </a:lnTo>
                      <a:cubicBezTo>
                        <a:pt x="4451" y="3620"/>
                        <a:pt x="4442" y="3619"/>
                        <a:pt x="4434" y="3618"/>
                      </a:cubicBezTo>
                      <a:lnTo>
                        <a:pt x="4419" y="3617"/>
                      </a:lnTo>
                      <a:cubicBezTo>
                        <a:pt x="4363" y="3612"/>
                        <a:pt x="4307" y="3604"/>
                        <a:pt x="4253" y="3593"/>
                      </a:cubicBezTo>
                      <a:cubicBezTo>
                        <a:pt x="4197" y="3582"/>
                        <a:pt x="4142" y="3568"/>
                        <a:pt x="4088" y="3551"/>
                      </a:cubicBezTo>
                      <a:lnTo>
                        <a:pt x="4068" y="3545"/>
                      </a:lnTo>
                      <a:lnTo>
                        <a:pt x="4008" y="3525"/>
                      </a:lnTo>
                      <a:lnTo>
                        <a:pt x="3983" y="3516"/>
                      </a:lnTo>
                      <a:cubicBezTo>
                        <a:pt x="3964" y="3509"/>
                        <a:pt x="3946" y="3502"/>
                        <a:pt x="3927" y="3494"/>
                      </a:cubicBezTo>
                      <a:lnTo>
                        <a:pt x="3913" y="3488"/>
                      </a:lnTo>
                      <a:cubicBezTo>
                        <a:pt x="3905" y="3485"/>
                        <a:pt x="3896" y="3482"/>
                        <a:pt x="3888" y="3478"/>
                      </a:cubicBezTo>
                      <a:lnTo>
                        <a:pt x="3848" y="3461"/>
                      </a:lnTo>
                      <a:cubicBezTo>
                        <a:pt x="3838" y="3456"/>
                        <a:pt x="3828" y="3451"/>
                        <a:pt x="3817" y="3446"/>
                      </a:cubicBezTo>
                      <a:lnTo>
                        <a:pt x="3767" y="3422"/>
                      </a:lnTo>
                      <a:lnTo>
                        <a:pt x="3683" y="3383"/>
                      </a:lnTo>
                      <a:lnTo>
                        <a:pt x="3642" y="3363"/>
                      </a:lnTo>
                      <a:lnTo>
                        <a:pt x="3601" y="3343"/>
                      </a:lnTo>
                      <a:cubicBezTo>
                        <a:pt x="3543" y="3314"/>
                        <a:pt x="3486" y="3285"/>
                        <a:pt x="3438" y="3260"/>
                      </a:cubicBezTo>
                      <a:cubicBezTo>
                        <a:pt x="3347" y="3212"/>
                        <a:pt x="3254" y="3161"/>
                        <a:pt x="3163" y="3112"/>
                      </a:cubicBezTo>
                      <a:lnTo>
                        <a:pt x="3111" y="3084"/>
                      </a:lnTo>
                      <a:cubicBezTo>
                        <a:pt x="2887" y="2963"/>
                        <a:pt x="2667" y="2846"/>
                        <a:pt x="2434" y="2741"/>
                      </a:cubicBezTo>
                      <a:cubicBezTo>
                        <a:pt x="2309" y="2684"/>
                        <a:pt x="2191" y="2637"/>
                        <a:pt x="2073" y="2596"/>
                      </a:cubicBezTo>
                      <a:lnTo>
                        <a:pt x="2057" y="2590"/>
                      </a:lnTo>
                      <a:cubicBezTo>
                        <a:pt x="2046" y="2587"/>
                        <a:pt x="2036" y="2583"/>
                        <a:pt x="2026" y="2580"/>
                      </a:cubicBezTo>
                      <a:lnTo>
                        <a:pt x="1979" y="2565"/>
                      </a:lnTo>
                      <a:cubicBezTo>
                        <a:pt x="1957" y="2557"/>
                        <a:pt x="1934" y="2551"/>
                        <a:pt x="1912" y="2544"/>
                      </a:cubicBezTo>
                      <a:lnTo>
                        <a:pt x="1884" y="2536"/>
                      </a:lnTo>
                      <a:cubicBezTo>
                        <a:pt x="1873" y="2533"/>
                        <a:pt x="1861" y="2530"/>
                        <a:pt x="1850" y="2527"/>
                      </a:cubicBezTo>
                      <a:lnTo>
                        <a:pt x="1836" y="2524"/>
                      </a:lnTo>
                      <a:lnTo>
                        <a:pt x="1787" y="2511"/>
                      </a:lnTo>
                      <a:lnTo>
                        <a:pt x="1729" y="2498"/>
                      </a:lnTo>
                      <a:cubicBezTo>
                        <a:pt x="1716" y="2495"/>
                        <a:pt x="1703" y="2492"/>
                        <a:pt x="1690" y="2490"/>
                      </a:cubicBezTo>
                      <a:lnTo>
                        <a:pt x="1670" y="2486"/>
                      </a:lnTo>
                      <a:cubicBezTo>
                        <a:pt x="1644" y="2481"/>
                        <a:pt x="1617" y="2476"/>
                        <a:pt x="1590" y="2472"/>
                      </a:cubicBezTo>
                      <a:lnTo>
                        <a:pt x="1540" y="2464"/>
                      </a:lnTo>
                      <a:lnTo>
                        <a:pt x="1464" y="2456"/>
                      </a:lnTo>
                      <a:cubicBezTo>
                        <a:pt x="1458" y="2455"/>
                        <a:pt x="1453" y="2455"/>
                        <a:pt x="1447" y="2454"/>
                      </a:cubicBezTo>
                      <a:lnTo>
                        <a:pt x="1438" y="2454"/>
                      </a:lnTo>
                      <a:lnTo>
                        <a:pt x="1383" y="2450"/>
                      </a:lnTo>
                      <a:cubicBezTo>
                        <a:pt x="1380" y="2449"/>
                        <a:pt x="1377" y="2449"/>
                        <a:pt x="1374" y="2449"/>
                      </a:cubicBezTo>
                      <a:lnTo>
                        <a:pt x="1334" y="2448"/>
                      </a:lnTo>
                      <a:cubicBezTo>
                        <a:pt x="1319" y="2447"/>
                        <a:pt x="1304" y="2448"/>
                        <a:pt x="1289" y="2448"/>
                      </a:cubicBezTo>
                      <a:lnTo>
                        <a:pt x="1280" y="2448"/>
                      </a:lnTo>
                      <a:cubicBezTo>
                        <a:pt x="1135" y="2451"/>
                        <a:pt x="992" y="2479"/>
                        <a:pt x="856" y="2531"/>
                      </a:cubicBezTo>
                      <a:cubicBezTo>
                        <a:pt x="793" y="2556"/>
                        <a:pt x="731" y="2585"/>
                        <a:pt x="672" y="2619"/>
                      </a:cubicBezTo>
                      <a:cubicBezTo>
                        <a:pt x="476" y="2732"/>
                        <a:pt x="313" y="2896"/>
                        <a:pt x="199" y="3092"/>
                      </a:cubicBezTo>
                      <a:cubicBezTo>
                        <a:pt x="129" y="3213"/>
                        <a:pt x="80" y="3344"/>
                        <a:pt x="52" y="3480"/>
                      </a:cubicBezTo>
                      <a:cubicBezTo>
                        <a:pt x="49" y="3492"/>
                        <a:pt x="47" y="3505"/>
                        <a:pt x="45" y="3517"/>
                      </a:cubicBezTo>
                      <a:cubicBezTo>
                        <a:pt x="44" y="3523"/>
                        <a:pt x="43" y="3528"/>
                        <a:pt x="42" y="3534"/>
                      </a:cubicBezTo>
                      <a:lnTo>
                        <a:pt x="38" y="3559"/>
                      </a:lnTo>
                      <a:cubicBezTo>
                        <a:pt x="37" y="3568"/>
                        <a:pt x="36" y="3576"/>
                        <a:pt x="35" y="3584"/>
                      </a:cubicBezTo>
                      <a:lnTo>
                        <a:pt x="28" y="3635"/>
                      </a:lnTo>
                      <a:cubicBezTo>
                        <a:pt x="27" y="3646"/>
                        <a:pt x="26" y="3657"/>
                        <a:pt x="25" y="3668"/>
                      </a:cubicBezTo>
                      <a:cubicBezTo>
                        <a:pt x="24" y="3674"/>
                        <a:pt x="24" y="3679"/>
                        <a:pt x="23" y="3685"/>
                      </a:cubicBezTo>
                      <a:cubicBezTo>
                        <a:pt x="17" y="3757"/>
                        <a:pt x="14" y="3823"/>
                        <a:pt x="14" y="3887"/>
                      </a:cubicBezTo>
                      <a:cubicBezTo>
                        <a:pt x="14" y="3889"/>
                        <a:pt x="14" y="3891"/>
                        <a:pt x="14" y="3893"/>
                      </a:cubicBezTo>
                      <a:cubicBezTo>
                        <a:pt x="14" y="4161"/>
                        <a:pt x="60" y="4427"/>
                        <a:pt x="150" y="4679"/>
                      </a:cubicBezTo>
                      <a:cubicBezTo>
                        <a:pt x="199" y="4816"/>
                        <a:pt x="260" y="4948"/>
                        <a:pt x="333" y="5074"/>
                      </a:cubicBezTo>
                      <a:cubicBezTo>
                        <a:pt x="394" y="5181"/>
                        <a:pt x="464" y="5283"/>
                        <a:pt x="542" y="5379"/>
                      </a:cubicBezTo>
                      <a:cubicBezTo>
                        <a:pt x="579" y="5426"/>
                        <a:pt x="623" y="5475"/>
                        <a:pt x="674" y="5530"/>
                      </a:cubicBezTo>
                      <a:lnTo>
                        <a:pt x="727" y="5584"/>
                      </a:lnTo>
                      <a:lnTo>
                        <a:pt x="744" y="5601"/>
                      </a:lnTo>
                      <a:cubicBezTo>
                        <a:pt x="762" y="5619"/>
                        <a:pt x="781" y="5637"/>
                        <a:pt x="799" y="5654"/>
                      </a:cubicBezTo>
                      <a:lnTo>
                        <a:pt x="813" y="5668"/>
                      </a:lnTo>
                      <a:cubicBezTo>
                        <a:pt x="913" y="5764"/>
                        <a:pt x="1015" y="5855"/>
                        <a:pt x="1093" y="5924"/>
                      </a:cubicBezTo>
                      <a:cubicBezTo>
                        <a:pt x="1126" y="5953"/>
                        <a:pt x="1158" y="5982"/>
                        <a:pt x="1191" y="6011"/>
                      </a:cubicBezTo>
                      <a:cubicBezTo>
                        <a:pt x="1250" y="6064"/>
                        <a:pt x="1312" y="6119"/>
                        <a:pt x="1371" y="6172"/>
                      </a:cubicBezTo>
                      <a:lnTo>
                        <a:pt x="1443" y="6237"/>
                      </a:lnTo>
                      <a:cubicBezTo>
                        <a:pt x="1445" y="6239"/>
                        <a:pt x="1448" y="6241"/>
                        <a:pt x="1450" y="6243"/>
                      </a:cubicBezTo>
                      <a:lnTo>
                        <a:pt x="1454" y="6246"/>
                      </a:lnTo>
                      <a:lnTo>
                        <a:pt x="1485" y="6271"/>
                      </a:lnTo>
                      <a:lnTo>
                        <a:pt x="1522" y="6301"/>
                      </a:lnTo>
                      <a:lnTo>
                        <a:pt x="1571" y="6339"/>
                      </a:lnTo>
                      <a:cubicBezTo>
                        <a:pt x="1604" y="6365"/>
                        <a:pt x="1636" y="6390"/>
                        <a:pt x="1668" y="6416"/>
                      </a:cubicBezTo>
                      <a:cubicBezTo>
                        <a:pt x="1694" y="6436"/>
                        <a:pt x="1716" y="6455"/>
                        <a:pt x="1737" y="6472"/>
                      </a:cubicBezTo>
                      <a:lnTo>
                        <a:pt x="1787" y="6515"/>
                      </a:lnTo>
                      <a:cubicBezTo>
                        <a:pt x="1791" y="6518"/>
                        <a:pt x="1794" y="6521"/>
                        <a:pt x="1797" y="6524"/>
                      </a:cubicBezTo>
                      <a:lnTo>
                        <a:pt x="1803" y="6529"/>
                      </a:lnTo>
                      <a:cubicBezTo>
                        <a:pt x="1844" y="6566"/>
                        <a:pt x="1882" y="6605"/>
                        <a:pt x="1918" y="6647"/>
                      </a:cubicBezTo>
                      <a:cubicBezTo>
                        <a:pt x="1970" y="6707"/>
                        <a:pt x="2016" y="6772"/>
                        <a:pt x="2056" y="6841"/>
                      </a:cubicBezTo>
                      <a:cubicBezTo>
                        <a:pt x="2071" y="6866"/>
                        <a:pt x="2085" y="6892"/>
                        <a:pt x="2098" y="6919"/>
                      </a:cubicBezTo>
                      <a:cubicBezTo>
                        <a:pt x="2121" y="6968"/>
                        <a:pt x="2142" y="7018"/>
                        <a:pt x="2159" y="7070"/>
                      </a:cubicBezTo>
                      <a:cubicBezTo>
                        <a:pt x="2176" y="7121"/>
                        <a:pt x="2189" y="7174"/>
                        <a:pt x="2199" y="7227"/>
                      </a:cubicBezTo>
                      <a:cubicBezTo>
                        <a:pt x="2212" y="7300"/>
                        <a:pt x="2219" y="7374"/>
                        <a:pt x="2219" y="7448"/>
                      </a:cubicBezTo>
                      <a:cubicBezTo>
                        <a:pt x="2219" y="7483"/>
                        <a:pt x="2217" y="7518"/>
                        <a:pt x="2214" y="7552"/>
                      </a:cubicBezTo>
                      <a:cubicBezTo>
                        <a:pt x="2204" y="7663"/>
                        <a:pt x="2182" y="7773"/>
                        <a:pt x="2148" y="7879"/>
                      </a:cubicBezTo>
                      <a:cubicBezTo>
                        <a:pt x="2113" y="7989"/>
                        <a:pt x="2069" y="8095"/>
                        <a:pt x="2016" y="8197"/>
                      </a:cubicBezTo>
                      <a:cubicBezTo>
                        <a:pt x="1919" y="8387"/>
                        <a:pt x="1792" y="8582"/>
                        <a:pt x="1626" y="8791"/>
                      </a:cubicBezTo>
                      <a:cubicBezTo>
                        <a:pt x="1493" y="8959"/>
                        <a:pt x="1340" y="9133"/>
                        <a:pt x="1144" y="934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3"/>
                <p:cNvSpPr/>
                <p:nvPr/>
              </p:nvSpPr>
              <p:spPr>
                <a:xfrm>
                  <a:off x="4568760" y="1099440"/>
                  <a:ext cx="2090520" cy="3466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9628" extrusionOk="0">
                      <a:moveTo>
                        <a:pt x="1195" y="9096"/>
                      </a:moveTo>
                      <a:cubicBezTo>
                        <a:pt x="1089" y="9207"/>
                        <a:pt x="982" y="9315"/>
                        <a:pt x="869" y="9429"/>
                      </a:cubicBezTo>
                      <a:cubicBezTo>
                        <a:pt x="806" y="9494"/>
                        <a:pt x="740" y="9561"/>
                        <a:pt x="675" y="9628"/>
                      </a:cubicBezTo>
                      <a:lnTo>
                        <a:pt x="665" y="9618"/>
                      </a:lnTo>
                      <a:cubicBezTo>
                        <a:pt x="730" y="9551"/>
                        <a:pt x="796" y="9484"/>
                        <a:pt x="859" y="9420"/>
                      </a:cubicBezTo>
                      <a:cubicBezTo>
                        <a:pt x="972" y="9305"/>
                        <a:pt x="1078" y="9198"/>
                        <a:pt x="1184" y="9086"/>
                      </a:cubicBezTo>
                      <a:cubicBezTo>
                        <a:pt x="1376" y="8884"/>
                        <a:pt x="1526" y="8714"/>
                        <a:pt x="1654" y="8552"/>
                      </a:cubicBezTo>
                      <a:cubicBezTo>
                        <a:pt x="1811" y="8352"/>
                        <a:pt x="1932" y="8169"/>
                        <a:pt x="2023" y="7990"/>
                      </a:cubicBezTo>
                      <a:cubicBezTo>
                        <a:pt x="2071" y="7898"/>
                        <a:pt x="2111" y="7802"/>
                        <a:pt x="2143" y="7703"/>
                      </a:cubicBezTo>
                      <a:cubicBezTo>
                        <a:pt x="2172" y="7610"/>
                        <a:pt x="2192" y="7515"/>
                        <a:pt x="2200" y="7419"/>
                      </a:cubicBezTo>
                      <a:cubicBezTo>
                        <a:pt x="2203" y="7389"/>
                        <a:pt x="2204" y="7359"/>
                        <a:pt x="2204" y="7329"/>
                      </a:cubicBezTo>
                      <a:cubicBezTo>
                        <a:pt x="2204" y="7268"/>
                        <a:pt x="2199" y="7206"/>
                        <a:pt x="2188" y="7145"/>
                      </a:cubicBezTo>
                      <a:cubicBezTo>
                        <a:pt x="2184" y="7124"/>
                        <a:pt x="2179" y="7102"/>
                        <a:pt x="2173" y="7079"/>
                      </a:cubicBezTo>
                      <a:lnTo>
                        <a:pt x="2164" y="7046"/>
                      </a:lnTo>
                      <a:lnTo>
                        <a:pt x="2154" y="7013"/>
                      </a:lnTo>
                      <a:cubicBezTo>
                        <a:pt x="2140" y="6970"/>
                        <a:pt x="2123" y="6928"/>
                        <a:pt x="2104" y="6888"/>
                      </a:cubicBezTo>
                      <a:cubicBezTo>
                        <a:pt x="2093" y="6865"/>
                        <a:pt x="2081" y="6843"/>
                        <a:pt x="2068" y="6821"/>
                      </a:cubicBezTo>
                      <a:cubicBezTo>
                        <a:pt x="2035" y="6763"/>
                        <a:pt x="1996" y="6709"/>
                        <a:pt x="1952" y="6658"/>
                      </a:cubicBezTo>
                      <a:cubicBezTo>
                        <a:pt x="1922" y="6623"/>
                        <a:pt x="1889" y="6589"/>
                        <a:pt x="1854" y="6558"/>
                      </a:cubicBezTo>
                      <a:lnTo>
                        <a:pt x="1849" y="6553"/>
                      </a:lnTo>
                      <a:cubicBezTo>
                        <a:pt x="1847" y="6551"/>
                        <a:pt x="1844" y="6549"/>
                        <a:pt x="1841" y="6546"/>
                      </a:cubicBezTo>
                      <a:lnTo>
                        <a:pt x="1826" y="6533"/>
                      </a:lnTo>
                      <a:lnTo>
                        <a:pt x="1794" y="6506"/>
                      </a:lnTo>
                      <a:cubicBezTo>
                        <a:pt x="1775" y="6490"/>
                        <a:pt x="1753" y="6472"/>
                        <a:pt x="1728" y="6452"/>
                      </a:cubicBezTo>
                      <a:cubicBezTo>
                        <a:pt x="1698" y="6428"/>
                        <a:pt x="1666" y="6403"/>
                        <a:pt x="1633" y="6377"/>
                      </a:cubicBezTo>
                      <a:lnTo>
                        <a:pt x="1584" y="6338"/>
                      </a:lnTo>
                      <a:lnTo>
                        <a:pt x="1498" y="6269"/>
                      </a:lnTo>
                      <a:lnTo>
                        <a:pt x="1423" y="6201"/>
                      </a:lnTo>
                      <a:cubicBezTo>
                        <a:pt x="1364" y="6148"/>
                        <a:pt x="1306" y="6097"/>
                        <a:pt x="1244" y="6042"/>
                      </a:cubicBezTo>
                      <a:cubicBezTo>
                        <a:pt x="1211" y="6013"/>
                        <a:pt x="1179" y="5984"/>
                        <a:pt x="1146" y="5955"/>
                      </a:cubicBezTo>
                      <a:cubicBezTo>
                        <a:pt x="1062" y="5880"/>
                        <a:pt x="962" y="5790"/>
                        <a:pt x="861" y="5693"/>
                      </a:cubicBezTo>
                      <a:lnTo>
                        <a:pt x="847" y="5680"/>
                      </a:lnTo>
                      <a:cubicBezTo>
                        <a:pt x="828" y="5662"/>
                        <a:pt x="809" y="5643"/>
                        <a:pt x="790" y="5624"/>
                      </a:cubicBezTo>
                      <a:lnTo>
                        <a:pt x="753" y="5588"/>
                      </a:lnTo>
                      <a:lnTo>
                        <a:pt x="716" y="5549"/>
                      </a:lnTo>
                      <a:cubicBezTo>
                        <a:pt x="660" y="5490"/>
                        <a:pt x="613" y="5437"/>
                        <a:pt x="572" y="5385"/>
                      </a:cubicBezTo>
                      <a:cubicBezTo>
                        <a:pt x="488" y="5281"/>
                        <a:pt x="412" y="5171"/>
                        <a:pt x="345" y="5055"/>
                      </a:cubicBezTo>
                      <a:cubicBezTo>
                        <a:pt x="267" y="4918"/>
                        <a:pt x="201" y="4775"/>
                        <a:pt x="148" y="4627"/>
                      </a:cubicBezTo>
                      <a:cubicBezTo>
                        <a:pt x="50" y="4354"/>
                        <a:pt x="0" y="4066"/>
                        <a:pt x="0" y="3775"/>
                      </a:cubicBezTo>
                      <a:cubicBezTo>
                        <a:pt x="0" y="3773"/>
                        <a:pt x="0" y="3771"/>
                        <a:pt x="0" y="3768"/>
                      </a:cubicBezTo>
                      <a:cubicBezTo>
                        <a:pt x="0" y="3699"/>
                        <a:pt x="3" y="3627"/>
                        <a:pt x="10" y="3549"/>
                      </a:cubicBezTo>
                      <a:lnTo>
                        <a:pt x="12" y="3532"/>
                      </a:lnTo>
                      <a:cubicBezTo>
                        <a:pt x="13" y="3520"/>
                        <a:pt x="14" y="3507"/>
                        <a:pt x="16" y="3495"/>
                      </a:cubicBezTo>
                      <a:lnTo>
                        <a:pt x="23" y="3440"/>
                      </a:lnTo>
                      <a:cubicBezTo>
                        <a:pt x="24" y="3431"/>
                        <a:pt x="25" y="3422"/>
                        <a:pt x="26" y="3413"/>
                      </a:cubicBezTo>
                      <a:lnTo>
                        <a:pt x="28" y="3400"/>
                      </a:lnTo>
                      <a:lnTo>
                        <a:pt x="34" y="3368"/>
                      </a:lnTo>
                      <a:cubicBezTo>
                        <a:pt x="36" y="3353"/>
                        <a:pt x="39" y="3338"/>
                        <a:pt x="42" y="3323"/>
                      </a:cubicBezTo>
                      <a:cubicBezTo>
                        <a:pt x="74" y="3166"/>
                        <a:pt x="131" y="3015"/>
                        <a:pt x="212" y="2875"/>
                      </a:cubicBezTo>
                      <a:cubicBezTo>
                        <a:pt x="342" y="2649"/>
                        <a:pt x="531" y="2461"/>
                        <a:pt x="757" y="2330"/>
                      </a:cubicBezTo>
                      <a:cubicBezTo>
                        <a:pt x="825" y="2291"/>
                        <a:pt x="896" y="2257"/>
                        <a:pt x="970" y="2229"/>
                      </a:cubicBezTo>
                      <a:cubicBezTo>
                        <a:pt x="1126" y="2169"/>
                        <a:pt x="1291" y="2136"/>
                        <a:pt x="1458" y="2133"/>
                      </a:cubicBezTo>
                      <a:lnTo>
                        <a:pt x="1467" y="2133"/>
                      </a:lnTo>
                      <a:cubicBezTo>
                        <a:pt x="1485" y="2133"/>
                        <a:pt x="1503" y="2132"/>
                        <a:pt x="1521" y="2133"/>
                      </a:cubicBezTo>
                      <a:lnTo>
                        <a:pt x="1567" y="2134"/>
                      </a:lnTo>
                      <a:cubicBezTo>
                        <a:pt x="1571" y="2134"/>
                        <a:pt x="1574" y="2135"/>
                        <a:pt x="1577" y="2135"/>
                      </a:cubicBezTo>
                      <a:lnTo>
                        <a:pt x="1638" y="2139"/>
                      </a:lnTo>
                      <a:lnTo>
                        <a:pt x="1647" y="2140"/>
                      </a:lnTo>
                      <a:cubicBezTo>
                        <a:pt x="1654" y="2140"/>
                        <a:pt x="1660" y="2140"/>
                        <a:pt x="1666" y="2141"/>
                      </a:cubicBezTo>
                      <a:lnTo>
                        <a:pt x="1749" y="2151"/>
                      </a:lnTo>
                      <a:cubicBezTo>
                        <a:pt x="1762" y="2152"/>
                        <a:pt x="1775" y="2154"/>
                        <a:pt x="1788" y="2156"/>
                      </a:cubicBezTo>
                      <a:lnTo>
                        <a:pt x="1804" y="2159"/>
                      </a:lnTo>
                      <a:cubicBezTo>
                        <a:pt x="1834" y="2163"/>
                        <a:pt x="1864" y="2169"/>
                        <a:pt x="1892" y="2174"/>
                      </a:cubicBezTo>
                      <a:lnTo>
                        <a:pt x="1912" y="2178"/>
                      </a:lnTo>
                      <a:cubicBezTo>
                        <a:pt x="1926" y="2180"/>
                        <a:pt x="1941" y="2184"/>
                        <a:pt x="1955" y="2187"/>
                      </a:cubicBezTo>
                      <a:lnTo>
                        <a:pt x="2017" y="2201"/>
                      </a:lnTo>
                      <a:lnTo>
                        <a:pt x="2070" y="2214"/>
                      </a:lnTo>
                      <a:lnTo>
                        <a:pt x="2085" y="2218"/>
                      </a:lnTo>
                      <a:cubicBezTo>
                        <a:pt x="2097" y="2221"/>
                        <a:pt x="2109" y="2224"/>
                        <a:pt x="2121" y="2228"/>
                      </a:cubicBezTo>
                      <a:lnTo>
                        <a:pt x="2149" y="2236"/>
                      </a:lnTo>
                      <a:cubicBezTo>
                        <a:pt x="2173" y="2243"/>
                        <a:pt x="2198" y="2250"/>
                        <a:pt x="2222" y="2258"/>
                      </a:cubicBezTo>
                      <a:lnTo>
                        <a:pt x="2272" y="2274"/>
                      </a:lnTo>
                      <a:cubicBezTo>
                        <a:pt x="2283" y="2278"/>
                        <a:pt x="2293" y="2281"/>
                        <a:pt x="2304" y="2285"/>
                      </a:cubicBezTo>
                      <a:lnTo>
                        <a:pt x="2321" y="2291"/>
                      </a:lnTo>
                      <a:cubicBezTo>
                        <a:pt x="2444" y="2334"/>
                        <a:pt x="2567" y="2383"/>
                        <a:pt x="2698" y="2442"/>
                      </a:cubicBezTo>
                      <a:cubicBezTo>
                        <a:pt x="2937" y="2550"/>
                        <a:pt x="3161" y="2669"/>
                        <a:pt x="3388" y="2792"/>
                      </a:cubicBezTo>
                      <a:lnTo>
                        <a:pt x="3438" y="2819"/>
                      </a:lnTo>
                      <a:cubicBezTo>
                        <a:pt x="3533" y="2870"/>
                        <a:pt x="3623" y="2919"/>
                        <a:pt x="3713" y="2966"/>
                      </a:cubicBezTo>
                      <a:cubicBezTo>
                        <a:pt x="3761" y="2991"/>
                        <a:pt x="3816" y="3020"/>
                        <a:pt x="3872" y="3048"/>
                      </a:cubicBezTo>
                      <a:lnTo>
                        <a:pt x="3912" y="3067"/>
                      </a:lnTo>
                      <a:lnTo>
                        <a:pt x="3991" y="3105"/>
                      </a:lnTo>
                      <a:lnTo>
                        <a:pt x="4034" y="3125"/>
                      </a:lnTo>
                      <a:cubicBezTo>
                        <a:pt x="4040" y="3128"/>
                        <a:pt x="4044" y="3130"/>
                        <a:pt x="4048" y="3132"/>
                      </a:cubicBezTo>
                      <a:lnTo>
                        <a:pt x="4084" y="3149"/>
                      </a:lnTo>
                      <a:cubicBezTo>
                        <a:pt x="4094" y="3154"/>
                        <a:pt x="4104" y="3159"/>
                        <a:pt x="4113" y="3163"/>
                      </a:cubicBezTo>
                      <a:lnTo>
                        <a:pt x="4149" y="3178"/>
                      </a:lnTo>
                      <a:cubicBezTo>
                        <a:pt x="4156" y="3182"/>
                        <a:pt x="4163" y="3185"/>
                        <a:pt x="4171" y="3188"/>
                      </a:cubicBezTo>
                      <a:lnTo>
                        <a:pt x="4185" y="3193"/>
                      </a:lnTo>
                      <a:cubicBezTo>
                        <a:pt x="4201" y="3200"/>
                        <a:pt x="4217" y="3206"/>
                        <a:pt x="4233" y="3212"/>
                      </a:cubicBezTo>
                      <a:cubicBezTo>
                        <a:pt x="4241" y="3215"/>
                        <a:pt x="4249" y="3218"/>
                        <a:pt x="4257" y="3221"/>
                      </a:cubicBezTo>
                      <a:lnTo>
                        <a:pt x="4311" y="3239"/>
                      </a:lnTo>
                      <a:lnTo>
                        <a:pt x="4329" y="3244"/>
                      </a:lnTo>
                      <a:cubicBezTo>
                        <a:pt x="4377" y="3259"/>
                        <a:pt x="4425" y="3271"/>
                        <a:pt x="4474" y="3281"/>
                      </a:cubicBezTo>
                      <a:cubicBezTo>
                        <a:pt x="4522" y="3291"/>
                        <a:pt x="4571" y="3298"/>
                        <a:pt x="4620" y="3302"/>
                      </a:cubicBezTo>
                      <a:lnTo>
                        <a:pt x="4633" y="3303"/>
                      </a:lnTo>
                      <a:cubicBezTo>
                        <a:pt x="4641" y="3304"/>
                        <a:pt x="4649" y="3305"/>
                        <a:pt x="4655" y="3305"/>
                      </a:cubicBezTo>
                      <a:lnTo>
                        <a:pt x="4692" y="3307"/>
                      </a:lnTo>
                      <a:lnTo>
                        <a:pt x="4707" y="3307"/>
                      </a:lnTo>
                      <a:cubicBezTo>
                        <a:pt x="4725" y="3307"/>
                        <a:pt x="4744" y="3307"/>
                        <a:pt x="4763" y="3307"/>
                      </a:cubicBezTo>
                      <a:cubicBezTo>
                        <a:pt x="4810" y="3305"/>
                        <a:pt x="4856" y="3301"/>
                        <a:pt x="4903" y="3295"/>
                      </a:cubicBezTo>
                      <a:cubicBezTo>
                        <a:pt x="4993" y="3281"/>
                        <a:pt x="5082" y="3256"/>
                        <a:pt x="5166" y="3219"/>
                      </a:cubicBezTo>
                      <a:cubicBezTo>
                        <a:pt x="5198" y="3205"/>
                        <a:pt x="5230" y="3188"/>
                        <a:pt x="5261" y="3171"/>
                      </a:cubicBezTo>
                      <a:cubicBezTo>
                        <a:pt x="5308" y="3143"/>
                        <a:pt x="5353" y="3112"/>
                        <a:pt x="5395" y="3078"/>
                      </a:cubicBezTo>
                      <a:cubicBezTo>
                        <a:pt x="5465" y="3020"/>
                        <a:pt x="5527" y="2953"/>
                        <a:pt x="5579" y="2878"/>
                      </a:cubicBezTo>
                      <a:cubicBezTo>
                        <a:pt x="5597" y="2852"/>
                        <a:pt x="5614" y="2825"/>
                        <a:pt x="5630" y="2798"/>
                      </a:cubicBezTo>
                      <a:cubicBezTo>
                        <a:pt x="5661" y="2744"/>
                        <a:pt x="5688" y="2688"/>
                        <a:pt x="5709" y="2630"/>
                      </a:cubicBezTo>
                      <a:cubicBezTo>
                        <a:pt x="5726" y="2585"/>
                        <a:pt x="5740" y="2539"/>
                        <a:pt x="5752" y="2493"/>
                      </a:cubicBezTo>
                      <a:cubicBezTo>
                        <a:pt x="5764" y="2445"/>
                        <a:pt x="5773" y="2397"/>
                        <a:pt x="5779" y="2349"/>
                      </a:cubicBezTo>
                      <a:cubicBezTo>
                        <a:pt x="5786" y="2300"/>
                        <a:pt x="5790" y="2250"/>
                        <a:pt x="5792" y="2201"/>
                      </a:cubicBezTo>
                      <a:cubicBezTo>
                        <a:pt x="5794" y="2156"/>
                        <a:pt x="5793" y="2108"/>
                        <a:pt x="5790" y="2049"/>
                      </a:cubicBezTo>
                      <a:lnTo>
                        <a:pt x="5788" y="2011"/>
                      </a:lnTo>
                      <a:lnTo>
                        <a:pt x="5784" y="1973"/>
                      </a:lnTo>
                      <a:cubicBezTo>
                        <a:pt x="5783" y="1962"/>
                        <a:pt x="5782" y="1950"/>
                        <a:pt x="5780" y="1939"/>
                      </a:cubicBezTo>
                      <a:lnTo>
                        <a:pt x="5779" y="1935"/>
                      </a:lnTo>
                      <a:cubicBezTo>
                        <a:pt x="5779" y="1930"/>
                        <a:pt x="5778" y="1925"/>
                        <a:pt x="5778" y="1920"/>
                      </a:cubicBezTo>
                      <a:cubicBezTo>
                        <a:pt x="5777" y="1912"/>
                        <a:pt x="5776" y="1904"/>
                        <a:pt x="5774" y="1896"/>
                      </a:cubicBezTo>
                      <a:cubicBezTo>
                        <a:pt x="5773" y="1890"/>
                        <a:pt x="5772" y="1884"/>
                        <a:pt x="5771" y="1877"/>
                      </a:cubicBezTo>
                      <a:cubicBezTo>
                        <a:pt x="5768" y="1858"/>
                        <a:pt x="5765" y="1839"/>
                        <a:pt x="5761" y="1819"/>
                      </a:cubicBezTo>
                      <a:lnTo>
                        <a:pt x="5758" y="1800"/>
                      </a:lnTo>
                      <a:cubicBezTo>
                        <a:pt x="5757" y="1793"/>
                        <a:pt x="5755" y="1787"/>
                        <a:pt x="5754" y="1781"/>
                      </a:cubicBezTo>
                      <a:lnTo>
                        <a:pt x="5746" y="1744"/>
                      </a:lnTo>
                      <a:cubicBezTo>
                        <a:pt x="5744" y="1736"/>
                        <a:pt x="5742" y="1728"/>
                        <a:pt x="5740" y="1720"/>
                      </a:cubicBezTo>
                      <a:cubicBezTo>
                        <a:pt x="5739" y="1716"/>
                        <a:pt x="5738" y="1711"/>
                        <a:pt x="5737" y="1707"/>
                      </a:cubicBezTo>
                      <a:lnTo>
                        <a:pt x="5727" y="1670"/>
                      </a:lnTo>
                      <a:lnTo>
                        <a:pt x="5722" y="1656"/>
                      </a:lnTo>
                      <a:cubicBezTo>
                        <a:pt x="5716" y="1636"/>
                        <a:pt x="5710" y="1614"/>
                        <a:pt x="5703" y="1594"/>
                      </a:cubicBezTo>
                      <a:cubicBezTo>
                        <a:pt x="5689" y="1548"/>
                        <a:pt x="5672" y="1500"/>
                        <a:pt x="5649" y="1443"/>
                      </a:cubicBezTo>
                      <a:lnTo>
                        <a:pt x="5633" y="1405"/>
                      </a:lnTo>
                      <a:cubicBezTo>
                        <a:pt x="5630" y="1397"/>
                        <a:pt x="5627" y="1389"/>
                        <a:pt x="5623" y="1381"/>
                      </a:cubicBezTo>
                      <a:cubicBezTo>
                        <a:pt x="5621" y="1377"/>
                        <a:pt x="5619" y="1372"/>
                        <a:pt x="5617" y="1368"/>
                      </a:cubicBezTo>
                      <a:cubicBezTo>
                        <a:pt x="5610" y="1350"/>
                        <a:pt x="5602" y="1333"/>
                        <a:pt x="5594" y="1316"/>
                      </a:cubicBezTo>
                      <a:cubicBezTo>
                        <a:pt x="5590" y="1308"/>
                        <a:pt x="5587" y="1301"/>
                        <a:pt x="5583" y="1293"/>
                      </a:cubicBezTo>
                      <a:cubicBezTo>
                        <a:pt x="5560" y="1246"/>
                        <a:pt x="5536" y="1196"/>
                        <a:pt x="5508" y="1145"/>
                      </a:cubicBezTo>
                      <a:cubicBezTo>
                        <a:pt x="5499" y="1129"/>
                        <a:pt x="5490" y="1114"/>
                        <a:pt x="5481" y="1098"/>
                      </a:cubicBezTo>
                      <a:cubicBezTo>
                        <a:pt x="5476" y="1089"/>
                        <a:pt x="5471" y="1081"/>
                        <a:pt x="5466" y="1072"/>
                      </a:cubicBezTo>
                      <a:lnTo>
                        <a:pt x="5445" y="1036"/>
                      </a:lnTo>
                      <a:cubicBezTo>
                        <a:pt x="5438" y="1023"/>
                        <a:pt x="5431" y="1011"/>
                        <a:pt x="5423" y="999"/>
                      </a:cubicBezTo>
                      <a:cubicBezTo>
                        <a:pt x="5394" y="952"/>
                        <a:pt x="5363" y="904"/>
                        <a:pt x="5331" y="855"/>
                      </a:cubicBezTo>
                      <a:cubicBezTo>
                        <a:pt x="5267" y="760"/>
                        <a:pt x="5198" y="664"/>
                        <a:pt x="5127" y="571"/>
                      </a:cubicBezTo>
                      <a:cubicBezTo>
                        <a:pt x="4987" y="388"/>
                        <a:pt x="4835" y="208"/>
                        <a:pt x="4666" y="9"/>
                      </a:cubicBezTo>
                      <a:lnTo>
                        <a:pt x="4677" y="0"/>
                      </a:lnTo>
                      <a:cubicBezTo>
                        <a:pt x="4846" y="199"/>
                        <a:pt x="4998" y="379"/>
                        <a:pt x="5138" y="562"/>
                      </a:cubicBezTo>
                      <a:cubicBezTo>
                        <a:pt x="5209" y="656"/>
                        <a:pt x="5278" y="752"/>
                        <a:pt x="5343" y="847"/>
                      </a:cubicBezTo>
                      <a:cubicBezTo>
                        <a:pt x="5375" y="896"/>
                        <a:pt x="5406" y="944"/>
                        <a:pt x="5435" y="992"/>
                      </a:cubicBezTo>
                      <a:cubicBezTo>
                        <a:pt x="5443" y="1004"/>
                        <a:pt x="5450" y="1016"/>
                        <a:pt x="5457" y="1029"/>
                      </a:cubicBezTo>
                      <a:lnTo>
                        <a:pt x="5479" y="1065"/>
                      </a:lnTo>
                      <a:cubicBezTo>
                        <a:pt x="5484" y="1074"/>
                        <a:pt x="5488" y="1082"/>
                        <a:pt x="5493" y="1091"/>
                      </a:cubicBezTo>
                      <a:cubicBezTo>
                        <a:pt x="5502" y="1107"/>
                        <a:pt x="5511" y="1123"/>
                        <a:pt x="5520" y="1139"/>
                      </a:cubicBezTo>
                      <a:cubicBezTo>
                        <a:pt x="5548" y="1189"/>
                        <a:pt x="5573" y="1240"/>
                        <a:pt x="5596" y="1287"/>
                      </a:cubicBezTo>
                      <a:cubicBezTo>
                        <a:pt x="5599" y="1295"/>
                        <a:pt x="5603" y="1302"/>
                        <a:pt x="5606" y="1310"/>
                      </a:cubicBezTo>
                      <a:cubicBezTo>
                        <a:pt x="5614" y="1327"/>
                        <a:pt x="5623" y="1345"/>
                        <a:pt x="5630" y="1362"/>
                      </a:cubicBezTo>
                      <a:cubicBezTo>
                        <a:pt x="5632" y="1367"/>
                        <a:pt x="5634" y="1371"/>
                        <a:pt x="5636" y="1376"/>
                      </a:cubicBezTo>
                      <a:cubicBezTo>
                        <a:pt x="5639" y="1384"/>
                        <a:pt x="5643" y="1392"/>
                        <a:pt x="5646" y="1400"/>
                      </a:cubicBezTo>
                      <a:lnTo>
                        <a:pt x="5662" y="1437"/>
                      </a:lnTo>
                      <a:cubicBezTo>
                        <a:pt x="5685" y="1495"/>
                        <a:pt x="5702" y="1544"/>
                        <a:pt x="5717" y="1590"/>
                      </a:cubicBezTo>
                      <a:cubicBezTo>
                        <a:pt x="5723" y="1610"/>
                        <a:pt x="5730" y="1632"/>
                        <a:pt x="5736" y="1652"/>
                      </a:cubicBezTo>
                      <a:lnTo>
                        <a:pt x="5745" y="1685"/>
                      </a:lnTo>
                      <a:lnTo>
                        <a:pt x="5750" y="1704"/>
                      </a:lnTo>
                      <a:cubicBezTo>
                        <a:pt x="5751" y="1708"/>
                        <a:pt x="5752" y="1712"/>
                        <a:pt x="5753" y="1717"/>
                      </a:cubicBezTo>
                      <a:cubicBezTo>
                        <a:pt x="5756" y="1725"/>
                        <a:pt x="5758" y="1733"/>
                        <a:pt x="5760" y="1741"/>
                      </a:cubicBezTo>
                      <a:lnTo>
                        <a:pt x="5768" y="1778"/>
                      </a:lnTo>
                      <a:cubicBezTo>
                        <a:pt x="5769" y="1784"/>
                        <a:pt x="5770" y="1790"/>
                        <a:pt x="5772" y="1798"/>
                      </a:cubicBezTo>
                      <a:lnTo>
                        <a:pt x="5775" y="1817"/>
                      </a:lnTo>
                      <a:cubicBezTo>
                        <a:pt x="5779" y="1836"/>
                        <a:pt x="5782" y="1856"/>
                        <a:pt x="5785" y="1875"/>
                      </a:cubicBezTo>
                      <a:cubicBezTo>
                        <a:pt x="5786" y="1882"/>
                        <a:pt x="5787" y="1888"/>
                        <a:pt x="5788" y="1894"/>
                      </a:cubicBezTo>
                      <a:cubicBezTo>
                        <a:pt x="5790" y="1903"/>
                        <a:pt x="5791" y="1911"/>
                        <a:pt x="5792" y="1919"/>
                      </a:cubicBezTo>
                      <a:cubicBezTo>
                        <a:pt x="5792" y="1923"/>
                        <a:pt x="5793" y="1928"/>
                        <a:pt x="5794" y="1933"/>
                      </a:cubicBezTo>
                      <a:lnTo>
                        <a:pt x="5794" y="1938"/>
                      </a:lnTo>
                      <a:cubicBezTo>
                        <a:pt x="5796" y="1949"/>
                        <a:pt x="5797" y="1960"/>
                        <a:pt x="5798" y="1972"/>
                      </a:cubicBezTo>
                      <a:lnTo>
                        <a:pt x="5802" y="2010"/>
                      </a:lnTo>
                      <a:lnTo>
                        <a:pt x="5804" y="2048"/>
                      </a:lnTo>
                      <a:cubicBezTo>
                        <a:pt x="5807" y="2107"/>
                        <a:pt x="5808" y="2156"/>
                        <a:pt x="5806" y="2201"/>
                      </a:cubicBezTo>
                      <a:cubicBezTo>
                        <a:pt x="5805" y="2251"/>
                        <a:pt x="5800" y="2301"/>
                        <a:pt x="5793" y="2351"/>
                      </a:cubicBezTo>
                      <a:cubicBezTo>
                        <a:pt x="5787" y="2400"/>
                        <a:pt x="5777" y="2448"/>
                        <a:pt x="5765" y="2496"/>
                      </a:cubicBezTo>
                      <a:cubicBezTo>
                        <a:pt x="5754" y="2543"/>
                        <a:pt x="5739" y="2589"/>
                        <a:pt x="5722" y="2635"/>
                      </a:cubicBezTo>
                      <a:cubicBezTo>
                        <a:pt x="5700" y="2694"/>
                        <a:pt x="5673" y="2751"/>
                        <a:pt x="5642" y="2805"/>
                      </a:cubicBezTo>
                      <a:cubicBezTo>
                        <a:pt x="5626" y="2833"/>
                        <a:pt x="5609" y="2859"/>
                        <a:pt x="5591" y="2885"/>
                      </a:cubicBezTo>
                      <a:cubicBezTo>
                        <a:pt x="5538" y="2960"/>
                        <a:pt x="5476" y="3028"/>
                        <a:pt x="5405" y="3087"/>
                      </a:cubicBezTo>
                      <a:cubicBezTo>
                        <a:pt x="5362" y="3122"/>
                        <a:pt x="5317" y="3154"/>
                        <a:pt x="5269" y="3181"/>
                      </a:cubicBezTo>
                      <a:cubicBezTo>
                        <a:pt x="5238" y="3199"/>
                        <a:pt x="5205" y="3216"/>
                        <a:pt x="5172" y="3230"/>
                      </a:cubicBezTo>
                      <a:cubicBezTo>
                        <a:pt x="5087" y="3268"/>
                        <a:pt x="4998" y="3293"/>
                        <a:pt x="4906" y="3307"/>
                      </a:cubicBezTo>
                      <a:cubicBezTo>
                        <a:pt x="4859" y="3314"/>
                        <a:pt x="4812" y="3318"/>
                        <a:pt x="4764" y="3319"/>
                      </a:cubicBezTo>
                      <a:cubicBezTo>
                        <a:pt x="4756" y="3320"/>
                        <a:pt x="4747" y="3320"/>
                        <a:pt x="4738" y="3320"/>
                      </a:cubicBezTo>
                      <a:lnTo>
                        <a:pt x="4707" y="3320"/>
                      </a:lnTo>
                      <a:lnTo>
                        <a:pt x="4692" y="3320"/>
                      </a:lnTo>
                      <a:lnTo>
                        <a:pt x="4656" y="3318"/>
                      </a:lnTo>
                      <a:cubicBezTo>
                        <a:pt x="4648" y="3318"/>
                        <a:pt x="4641" y="3317"/>
                        <a:pt x="4633" y="3316"/>
                      </a:cubicBezTo>
                      <a:lnTo>
                        <a:pt x="4619" y="3315"/>
                      </a:lnTo>
                      <a:cubicBezTo>
                        <a:pt x="4570" y="3311"/>
                        <a:pt x="4521" y="3304"/>
                        <a:pt x="4473" y="3294"/>
                      </a:cubicBezTo>
                      <a:cubicBezTo>
                        <a:pt x="4423" y="3284"/>
                        <a:pt x="4374" y="3272"/>
                        <a:pt x="4326" y="3257"/>
                      </a:cubicBezTo>
                      <a:lnTo>
                        <a:pt x="4308" y="3252"/>
                      </a:lnTo>
                      <a:lnTo>
                        <a:pt x="4253" y="3233"/>
                      </a:lnTo>
                      <a:cubicBezTo>
                        <a:pt x="4245" y="3230"/>
                        <a:pt x="4237" y="3227"/>
                        <a:pt x="4229" y="3224"/>
                      </a:cubicBezTo>
                      <a:cubicBezTo>
                        <a:pt x="4213" y="3219"/>
                        <a:pt x="4196" y="3213"/>
                        <a:pt x="4180" y="3206"/>
                      </a:cubicBezTo>
                      <a:lnTo>
                        <a:pt x="4167" y="3200"/>
                      </a:lnTo>
                      <a:cubicBezTo>
                        <a:pt x="4159" y="3197"/>
                        <a:pt x="4152" y="3194"/>
                        <a:pt x="4144" y="3191"/>
                      </a:cubicBezTo>
                      <a:lnTo>
                        <a:pt x="4108" y="3175"/>
                      </a:lnTo>
                      <a:cubicBezTo>
                        <a:pt x="4100" y="3171"/>
                        <a:pt x="4089" y="3166"/>
                        <a:pt x="4079" y="3161"/>
                      </a:cubicBezTo>
                      <a:lnTo>
                        <a:pt x="4043" y="3144"/>
                      </a:lnTo>
                      <a:cubicBezTo>
                        <a:pt x="4039" y="3142"/>
                        <a:pt x="4034" y="3139"/>
                        <a:pt x="4029" y="3137"/>
                      </a:cubicBezTo>
                      <a:lnTo>
                        <a:pt x="4032" y="3131"/>
                      </a:lnTo>
                      <a:lnTo>
                        <a:pt x="4029" y="3137"/>
                      </a:lnTo>
                      <a:lnTo>
                        <a:pt x="3946" y="3098"/>
                      </a:lnTo>
                      <a:lnTo>
                        <a:pt x="3906" y="3079"/>
                      </a:lnTo>
                      <a:lnTo>
                        <a:pt x="3867" y="3060"/>
                      </a:lnTo>
                      <a:cubicBezTo>
                        <a:pt x="3810" y="3032"/>
                        <a:pt x="3755" y="3003"/>
                        <a:pt x="3708" y="2978"/>
                      </a:cubicBezTo>
                      <a:cubicBezTo>
                        <a:pt x="3617" y="2930"/>
                        <a:pt x="3527" y="2882"/>
                        <a:pt x="3432" y="2830"/>
                      </a:cubicBezTo>
                      <a:lnTo>
                        <a:pt x="3382" y="2804"/>
                      </a:lnTo>
                      <a:cubicBezTo>
                        <a:pt x="3155" y="2681"/>
                        <a:pt x="2931" y="2562"/>
                        <a:pt x="2693" y="2455"/>
                      </a:cubicBezTo>
                      <a:cubicBezTo>
                        <a:pt x="2563" y="2396"/>
                        <a:pt x="2440" y="2346"/>
                        <a:pt x="2317" y="2304"/>
                      </a:cubicBezTo>
                      <a:lnTo>
                        <a:pt x="2300" y="2298"/>
                      </a:lnTo>
                      <a:cubicBezTo>
                        <a:pt x="2289" y="2294"/>
                        <a:pt x="2279" y="2291"/>
                        <a:pt x="2268" y="2287"/>
                      </a:cubicBezTo>
                      <a:lnTo>
                        <a:pt x="2218" y="2271"/>
                      </a:lnTo>
                      <a:cubicBezTo>
                        <a:pt x="2195" y="2263"/>
                        <a:pt x="2170" y="2256"/>
                        <a:pt x="2146" y="2249"/>
                      </a:cubicBezTo>
                      <a:lnTo>
                        <a:pt x="2118" y="2241"/>
                      </a:lnTo>
                      <a:cubicBezTo>
                        <a:pt x="2106" y="2237"/>
                        <a:pt x="2094" y="2234"/>
                        <a:pt x="2082" y="2231"/>
                      </a:cubicBezTo>
                      <a:lnTo>
                        <a:pt x="2067" y="2227"/>
                      </a:lnTo>
                      <a:lnTo>
                        <a:pt x="2015" y="2214"/>
                      </a:lnTo>
                      <a:lnTo>
                        <a:pt x="1953" y="2200"/>
                      </a:lnTo>
                      <a:cubicBezTo>
                        <a:pt x="1939" y="2197"/>
                        <a:pt x="1924" y="2194"/>
                        <a:pt x="1910" y="2191"/>
                      </a:cubicBezTo>
                      <a:lnTo>
                        <a:pt x="1891" y="2188"/>
                      </a:lnTo>
                      <a:cubicBezTo>
                        <a:pt x="1862" y="2182"/>
                        <a:pt x="1832" y="2176"/>
                        <a:pt x="1803" y="2172"/>
                      </a:cubicBezTo>
                      <a:lnTo>
                        <a:pt x="1787" y="2170"/>
                      </a:lnTo>
                      <a:cubicBezTo>
                        <a:pt x="1774" y="2168"/>
                        <a:pt x="1761" y="2166"/>
                        <a:pt x="1748" y="2164"/>
                      </a:cubicBezTo>
                      <a:lnTo>
                        <a:pt x="1666" y="2155"/>
                      </a:lnTo>
                      <a:cubicBezTo>
                        <a:pt x="1660" y="2154"/>
                        <a:pt x="1653" y="2154"/>
                        <a:pt x="1647" y="2153"/>
                      </a:cubicBezTo>
                      <a:lnTo>
                        <a:pt x="1638" y="2152"/>
                      </a:lnTo>
                      <a:lnTo>
                        <a:pt x="1577" y="2148"/>
                      </a:lnTo>
                      <a:cubicBezTo>
                        <a:pt x="1574" y="2148"/>
                        <a:pt x="1571" y="2148"/>
                        <a:pt x="1568" y="2148"/>
                      </a:cubicBezTo>
                      <a:lnTo>
                        <a:pt x="1521" y="2146"/>
                      </a:lnTo>
                      <a:cubicBezTo>
                        <a:pt x="1504" y="2145"/>
                        <a:pt x="1486" y="2146"/>
                        <a:pt x="1468" y="2146"/>
                      </a:cubicBezTo>
                      <a:lnTo>
                        <a:pt x="1459" y="2146"/>
                      </a:lnTo>
                      <a:cubicBezTo>
                        <a:pt x="1294" y="2150"/>
                        <a:pt x="1130" y="2182"/>
                        <a:pt x="975" y="2241"/>
                      </a:cubicBezTo>
                      <a:cubicBezTo>
                        <a:pt x="902" y="2269"/>
                        <a:pt x="832" y="2303"/>
                        <a:pt x="765" y="2342"/>
                      </a:cubicBezTo>
                      <a:cubicBezTo>
                        <a:pt x="540" y="2471"/>
                        <a:pt x="354" y="2658"/>
                        <a:pt x="224" y="2882"/>
                      </a:cubicBezTo>
                      <a:cubicBezTo>
                        <a:pt x="145" y="3020"/>
                        <a:pt x="88" y="3170"/>
                        <a:pt x="56" y="3325"/>
                      </a:cubicBezTo>
                      <a:cubicBezTo>
                        <a:pt x="53" y="3340"/>
                        <a:pt x="50" y="3355"/>
                        <a:pt x="48" y="3370"/>
                      </a:cubicBezTo>
                      <a:lnTo>
                        <a:pt x="43" y="3401"/>
                      </a:lnTo>
                      <a:lnTo>
                        <a:pt x="41" y="3415"/>
                      </a:lnTo>
                      <a:cubicBezTo>
                        <a:pt x="39" y="3424"/>
                        <a:pt x="38" y="3433"/>
                        <a:pt x="37" y="3442"/>
                      </a:cubicBezTo>
                      <a:lnTo>
                        <a:pt x="30" y="3496"/>
                      </a:lnTo>
                      <a:cubicBezTo>
                        <a:pt x="29" y="3508"/>
                        <a:pt x="28" y="3521"/>
                        <a:pt x="26" y="3533"/>
                      </a:cubicBezTo>
                      <a:lnTo>
                        <a:pt x="25" y="3550"/>
                      </a:lnTo>
                      <a:cubicBezTo>
                        <a:pt x="18" y="3628"/>
                        <a:pt x="15" y="3699"/>
                        <a:pt x="15" y="3768"/>
                      </a:cubicBezTo>
                      <a:cubicBezTo>
                        <a:pt x="15" y="3770"/>
                        <a:pt x="15" y="3773"/>
                        <a:pt x="15" y="3775"/>
                      </a:cubicBezTo>
                      <a:cubicBezTo>
                        <a:pt x="15" y="4064"/>
                        <a:pt x="64" y="4350"/>
                        <a:pt x="161" y="4622"/>
                      </a:cubicBezTo>
                      <a:cubicBezTo>
                        <a:pt x="214" y="4770"/>
                        <a:pt x="279" y="4912"/>
                        <a:pt x="358" y="5047"/>
                      </a:cubicBezTo>
                      <a:cubicBezTo>
                        <a:pt x="424" y="5163"/>
                        <a:pt x="500" y="5273"/>
                        <a:pt x="583" y="5376"/>
                      </a:cubicBezTo>
                      <a:cubicBezTo>
                        <a:pt x="624" y="5427"/>
                        <a:pt x="671" y="5481"/>
                        <a:pt x="726" y="5539"/>
                      </a:cubicBezTo>
                      <a:lnTo>
                        <a:pt x="782" y="5596"/>
                      </a:lnTo>
                      <a:lnTo>
                        <a:pt x="799" y="5614"/>
                      </a:lnTo>
                      <a:cubicBezTo>
                        <a:pt x="818" y="5633"/>
                        <a:pt x="838" y="5651"/>
                        <a:pt x="856" y="5669"/>
                      </a:cubicBezTo>
                      <a:lnTo>
                        <a:pt x="870" y="5683"/>
                      </a:lnTo>
                      <a:cubicBezTo>
                        <a:pt x="971" y="5780"/>
                        <a:pt x="1071" y="5869"/>
                        <a:pt x="1155" y="5944"/>
                      </a:cubicBezTo>
                      <a:cubicBezTo>
                        <a:pt x="1188" y="5973"/>
                        <a:pt x="1221" y="6002"/>
                        <a:pt x="1253" y="6031"/>
                      </a:cubicBezTo>
                      <a:cubicBezTo>
                        <a:pt x="1315" y="6086"/>
                        <a:pt x="1374" y="6138"/>
                        <a:pt x="1432" y="6190"/>
                      </a:cubicBezTo>
                      <a:lnTo>
                        <a:pt x="1513" y="6263"/>
                      </a:lnTo>
                      <a:lnTo>
                        <a:pt x="1555" y="6297"/>
                      </a:lnTo>
                      <a:lnTo>
                        <a:pt x="1593" y="6327"/>
                      </a:lnTo>
                      <a:lnTo>
                        <a:pt x="1641" y="6365"/>
                      </a:lnTo>
                      <a:cubicBezTo>
                        <a:pt x="1675" y="6391"/>
                        <a:pt x="1706" y="6416"/>
                        <a:pt x="1737" y="6441"/>
                      </a:cubicBezTo>
                      <a:cubicBezTo>
                        <a:pt x="1762" y="6461"/>
                        <a:pt x="1783" y="6478"/>
                        <a:pt x="1803" y="6495"/>
                      </a:cubicBezTo>
                      <a:lnTo>
                        <a:pt x="1850" y="6535"/>
                      </a:lnTo>
                      <a:cubicBezTo>
                        <a:pt x="1853" y="6538"/>
                        <a:pt x="1856" y="6540"/>
                        <a:pt x="1859" y="6543"/>
                      </a:cubicBezTo>
                      <a:lnTo>
                        <a:pt x="1864" y="6547"/>
                      </a:lnTo>
                      <a:cubicBezTo>
                        <a:pt x="1899" y="6579"/>
                        <a:pt x="1932" y="6613"/>
                        <a:pt x="1963" y="6648"/>
                      </a:cubicBezTo>
                      <a:cubicBezTo>
                        <a:pt x="2008" y="6700"/>
                        <a:pt x="2047" y="6755"/>
                        <a:pt x="2081" y="6814"/>
                      </a:cubicBezTo>
                      <a:cubicBezTo>
                        <a:pt x="2094" y="6836"/>
                        <a:pt x="2106" y="6858"/>
                        <a:pt x="2117" y="6881"/>
                      </a:cubicBezTo>
                      <a:cubicBezTo>
                        <a:pt x="2137" y="6922"/>
                        <a:pt x="2154" y="6965"/>
                        <a:pt x="2168" y="7009"/>
                      </a:cubicBezTo>
                      <a:lnTo>
                        <a:pt x="2178" y="7041"/>
                      </a:lnTo>
                      <a:lnTo>
                        <a:pt x="2187" y="7075"/>
                      </a:lnTo>
                      <a:cubicBezTo>
                        <a:pt x="2193" y="7099"/>
                        <a:pt x="2198" y="7120"/>
                        <a:pt x="2202" y="7143"/>
                      </a:cubicBezTo>
                      <a:cubicBezTo>
                        <a:pt x="2213" y="7204"/>
                        <a:pt x="2219" y="7266"/>
                        <a:pt x="2219" y="7329"/>
                      </a:cubicBezTo>
                      <a:cubicBezTo>
                        <a:pt x="2219" y="7359"/>
                        <a:pt x="2217" y="7389"/>
                        <a:pt x="2215" y="7419"/>
                      </a:cubicBezTo>
                      <a:cubicBezTo>
                        <a:pt x="2206" y="7517"/>
                        <a:pt x="2186" y="7613"/>
                        <a:pt x="2156" y="7706"/>
                      </a:cubicBezTo>
                      <a:cubicBezTo>
                        <a:pt x="2124" y="7806"/>
                        <a:pt x="2084" y="7903"/>
                        <a:pt x="2036" y="7996"/>
                      </a:cubicBezTo>
                      <a:cubicBezTo>
                        <a:pt x="1945" y="8175"/>
                        <a:pt x="1824" y="8360"/>
                        <a:pt x="1665" y="8560"/>
                      </a:cubicBezTo>
                      <a:cubicBezTo>
                        <a:pt x="1537" y="8723"/>
                        <a:pt x="1387" y="8893"/>
                        <a:pt x="1195" y="9096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6" name="Google Shape;186;p13"/>
              <p:cNvGrpSpPr/>
              <p:nvPr/>
            </p:nvGrpSpPr>
            <p:grpSpPr>
              <a:xfrm>
                <a:off x="8764927" y="4158806"/>
                <a:ext cx="292971" cy="315931"/>
                <a:chOff x="4773600" y="3368520"/>
                <a:chExt cx="165240" cy="178200"/>
              </a:xfrm>
            </p:grpSpPr>
            <p:sp>
              <p:nvSpPr>
                <p:cNvPr id="187" name="Google Shape;187;p13"/>
                <p:cNvSpPr/>
                <p:nvPr/>
              </p:nvSpPr>
              <p:spPr>
                <a:xfrm>
                  <a:off x="4816440" y="3368520"/>
                  <a:ext cx="121320" cy="15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" h="430" extrusionOk="0">
                      <a:moveTo>
                        <a:pt x="322" y="429"/>
                      </a:moveTo>
                      <a:lnTo>
                        <a:pt x="322" y="429"/>
                      </a:lnTo>
                      <a:cubicBezTo>
                        <a:pt x="320" y="429"/>
                        <a:pt x="318" y="429"/>
                        <a:pt x="315" y="427"/>
                      </a:cubicBezTo>
                      <a:cubicBezTo>
                        <a:pt x="314" y="426"/>
                        <a:pt x="311" y="425"/>
                        <a:pt x="309" y="422"/>
                      </a:cubicBezTo>
                      <a:cubicBezTo>
                        <a:pt x="308" y="421"/>
                        <a:pt x="308" y="417"/>
                        <a:pt x="308" y="415"/>
                      </a:cubicBezTo>
                      <a:lnTo>
                        <a:pt x="308" y="29"/>
                      </a:lnTo>
                      <a:lnTo>
                        <a:pt x="29" y="29"/>
                      </a:lnTo>
                      <a:lnTo>
                        <a:pt x="29" y="415"/>
                      </a:lnTo>
                      <a:lnTo>
                        <a:pt x="29" y="415"/>
                      </a:lnTo>
                      <a:cubicBezTo>
                        <a:pt x="29" y="418"/>
                        <a:pt x="28" y="420"/>
                        <a:pt x="27" y="422"/>
                      </a:cubicBezTo>
                      <a:cubicBezTo>
                        <a:pt x="26" y="425"/>
                        <a:pt x="25" y="427"/>
                        <a:pt x="22" y="428"/>
                      </a:cubicBezTo>
                      <a:cubicBezTo>
                        <a:pt x="20" y="430"/>
                        <a:pt x="17" y="430"/>
                        <a:pt x="14" y="430"/>
                      </a:cubicBezTo>
                      <a:cubicBezTo>
                        <a:pt x="12" y="430"/>
                        <a:pt x="9" y="430"/>
                        <a:pt x="7" y="428"/>
                      </a:cubicBezTo>
                      <a:cubicBezTo>
                        <a:pt x="5" y="427"/>
                        <a:pt x="4" y="425"/>
                        <a:pt x="2" y="422"/>
                      </a:cubicBezTo>
                      <a:cubicBezTo>
                        <a:pt x="1" y="420"/>
                        <a:pt x="0" y="418"/>
                        <a:pt x="0" y="415"/>
                      </a:cubicBezTo>
                      <a:lnTo>
                        <a:pt x="0" y="0"/>
                      </a:lnTo>
                      <a:lnTo>
                        <a:pt x="337" y="0"/>
                      </a:lnTo>
                      <a:lnTo>
                        <a:pt x="337" y="415"/>
                      </a:lnTo>
                      <a:lnTo>
                        <a:pt x="337" y="415"/>
                      </a:lnTo>
                      <a:cubicBezTo>
                        <a:pt x="337" y="417"/>
                        <a:pt x="336" y="420"/>
                        <a:pt x="335" y="422"/>
                      </a:cubicBezTo>
                      <a:cubicBezTo>
                        <a:pt x="334" y="424"/>
                        <a:pt x="333" y="426"/>
                        <a:pt x="330" y="427"/>
                      </a:cubicBezTo>
                      <a:cubicBezTo>
                        <a:pt x="328" y="429"/>
                        <a:pt x="325" y="429"/>
                        <a:pt x="322" y="42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3"/>
                <p:cNvSpPr/>
                <p:nvPr/>
              </p:nvSpPr>
              <p:spPr>
                <a:xfrm>
                  <a:off x="4773600" y="3488760"/>
                  <a:ext cx="54000" cy="5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61" extrusionOk="0">
                      <a:moveTo>
                        <a:pt x="150" y="81"/>
                      </a:moveTo>
                      <a:cubicBezTo>
                        <a:pt x="150" y="95"/>
                        <a:pt x="147" y="109"/>
                        <a:pt x="140" y="121"/>
                      </a:cubicBezTo>
                      <a:cubicBezTo>
                        <a:pt x="133" y="133"/>
                        <a:pt x="124" y="143"/>
                        <a:pt x="112" y="150"/>
                      </a:cubicBezTo>
                      <a:cubicBezTo>
                        <a:pt x="101" y="157"/>
                        <a:pt x="88" y="161"/>
                        <a:pt x="75" y="161"/>
                      </a:cubicBezTo>
                      <a:cubicBezTo>
                        <a:pt x="62" y="161"/>
                        <a:pt x="49" y="157"/>
                        <a:pt x="37" y="150"/>
                      </a:cubicBezTo>
                      <a:cubicBezTo>
                        <a:pt x="26" y="143"/>
                        <a:pt x="17" y="133"/>
                        <a:pt x="10" y="121"/>
                      </a:cubicBezTo>
                      <a:cubicBezTo>
                        <a:pt x="4" y="109"/>
                        <a:pt x="0" y="95"/>
                        <a:pt x="0" y="81"/>
                      </a:cubicBezTo>
                      <a:cubicBezTo>
                        <a:pt x="0" y="67"/>
                        <a:pt x="3" y="53"/>
                        <a:pt x="10" y="41"/>
                      </a:cubicBezTo>
                      <a:cubicBezTo>
                        <a:pt x="16" y="28"/>
                        <a:pt x="26" y="18"/>
                        <a:pt x="37" y="11"/>
                      </a:cubicBezTo>
                      <a:cubicBezTo>
                        <a:pt x="49" y="4"/>
                        <a:pt x="62" y="0"/>
                        <a:pt x="75" y="0"/>
                      </a:cubicBezTo>
                      <a:cubicBezTo>
                        <a:pt x="88" y="0"/>
                        <a:pt x="101" y="4"/>
                        <a:pt x="112" y="11"/>
                      </a:cubicBezTo>
                      <a:cubicBezTo>
                        <a:pt x="124" y="18"/>
                        <a:pt x="133" y="28"/>
                        <a:pt x="140" y="41"/>
                      </a:cubicBezTo>
                      <a:cubicBezTo>
                        <a:pt x="147" y="53"/>
                        <a:pt x="150" y="67"/>
                        <a:pt x="150" y="8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12950" rIns="90000" bIns="12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3"/>
                <p:cNvSpPr/>
                <p:nvPr/>
              </p:nvSpPr>
              <p:spPr>
                <a:xfrm>
                  <a:off x="4884840" y="3488760"/>
                  <a:ext cx="54000" cy="57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" h="161" extrusionOk="0">
                      <a:moveTo>
                        <a:pt x="150" y="81"/>
                      </a:moveTo>
                      <a:cubicBezTo>
                        <a:pt x="150" y="95"/>
                        <a:pt x="147" y="109"/>
                        <a:pt x="140" y="121"/>
                      </a:cubicBezTo>
                      <a:cubicBezTo>
                        <a:pt x="134" y="133"/>
                        <a:pt x="125" y="143"/>
                        <a:pt x="113" y="150"/>
                      </a:cubicBezTo>
                      <a:cubicBezTo>
                        <a:pt x="102" y="157"/>
                        <a:pt x="88" y="161"/>
                        <a:pt x="75" y="161"/>
                      </a:cubicBezTo>
                      <a:cubicBezTo>
                        <a:pt x="62" y="161"/>
                        <a:pt x="50" y="157"/>
                        <a:pt x="38" y="150"/>
                      </a:cubicBezTo>
                      <a:cubicBezTo>
                        <a:pt x="27" y="143"/>
                        <a:pt x="17" y="133"/>
                        <a:pt x="10" y="121"/>
                      </a:cubicBezTo>
                      <a:cubicBezTo>
                        <a:pt x="4" y="109"/>
                        <a:pt x="0" y="95"/>
                        <a:pt x="0" y="81"/>
                      </a:cubicBezTo>
                      <a:cubicBezTo>
                        <a:pt x="0" y="67"/>
                        <a:pt x="4" y="53"/>
                        <a:pt x="10" y="41"/>
                      </a:cubicBezTo>
                      <a:cubicBezTo>
                        <a:pt x="17" y="28"/>
                        <a:pt x="27" y="18"/>
                        <a:pt x="38" y="11"/>
                      </a:cubicBezTo>
                      <a:cubicBezTo>
                        <a:pt x="50" y="4"/>
                        <a:pt x="62" y="0"/>
                        <a:pt x="75" y="0"/>
                      </a:cubicBezTo>
                      <a:cubicBezTo>
                        <a:pt x="88" y="0"/>
                        <a:pt x="102" y="4"/>
                        <a:pt x="113" y="11"/>
                      </a:cubicBezTo>
                      <a:cubicBezTo>
                        <a:pt x="125" y="18"/>
                        <a:pt x="134" y="28"/>
                        <a:pt x="140" y="41"/>
                      </a:cubicBezTo>
                      <a:cubicBezTo>
                        <a:pt x="147" y="53"/>
                        <a:pt x="150" y="67"/>
                        <a:pt x="150" y="8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12950" rIns="90000" bIns="12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90" name="Google Shape;19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1"/>
          </p:nvPr>
        </p:nvSpPr>
        <p:spPr>
          <a:xfrm>
            <a:off x="1594775" y="2220774"/>
            <a:ext cx="228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2"/>
          </p:nvPr>
        </p:nvSpPr>
        <p:spPr>
          <a:xfrm>
            <a:off x="1594775" y="4030425"/>
            <a:ext cx="228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3"/>
          </p:nvPr>
        </p:nvSpPr>
        <p:spPr>
          <a:xfrm>
            <a:off x="5267125" y="4030400"/>
            <a:ext cx="228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4"/>
          </p:nvPr>
        </p:nvSpPr>
        <p:spPr>
          <a:xfrm>
            <a:off x="5267125" y="2220775"/>
            <a:ext cx="2282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1405075"/>
            <a:ext cx="798600" cy="8157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 idx="6" hasCustomPrompt="1"/>
          </p:nvPr>
        </p:nvSpPr>
        <p:spPr>
          <a:xfrm>
            <a:off x="7625475" y="3214725"/>
            <a:ext cx="798600" cy="8157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214724"/>
            <a:ext cx="798600" cy="8157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8" hasCustomPrompt="1"/>
          </p:nvPr>
        </p:nvSpPr>
        <p:spPr>
          <a:xfrm>
            <a:off x="7625475" y="1405075"/>
            <a:ext cx="798600" cy="8157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9" name="Google Shape;199;p13"/>
          <p:cNvSpPr txBox="1">
            <a:spLocks noGrp="1"/>
          </p:cNvSpPr>
          <p:nvPr>
            <p:ph type="subTitle" idx="9"/>
          </p:nvPr>
        </p:nvSpPr>
        <p:spPr>
          <a:xfrm>
            <a:off x="1594775" y="1405075"/>
            <a:ext cx="2282100" cy="8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00" name="Google Shape;200;p13"/>
          <p:cNvSpPr txBox="1">
            <a:spLocks noGrp="1"/>
          </p:cNvSpPr>
          <p:nvPr>
            <p:ph type="subTitle" idx="13"/>
          </p:nvPr>
        </p:nvSpPr>
        <p:spPr>
          <a:xfrm>
            <a:off x="1594775" y="3214727"/>
            <a:ext cx="2282100" cy="8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subTitle" idx="14"/>
          </p:nvPr>
        </p:nvSpPr>
        <p:spPr>
          <a:xfrm>
            <a:off x="5267126" y="3214730"/>
            <a:ext cx="2282100" cy="8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5"/>
          </p:nvPr>
        </p:nvSpPr>
        <p:spPr>
          <a:xfrm>
            <a:off x="5267126" y="1405075"/>
            <a:ext cx="2282100" cy="81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4"/>
          <p:cNvGrpSpPr/>
          <p:nvPr/>
        </p:nvGrpSpPr>
        <p:grpSpPr>
          <a:xfrm>
            <a:off x="388495" y="461352"/>
            <a:ext cx="8128790" cy="4254449"/>
            <a:chOff x="388495" y="461352"/>
            <a:chExt cx="8128790" cy="4254449"/>
          </a:xfrm>
        </p:grpSpPr>
        <p:sp>
          <p:nvSpPr>
            <p:cNvPr id="205" name="Google Shape;205;p14"/>
            <p:cNvSpPr/>
            <p:nvPr/>
          </p:nvSpPr>
          <p:spPr>
            <a:xfrm flipH="1">
              <a:off x="8344261" y="4501338"/>
              <a:ext cx="173025" cy="214463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 flipH="1">
              <a:off x="388495" y="2492085"/>
              <a:ext cx="200625" cy="248680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 flipH="1">
              <a:off x="5933100" y="461352"/>
              <a:ext cx="126100" cy="15628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14"/>
          <p:cNvSpPr txBox="1">
            <a:spLocks noGrp="1"/>
          </p:cNvSpPr>
          <p:nvPr>
            <p:ph type="title"/>
          </p:nvPr>
        </p:nvSpPr>
        <p:spPr>
          <a:xfrm>
            <a:off x="3472075" y="3771875"/>
            <a:ext cx="49590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09" name="Google Shape;209;p14"/>
          <p:cNvSpPr txBox="1">
            <a:spLocks noGrp="1"/>
          </p:cNvSpPr>
          <p:nvPr>
            <p:ph type="subTitle" idx="1"/>
          </p:nvPr>
        </p:nvSpPr>
        <p:spPr>
          <a:xfrm>
            <a:off x="3472075" y="972925"/>
            <a:ext cx="4959000" cy="26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stander"/>
              <a:buNone/>
              <a:defRPr sz="35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"/>
              <a:buChar char="●"/>
              <a:defRPr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"/>
              <a:buChar char="○"/>
              <a:defRPr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"/>
              <a:buChar char="■"/>
              <a:defRPr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"/>
              <a:buChar char="●"/>
              <a:defRPr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"/>
              <a:buChar char="○"/>
              <a:defRPr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"/>
              <a:buChar char="■"/>
              <a:defRPr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"/>
              <a:buChar char="●"/>
              <a:defRPr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"/>
              <a:buChar char="○"/>
              <a:defRPr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Lexend"/>
              <a:buChar char="■"/>
              <a:defRPr>
                <a:solidFill>
                  <a:schemeClr val="accent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70" r:id="rId16"/>
    <p:sldLayoutId id="2147483671" r:id="rId17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DrVtXPpuR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9"/>
          <p:cNvGrpSpPr/>
          <p:nvPr/>
        </p:nvGrpSpPr>
        <p:grpSpPr>
          <a:xfrm>
            <a:off x="4949200" y="-307122"/>
            <a:ext cx="5378326" cy="6243402"/>
            <a:chOff x="4949200" y="-307122"/>
            <a:chExt cx="5378326" cy="6243402"/>
          </a:xfrm>
        </p:grpSpPr>
        <p:grpSp>
          <p:nvGrpSpPr>
            <p:cNvPr id="477" name="Google Shape;477;p29"/>
            <p:cNvGrpSpPr/>
            <p:nvPr/>
          </p:nvGrpSpPr>
          <p:grpSpPr>
            <a:xfrm>
              <a:off x="5211660" y="-307122"/>
              <a:ext cx="3641401" cy="5910144"/>
              <a:chOff x="4568760" y="928080"/>
              <a:chExt cx="2354760" cy="3822120"/>
            </a:xfrm>
          </p:grpSpPr>
          <p:sp>
            <p:nvSpPr>
              <p:cNvPr id="478" name="Google Shape;478;p29"/>
              <p:cNvSpPr/>
              <p:nvPr/>
            </p:nvSpPr>
            <p:spPr>
              <a:xfrm>
                <a:off x="4833360" y="928080"/>
                <a:ext cx="2090160" cy="382212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617" extrusionOk="0">
                    <a:moveTo>
                      <a:pt x="5802" y="2483"/>
                    </a:moveTo>
                    <a:cubicBezTo>
                      <a:pt x="5806" y="2564"/>
                      <a:pt x="5807" y="2637"/>
                      <a:pt x="5804" y="2705"/>
                    </a:cubicBezTo>
                    <a:cubicBezTo>
                      <a:pt x="5802" y="2780"/>
                      <a:pt x="5795" y="2854"/>
                      <a:pt x="5785" y="2928"/>
                    </a:cubicBezTo>
                    <a:cubicBezTo>
                      <a:pt x="5765" y="3080"/>
                      <a:pt x="5727" y="3229"/>
                      <a:pt x="5673" y="3372"/>
                    </a:cubicBezTo>
                    <a:cubicBezTo>
                      <a:pt x="5637" y="3469"/>
                      <a:pt x="5593" y="3562"/>
                      <a:pt x="5541" y="3652"/>
                    </a:cubicBezTo>
                    <a:cubicBezTo>
                      <a:pt x="5515" y="3697"/>
                      <a:pt x="5487" y="3741"/>
                      <a:pt x="5457" y="3785"/>
                    </a:cubicBezTo>
                    <a:cubicBezTo>
                      <a:pt x="5366" y="3914"/>
                      <a:pt x="5258" y="4031"/>
                      <a:pt x="5136" y="4132"/>
                    </a:cubicBezTo>
                    <a:cubicBezTo>
                      <a:pt x="5062" y="4193"/>
                      <a:pt x="4983" y="4248"/>
                      <a:pt x="4900" y="4296"/>
                    </a:cubicBezTo>
                    <a:cubicBezTo>
                      <a:pt x="4846" y="4328"/>
                      <a:pt x="4789" y="4356"/>
                      <a:pt x="4731" y="4382"/>
                    </a:cubicBezTo>
                    <a:cubicBezTo>
                      <a:pt x="4587" y="4445"/>
                      <a:pt x="4434" y="4489"/>
                      <a:pt x="4278" y="4512"/>
                    </a:cubicBezTo>
                    <a:cubicBezTo>
                      <a:pt x="4201" y="4524"/>
                      <a:pt x="4124" y="4530"/>
                      <a:pt x="4046" y="4532"/>
                    </a:cubicBezTo>
                    <a:cubicBezTo>
                      <a:pt x="4031" y="4533"/>
                      <a:pt x="4016" y="4533"/>
                      <a:pt x="4001" y="4533"/>
                    </a:cubicBezTo>
                    <a:cubicBezTo>
                      <a:pt x="3979" y="4533"/>
                      <a:pt x="3956" y="4533"/>
                      <a:pt x="3934" y="4532"/>
                    </a:cubicBezTo>
                    <a:lnTo>
                      <a:pt x="3931" y="4532"/>
                    </a:lnTo>
                    <a:lnTo>
                      <a:pt x="3874" y="4529"/>
                    </a:lnTo>
                    <a:cubicBezTo>
                      <a:pt x="3861" y="4529"/>
                      <a:pt x="3848" y="4527"/>
                      <a:pt x="3835" y="4526"/>
                    </a:cubicBezTo>
                    <a:lnTo>
                      <a:pt x="3817" y="4525"/>
                    </a:lnTo>
                    <a:cubicBezTo>
                      <a:pt x="3741" y="4518"/>
                      <a:pt x="3666" y="4507"/>
                      <a:pt x="3592" y="4492"/>
                    </a:cubicBezTo>
                    <a:cubicBezTo>
                      <a:pt x="3519" y="4478"/>
                      <a:pt x="3447" y="4460"/>
                      <a:pt x="3376" y="4438"/>
                    </a:cubicBezTo>
                    <a:lnTo>
                      <a:pt x="3349" y="4430"/>
                    </a:lnTo>
                    <a:lnTo>
                      <a:pt x="3271" y="4403"/>
                    </a:lnTo>
                    <a:lnTo>
                      <a:pt x="3245" y="4394"/>
                    </a:lnTo>
                    <a:cubicBezTo>
                      <a:pt x="3219" y="4384"/>
                      <a:pt x="3193" y="4375"/>
                      <a:pt x="3168" y="4364"/>
                    </a:cubicBezTo>
                    <a:lnTo>
                      <a:pt x="3151" y="4357"/>
                    </a:lnTo>
                    <a:cubicBezTo>
                      <a:pt x="3140" y="4353"/>
                      <a:pt x="3129" y="4348"/>
                      <a:pt x="3117" y="4343"/>
                    </a:cubicBezTo>
                    <a:lnTo>
                      <a:pt x="3068" y="4321"/>
                    </a:lnTo>
                    <a:cubicBezTo>
                      <a:pt x="3055" y="4316"/>
                      <a:pt x="3043" y="4310"/>
                      <a:pt x="3032" y="4305"/>
                    </a:cubicBezTo>
                    <a:lnTo>
                      <a:pt x="2978" y="4279"/>
                    </a:lnTo>
                    <a:lnTo>
                      <a:pt x="2915" y="4250"/>
                    </a:lnTo>
                    <a:lnTo>
                      <a:pt x="2847" y="4217"/>
                    </a:lnTo>
                    <a:lnTo>
                      <a:pt x="2803" y="4195"/>
                    </a:lnTo>
                    <a:cubicBezTo>
                      <a:pt x="2740" y="4164"/>
                      <a:pt x="2680" y="4133"/>
                      <a:pt x="2629" y="4107"/>
                    </a:cubicBezTo>
                    <a:cubicBezTo>
                      <a:pt x="2534" y="4057"/>
                      <a:pt x="2441" y="4006"/>
                      <a:pt x="2350" y="3957"/>
                    </a:cubicBezTo>
                    <a:lnTo>
                      <a:pt x="2296" y="3928"/>
                    </a:lnTo>
                    <a:cubicBezTo>
                      <a:pt x="2090" y="3817"/>
                      <a:pt x="1871" y="3700"/>
                      <a:pt x="1654" y="3602"/>
                    </a:cubicBezTo>
                    <a:cubicBezTo>
                      <a:pt x="1546" y="3553"/>
                      <a:pt x="1440" y="3510"/>
                      <a:pt x="1339" y="3475"/>
                    </a:cubicBezTo>
                    <a:lnTo>
                      <a:pt x="1324" y="3470"/>
                    </a:lnTo>
                    <a:cubicBezTo>
                      <a:pt x="1316" y="3467"/>
                      <a:pt x="1308" y="3464"/>
                      <a:pt x="1300" y="3462"/>
                    </a:cubicBezTo>
                    <a:lnTo>
                      <a:pt x="1261" y="3449"/>
                    </a:lnTo>
                    <a:cubicBezTo>
                      <a:pt x="1243" y="3443"/>
                      <a:pt x="1225" y="3438"/>
                      <a:pt x="1208" y="3433"/>
                    </a:cubicBezTo>
                    <a:lnTo>
                      <a:pt x="1183" y="3426"/>
                    </a:lnTo>
                    <a:cubicBezTo>
                      <a:pt x="1174" y="3423"/>
                      <a:pt x="1165" y="3421"/>
                      <a:pt x="1156" y="3419"/>
                    </a:cubicBezTo>
                    <a:lnTo>
                      <a:pt x="1144" y="3416"/>
                    </a:lnTo>
                    <a:lnTo>
                      <a:pt x="1105" y="3406"/>
                    </a:lnTo>
                    <a:lnTo>
                      <a:pt x="1058" y="3395"/>
                    </a:lnTo>
                    <a:cubicBezTo>
                      <a:pt x="1048" y="3393"/>
                      <a:pt x="1038" y="3391"/>
                      <a:pt x="1029" y="3389"/>
                    </a:cubicBezTo>
                    <a:lnTo>
                      <a:pt x="1009" y="3385"/>
                    </a:lnTo>
                    <a:cubicBezTo>
                      <a:pt x="990" y="3382"/>
                      <a:pt x="971" y="3378"/>
                      <a:pt x="953" y="3375"/>
                    </a:cubicBezTo>
                    <a:lnTo>
                      <a:pt x="915" y="3370"/>
                    </a:lnTo>
                    <a:lnTo>
                      <a:pt x="859" y="3363"/>
                    </a:lnTo>
                    <a:cubicBezTo>
                      <a:pt x="855" y="3363"/>
                      <a:pt x="851" y="3362"/>
                      <a:pt x="848" y="3362"/>
                    </a:cubicBezTo>
                    <a:lnTo>
                      <a:pt x="841" y="3362"/>
                    </a:lnTo>
                    <a:lnTo>
                      <a:pt x="800" y="3359"/>
                    </a:lnTo>
                    <a:lnTo>
                      <a:pt x="795" y="3359"/>
                    </a:lnTo>
                    <a:lnTo>
                      <a:pt x="771" y="3358"/>
                    </a:lnTo>
                    <a:cubicBezTo>
                      <a:pt x="764" y="3358"/>
                      <a:pt x="757" y="3358"/>
                      <a:pt x="749" y="3358"/>
                    </a:cubicBezTo>
                    <a:lnTo>
                      <a:pt x="741" y="3358"/>
                    </a:lnTo>
                    <a:cubicBezTo>
                      <a:pt x="658" y="3360"/>
                      <a:pt x="577" y="3376"/>
                      <a:pt x="500" y="3406"/>
                    </a:cubicBezTo>
                    <a:cubicBezTo>
                      <a:pt x="464" y="3419"/>
                      <a:pt x="429" y="3436"/>
                      <a:pt x="395" y="3456"/>
                    </a:cubicBezTo>
                    <a:cubicBezTo>
                      <a:pt x="283" y="3521"/>
                      <a:pt x="189" y="3614"/>
                      <a:pt x="124" y="3727"/>
                    </a:cubicBezTo>
                    <a:cubicBezTo>
                      <a:pt x="84" y="3796"/>
                      <a:pt x="55" y="3871"/>
                      <a:pt x="39" y="3950"/>
                    </a:cubicBezTo>
                    <a:cubicBezTo>
                      <a:pt x="38" y="3955"/>
                      <a:pt x="37" y="3961"/>
                      <a:pt x="36" y="3967"/>
                    </a:cubicBezTo>
                    <a:cubicBezTo>
                      <a:pt x="36" y="3971"/>
                      <a:pt x="35" y="3976"/>
                      <a:pt x="34" y="3981"/>
                    </a:cubicBezTo>
                    <a:lnTo>
                      <a:pt x="31" y="3998"/>
                    </a:lnTo>
                    <a:cubicBezTo>
                      <a:pt x="30" y="4004"/>
                      <a:pt x="29" y="4010"/>
                      <a:pt x="29" y="4017"/>
                    </a:cubicBezTo>
                    <a:lnTo>
                      <a:pt x="24" y="4055"/>
                    </a:lnTo>
                    <a:cubicBezTo>
                      <a:pt x="23" y="4063"/>
                      <a:pt x="22" y="4070"/>
                      <a:pt x="22" y="4078"/>
                    </a:cubicBezTo>
                    <a:cubicBezTo>
                      <a:pt x="21" y="4083"/>
                      <a:pt x="21" y="4088"/>
                      <a:pt x="20" y="4094"/>
                    </a:cubicBezTo>
                    <a:cubicBezTo>
                      <a:pt x="15" y="4149"/>
                      <a:pt x="13" y="4200"/>
                      <a:pt x="13" y="4247"/>
                    </a:cubicBezTo>
                    <a:cubicBezTo>
                      <a:pt x="13" y="4249"/>
                      <a:pt x="13" y="4250"/>
                      <a:pt x="13" y="4251"/>
                    </a:cubicBezTo>
                    <a:cubicBezTo>
                      <a:pt x="13" y="4456"/>
                      <a:pt x="48" y="4660"/>
                      <a:pt x="118" y="4853"/>
                    </a:cubicBezTo>
                    <a:cubicBezTo>
                      <a:pt x="155" y="4959"/>
                      <a:pt x="202" y="5060"/>
                      <a:pt x="258" y="5157"/>
                    </a:cubicBezTo>
                    <a:cubicBezTo>
                      <a:pt x="306" y="5240"/>
                      <a:pt x="360" y="5318"/>
                      <a:pt x="419" y="5393"/>
                    </a:cubicBezTo>
                    <a:lnTo>
                      <a:pt x="414" y="5397"/>
                    </a:lnTo>
                    <a:lnTo>
                      <a:pt x="419" y="5393"/>
                    </a:lnTo>
                    <a:cubicBezTo>
                      <a:pt x="448" y="5428"/>
                      <a:pt x="480" y="5465"/>
                      <a:pt x="522" y="5510"/>
                    </a:cubicBezTo>
                    <a:lnTo>
                      <a:pt x="564" y="5552"/>
                    </a:lnTo>
                    <a:lnTo>
                      <a:pt x="579" y="5568"/>
                    </a:lnTo>
                    <a:cubicBezTo>
                      <a:pt x="595" y="5583"/>
                      <a:pt x="612" y="5599"/>
                      <a:pt x="628" y="5615"/>
                    </a:cubicBezTo>
                    <a:lnTo>
                      <a:pt x="642" y="5629"/>
                    </a:lnTo>
                    <a:cubicBezTo>
                      <a:pt x="736" y="5718"/>
                      <a:pt x="833" y="5806"/>
                      <a:pt x="908" y="5872"/>
                    </a:cubicBezTo>
                    <a:cubicBezTo>
                      <a:pt x="940" y="5900"/>
                      <a:pt x="972" y="5929"/>
                      <a:pt x="1004" y="5957"/>
                    </a:cubicBezTo>
                    <a:cubicBezTo>
                      <a:pt x="1064" y="6011"/>
                      <a:pt x="1127" y="6066"/>
                      <a:pt x="1189" y="6122"/>
                    </a:cubicBezTo>
                    <a:lnTo>
                      <a:pt x="1252" y="6179"/>
                    </a:lnTo>
                    <a:lnTo>
                      <a:pt x="1312" y="6227"/>
                    </a:lnTo>
                    <a:lnTo>
                      <a:pt x="1358" y="6263"/>
                    </a:lnTo>
                    <a:cubicBezTo>
                      <a:pt x="1391" y="6289"/>
                      <a:pt x="1426" y="6316"/>
                      <a:pt x="1461" y="6344"/>
                    </a:cubicBezTo>
                    <a:cubicBezTo>
                      <a:pt x="1489" y="6367"/>
                      <a:pt x="1515" y="6388"/>
                      <a:pt x="1539" y="6408"/>
                    </a:cubicBezTo>
                    <a:lnTo>
                      <a:pt x="1599" y="6459"/>
                    </a:lnTo>
                    <a:cubicBezTo>
                      <a:pt x="1604" y="6463"/>
                      <a:pt x="1609" y="6468"/>
                      <a:pt x="1614" y="6472"/>
                    </a:cubicBezTo>
                    <a:lnTo>
                      <a:pt x="1621" y="6479"/>
                    </a:lnTo>
                    <a:cubicBezTo>
                      <a:pt x="1678" y="6531"/>
                      <a:pt x="1733" y="6586"/>
                      <a:pt x="1784" y="6645"/>
                    </a:cubicBezTo>
                    <a:cubicBezTo>
                      <a:pt x="1858" y="6731"/>
                      <a:pt x="1925" y="6825"/>
                      <a:pt x="1982" y="6923"/>
                    </a:cubicBezTo>
                    <a:cubicBezTo>
                      <a:pt x="2003" y="6961"/>
                      <a:pt x="2023" y="6999"/>
                      <a:pt x="2042" y="7038"/>
                    </a:cubicBezTo>
                    <a:cubicBezTo>
                      <a:pt x="2077" y="7109"/>
                      <a:pt x="2107" y="7182"/>
                      <a:pt x="2131" y="7258"/>
                    </a:cubicBezTo>
                    <a:lnTo>
                      <a:pt x="2149" y="7314"/>
                    </a:lnTo>
                    <a:lnTo>
                      <a:pt x="2164" y="7372"/>
                    </a:lnTo>
                    <a:cubicBezTo>
                      <a:pt x="2172" y="7403"/>
                      <a:pt x="2182" y="7445"/>
                      <a:pt x="2189" y="7488"/>
                    </a:cubicBezTo>
                    <a:cubicBezTo>
                      <a:pt x="2208" y="7592"/>
                      <a:pt x="2218" y="7699"/>
                      <a:pt x="2218" y="7805"/>
                    </a:cubicBezTo>
                    <a:cubicBezTo>
                      <a:pt x="2218" y="7856"/>
                      <a:pt x="2216" y="7907"/>
                      <a:pt x="2211" y="7958"/>
                    </a:cubicBezTo>
                    <a:cubicBezTo>
                      <a:pt x="2198" y="8110"/>
                      <a:pt x="2168" y="8260"/>
                      <a:pt x="2122" y="8405"/>
                    </a:cubicBezTo>
                    <a:cubicBezTo>
                      <a:pt x="2077" y="8543"/>
                      <a:pt x="2022" y="8677"/>
                      <a:pt x="1956" y="8806"/>
                    </a:cubicBezTo>
                    <a:cubicBezTo>
                      <a:pt x="1928" y="8860"/>
                      <a:pt x="1900" y="8913"/>
                      <a:pt x="1870" y="8965"/>
                    </a:cubicBezTo>
                    <a:cubicBezTo>
                      <a:pt x="1830" y="9033"/>
                      <a:pt x="1788" y="9100"/>
                      <a:pt x="1745" y="9166"/>
                    </a:cubicBezTo>
                    <a:cubicBezTo>
                      <a:pt x="1708" y="9221"/>
                      <a:pt x="1669" y="9277"/>
                      <a:pt x="1628" y="9333"/>
                    </a:cubicBezTo>
                    <a:cubicBezTo>
                      <a:pt x="1590" y="9385"/>
                      <a:pt x="1549" y="9439"/>
                      <a:pt x="1507" y="9492"/>
                    </a:cubicBezTo>
                    <a:cubicBezTo>
                      <a:pt x="1364" y="9673"/>
                      <a:pt x="1200" y="9860"/>
                      <a:pt x="991" y="10079"/>
                    </a:cubicBezTo>
                    <a:cubicBezTo>
                      <a:pt x="879" y="10197"/>
                      <a:pt x="765" y="10313"/>
                      <a:pt x="655" y="10425"/>
                    </a:cubicBezTo>
                    <a:cubicBezTo>
                      <a:pt x="592" y="10488"/>
                      <a:pt x="528" y="10553"/>
                      <a:pt x="466" y="10617"/>
                    </a:cubicBezTo>
                    <a:lnTo>
                      <a:pt x="456" y="10607"/>
                    </a:lnTo>
                    <a:cubicBezTo>
                      <a:pt x="518" y="10543"/>
                      <a:pt x="583" y="10478"/>
                      <a:pt x="645" y="10415"/>
                    </a:cubicBezTo>
                    <a:cubicBezTo>
                      <a:pt x="755" y="10303"/>
                      <a:pt x="869" y="10187"/>
                      <a:pt x="981" y="10070"/>
                    </a:cubicBezTo>
                    <a:cubicBezTo>
                      <a:pt x="1189" y="9850"/>
                      <a:pt x="1353" y="9664"/>
                      <a:pt x="1496" y="9483"/>
                    </a:cubicBezTo>
                    <a:cubicBezTo>
                      <a:pt x="1538" y="9430"/>
                      <a:pt x="1579" y="9376"/>
                      <a:pt x="1617" y="9324"/>
                    </a:cubicBezTo>
                    <a:cubicBezTo>
                      <a:pt x="1657" y="9269"/>
                      <a:pt x="1696" y="9213"/>
                      <a:pt x="1733" y="9158"/>
                    </a:cubicBezTo>
                    <a:cubicBezTo>
                      <a:pt x="1777" y="9092"/>
                      <a:pt x="1818" y="9025"/>
                      <a:pt x="1857" y="8957"/>
                    </a:cubicBezTo>
                    <a:cubicBezTo>
                      <a:pt x="1887" y="8906"/>
                      <a:pt x="1916" y="8853"/>
                      <a:pt x="1943" y="8800"/>
                    </a:cubicBezTo>
                    <a:cubicBezTo>
                      <a:pt x="2009" y="8671"/>
                      <a:pt x="2064" y="8538"/>
                      <a:pt x="2108" y="8400"/>
                    </a:cubicBezTo>
                    <a:cubicBezTo>
                      <a:pt x="2154" y="8256"/>
                      <a:pt x="2184" y="8107"/>
                      <a:pt x="2198" y="7957"/>
                    </a:cubicBezTo>
                    <a:cubicBezTo>
                      <a:pt x="2202" y="7906"/>
                      <a:pt x="2204" y="7856"/>
                      <a:pt x="2204" y="7805"/>
                    </a:cubicBezTo>
                    <a:cubicBezTo>
                      <a:pt x="2204" y="7699"/>
                      <a:pt x="2195" y="7594"/>
                      <a:pt x="2176" y="7490"/>
                    </a:cubicBezTo>
                    <a:cubicBezTo>
                      <a:pt x="2168" y="7447"/>
                      <a:pt x="2158" y="7406"/>
                      <a:pt x="2151" y="7375"/>
                    </a:cubicBezTo>
                    <a:lnTo>
                      <a:pt x="2135" y="7318"/>
                    </a:lnTo>
                    <a:lnTo>
                      <a:pt x="2118" y="7262"/>
                    </a:lnTo>
                    <a:cubicBezTo>
                      <a:pt x="2093" y="7187"/>
                      <a:pt x="2064" y="7114"/>
                      <a:pt x="2030" y="7043"/>
                    </a:cubicBezTo>
                    <a:cubicBezTo>
                      <a:pt x="2011" y="7005"/>
                      <a:pt x="1991" y="6967"/>
                      <a:pt x="1970" y="6930"/>
                    </a:cubicBezTo>
                    <a:cubicBezTo>
                      <a:pt x="1913" y="6832"/>
                      <a:pt x="1847" y="6740"/>
                      <a:pt x="1773" y="6654"/>
                    </a:cubicBezTo>
                    <a:cubicBezTo>
                      <a:pt x="1723" y="6596"/>
                      <a:pt x="1669" y="6540"/>
                      <a:pt x="1611" y="6489"/>
                    </a:cubicBezTo>
                    <a:lnTo>
                      <a:pt x="1604" y="6482"/>
                    </a:lnTo>
                    <a:cubicBezTo>
                      <a:pt x="1600" y="6478"/>
                      <a:pt x="1595" y="6474"/>
                      <a:pt x="1590" y="6470"/>
                    </a:cubicBezTo>
                    <a:lnTo>
                      <a:pt x="1570" y="6452"/>
                    </a:lnTo>
                    <a:lnTo>
                      <a:pt x="1531" y="6419"/>
                    </a:lnTo>
                    <a:cubicBezTo>
                      <a:pt x="1507" y="6399"/>
                      <a:pt x="1481" y="6378"/>
                      <a:pt x="1452" y="6355"/>
                    </a:cubicBezTo>
                    <a:cubicBezTo>
                      <a:pt x="1418" y="6327"/>
                      <a:pt x="1383" y="6300"/>
                      <a:pt x="1350" y="6274"/>
                    </a:cubicBezTo>
                    <a:lnTo>
                      <a:pt x="1304" y="6238"/>
                    </a:lnTo>
                    <a:lnTo>
                      <a:pt x="1243" y="6190"/>
                    </a:lnTo>
                    <a:lnTo>
                      <a:pt x="1180" y="6132"/>
                    </a:lnTo>
                    <a:cubicBezTo>
                      <a:pt x="1118" y="6076"/>
                      <a:pt x="1056" y="6021"/>
                      <a:pt x="995" y="5967"/>
                    </a:cubicBezTo>
                    <a:cubicBezTo>
                      <a:pt x="963" y="5939"/>
                      <a:pt x="931" y="5910"/>
                      <a:pt x="899" y="5882"/>
                    </a:cubicBezTo>
                    <a:cubicBezTo>
                      <a:pt x="824" y="5816"/>
                      <a:pt x="727" y="5728"/>
                      <a:pt x="633" y="5638"/>
                    </a:cubicBezTo>
                    <a:lnTo>
                      <a:pt x="618" y="5624"/>
                    </a:lnTo>
                    <a:cubicBezTo>
                      <a:pt x="602" y="5609"/>
                      <a:pt x="586" y="5593"/>
                      <a:pt x="570" y="5577"/>
                    </a:cubicBezTo>
                    <a:lnTo>
                      <a:pt x="540" y="5547"/>
                    </a:lnTo>
                    <a:lnTo>
                      <a:pt x="512" y="5519"/>
                    </a:lnTo>
                    <a:cubicBezTo>
                      <a:pt x="470" y="5475"/>
                      <a:pt x="438" y="5437"/>
                      <a:pt x="409" y="5401"/>
                    </a:cubicBezTo>
                    <a:cubicBezTo>
                      <a:pt x="349" y="5327"/>
                      <a:pt x="294" y="5247"/>
                      <a:pt x="246" y="5164"/>
                    </a:cubicBezTo>
                    <a:cubicBezTo>
                      <a:pt x="190" y="5067"/>
                      <a:pt x="143" y="4964"/>
                      <a:pt x="105" y="4858"/>
                    </a:cubicBezTo>
                    <a:cubicBezTo>
                      <a:pt x="35" y="4663"/>
                      <a:pt x="0" y="4458"/>
                      <a:pt x="0" y="4251"/>
                    </a:cubicBezTo>
                    <a:cubicBezTo>
                      <a:pt x="0" y="4250"/>
                      <a:pt x="0" y="4249"/>
                      <a:pt x="0" y="4247"/>
                    </a:cubicBezTo>
                    <a:cubicBezTo>
                      <a:pt x="0" y="4199"/>
                      <a:pt x="2" y="4148"/>
                      <a:pt x="7" y="4092"/>
                    </a:cubicBezTo>
                    <a:cubicBezTo>
                      <a:pt x="7" y="4087"/>
                      <a:pt x="8" y="4082"/>
                      <a:pt x="8" y="4077"/>
                    </a:cubicBezTo>
                    <a:cubicBezTo>
                      <a:pt x="9" y="4069"/>
                      <a:pt x="10" y="4061"/>
                      <a:pt x="11" y="4053"/>
                    </a:cubicBezTo>
                    <a:lnTo>
                      <a:pt x="15" y="4015"/>
                    </a:lnTo>
                    <a:cubicBezTo>
                      <a:pt x="16" y="4008"/>
                      <a:pt x="17" y="4002"/>
                      <a:pt x="18" y="3996"/>
                    </a:cubicBezTo>
                    <a:lnTo>
                      <a:pt x="21" y="3978"/>
                    </a:lnTo>
                    <a:cubicBezTo>
                      <a:pt x="22" y="3973"/>
                      <a:pt x="22" y="3969"/>
                      <a:pt x="23" y="3964"/>
                    </a:cubicBezTo>
                    <a:cubicBezTo>
                      <a:pt x="24" y="3958"/>
                      <a:pt x="25" y="3952"/>
                      <a:pt x="26" y="3946"/>
                    </a:cubicBezTo>
                    <a:cubicBezTo>
                      <a:pt x="43" y="3867"/>
                      <a:pt x="72" y="3790"/>
                      <a:pt x="112" y="3720"/>
                    </a:cubicBezTo>
                    <a:cubicBezTo>
                      <a:pt x="179" y="3605"/>
                      <a:pt x="274" y="3509"/>
                      <a:pt x="389" y="3443"/>
                    </a:cubicBezTo>
                    <a:cubicBezTo>
                      <a:pt x="423" y="3423"/>
                      <a:pt x="459" y="3406"/>
                      <a:pt x="496" y="3392"/>
                    </a:cubicBezTo>
                    <a:cubicBezTo>
                      <a:pt x="574" y="3362"/>
                      <a:pt x="657" y="3346"/>
                      <a:pt x="741" y="3344"/>
                    </a:cubicBezTo>
                    <a:lnTo>
                      <a:pt x="749" y="3344"/>
                    </a:lnTo>
                    <a:cubicBezTo>
                      <a:pt x="757" y="3344"/>
                      <a:pt x="765" y="3344"/>
                      <a:pt x="773" y="3344"/>
                    </a:cubicBezTo>
                    <a:lnTo>
                      <a:pt x="796" y="3345"/>
                    </a:lnTo>
                    <a:cubicBezTo>
                      <a:pt x="798" y="3345"/>
                      <a:pt x="800" y="3345"/>
                      <a:pt x="802" y="3345"/>
                    </a:cubicBezTo>
                    <a:lnTo>
                      <a:pt x="842" y="3348"/>
                    </a:lnTo>
                    <a:lnTo>
                      <a:pt x="849" y="3348"/>
                    </a:lnTo>
                    <a:cubicBezTo>
                      <a:pt x="853" y="3349"/>
                      <a:pt x="857" y="3349"/>
                      <a:pt x="861" y="3349"/>
                    </a:cubicBezTo>
                    <a:lnTo>
                      <a:pt x="917" y="3356"/>
                    </a:lnTo>
                    <a:lnTo>
                      <a:pt x="955" y="3362"/>
                    </a:lnTo>
                    <a:cubicBezTo>
                      <a:pt x="974" y="3364"/>
                      <a:pt x="993" y="3368"/>
                      <a:pt x="1012" y="3371"/>
                    </a:cubicBezTo>
                    <a:lnTo>
                      <a:pt x="1032" y="3375"/>
                    </a:lnTo>
                    <a:cubicBezTo>
                      <a:pt x="1042" y="3377"/>
                      <a:pt x="1052" y="3379"/>
                      <a:pt x="1062" y="3381"/>
                    </a:cubicBezTo>
                    <a:lnTo>
                      <a:pt x="1109" y="3392"/>
                    </a:lnTo>
                    <a:lnTo>
                      <a:pt x="1148" y="3402"/>
                    </a:lnTo>
                    <a:lnTo>
                      <a:pt x="1160" y="3405"/>
                    </a:lnTo>
                    <a:cubicBezTo>
                      <a:pt x="1169" y="3407"/>
                      <a:pt x="1178" y="3410"/>
                      <a:pt x="1187" y="3412"/>
                    </a:cubicBezTo>
                    <a:lnTo>
                      <a:pt x="1212" y="3419"/>
                    </a:lnTo>
                    <a:cubicBezTo>
                      <a:pt x="1230" y="3424"/>
                      <a:pt x="1248" y="3429"/>
                      <a:pt x="1266" y="3435"/>
                    </a:cubicBezTo>
                    <a:lnTo>
                      <a:pt x="1305" y="3448"/>
                    </a:lnTo>
                    <a:cubicBezTo>
                      <a:pt x="1313" y="3451"/>
                      <a:pt x="1321" y="3453"/>
                      <a:pt x="1329" y="3456"/>
                    </a:cubicBezTo>
                    <a:lnTo>
                      <a:pt x="1344" y="3461"/>
                    </a:lnTo>
                    <a:cubicBezTo>
                      <a:pt x="1445" y="3497"/>
                      <a:pt x="1552" y="3540"/>
                      <a:pt x="1661" y="3589"/>
                    </a:cubicBezTo>
                    <a:cubicBezTo>
                      <a:pt x="1878" y="3687"/>
                      <a:pt x="2097" y="3803"/>
                      <a:pt x="2303" y="3915"/>
                    </a:cubicBezTo>
                    <a:lnTo>
                      <a:pt x="2357" y="3944"/>
                    </a:lnTo>
                    <a:cubicBezTo>
                      <a:pt x="2448" y="3993"/>
                      <a:pt x="2542" y="4044"/>
                      <a:pt x="2636" y="4093"/>
                    </a:cubicBezTo>
                    <a:cubicBezTo>
                      <a:pt x="2687" y="4120"/>
                      <a:pt x="2747" y="4151"/>
                      <a:pt x="2810" y="4182"/>
                    </a:cubicBezTo>
                    <a:lnTo>
                      <a:pt x="2854" y="4204"/>
                    </a:lnTo>
                    <a:lnTo>
                      <a:pt x="2942" y="4246"/>
                    </a:lnTo>
                    <a:lnTo>
                      <a:pt x="2984" y="4265"/>
                    </a:lnTo>
                    <a:lnTo>
                      <a:pt x="2981" y="4272"/>
                    </a:lnTo>
                    <a:lnTo>
                      <a:pt x="2984" y="4265"/>
                    </a:lnTo>
                    <a:lnTo>
                      <a:pt x="3039" y="4291"/>
                    </a:lnTo>
                    <a:cubicBezTo>
                      <a:pt x="3050" y="4297"/>
                      <a:pt x="3061" y="4302"/>
                      <a:pt x="3074" y="4308"/>
                    </a:cubicBezTo>
                    <a:lnTo>
                      <a:pt x="3124" y="4330"/>
                    </a:lnTo>
                    <a:cubicBezTo>
                      <a:pt x="3135" y="4334"/>
                      <a:pt x="3146" y="4339"/>
                      <a:pt x="3157" y="4344"/>
                    </a:cubicBezTo>
                    <a:lnTo>
                      <a:pt x="3174" y="4351"/>
                    </a:lnTo>
                    <a:cubicBezTo>
                      <a:pt x="3199" y="4361"/>
                      <a:pt x="3225" y="4371"/>
                      <a:pt x="3250" y="4380"/>
                    </a:cubicBezTo>
                    <a:lnTo>
                      <a:pt x="3276" y="4390"/>
                    </a:lnTo>
                    <a:lnTo>
                      <a:pt x="3354" y="4416"/>
                    </a:lnTo>
                    <a:lnTo>
                      <a:pt x="3380" y="4424"/>
                    </a:lnTo>
                    <a:cubicBezTo>
                      <a:pt x="3451" y="4445"/>
                      <a:pt x="3523" y="4463"/>
                      <a:pt x="3596" y="4478"/>
                    </a:cubicBezTo>
                    <a:cubicBezTo>
                      <a:pt x="3669" y="4493"/>
                      <a:pt x="3744" y="4503"/>
                      <a:pt x="3818" y="4510"/>
                    </a:cubicBezTo>
                    <a:lnTo>
                      <a:pt x="3837" y="4512"/>
                    </a:lnTo>
                    <a:cubicBezTo>
                      <a:pt x="3849" y="4513"/>
                      <a:pt x="3862" y="4514"/>
                      <a:pt x="3875" y="4514"/>
                    </a:cubicBezTo>
                    <a:lnTo>
                      <a:pt x="3935" y="4517"/>
                    </a:lnTo>
                    <a:cubicBezTo>
                      <a:pt x="3972" y="4518"/>
                      <a:pt x="4010" y="4519"/>
                      <a:pt x="4047" y="4517"/>
                    </a:cubicBezTo>
                    <a:cubicBezTo>
                      <a:pt x="4124" y="4515"/>
                      <a:pt x="4201" y="4509"/>
                      <a:pt x="4277" y="4497"/>
                    </a:cubicBezTo>
                    <a:cubicBezTo>
                      <a:pt x="4432" y="4474"/>
                      <a:pt x="4583" y="4431"/>
                      <a:pt x="4727" y="4368"/>
                    </a:cubicBezTo>
                    <a:cubicBezTo>
                      <a:pt x="4784" y="4343"/>
                      <a:pt x="4840" y="4314"/>
                      <a:pt x="4894" y="4283"/>
                    </a:cubicBezTo>
                    <a:cubicBezTo>
                      <a:pt x="4976" y="4236"/>
                      <a:pt x="5055" y="4181"/>
                      <a:pt x="5128" y="4121"/>
                    </a:cubicBezTo>
                    <a:cubicBezTo>
                      <a:pt x="5249" y="4020"/>
                      <a:pt x="5356" y="3904"/>
                      <a:pt x="5446" y="3776"/>
                    </a:cubicBezTo>
                    <a:cubicBezTo>
                      <a:pt x="5476" y="3733"/>
                      <a:pt x="5504" y="3688"/>
                      <a:pt x="5530" y="3643"/>
                    </a:cubicBezTo>
                    <a:cubicBezTo>
                      <a:pt x="5581" y="3554"/>
                      <a:pt x="5625" y="3462"/>
                      <a:pt x="5661" y="3366"/>
                    </a:cubicBezTo>
                    <a:cubicBezTo>
                      <a:pt x="5714" y="3224"/>
                      <a:pt x="5751" y="3076"/>
                      <a:pt x="5772" y="2926"/>
                    </a:cubicBezTo>
                    <a:cubicBezTo>
                      <a:pt x="5782" y="2852"/>
                      <a:pt x="5788" y="2778"/>
                      <a:pt x="5791" y="2704"/>
                    </a:cubicBezTo>
                    <a:cubicBezTo>
                      <a:pt x="5793" y="2636"/>
                      <a:pt x="5792" y="2564"/>
                      <a:pt x="5788" y="2483"/>
                    </a:cubicBezTo>
                    <a:lnTo>
                      <a:pt x="5784" y="2429"/>
                    </a:lnTo>
                    <a:lnTo>
                      <a:pt x="5779" y="2374"/>
                    </a:lnTo>
                    <a:cubicBezTo>
                      <a:pt x="5777" y="2357"/>
                      <a:pt x="5775" y="2340"/>
                      <a:pt x="5773" y="2324"/>
                    </a:cubicBezTo>
                    <a:lnTo>
                      <a:pt x="5773" y="2320"/>
                    </a:lnTo>
                    <a:cubicBezTo>
                      <a:pt x="5772" y="2315"/>
                      <a:pt x="5771" y="2308"/>
                      <a:pt x="5770" y="2302"/>
                    </a:cubicBezTo>
                    <a:cubicBezTo>
                      <a:pt x="5769" y="2291"/>
                      <a:pt x="5767" y="2279"/>
                      <a:pt x="5766" y="2267"/>
                    </a:cubicBezTo>
                    <a:lnTo>
                      <a:pt x="5763" y="2251"/>
                    </a:lnTo>
                    <a:cubicBezTo>
                      <a:pt x="5758" y="2221"/>
                      <a:pt x="5754" y="2190"/>
                      <a:pt x="5748" y="2160"/>
                    </a:cubicBezTo>
                    <a:lnTo>
                      <a:pt x="5742" y="2134"/>
                    </a:lnTo>
                    <a:cubicBezTo>
                      <a:pt x="5741" y="2124"/>
                      <a:pt x="5739" y="2115"/>
                      <a:pt x="5737" y="2107"/>
                    </a:cubicBezTo>
                    <a:lnTo>
                      <a:pt x="5725" y="2053"/>
                    </a:lnTo>
                    <a:cubicBezTo>
                      <a:pt x="5723" y="2041"/>
                      <a:pt x="5719" y="2029"/>
                      <a:pt x="5716" y="2017"/>
                    </a:cubicBezTo>
                    <a:cubicBezTo>
                      <a:pt x="5715" y="2011"/>
                      <a:pt x="5713" y="2006"/>
                      <a:pt x="5712" y="2000"/>
                    </a:cubicBezTo>
                    <a:lnTo>
                      <a:pt x="5695" y="1939"/>
                    </a:lnTo>
                    <a:cubicBezTo>
                      <a:pt x="5686" y="1908"/>
                      <a:pt x="5677" y="1876"/>
                      <a:pt x="5667" y="1845"/>
                    </a:cubicBezTo>
                    <a:cubicBezTo>
                      <a:pt x="5647" y="1784"/>
                      <a:pt x="5624" y="1719"/>
                      <a:pt x="5595" y="1646"/>
                    </a:cubicBezTo>
                    <a:lnTo>
                      <a:pt x="5575" y="1598"/>
                    </a:lnTo>
                    <a:cubicBezTo>
                      <a:pt x="5570" y="1587"/>
                      <a:pt x="5565" y="1576"/>
                      <a:pt x="5561" y="1566"/>
                    </a:cubicBezTo>
                    <a:lnTo>
                      <a:pt x="5554" y="1550"/>
                    </a:lnTo>
                    <a:cubicBezTo>
                      <a:pt x="5544" y="1526"/>
                      <a:pt x="5533" y="1502"/>
                      <a:pt x="5522" y="1479"/>
                    </a:cubicBezTo>
                    <a:lnTo>
                      <a:pt x="5511" y="1455"/>
                    </a:lnTo>
                    <a:cubicBezTo>
                      <a:pt x="5474" y="1379"/>
                      <a:pt x="5445" y="1323"/>
                      <a:pt x="5416" y="1271"/>
                    </a:cubicBezTo>
                    <a:cubicBezTo>
                      <a:pt x="5406" y="1250"/>
                      <a:pt x="5394" y="1230"/>
                      <a:pt x="5383" y="1210"/>
                    </a:cubicBezTo>
                    <a:cubicBezTo>
                      <a:pt x="5377" y="1200"/>
                      <a:pt x="5372" y="1191"/>
                      <a:pt x="5366" y="1181"/>
                    </a:cubicBezTo>
                    <a:lnTo>
                      <a:pt x="5341" y="1137"/>
                    </a:lnTo>
                    <a:cubicBezTo>
                      <a:pt x="5332" y="1123"/>
                      <a:pt x="5323" y="1108"/>
                      <a:pt x="5314" y="1094"/>
                    </a:cubicBezTo>
                    <a:cubicBezTo>
                      <a:pt x="5278" y="1034"/>
                      <a:pt x="5241" y="977"/>
                      <a:pt x="5206" y="924"/>
                    </a:cubicBezTo>
                    <a:cubicBezTo>
                      <a:pt x="5133" y="816"/>
                      <a:pt x="5055" y="708"/>
                      <a:pt x="4975" y="602"/>
                    </a:cubicBezTo>
                    <a:cubicBezTo>
                      <a:pt x="4812" y="390"/>
                      <a:pt x="4641" y="188"/>
                      <a:pt x="4489" y="10"/>
                    </a:cubicBezTo>
                    <a:lnTo>
                      <a:pt x="4500" y="0"/>
                    </a:lnTo>
                    <a:cubicBezTo>
                      <a:pt x="4651" y="179"/>
                      <a:pt x="4823" y="381"/>
                      <a:pt x="4986" y="594"/>
                    </a:cubicBezTo>
                    <a:cubicBezTo>
                      <a:pt x="5066" y="700"/>
                      <a:pt x="5144" y="808"/>
                      <a:pt x="5217" y="916"/>
                    </a:cubicBezTo>
                    <a:cubicBezTo>
                      <a:pt x="5252" y="970"/>
                      <a:pt x="5290" y="1027"/>
                      <a:pt x="5326" y="1087"/>
                    </a:cubicBezTo>
                    <a:cubicBezTo>
                      <a:pt x="5335" y="1101"/>
                      <a:pt x="5344" y="1116"/>
                      <a:pt x="5352" y="1130"/>
                    </a:cubicBezTo>
                    <a:lnTo>
                      <a:pt x="5378" y="1174"/>
                    </a:lnTo>
                    <a:cubicBezTo>
                      <a:pt x="5384" y="1184"/>
                      <a:pt x="5389" y="1193"/>
                      <a:pt x="5395" y="1203"/>
                    </a:cubicBezTo>
                    <a:cubicBezTo>
                      <a:pt x="5406" y="1223"/>
                      <a:pt x="5418" y="1243"/>
                      <a:pt x="5429" y="1264"/>
                    </a:cubicBezTo>
                    <a:cubicBezTo>
                      <a:pt x="5457" y="1316"/>
                      <a:pt x="5487" y="1373"/>
                      <a:pt x="5523" y="1449"/>
                    </a:cubicBezTo>
                    <a:lnTo>
                      <a:pt x="5534" y="1473"/>
                    </a:lnTo>
                    <a:cubicBezTo>
                      <a:pt x="5545" y="1496"/>
                      <a:pt x="5556" y="1520"/>
                      <a:pt x="5567" y="1544"/>
                    </a:cubicBezTo>
                    <a:lnTo>
                      <a:pt x="5574" y="1560"/>
                    </a:lnTo>
                    <a:cubicBezTo>
                      <a:pt x="5578" y="1571"/>
                      <a:pt x="5583" y="1582"/>
                      <a:pt x="5587" y="1592"/>
                    </a:cubicBezTo>
                    <a:lnTo>
                      <a:pt x="5607" y="1641"/>
                    </a:lnTo>
                    <a:cubicBezTo>
                      <a:pt x="5636" y="1714"/>
                      <a:pt x="5660" y="1780"/>
                      <a:pt x="5680" y="1841"/>
                    </a:cubicBezTo>
                    <a:cubicBezTo>
                      <a:pt x="5690" y="1873"/>
                      <a:pt x="5699" y="1904"/>
                      <a:pt x="5708" y="1935"/>
                    </a:cubicBezTo>
                    <a:lnTo>
                      <a:pt x="5718" y="1970"/>
                    </a:lnTo>
                    <a:lnTo>
                      <a:pt x="5725" y="1996"/>
                    </a:lnTo>
                    <a:cubicBezTo>
                      <a:pt x="5727" y="2002"/>
                      <a:pt x="5728" y="2008"/>
                      <a:pt x="5730" y="2014"/>
                    </a:cubicBezTo>
                    <a:cubicBezTo>
                      <a:pt x="5733" y="2025"/>
                      <a:pt x="5736" y="2038"/>
                      <a:pt x="5739" y="2050"/>
                    </a:cubicBezTo>
                    <a:lnTo>
                      <a:pt x="5750" y="2104"/>
                    </a:lnTo>
                    <a:cubicBezTo>
                      <a:pt x="5752" y="2112"/>
                      <a:pt x="5754" y="2121"/>
                      <a:pt x="5756" y="2131"/>
                    </a:cubicBezTo>
                    <a:lnTo>
                      <a:pt x="5761" y="2158"/>
                    </a:lnTo>
                    <a:cubicBezTo>
                      <a:pt x="5767" y="2188"/>
                      <a:pt x="5772" y="2219"/>
                      <a:pt x="5777" y="2249"/>
                    </a:cubicBezTo>
                    <a:lnTo>
                      <a:pt x="5779" y="2265"/>
                    </a:lnTo>
                    <a:cubicBezTo>
                      <a:pt x="5781" y="2277"/>
                      <a:pt x="5783" y="2289"/>
                      <a:pt x="5784" y="2301"/>
                    </a:cubicBezTo>
                    <a:cubicBezTo>
                      <a:pt x="5785" y="2307"/>
                      <a:pt x="5786" y="2313"/>
                      <a:pt x="5786" y="2319"/>
                    </a:cubicBezTo>
                    <a:lnTo>
                      <a:pt x="5787" y="2322"/>
                    </a:lnTo>
                    <a:cubicBezTo>
                      <a:pt x="5789" y="2339"/>
                      <a:pt x="5791" y="2356"/>
                      <a:pt x="5793" y="2373"/>
                    </a:cubicBezTo>
                    <a:lnTo>
                      <a:pt x="5798" y="2428"/>
                    </a:lnTo>
                    <a:lnTo>
                      <a:pt x="5802" y="2483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9"/>
              <p:cNvSpPr/>
              <p:nvPr/>
            </p:nvSpPr>
            <p:spPr>
              <a:xfrm>
                <a:off x="4767480" y="970920"/>
                <a:ext cx="2090160" cy="37324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368" extrusionOk="0">
                    <a:moveTo>
                      <a:pt x="1042" y="9832"/>
                    </a:moveTo>
                    <a:cubicBezTo>
                      <a:pt x="931" y="9949"/>
                      <a:pt x="818" y="10064"/>
                      <a:pt x="709" y="10174"/>
                    </a:cubicBezTo>
                    <a:cubicBezTo>
                      <a:pt x="646" y="10238"/>
                      <a:pt x="582" y="10303"/>
                      <a:pt x="519" y="10368"/>
                    </a:cubicBezTo>
                    <a:lnTo>
                      <a:pt x="509" y="10358"/>
                    </a:lnTo>
                    <a:cubicBezTo>
                      <a:pt x="572" y="10293"/>
                      <a:pt x="636" y="10228"/>
                      <a:pt x="699" y="10164"/>
                    </a:cubicBezTo>
                    <a:cubicBezTo>
                      <a:pt x="809" y="10053"/>
                      <a:pt x="922" y="9938"/>
                      <a:pt x="1033" y="9822"/>
                    </a:cubicBezTo>
                    <a:cubicBezTo>
                      <a:pt x="1237" y="9607"/>
                      <a:pt x="1397" y="9425"/>
                      <a:pt x="1536" y="9249"/>
                    </a:cubicBezTo>
                    <a:cubicBezTo>
                      <a:pt x="1577" y="9198"/>
                      <a:pt x="1616" y="9146"/>
                      <a:pt x="1653" y="9095"/>
                    </a:cubicBezTo>
                    <a:cubicBezTo>
                      <a:pt x="1692" y="9042"/>
                      <a:pt x="1729" y="8988"/>
                      <a:pt x="1764" y="8936"/>
                    </a:cubicBezTo>
                    <a:cubicBezTo>
                      <a:pt x="1806" y="8874"/>
                      <a:pt x="1845" y="8810"/>
                      <a:pt x="1883" y="8745"/>
                    </a:cubicBezTo>
                    <a:cubicBezTo>
                      <a:pt x="1911" y="8696"/>
                      <a:pt x="1938" y="8647"/>
                      <a:pt x="1964" y="8596"/>
                    </a:cubicBezTo>
                    <a:cubicBezTo>
                      <a:pt x="2025" y="8477"/>
                      <a:pt x="2077" y="8353"/>
                      <a:pt x="2118" y="8225"/>
                    </a:cubicBezTo>
                    <a:cubicBezTo>
                      <a:pt x="2159" y="8094"/>
                      <a:pt x="2187" y="7958"/>
                      <a:pt x="2199" y="7821"/>
                    </a:cubicBezTo>
                    <a:cubicBezTo>
                      <a:pt x="2203" y="7776"/>
                      <a:pt x="2205" y="7730"/>
                      <a:pt x="2205" y="7685"/>
                    </a:cubicBezTo>
                    <a:cubicBezTo>
                      <a:pt x="2205" y="7590"/>
                      <a:pt x="2196" y="7496"/>
                      <a:pt x="2179" y="7403"/>
                    </a:cubicBezTo>
                    <a:cubicBezTo>
                      <a:pt x="2167" y="7333"/>
                      <a:pt x="2150" y="7265"/>
                      <a:pt x="2128" y="7198"/>
                    </a:cubicBezTo>
                    <a:cubicBezTo>
                      <a:pt x="2106" y="7132"/>
                      <a:pt x="2080" y="7066"/>
                      <a:pt x="2049" y="7003"/>
                    </a:cubicBezTo>
                    <a:cubicBezTo>
                      <a:pt x="2032" y="6969"/>
                      <a:pt x="2015" y="6936"/>
                      <a:pt x="1996" y="6903"/>
                    </a:cubicBezTo>
                    <a:cubicBezTo>
                      <a:pt x="1945" y="6815"/>
                      <a:pt x="1885" y="6731"/>
                      <a:pt x="1819" y="6654"/>
                    </a:cubicBezTo>
                    <a:cubicBezTo>
                      <a:pt x="1773" y="6601"/>
                      <a:pt x="1724" y="6551"/>
                      <a:pt x="1672" y="6505"/>
                    </a:cubicBezTo>
                    <a:lnTo>
                      <a:pt x="1666" y="6499"/>
                    </a:lnTo>
                    <a:cubicBezTo>
                      <a:pt x="1662" y="6495"/>
                      <a:pt x="1657" y="6491"/>
                      <a:pt x="1653" y="6488"/>
                    </a:cubicBezTo>
                    <a:lnTo>
                      <a:pt x="1634" y="6471"/>
                    </a:lnTo>
                    <a:lnTo>
                      <a:pt x="1597" y="6439"/>
                    </a:lnTo>
                    <a:cubicBezTo>
                      <a:pt x="1574" y="6420"/>
                      <a:pt x="1549" y="6400"/>
                      <a:pt x="1522" y="6378"/>
                    </a:cubicBezTo>
                    <a:cubicBezTo>
                      <a:pt x="1488" y="6351"/>
                      <a:pt x="1454" y="6325"/>
                      <a:pt x="1422" y="6299"/>
                    </a:cubicBezTo>
                    <a:lnTo>
                      <a:pt x="1374" y="6262"/>
                    </a:lnTo>
                    <a:cubicBezTo>
                      <a:pt x="1350" y="6243"/>
                      <a:pt x="1324" y="6222"/>
                      <a:pt x="1307" y="6208"/>
                    </a:cubicBezTo>
                    <a:lnTo>
                      <a:pt x="1241" y="6148"/>
                    </a:lnTo>
                    <a:cubicBezTo>
                      <a:pt x="1180" y="6093"/>
                      <a:pt x="1118" y="6038"/>
                      <a:pt x="1058" y="5985"/>
                    </a:cubicBezTo>
                    <a:cubicBezTo>
                      <a:pt x="1025" y="5956"/>
                      <a:pt x="993" y="5928"/>
                      <a:pt x="961" y="5899"/>
                    </a:cubicBezTo>
                    <a:cubicBezTo>
                      <a:pt x="885" y="5832"/>
                      <a:pt x="786" y="5743"/>
                      <a:pt x="690" y="5651"/>
                    </a:cubicBezTo>
                    <a:lnTo>
                      <a:pt x="675" y="5637"/>
                    </a:lnTo>
                    <a:cubicBezTo>
                      <a:pt x="659" y="5621"/>
                      <a:pt x="642" y="5605"/>
                      <a:pt x="625" y="5588"/>
                    </a:cubicBezTo>
                    <a:lnTo>
                      <a:pt x="593" y="5557"/>
                    </a:lnTo>
                    <a:lnTo>
                      <a:pt x="563" y="5526"/>
                    </a:lnTo>
                    <a:cubicBezTo>
                      <a:pt x="518" y="5477"/>
                      <a:pt x="482" y="5436"/>
                      <a:pt x="450" y="5396"/>
                    </a:cubicBezTo>
                    <a:cubicBezTo>
                      <a:pt x="384" y="5314"/>
                      <a:pt x="324" y="5227"/>
                      <a:pt x="271" y="5136"/>
                    </a:cubicBezTo>
                    <a:cubicBezTo>
                      <a:pt x="209" y="5028"/>
                      <a:pt x="157" y="4916"/>
                      <a:pt x="116" y="4799"/>
                    </a:cubicBezTo>
                    <a:cubicBezTo>
                      <a:pt x="39" y="4585"/>
                      <a:pt x="0" y="4359"/>
                      <a:pt x="0" y="4131"/>
                    </a:cubicBezTo>
                    <a:cubicBezTo>
                      <a:pt x="0" y="4130"/>
                      <a:pt x="0" y="4128"/>
                      <a:pt x="0" y="4126"/>
                    </a:cubicBezTo>
                    <a:cubicBezTo>
                      <a:pt x="0" y="4073"/>
                      <a:pt x="2" y="4017"/>
                      <a:pt x="8" y="3955"/>
                    </a:cubicBezTo>
                    <a:cubicBezTo>
                      <a:pt x="8" y="3950"/>
                      <a:pt x="9" y="3945"/>
                      <a:pt x="9" y="3939"/>
                    </a:cubicBezTo>
                    <a:cubicBezTo>
                      <a:pt x="10" y="3931"/>
                      <a:pt x="11" y="3922"/>
                      <a:pt x="12" y="3913"/>
                    </a:cubicBezTo>
                    <a:lnTo>
                      <a:pt x="17" y="3870"/>
                    </a:lnTo>
                    <a:cubicBezTo>
                      <a:pt x="18" y="3863"/>
                      <a:pt x="19" y="3856"/>
                      <a:pt x="20" y="3849"/>
                    </a:cubicBezTo>
                    <a:lnTo>
                      <a:pt x="23" y="3829"/>
                    </a:lnTo>
                    <a:cubicBezTo>
                      <a:pt x="24" y="3823"/>
                      <a:pt x="25" y="3818"/>
                      <a:pt x="26" y="3813"/>
                    </a:cubicBezTo>
                    <a:cubicBezTo>
                      <a:pt x="28" y="3805"/>
                      <a:pt x="29" y="3798"/>
                      <a:pt x="30" y="3790"/>
                    </a:cubicBezTo>
                    <a:cubicBezTo>
                      <a:pt x="51" y="3691"/>
                      <a:pt x="87" y="3596"/>
                      <a:pt x="137" y="3508"/>
                    </a:cubicBezTo>
                    <a:cubicBezTo>
                      <a:pt x="220" y="3365"/>
                      <a:pt x="338" y="3246"/>
                      <a:pt x="481" y="3164"/>
                    </a:cubicBezTo>
                    <a:cubicBezTo>
                      <a:pt x="524" y="3139"/>
                      <a:pt x="568" y="3118"/>
                      <a:pt x="614" y="3101"/>
                    </a:cubicBezTo>
                    <a:cubicBezTo>
                      <a:pt x="712" y="3063"/>
                      <a:pt x="816" y="3043"/>
                      <a:pt x="920" y="3041"/>
                    </a:cubicBezTo>
                    <a:lnTo>
                      <a:pt x="930" y="3041"/>
                    </a:lnTo>
                    <a:cubicBezTo>
                      <a:pt x="939" y="3041"/>
                      <a:pt x="950" y="3040"/>
                      <a:pt x="960" y="3041"/>
                    </a:cubicBezTo>
                    <a:lnTo>
                      <a:pt x="989" y="3041"/>
                    </a:lnTo>
                    <a:cubicBezTo>
                      <a:pt x="991" y="3041"/>
                      <a:pt x="993" y="3042"/>
                      <a:pt x="996" y="3042"/>
                    </a:cubicBezTo>
                    <a:lnTo>
                      <a:pt x="1041" y="3045"/>
                    </a:lnTo>
                    <a:lnTo>
                      <a:pt x="1049" y="3046"/>
                    </a:lnTo>
                    <a:cubicBezTo>
                      <a:pt x="1054" y="3046"/>
                      <a:pt x="1058" y="3046"/>
                      <a:pt x="1063" y="3047"/>
                    </a:cubicBezTo>
                    <a:lnTo>
                      <a:pt x="1126" y="3054"/>
                    </a:lnTo>
                    <a:lnTo>
                      <a:pt x="1168" y="3060"/>
                    </a:lnTo>
                    <a:cubicBezTo>
                      <a:pt x="1189" y="3063"/>
                      <a:pt x="1211" y="3067"/>
                      <a:pt x="1232" y="3071"/>
                    </a:cubicBezTo>
                    <a:lnTo>
                      <a:pt x="1252" y="3075"/>
                    </a:lnTo>
                    <a:cubicBezTo>
                      <a:pt x="1263" y="3077"/>
                      <a:pt x="1275" y="3079"/>
                      <a:pt x="1285" y="3082"/>
                    </a:cubicBezTo>
                    <a:lnTo>
                      <a:pt x="1336" y="3093"/>
                    </a:lnTo>
                    <a:lnTo>
                      <a:pt x="1378" y="3104"/>
                    </a:lnTo>
                    <a:lnTo>
                      <a:pt x="1392" y="3108"/>
                    </a:lnTo>
                    <a:cubicBezTo>
                      <a:pt x="1401" y="3110"/>
                      <a:pt x="1411" y="3113"/>
                      <a:pt x="1421" y="3116"/>
                    </a:cubicBezTo>
                    <a:lnTo>
                      <a:pt x="1447" y="3123"/>
                    </a:lnTo>
                    <a:cubicBezTo>
                      <a:pt x="1466" y="3129"/>
                      <a:pt x="1485" y="3134"/>
                      <a:pt x="1505" y="3141"/>
                    </a:cubicBezTo>
                    <a:lnTo>
                      <a:pt x="1546" y="3154"/>
                    </a:lnTo>
                    <a:cubicBezTo>
                      <a:pt x="1555" y="3157"/>
                      <a:pt x="1564" y="3160"/>
                      <a:pt x="1573" y="3163"/>
                    </a:cubicBezTo>
                    <a:lnTo>
                      <a:pt x="1588" y="3168"/>
                    </a:lnTo>
                    <a:cubicBezTo>
                      <a:pt x="1695" y="3205"/>
                      <a:pt x="1806" y="3250"/>
                      <a:pt x="1920" y="3302"/>
                    </a:cubicBezTo>
                    <a:cubicBezTo>
                      <a:pt x="2143" y="3402"/>
                      <a:pt x="2366" y="3521"/>
                      <a:pt x="2575" y="3634"/>
                    </a:cubicBezTo>
                    <a:lnTo>
                      <a:pt x="2628" y="3663"/>
                    </a:lnTo>
                    <a:cubicBezTo>
                      <a:pt x="2719" y="3712"/>
                      <a:pt x="2812" y="3762"/>
                      <a:pt x="2906" y="3811"/>
                    </a:cubicBezTo>
                    <a:cubicBezTo>
                      <a:pt x="2956" y="3837"/>
                      <a:pt x="3015" y="3868"/>
                      <a:pt x="3076" y="3898"/>
                    </a:cubicBezTo>
                    <a:lnTo>
                      <a:pt x="3119" y="3919"/>
                    </a:lnTo>
                    <a:lnTo>
                      <a:pt x="3205" y="3961"/>
                    </a:lnTo>
                    <a:lnTo>
                      <a:pt x="3247" y="3980"/>
                    </a:lnTo>
                    <a:lnTo>
                      <a:pt x="3244" y="3986"/>
                    </a:lnTo>
                    <a:lnTo>
                      <a:pt x="3247" y="3980"/>
                    </a:lnTo>
                    <a:lnTo>
                      <a:pt x="3300" y="4005"/>
                    </a:lnTo>
                    <a:cubicBezTo>
                      <a:pt x="3311" y="4011"/>
                      <a:pt x="3322" y="4016"/>
                      <a:pt x="3334" y="4021"/>
                    </a:cubicBezTo>
                    <a:lnTo>
                      <a:pt x="3380" y="4042"/>
                    </a:lnTo>
                    <a:cubicBezTo>
                      <a:pt x="3390" y="4046"/>
                      <a:pt x="3400" y="4050"/>
                      <a:pt x="3411" y="4054"/>
                    </a:cubicBezTo>
                    <a:lnTo>
                      <a:pt x="3427" y="4061"/>
                    </a:lnTo>
                    <a:cubicBezTo>
                      <a:pt x="3449" y="4070"/>
                      <a:pt x="3472" y="4079"/>
                      <a:pt x="3495" y="4087"/>
                    </a:cubicBezTo>
                    <a:lnTo>
                      <a:pt x="3521" y="4097"/>
                    </a:lnTo>
                    <a:lnTo>
                      <a:pt x="3593" y="4121"/>
                    </a:lnTo>
                    <a:lnTo>
                      <a:pt x="3617" y="4128"/>
                    </a:lnTo>
                    <a:cubicBezTo>
                      <a:pt x="3682" y="4148"/>
                      <a:pt x="3748" y="4165"/>
                      <a:pt x="3815" y="4178"/>
                    </a:cubicBezTo>
                    <a:cubicBezTo>
                      <a:pt x="3882" y="4192"/>
                      <a:pt x="3950" y="4201"/>
                      <a:pt x="4019" y="4207"/>
                    </a:cubicBezTo>
                    <a:lnTo>
                      <a:pt x="4036" y="4209"/>
                    </a:lnTo>
                    <a:cubicBezTo>
                      <a:pt x="4047" y="4210"/>
                      <a:pt x="4059" y="4211"/>
                      <a:pt x="4070" y="4211"/>
                    </a:cubicBezTo>
                    <a:lnTo>
                      <a:pt x="4129" y="4214"/>
                    </a:lnTo>
                    <a:cubicBezTo>
                      <a:pt x="4160" y="4215"/>
                      <a:pt x="4193" y="4215"/>
                      <a:pt x="4225" y="4214"/>
                    </a:cubicBezTo>
                    <a:cubicBezTo>
                      <a:pt x="4295" y="4213"/>
                      <a:pt x="4364" y="4207"/>
                      <a:pt x="4433" y="4196"/>
                    </a:cubicBezTo>
                    <a:cubicBezTo>
                      <a:pt x="4572" y="4176"/>
                      <a:pt x="4707" y="4137"/>
                      <a:pt x="4836" y="4080"/>
                    </a:cubicBezTo>
                    <a:cubicBezTo>
                      <a:pt x="4887" y="4058"/>
                      <a:pt x="4937" y="4032"/>
                      <a:pt x="4985" y="4005"/>
                    </a:cubicBezTo>
                    <a:cubicBezTo>
                      <a:pt x="5059" y="3962"/>
                      <a:pt x="5129" y="3914"/>
                      <a:pt x="5194" y="3860"/>
                    </a:cubicBezTo>
                    <a:cubicBezTo>
                      <a:pt x="5302" y="3770"/>
                      <a:pt x="5398" y="3666"/>
                      <a:pt x="5479" y="3551"/>
                    </a:cubicBezTo>
                    <a:cubicBezTo>
                      <a:pt x="5506" y="3512"/>
                      <a:pt x="5531" y="3472"/>
                      <a:pt x="5554" y="3432"/>
                    </a:cubicBezTo>
                    <a:cubicBezTo>
                      <a:pt x="5600" y="3352"/>
                      <a:pt x="5640" y="3268"/>
                      <a:pt x="5672" y="3182"/>
                    </a:cubicBezTo>
                    <a:cubicBezTo>
                      <a:pt x="5721" y="3053"/>
                      <a:pt x="5754" y="2919"/>
                      <a:pt x="5773" y="2782"/>
                    </a:cubicBezTo>
                    <a:cubicBezTo>
                      <a:pt x="5782" y="2714"/>
                      <a:pt x="5788" y="2646"/>
                      <a:pt x="5790" y="2578"/>
                    </a:cubicBezTo>
                    <a:cubicBezTo>
                      <a:pt x="5793" y="2516"/>
                      <a:pt x="5792" y="2450"/>
                      <a:pt x="5788" y="2375"/>
                    </a:cubicBezTo>
                    <a:lnTo>
                      <a:pt x="5784" y="2324"/>
                    </a:lnTo>
                    <a:lnTo>
                      <a:pt x="5779" y="2274"/>
                    </a:lnTo>
                    <a:cubicBezTo>
                      <a:pt x="5778" y="2259"/>
                      <a:pt x="5776" y="2243"/>
                      <a:pt x="5774" y="2228"/>
                    </a:cubicBezTo>
                    <a:lnTo>
                      <a:pt x="5774" y="2224"/>
                    </a:lnTo>
                    <a:cubicBezTo>
                      <a:pt x="5773" y="2218"/>
                      <a:pt x="5772" y="2213"/>
                      <a:pt x="5771" y="2207"/>
                    </a:cubicBezTo>
                    <a:cubicBezTo>
                      <a:pt x="5770" y="2196"/>
                      <a:pt x="5769" y="2185"/>
                      <a:pt x="5767" y="2174"/>
                    </a:cubicBezTo>
                    <a:lnTo>
                      <a:pt x="5764" y="2157"/>
                    </a:lnTo>
                    <a:cubicBezTo>
                      <a:pt x="5760" y="2130"/>
                      <a:pt x="5756" y="2102"/>
                      <a:pt x="5750" y="2075"/>
                    </a:cubicBezTo>
                    <a:cubicBezTo>
                      <a:pt x="5749" y="2069"/>
                      <a:pt x="5748" y="2063"/>
                      <a:pt x="5747" y="2058"/>
                    </a:cubicBezTo>
                    <a:cubicBezTo>
                      <a:pt x="5745" y="2047"/>
                      <a:pt x="5743" y="2036"/>
                      <a:pt x="5741" y="2026"/>
                    </a:cubicBezTo>
                    <a:lnTo>
                      <a:pt x="5730" y="1976"/>
                    </a:lnTo>
                    <a:cubicBezTo>
                      <a:pt x="5727" y="1965"/>
                      <a:pt x="5724" y="1954"/>
                      <a:pt x="5722" y="1943"/>
                    </a:cubicBezTo>
                    <a:cubicBezTo>
                      <a:pt x="5720" y="1937"/>
                      <a:pt x="5719" y="1932"/>
                      <a:pt x="5717" y="1927"/>
                    </a:cubicBezTo>
                    <a:cubicBezTo>
                      <a:pt x="5716" y="1921"/>
                      <a:pt x="5714" y="1915"/>
                      <a:pt x="5713" y="1910"/>
                    </a:cubicBezTo>
                    <a:cubicBezTo>
                      <a:pt x="5710" y="1899"/>
                      <a:pt x="5707" y="1888"/>
                      <a:pt x="5704" y="1878"/>
                    </a:cubicBezTo>
                    <a:lnTo>
                      <a:pt x="5701" y="1868"/>
                    </a:lnTo>
                    <a:cubicBezTo>
                      <a:pt x="5693" y="1840"/>
                      <a:pt x="5685" y="1810"/>
                      <a:pt x="5675" y="1782"/>
                    </a:cubicBezTo>
                    <a:cubicBezTo>
                      <a:pt x="5657" y="1725"/>
                      <a:pt x="5635" y="1664"/>
                      <a:pt x="5608" y="1595"/>
                    </a:cubicBezTo>
                    <a:lnTo>
                      <a:pt x="5589" y="1549"/>
                    </a:lnTo>
                    <a:cubicBezTo>
                      <a:pt x="5585" y="1539"/>
                      <a:pt x="5580" y="1530"/>
                      <a:pt x="5576" y="1520"/>
                    </a:cubicBezTo>
                    <a:lnTo>
                      <a:pt x="5569" y="1504"/>
                    </a:lnTo>
                    <a:cubicBezTo>
                      <a:pt x="5560" y="1482"/>
                      <a:pt x="5549" y="1460"/>
                      <a:pt x="5539" y="1438"/>
                    </a:cubicBezTo>
                    <a:lnTo>
                      <a:pt x="5528" y="1414"/>
                    </a:lnTo>
                    <a:cubicBezTo>
                      <a:pt x="5505" y="1366"/>
                      <a:pt x="5474" y="1302"/>
                      <a:pt x="5439" y="1239"/>
                    </a:cubicBezTo>
                    <a:cubicBezTo>
                      <a:pt x="5428" y="1220"/>
                      <a:pt x="5417" y="1201"/>
                      <a:pt x="5407" y="1182"/>
                    </a:cubicBezTo>
                    <a:cubicBezTo>
                      <a:pt x="5401" y="1173"/>
                      <a:pt x="5396" y="1163"/>
                      <a:pt x="5391" y="1154"/>
                    </a:cubicBezTo>
                    <a:cubicBezTo>
                      <a:pt x="5385" y="1145"/>
                      <a:pt x="5380" y="1136"/>
                      <a:pt x="5374" y="1126"/>
                    </a:cubicBezTo>
                    <a:cubicBezTo>
                      <a:pt x="5363" y="1108"/>
                      <a:pt x="5352" y="1089"/>
                      <a:pt x="5341" y="1070"/>
                    </a:cubicBezTo>
                    <a:cubicBezTo>
                      <a:pt x="5306" y="1013"/>
                      <a:pt x="5270" y="958"/>
                      <a:pt x="5236" y="907"/>
                    </a:cubicBezTo>
                    <a:cubicBezTo>
                      <a:pt x="5165" y="802"/>
                      <a:pt x="5090" y="697"/>
                      <a:pt x="5012" y="594"/>
                    </a:cubicBezTo>
                    <a:cubicBezTo>
                      <a:pt x="4852" y="385"/>
                      <a:pt x="4683" y="186"/>
                      <a:pt x="4533" y="9"/>
                    </a:cubicBezTo>
                    <a:lnTo>
                      <a:pt x="4544" y="0"/>
                    </a:lnTo>
                    <a:cubicBezTo>
                      <a:pt x="4694" y="177"/>
                      <a:pt x="4864" y="377"/>
                      <a:pt x="5023" y="586"/>
                    </a:cubicBezTo>
                    <a:cubicBezTo>
                      <a:pt x="5102" y="689"/>
                      <a:pt x="5178" y="794"/>
                      <a:pt x="5248" y="899"/>
                    </a:cubicBezTo>
                    <a:cubicBezTo>
                      <a:pt x="5282" y="951"/>
                      <a:pt x="5319" y="1006"/>
                      <a:pt x="5353" y="1063"/>
                    </a:cubicBezTo>
                    <a:cubicBezTo>
                      <a:pt x="5364" y="1081"/>
                      <a:pt x="5376" y="1101"/>
                      <a:pt x="5386" y="1119"/>
                    </a:cubicBezTo>
                    <a:cubicBezTo>
                      <a:pt x="5392" y="1128"/>
                      <a:pt x="5398" y="1138"/>
                      <a:pt x="5403" y="1147"/>
                    </a:cubicBezTo>
                    <a:cubicBezTo>
                      <a:pt x="5408" y="1156"/>
                      <a:pt x="5414" y="1166"/>
                      <a:pt x="5419" y="1175"/>
                    </a:cubicBezTo>
                    <a:cubicBezTo>
                      <a:pt x="5430" y="1194"/>
                      <a:pt x="5441" y="1213"/>
                      <a:pt x="5451" y="1233"/>
                    </a:cubicBezTo>
                    <a:cubicBezTo>
                      <a:pt x="5486" y="1295"/>
                      <a:pt x="5517" y="1359"/>
                      <a:pt x="5541" y="1408"/>
                    </a:cubicBezTo>
                    <a:lnTo>
                      <a:pt x="5552" y="1432"/>
                    </a:lnTo>
                    <a:cubicBezTo>
                      <a:pt x="5562" y="1454"/>
                      <a:pt x="5573" y="1476"/>
                      <a:pt x="5582" y="1499"/>
                    </a:cubicBezTo>
                    <a:lnTo>
                      <a:pt x="5589" y="1514"/>
                    </a:lnTo>
                    <a:cubicBezTo>
                      <a:pt x="5593" y="1524"/>
                      <a:pt x="5598" y="1534"/>
                      <a:pt x="5602" y="1544"/>
                    </a:cubicBezTo>
                    <a:lnTo>
                      <a:pt x="5621" y="1590"/>
                    </a:lnTo>
                    <a:cubicBezTo>
                      <a:pt x="5648" y="1660"/>
                      <a:pt x="5670" y="1721"/>
                      <a:pt x="5689" y="1778"/>
                    </a:cubicBezTo>
                    <a:cubicBezTo>
                      <a:pt x="5698" y="1807"/>
                      <a:pt x="5707" y="1836"/>
                      <a:pt x="5715" y="1864"/>
                    </a:cubicBezTo>
                    <a:lnTo>
                      <a:pt x="5718" y="1874"/>
                    </a:lnTo>
                    <a:cubicBezTo>
                      <a:pt x="5721" y="1885"/>
                      <a:pt x="5724" y="1896"/>
                      <a:pt x="5727" y="1906"/>
                    </a:cubicBezTo>
                    <a:cubicBezTo>
                      <a:pt x="5728" y="1912"/>
                      <a:pt x="5730" y="1918"/>
                      <a:pt x="5731" y="1923"/>
                    </a:cubicBezTo>
                    <a:cubicBezTo>
                      <a:pt x="5732" y="1929"/>
                      <a:pt x="5734" y="1934"/>
                      <a:pt x="5735" y="1939"/>
                    </a:cubicBezTo>
                    <a:cubicBezTo>
                      <a:pt x="5738" y="1950"/>
                      <a:pt x="5741" y="1962"/>
                      <a:pt x="5744" y="1973"/>
                    </a:cubicBezTo>
                    <a:lnTo>
                      <a:pt x="5755" y="2023"/>
                    </a:lnTo>
                    <a:cubicBezTo>
                      <a:pt x="5757" y="2034"/>
                      <a:pt x="5759" y="2045"/>
                      <a:pt x="5761" y="2055"/>
                    </a:cubicBezTo>
                    <a:cubicBezTo>
                      <a:pt x="5762" y="2061"/>
                      <a:pt x="5763" y="2067"/>
                      <a:pt x="5764" y="2072"/>
                    </a:cubicBezTo>
                    <a:cubicBezTo>
                      <a:pt x="5770" y="2100"/>
                      <a:pt x="5774" y="2128"/>
                      <a:pt x="5778" y="2155"/>
                    </a:cubicBezTo>
                    <a:lnTo>
                      <a:pt x="5781" y="2172"/>
                    </a:lnTo>
                    <a:cubicBezTo>
                      <a:pt x="5783" y="2183"/>
                      <a:pt x="5784" y="2194"/>
                      <a:pt x="5785" y="2205"/>
                    </a:cubicBezTo>
                    <a:cubicBezTo>
                      <a:pt x="5786" y="2211"/>
                      <a:pt x="5787" y="2217"/>
                      <a:pt x="5788" y="2222"/>
                    </a:cubicBezTo>
                    <a:lnTo>
                      <a:pt x="5788" y="2227"/>
                    </a:lnTo>
                    <a:cubicBezTo>
                      <a:pt x="5790" y="2242"/>
                      <a:pt x="5792" y="2257"/>
                      <a:pt x="5793" y="2273"/>
                    </a:cubicBezTo>
                    <a:lnTo>
                      <a:pt x="5798" y="2324"/>
                    </a:lnTo>
                    <a:lnTo>
                      <a:pt x="5802" y="2374"/>
                    </a:lnTo>
                    <a:cubicBezTo>
                      <a:pt x="5806" y="2450"/>
                      <a:pt x="5807" y="2517"/>
                      <a:pt x="5804" y="2579"/>
                    </a:cubicBezTo>
                    <a:cubicBezTo>
                      <a:pt x="5802" y="2648"/>
                      <a:pt x="5796" y="2716"/>
                      <a:pt x="5787" y="2784"/>
                    </a:cubicBezTo>
                    <a:cubicBezTo>
                      <a:pt x="5768" y="2922"/>
                      <a:pt x="5734" y="3057"/>
                      <a:pt x="5686" y="3187"/>
                    </a:cubicBezTo>
                    <a:cubicBezTo>
                      <a:pt x="5653" y="3274"/>
                      <a:pt x="5613" y="3358"/>
                      <a:pt x="5567" y="3438"/>
                    </a:cubicBezTo>
                    <a:cubicBezTo>
                      <a:pt x="5543" y="3480"/>
                      <a:pt x="5517" y="3520"/>
                      <a:pt x="5490" y="3559"/>
                    </a:cubicBezTo>
                    <a:cubicBezTo>
                      <a:pt x="5409" y="3675"/>
                      <a:pt x="5312" y="3780"/>
                      <a:pt x="5203" y="3871"/>
                    </a:cubicBezTo>
                    <a:cubicBezTo>
                      <a:pt x="5137" y="3925"/>
                      <a:pt x="5066" y="3974"/>
                      <a:pt x="4992" y="4017"/>
                    </a:cubicBezTo>
                    <a:cubicBezTo>
                      <a:pt x="4943" y="4045"/>
                      <a:pt x="4893" y="4071"/>
                      <a:pt x="4841" y="4093"/>
                    </a:cubicBezTo>
                    <a:cubicBezTo>
                      <a:pt x="4712" y="4150"/>
                      <a:pt x="4575" y="4189"/>
                      <a:pt x="4435" y="4210"/>
                    </a:cubicBezTo>
                    <a:cubicBezTo>
                      <a:pt x="4366" y="4221"/>
                      <a:pt x="4296" y="4227"/>
                      <a:pt x="4226" y="4228"/>
                    </a:cubicBezTo>
                    <a:cubicBezTo>
                      <a:pt x="4212" y="4229"/>
                      <a:pt x="4199" y="4229"/>
                      <a:pt x="4185" y="4229"/>
                    </a:cubicBezTo>
                    <a:cubicBezTo>
                      <a:pt x="4166" y="4229"/>
                      <a:pt x="4147" y="4229"/>
                      <a:pt x="4128" y="4228"/>
                    </a:cubicBezTo>
                    <a:lnTo>
                      <a:pt x="4121" y="4228"/>
                    </a:lnTo>
                    <a:lnTo>
                      <a:pt x="4069" y="4226"/>
                    </a:lnTo>
                    <a:cubicBezTo>
                      <a:pt x="4057" y="4225"/>
                      <a:pt x="4046" y="4224"/>
                      <a:pt x="4035" y="4223"/>
                    </a:cubicBezTo>
                    <a:lnTo>
                      <a:pt x="4017" y="4222"/>
                    </a:lnTo>
                    <a:cubicBezTo>
                      <a:pt x="3948" y="4216"/>
                      <a:pt x="3880" y="4206"/>
                      <a:pt x="3812" y="4192"/>
                    </a:cubicBezTo>
                    <a:cubicBezTo>
                      <a:pt x="3745" y="4179"/>
                      <a:pt x="3678" y="4162"/>
                      <a:pt x="3613" y="4142"/>
                    </a:cubicBezTo>
                    <a:lnTo>
                      <a:pt x="3589" y="4135"/>
                    </a:lnTo>
                    <a:lnTo>
                      <a:pt x="3516" y="4111"/>
                    </a:lnTo>
                    <a:lnTo>
                      <a:pt x="3490" y="4101"/>
                    </a:lnTo>
                    <a:cubicBezTo>
                      <a:pt x="3467" y="4093"/>
                      <a:pt x="3444" y="4084"/>
                      <a:pt x="3421" y="4074"/>
                    </a:cubicBezTo>
                    <a:lnTo>
                      <a:pt x="3405" y="4068"/>
                    </a:lnTo>
                    <a:cubicBezTo>
                      <a:pt x="3395" y="4064"/>
                      <a:pt x="3384" y="4060"/>
                      <a:pt x="3374" y="4055"/>
                    </a:cubicBezTo>
                    <a:lnTo>
                      <a:pt x="3328" y="4035"/>
                    </a:lnTo>
                    <a:cubicBezTo>
                      <a:pt x="3316" y="4029"/>
                      <a:pt x="3304" y="4024"/>
                      <a:pt x="3293" y="4019"/>
                    </a:cubicBezTo>
                    <a:lnTo>
                      <a:pt x="3241" y="3993"/>
                    </a:lnTo>
                    <a:lnTo>
                      <a:pt x="3177" y="3964"/>
                    </a:lnTo>
                    <a:lnTo>
                      <a:pt x="3112" y="3933"/>
                    </a:lnTo>
                    <a:lnTo>
                      <a:pt x="3069" y="3911"/>
                    </a:lnTo>
                    <a:cubicBezTo>
                      <a:pt x="3008" y="3881"/>
                      <a:pt x="2949" y="3850"/>
                      <a:pt x="2899" y="3824"/>
                    </a:cubicBezTo>
                    <a:cubicBezTo>
                      <a:pt x="2805" y="3775"/>
                      <a:pt x="2712" y="3724"/>
                      <a:pt x="2621" y="3675"/>
                    </a:cubicBezTo>
                    <a:lnTo>
                      <a:pt x="2568" y="3647"/>
                    </a:lnTo>
                    <a:cubicBezTo>
                      <a:pt x="2359" y="3534"/>
                      <a:pt x="2136" y="3415"/>
                      <a:pt x="1914" y="3315"/>
                    </a:cubicBezTo>
                    <a:cubicBezTo>
                      <a:pt x="1801" y="3264"/>
                      <a:pt x="1689" y="3219"/>
                      <a:pt x="1583" y="3182"/>
                    </a:cubicBezTo>
                    <a:lnTo>
                      <a:pt x="1568" y="3177"/>
                    </a:lnTo>
                    <a:cubicBezTo>
                      <a:pt x="1559" y="3174"/>
                      <a:pt x="1551" y="3171"/>
                      <a:pt x="1542" y="3168"/>
                    </a:cubicBezTo>
                    <a:lnTo>
                      <a:pt x="1500" y="3155"/>
                    </a:lnTo>
                    <a:cubicBezTo>
                      <a:pt x="1481" y="3148"/>
                      <a:pt x="1461" y="3143"/>
                      <a:pt x="1443" y="3137"/>
                    </a:cubicBezTo>
                    <a:lnTo>
                      <a:pt x="1416" y="3130"/>
                    </a:lnTo>
                    <a:cubicBezTo>
                      <a:pt x="1407" y="3127"/>
                      <a:pt x="1397" y="3124"/>
                      <a:pt x="1388" y="3122"/>
                    </a:cubicBezTo>
                    <a:lnTo>
                      <a:pt x="1374" y="3118"/>
                    </a:lnTo>
                    <a:lnTo>
                      <a:pt x="1333" y="3108"/>
                    </a:lnTo>
                    <a:lnTo>
                      <a:pt x="1282" y="3096"/>
                    </a:lnTo>
                    <a:cubicBezTo>
                      <a:pt x="1271" y="3094"/>
                      <a:pt x="1260" y="3091"/>
                      <a:pt x="1249" y="3089"/>
                    </a:cubicBezTo>
                    <a:lnTo>
                      <a:pt x="1229" y="3085"/>
                    </a:lnTo>
                    <a:cubicBezTo>
                      <a:pt x="1208" y="3081"/>
                      <a:pt x="1186" y="3077"/>
                      <a:pt x="1165" y="3074"/>
                    </a:cubicBezTo>
                    <a:lnTo>
                      <a:pt x="1123" y="3068"/>
                    </a:lnTo>
                    <a:lnTo>
                      <a:pt x="1060" y="3061"/>
                    </a:lnTo>
                    <a:cubicBezTo>
                      <a:pt x="1056" y="3060"/>
                      <a:pt x="1052" y="3060"/>
                      <a:pt x="1047" y="3060"/>
                    </a:cubicBezTo>
                    <a:lnTo>
                      <a:pt x="1040" y="3059"/>
                    </a:lnTo>
                    <a:lnTo>
                      <a:pt x="994" y="3056"/>
                    </a:lnTo>
                    <a:cubicBezTo>
                      <a:pt x="992" y="3056"/>
                      <a:pt x="990" y="3056"/>
                      <a:pt x="988" y="3056"/>
                    </a:cubicBezTo>
                    <a:lnTo>
                      <a:pt x="959" y="3055"/>
                    </a:lnTo>
                    <a:cubicBezTo>
                      <a:pt x="949" y="3054"/>
                      <a:pt x="939" y="3055"/>
                      <a:pt x="929" y="3055"/>
                    </a:cubicBezTo>
                    <a:lnTo>
                      <a:pt x="920" y="3055"/>
                    </a:lnTo>
                    <a:cubicBezTo>
                      <a:pt x="817" y="3057"/>
                      <a:pt x="715" y="3077"/>
                      <a:pt x="619" y="3114"/>
                    </a:cubicBezTo>
                    <a:cubicBezTo>
                      <a:pt x="573" y="3131"/>
                      <a:pt x="530" y="3152"/>
                      <a:pt x="488" y="3176"/>
                    </a:cubicBezTo>
                    <a:cubicBezTo>
                      <a:pt x="347" y="3258"/>
                      <a:pt x="230" y="3375"/>
                      <a:pt x="149" y="3515"/>
                    </a:cubicBezTo>
                    <a:cubicBezTo>
                      <a:pt x="99" y="3602"/>
                      <a:pt x="63" y="3695"/>
                      <a:pt x="43" y="3793"/>
                    </a:cubicBezTo>
                    <a:cubicBezTo>
                      <a:pt x="42" y="3801"/>
                      <a:pt x="41" y="3808"/>
                      <a:pt x="39" y="3816"/>
                    </a:cubicBezTo>
                    <a:cubicBezTo>
                      <a:pt x="38" y="3821"/>
                      <a:pt x="38" y="3826"/>
                      <a:pt x="37" y="3831"/>
                    </a:cubicBezTo>
                    <a:lnTo>
                      <a:pt x="33" y="3851"/>
                    </a:lnTo>
                    <a:cubicBezTo>
                      <a:pt x="32" y="3858"/>
                      <a:pt x="31" y="3865"/>
                      <a:pt x="31" y="3872"/>
                    </a:cubicBezTo>
                    <a:lnTo>
                      <a:pt x="25" y="3915"/>
                    </a:lnTo>
                    <a:cubicBezTo>
                      <a:pt x="24" y="3923"/>
                      <a:pt x="24" y="3932"/>
                      <a:pt x="23" y="3941"/>
                    </a:cubicBezTo>
                    <a:cubicBezTo>
                      <a:pt x="22" y="3946"/>
                      <a:pt x="22" y="3952"/>
                      <a:pt x="21" y="3957"/>
                    </a:cubicBezTo>
                    <a:cubicBezTo>
                      <a:pt x="16" y="4018"/>
                      <a:pt x="13" y="4074"/>
                      <a:pt x="13" y="4127"/>
                    </a:cubicBezTo>
                    <a:cubicBezTo>
                      <a:pt x="13" y="4128"/>
                      <a:pt x="13" y="4130"/>
                      <a:pt x="13" y="4132"/>
                    </a:cubicBezTo>
                    <a:cubicBezTo>
                      <a:pt x="13" y="4358"/>
                      <a:pt x="52" y="4582"/>
                      <a:pt x="128" y="4795"/>
                    </a:cubicBezTo>
                    <a:cubicBezTo>
                      <a:pt x="170" y="4911"/>
                      <a:pt x="221" y="5023"/>
                      <a:pt x="283" y="5129"/>
                    </a:cubicBezTo>
                    <a:cubicBezTo>
                      <a:pt x="335" y="5220"/>
                      <a:pt x="394" y="5306"/>
                      <a:pt x="460" y="5388"/>
                    </a:cubicBezTo>
                    <a:lnTo>
                      <a:pt x="455" y="5392"/>
                    </a:lnTo>
                    <a:lnTo>
                      <a:pt x="460" y="5388"/>
                    </a:lnTo>
                    <a:cubicBezTo>
                      <a:pt x="492" y="5428"/>
                      <a:pt x="528" y="5468"/>
                      <a:pt x="573" y="5517"/>
                    </a:cubicBezTo>
                    <a:lnTo>
                      <a:pt x="618" y="5563"/>
                    </a:lnTo>
                    <a:lnTo>
                      <a:pt x="634" y="5578"/>
                    </a:lnTo>
                    <a:cubicBezTo>
                      <a:pt x="651" y="5595"/>
                      <a:pt x="668" y="5611"/>
                      <a:pt x="684" y="5627"/>
                    </a:cubicBezTo>
                    <a:lnTo>
                      <a:pt x="699" y="5641"/>
                    </a:lnTo>
                    <a:cubicBezTo>
                      <a:pt x="795" y="5733"/>
                      <a:pt x="894" y="5822"/>
                      <a:pt x="970" y="5889"/>
                    </a:cubicBezTo>
                    <a:cubicBezTo>
                      <a:pt x="1001" y="5917"/>
                      <a:pt x="1034" y="5946"/>
                      <a:pt x="1066" y="5975"/>
                    </a:cubicBezTo>
                    <a:cubicBezTo>
                      <a:pt x="1126" y="6028"/>
                      <a:pt x="1188" y="6083"/>
                      <a:pt x="1250" y="6138"/>
                    </a:cubicBezTo>
                    <a:lnTo>
                      <a:pt x="1316" y="6198"/>
                    </a:lnTo>
                    <a:cubicBezTo>
                      <a:pt x="1332" y="6212"/>
                      <a:pt x="1358" y="6233"/>
                      <a:pt x="1382" y="6251"/>
                    </a:cubicBezTo>
                    <a:lnTo>
                      <a:pt x="1430" y="6289"/>
                    </a:lnTo>
                    <a:cubicBezTo>
                      <a:pt x="1462" y="6314"/>
                      <a:pt x="1496" y="6341"/>
                      <a:pt x="1530" y="6367"/>
                    </a:cubicBezTo>
                    <a:cubicBezTo>
                      <a:pt x="1557" y="6390"/>
                      <a:pt x="1582" y="6410"/>
                      <a:pt x="1605" y="6429"/>
                    </a:cubicBezTo>
                    <a:lnTo>
                      <a:pt x="1662" y="6477"/>
                    </a:lnTo>
                    <a:cubicBezTo>
                      <a:pt x="1666" y="6481"/>
                      <a:pt x="1670" y="6485"/>
                      <a:pt x="1675" y="6489"/>
                    </a:cubicBezTo>
                    <a:lnTo>
                      <a:pt x="1681" y="6495"/>
                    </a:lnTo>
                    <a:cubicBezTo>
                      <a:pt x="1733" y="6542"/>
                      <a:pt x="1782" y="6592"/>
                      <a:pt x="1828" y="6645"/>
                    </a:cubicBezTo>
                    <a:cubicBezTo>
                      <a:pt x="1895" y="6723"/>
                      <a:pt x="1955" y="6806"/>
                      <a:pt x="2006" y="6895"/>
                    </a:cubicBezTo>
                    <a:cubicBezTo>
                      <a:pt x="2025" y="6929"/>
                      <a:pt x="2044" y="6963"/>
                      <a:pt x="2060" y="6997"/>
                    </a:cubicBezTo>
                    <a:cubicBezTo>
                      <a:pt x="2091" y="7061"/>
                      <a:pt x="2118" y="7127"/>
                      <a:pt x="2140" y="7194"/>
                    </a:cubicBezTo>
                    <a:cubicBezTo>
                      <a:pt x="2162" y="7262"/>
                      <a:pt x="2179" y="7331"/>
                      <a:pt x="2192" y="7400"/>
                    </a:cubicBezTo>
                    <a:cubicBezTo>
                      <a:pt x="2209" y="7494"/>
                      <a:pt x="2218" y="7590"/>
                      <a:pt x="2218" y="7685"/>
                    </a:cubicBezTo>
                    <a:cubicBezTo>
                      <a:pt x="2218" y="7731"/>
                      <a:pt x="2216" y="7777"/>
                      <a:pt x="2212" y="7822"/>
                    </a:cubicBezTo>
                    <a:cubicBezTo>
                      <a:pt x="2200" y="7961"/>
                      <a:pt x="2172" y="8097"/>
                      <a:pt x="2130" y="8229"/>
                    </a:cubicBezTo>
                    <a:cubicBezTo>
                      <a:pt x="2089" y="8358"/>
                      <a:pt x="2037" y="8483"/>
                      <a:pt x="1975" y="8603"/>
                    </a:cubicBezTo>
                    <a:cubicBezTo>
                      <a:pt x="1950" y="8653"/>
                      <a:pt x="1922" y="8703"/>
                      <a:pt x="1894" y="8752"/>
                    </a:cubicBezTo>
                    <a:cubicBezTo>
                      <a:pt x="1856" y="8817"/>
                      <a:pt x="1817" y="8881"/>
                      <a:pt x="1775" y="8944"/>
                    </a:cubicBezTo>
                    <a:cubicBezTo>
                      <a:pt x="1740" y="8997"/>
                      <a:pt x="1702" y="9050"/>
                      <a:pt x="1663" y="9104"/>
                    </a:cubicBezTo>
                    <a:cubicBezTo>
                      <a:pt x="1626" y="9154"/>
                      <a:pt x="1587" y="9206"/>
                      <a:pt x="1546" y="9258"/>
                    </a:cubicBezTo>
                    <a:cubicBezTo>
                      <a:pt x="1407" y="9434"/>
                      <a:pt x="1246" y="9617"/>
                      <a:pt x="1042" y="9832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29"/>
              <p:cNvSpPr/>
              <p:nvPr/>
            </p:nvSpPr>
            <p:spPr>
              <a:xfrm>
                <a:off x="4701240" y="1013760"/>
                <a:ext cx="2089800" cy="364392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10122" extrusionOk="0">
                    <a:moveTo>
                      <a:pt x="1093" y="9587"/>
                    </a:moveTo>
                    <a:cubicBezTo>
                      <a:pt x="984" y="9701"/>
                      <a:pt x="871" y="9816"/>
                      <a:pt x="762" y="9926"/>
                    </a:cubicBezTo>
                    <a:cubicBezTo>
                      <a:pt x="699" y="9990"/>
                      <a:pt x="634" y="10056"/>
                      <a:pt x="570" y="10122"/>
                    </a:cubicBezTo>
                    <a:lnTo>
                      <a:pt x="560" y="10112"/>
                    </a:lnTo>
                    <a:cubicBezTo>
                      <a:pt x="624" y="10046"/>
                      <a:pt x="689" y="9980"/>
                      <a:pt x="752" y="9917"/>
                    </a:cubicBezTo>
                    <a:cubicBezTo>
                      <a:pt x="861" y="9806"/>
                      <a:pt x="974" y="9692"/>
                      <a:pt x="1082" y="9578"/>
                    </a:cubicBezTo>
                    <a:cubicBezTo>
                      <a:pt x="1283" y="9367"/>
                      <a:pt x="1439" y="9189"/>
                      <a:pt x="1575" y="9017"/>
                    </a:cubicBezTo>
                    <a:cubicBezTo>
                      <a:pt x="1747" y="8798"/>
                      <a:pt x="1881" y="8595"/>
                      <a:pt x="1983" y="8395"/>
                    </a:cubicBezTo>
                    <a:cubicBezTo>
                      <a:pt x="2040" y="8284"/>
                      <a:pt x="2087" y="8169"/>
                      <a:pt x="2125" y="8051"/>
                    </a:cubicBezTo>
                    <a:cubicBezTo>
                      <a:pt x="2163" y="7933"/>
                      <a:pt x="2188" y="7811"/>
                      <a:pt x="2199" y="7687"/>
                    </a:cubicBezTo>
                    <a:cubicBezTo>
                      <a:pt x="2202" y="7647"/>
                      <a:pt x="2204" y="7606"/>
                      <a:pt x="2204" y="7565"/>
                    </a:cubicBezTo>
                    <a:cubicBezTo>
                      <a:pt x="2204" y="7357"/>
                      <a:pt x="2157" y="7152"/>
                      <a:pt x="2066" y="6965"/>
                    </a:cubicBezTo>
                    <a:cubicBezTo>
                      <a:pt x="2051" y="6935"/>
                      <a:pt x="2035" y="6905"/>
                      <a:pt x="2019" y="6875"/>
                    </a:cubicBezTo>
                    <a:cubicBezTo>
                      <a:pt x="1973" y="6797"/>
                      <a:pt x="1921" y="6724"/>
                      <a:pt x="1862" y="6656"/>
                    </a:cubicBezTo>
                    <a:cubicBezTo>
                      <a:pt x="1822" y="6609"/>
                      <a:pt x="1778" y="6564"/>
                      <a:pt x="1732" y="6523"/>
                    </a:cubicBezTo>
                    <a:cubicBezTo>
                      <a:pt x="1686" y="6481"/>
                      <a:pt x="1636" y="6441"/>
                      <a:pt x="1590" y="6403"/>
                    </a:cubicBezTo>
                    <a:cubicBezTo>
                      <a:pt x="1557" y="6377"/>
                      <a:pt x="1523" y="6351"/>
                      <a:pt x="1491" y="6325"/>
                    </a:cubicBezTo>
                    <a:lnTo>
                      <a:pt x="1443" y="6288"/>
                    </a:lnTo>
                    <a:lnTo>
                      <a:pt x="1429" y="6276"/>
                    </a:lnTo>
                    <a:cubicBezTo>
                      <a:pt x="1409" y="6261"/>
                      <a:pt x="1389" y="6245"/>
                      <a:pt x="1370" y="6229"/>
                    </a:cubicBezTo>
                    <a:lnTo>
                      <a:pt x="1301" y="6166"/>
                    </a:lnTo>
                    <a:cubicBezTo>
                      <a:pt x="1241" y="6112"/>
                      <a:pt x="1179" y="6057"/>
                      <a:pt x="1119" y="6004"/>
                    </a:cubicBezTo>
                    <a:cubicBezTo>
                      <a:pt x="1087" y="5976"/>
                      <a:pt x="1054" y="5947"/>
                      <a:pt x="1022" y="5918"/>
                    </a:cubicBezTo>
                    <a:cubicBezTo>
                      <a:pt x="945" y="5850"/>
                      <a:pt x="845" y="5759"/>
                      <a:pt x="746" y="5666"/>
                    </a:cubicBezTo>
                    <a:cubicBezTo>
                      <a:pt x="706" y="5627"/>
                      <a:pt x="659" y="5581"/>
                      <a:pt x="614" y="5534"/>
                    </a:cubicBezTo>
                    <a:cubicBezTo>
                      <a:pt x="565" y="5482"/>
                      <a:pt x="525" y="5437"/>
                      <a:pt x="490" y="5393"/>
                    </a:cubicBezTo>
                    <a:cubicBezTo>
                      <a:pt x="418" y="5304"/>
                      <a:pt x="353" y="5209"/>
                      <a:pt x="296" y="5109"/>
                    </a:cubicBezTo>
                    <a:cubicBezTo>
                      <a:pt x="228" y="4992"/>
                      <a:pt x="171" y="4869"/>
                      <a:pt x="126" y="4742"/>
                    </a:cubicBezTo>
                    <a:cubicBezTo>
                      <a:pt x="43" y="4508"/>
                      <a:pt x="0" y="4261"/>
                      <a:pt x="0" y="4013"/>
                    </a:cubicBezTo>
                    <a:cubicBezTo>
                      <a:pt x="0" y="4011"/>
                      <a:pt x="0" y="4009"/>
                      <a:pt x="0" y="4007"/>
                    </a:cubicBezTo>
                    <a:cubicBezTo>
                      <a:pt x="0" y="3949"/>
                      <a:pt x="2" y="3888"/>
                      <a:pt x="8" y="3820"/>
                    </a:cubicBezTo>
                    <a:cubicBezTo>
                      <a:pt x="9" y="3815"/>
                      <a:pt x="9" y="3809"/>
                      <a:pt x="10" y="3804"/>
                    </a:cubicBezTo>
                    <a:cubicBezTo>
                      <a:pt x="11" y="3794"/>
                      <a:pt x="12" y="3784"/>
                      <a:pt x="13" y="3774"/>
                    </a:cubicBezTo>
                    <a:lnTo>
                      <a:pt x="19" y="3727"/>
                    </a:lnTo>
                    <a:cubicBezTo>
                      <a:pt x="22" y="3696"/>
                      <a:pt x="28" y="3665"/>
                      <a:pt x="34" y="3635"/>
                    </a:cubicBezTo>
                    <a:cubicBezTo>
                      <a:pt x="58" y="3516"/>
                      <a:pt x="101" y="3402"/>
                      <a:pt x="162" y="3297"/>
                    </a:cubicBezTo>
                    <a:cubicBezTo>
                      <a:pt x="260" y="3127"/>
                      <a:pt x="402" y="2985"/>
                      <a:pt x="573" y="2886"/>
                    </a:cubicBezTo>
                    <a:cubicBezTo>
                      <a:pt x="624" y="2857"/>
                      <a:pt x="677" y="2831"/>
                      <a:pt x="732" y="2810"/>
                    </a:cubicBezTo>
                    <a:cubicBezTo>
                      <a:pt x="849" y="2765"/>
                      <a:pt x="973" y="2741"/>
                      <a:pt x="1099" y="2738"/>
                    </a:cubicBezTo>
                    <a:cubicBezTo>
                      <a:pt x="1107" y="2738"/>
                      <a:pt x="1116" y="2738"/>
                      <a:pt x="1124" y="2738"/>
                    </a:cubicBezTo>
                    <a:cubicBezTo>
                      <a:pt x="1178" y="2738"/>
                      <a:pt x="1233" y="2741"/>
                      <a:pt x="1286" y="2748"/>
                    </a:cubicBezTo>
                    <a:lnTo>
                      <a:pt x="1333" y="2753"/>
                    </a:lnTo>
                    <a:lnTo>
                      <a:pt x="1379" y="2760"/>
                    </a:lnTo>
                    <a:cubicBezTo>
                      <a:pt x="1403" y="2763"/>
                      <a:pt x="1428" y="2768"/>
                      <a:pt x="1451" y="2772"/>
                    </a:cubicBezTo>
                    <a:lnTo>
                      <a:pt x="1471" y="2776"/>
                    </a:lnTo>
                    <a:cubicBezTo>
                      <a:pt x="1484" y="2778"/>
                      <a:pt x="1496" y="2781"/>
                      <a:pt x="1508" y="2784"/>
                    </a:cubicBezTo>
                    <a:lnTo>
                      <a:pt x="1563" y="2796"/>
                    </a:lnTo>
                    <a:lnTo>
                      <a:pt x="1608" y="2808"/>
                    </a:lnTo>
                    <a:lnTo>
                      <a:pt x="1622" y="2812"/>
                    </a:lnTo>
                    <a:cubicBezTo>
                      <a:pt x="1633" y="2814"/>
                      <a:pt x="1643" y="2817"/>
                      <a:pt x="1654" y="2820"/>
                    </a:cubicBezTo>
                    <a:lnTo>
                      <a:pt x="1680" y="2828"/>
                    </a:lnTo>
                    <a:cubicBezTo>
                      <a:pt x="1701" y="2834"/>
                      <a:pt x="1722" y="2840"/>
                      <a:pt x="1743" y="2847"/>
                    </a:cubicBezTo>
                    <a:lnTo>
                      <a:pt x="1788" y="2861"/>
                    </a:lnTo>
                    <a:cubicBezTo>
                      <a:pt x="1797" y="2864"/>
                      <a:pt x="1807" y="2867"/>
                      <a:pt x="1817" y="2871"/>
                    </a:cubicBezTo>
                    <a:lnTo>
                      <a:pt x="1832" y="2876"/>
                    </a:lnTo>
                    <a:cubicBezTo>
                      <a:pt x="1945" y="2915"/>
                      <a:pt x="2058" y="2961"/>
                      <a:pt x="2179" y="3015"/>
                    </a:cubicBezTo>
                    <a:cubicBezTo>
                      <a:pt x="2407" y="3118"/>
                      <a:pt x="2624" y="3234"/>
                      <a:pt x="2845" y="3354"/>
                    </a:cubicBezTo>
                    <a:lnTo>
                      <a:pt x="2927" y="3396"/>
                    </a:lnTo>
                    <a:cubicBezTo>
                      <a:pt x="3115" y="3499"/>
                      <a:pt x="3310" y="3604"/>
                      <a:pt x="3509" y="3694"/>
                    </a:cubicBezTo>
                    <a:lnTo>
                      <a:pt x="3506" y="3700"/>
                    </a:lnTo>
                    <a:lnTo>
                      <a:pt x="3509" y="3694"/>
                    </a:lnTo>
                    <a:cubicBezTo>
                      <a:pt x="3564" y="3721"/>
                      <a:pt x="3620" y="3748"/>
                      <a:pt x="3679" y="3771"/>
                    </a:cubicBezTo>
                    <a:cubicBezTo>
                      <a:pt x="3699" y="3780"/>
                      <a:pt x="3720" y="3787"/>
                      <a:pt x="3740" y="3795"/>
                    </a:cubicBezTo>
                    <a:lnTo>
                      <a:pt x="3766" y="3804"/>
                    </a:lnTo>
                    <a:lnTo>
                      <a:pt x="3832" y="3826"/>
                    </a:lnTo>
                    <a:lnTo>
                      <a:pt x="3854" y="3833"/>
                    </a:lnTo>
                    <a:cubicBezTo>
                      <a:pt x="3913" y="3851"/>
                      <a:pt x="3973" y="3866"/>
                      <a:pt x="4034" y="3878"/>
                    </a:cubicBezTo>
                    <a:cubicBezTo>
                      <a:pt x="4095" y="3891"/>
                      <a:pt x="4157" y="3900"/>
                      <a:pt x="4218" y="3905"/>
                    </a:cubicBezTo>
                    <a:lnTo>
                      <a:pt x="4235" y="3907"/>
                    </a:lnTo>
                    <a:cubicBezTo>
                      <a:pt x="4245" y="3907"/>
                      <a:pt x="4255" y="3908"/>
                      <a:pt x="4265" y="3909"/>
                    </a:cubicBezTo>
                    <a:lnTo>
                      <a:pt x="4322" y="3911"/>
                    </a:lnTo>
                    <a:cubicBezTo>
                      <a:pt x="4349" y="3912"/>
                      <a:pt x="4377" y="3912"/>
                      <a:pt x="4404" y="3911"/>
                    </a:cubicBezTo>
                    <a:cubicBezTo>
                      <a:pt x="4466" y="3910"/>
                      <a:pt x="4528" y="3904"/>
                      <a:pt x="4589" y="3895"/>
                    </a:cubicBezTo>
                    <a:cubicBezTo>
                      <a:pt x="4712" y="3877"/>
                      <a:pt x="4831" y="3843"/>
                      <a:pt x="4945" y="3793"/>
                    </a:cubicBezTo>
                    <a:cubicBezTo>
                      <a:pt x="4990" y="3773"/>
                      <a:pt x="5034" y="3751"/>
                      <a:pt x="5077" y="3726"/>
                    </a:cubicBezTo>
                    <a:cubicBezTo>
                      <a:pt x="5141" y="3689"/>
                      <a:pt x="5203" y="3646"/>
                      <a:pt x="5261" y="3599"/>
                    </a:cubicBezTo>
                    <a:cubicBezTo>
                      <a:pt x="5356" y="3519"/>
                      <a:pt x="5441" y="3428"/>
                      <a:pt x="5512" y="3326"/>
                    </a:cubicBezTo>
                    <a:cubicBezTo>
                      <a:pt x="5536" y="3292"/>
                      <a:pt x="5558" y="3257"/>
                      <a:pt x="5579" y="3221"/>
                    </a:cubicBezTo>
                    <a:cubicBezTo>
                      <a:pt x="5620" y="3150"/>
                      <a:pt x="5655" y="3075"/>
                      <a:pt x="5684" y="2998"/>
                    </a:cubicBezTo>
                    <a:cubicBezTo>
                      <a:pt x="5728" y="2882"/>
                      <a:pt x="5758" y="2761"/>
                      <a:pt x="5774" y="2638"/>
                    </a:cubicBezTo>
                    <a:cubicBezTo>
                      <a:pt x="5806" y="2402"/>
                      <a:pt x="5793" y="2154"/>
                      <a:pt x="5734" y="1899"/>
                    </a:cubicBezTo>
                    <a:cubicBezTo>
                      <a:pt x="5679" y="1671"/>
                      <a:pt x="5587" y="1439"/>
                      <a:pt x="5461" y="1208"/>
                    </a:cubicBezTo>
                    <a:cubicBezTo>
                      <a:pt x="5451" y="1190"/>
                      <a:pt x="5441" y="1172"/>
                      <a:pt x="5431" y="1154"/>
                    </a:cubicBezTo>
                    <a:cubicBezTo>
                      <a:pt x="5426" y="1145"/>
                      <a:pt x="5421" y="1136"/>
                      <a:pt x="5415" y="1127"/>
                    </a:cubicBezTo>
                    <a:cubicBezTo>
                      <a:pt x="5410" y="1118"/>
                      <a:pt x="5404" y="1109"/>
                      <a:pt x="5399" y="1099"/>
                    </a:cubicBezTo>
                    <a:cubicBezTo>
                      <a:pt x="5389" y="1082"/>
                      <a:pt x="5378" y="1064"/>
                      <a:pt x="5367" y="1047"/>
                    </a:cubicBezTo>
                    <a:cubicBezTo>
                      <a:pt x="5335" y="993"/>
                      <a:pt x="5300" y="940"/>
                      <a:pt x="5267" y="890"/>
                    </a:cubicBezTo>
                    <a:cubicBezTo>
                      <a:pt x="5199" y="788"/>
                      <a:pt x="5125" y="686"/>
                      <a:pt x="5049" y="587"/>
                    </a:cubicBezTo>
                    <a:cubicBezTo>
                      <a:pt x="4905" y="397"/>
                      <a:pt x="4756" y="220"/>
                      <a:pt x="4576" y="9"/>
                    </a:cubicBezTo>
                    <a:lnTo>
                      <a:pt x="4587" y="0"/>
                    </a:lnTo>
                    <a:cubicBezTo>
                      <a:pt x="4766" y="211"/>
                      <a:pt x="4915" y="388"/>
                      <a:pt x="5061" y="578"/>
                    </a:cubicBezTo>
                    <a:cubicBezTo>
                      <a:pt x="5137" y="678"/>
                      <a:pt x="5210" y="780"/>
                      <a:pt x="5279" y="882"/>
                    </a:cubicBezTo>
                    <a:cubicBezTo>
                      <a:pt x="5312" y="932"/>
                      <a:pt x="5347" y="986"/>
                      <a:pt x="5379" y="1040"/>
                    </a:cubicBezTo>
                    <a:cubicBezTo>
                      <a:pt x="5390" y="1057"/>
                      <a:pt x="5401" y="1075"/>
                      <a:pt x="5411" y="1092"/>
                    </a:cubicBezTo>
                    <a:cubicBezTo>
                      <a:pt x="5416" y="1102"/>
                      <a:pt x="5422" y="1111"/>
                      <a:pt x="5427" y="1120"/>
                    </a:cubicBezTo>
                    <a:cubicBezTo>
                      <a:pt x="5432" y="1129"/>
                      <a:pt x="5438" y="1138"/>
                      <a:pt x="5443" y="1147"/>
                    </a:cubicBezTo>
                    <a:cubicBezTo>
                      <a:pt x="5453" y="1165"/>
                      <a:pt x="5463" y="1183"/>
                      <a:pt x="5473" y="1202"/>
                    </a:cubicBezTo>
                    <a:cubicBezTo>
                      <a:pt x="5600" y="1433"/>
                      <a:pt x="5692" y="1667"/>
                      <a:pt x="5748" y="1896"/>
                    </a:cubicBezTo>
                    <a:cubicBezTo>
                      <a:pt x="5807" y="2152"/>
                      <a:pt x="5820" y="2403"/>
                      <a:pt x="5788" y="2640"/>
                    </a:cubicBezTo>
                    <a:cubicBezTo>
                      <a:pt x="5771" y="2764"/>
                      <a:pt x="5741" y="2886"/>
                      <a:pt x="5697" y="3003"/>
                    </a:cubicBezTo>
                    <a:cubicBezTo>
                      <a:pt x="5668" y="3081"/>
                      <a:pt x="5632" y="3156"/>
                      <a:pt x="5591" y="3228"/>
                    </a:cubicBezTo>
                    <a:cubicBezTo>
                      <a:pt x="5570" y="3265"/>
                      <a:pt x="5547" y="3300"/>
                      <a:pt x="5523" y="3335"/>
                    </a:cubicBezTo>
                    <a:cubicBezTo>
                      <a:pt x="5451" y="3437"/>
                      <a:pt x="5366" y="3530"/>
                      <a:pt x="5270" y="3610"/>
                    </a:cubicBezTo>
                    <a:cubicBezTo>
                      <a:pt x="5211" y="3658"/>
                      <a:pt x="5149" y="3701"/>
                      <a:pt x="5084" y="3739"/>
                    </a:cubicBezTo>
                    <a:cubicBezTo>
                      <a:pt x="5041" y="3764"/>
                      <a:pt x="4997" y="3786"/>
                      <a:pt x="4951" y="3806"/>
                    </a:cubicBezTo>
                    <a:cubicBezTo>
                      <a:pt x="4836" y="3856"/>
                      <a:pt x="4715" y="3891"/>
                      <a:pt x="4591" y="3910"/>
                    </a:cubicBezTo>
                    <a:cubicBezTo>
                      <a:pt x="4530" y="3919"/>
                      <a:pt x="4467" y="3924"/>
                      <a:pt x="4405" y="3926"/>
                    </a:cubicBezTo>
                    <a:cubicBezTo>
                      <a:pt x="4393" y="3926"/>
                      <a:pt x="4381" y="3926"/>
                      <a:pt x="4369" y="3926"/>
                    </a:cubicBezTo>
                    <a:cubicBezTo>
                      <a:pt x="4353" y="3926"/>
                      <a:pt x="4337" y="3926"/>
                      <a:pt x="4322" y="3926"/>
                    </a:cubicBezTo>
                    <a:lnTo>
                      <a:pt x="4311" y="3926"/>
                    </a:lnTo>
                    <a:lnTo>
                      <a:pt x="4264" y="3923"/>
                    </a:lnTo>
                    <a:cubicBezTo>
                      <a:pt x="4254" y="3923"/>
                      <a:pt x="4244" y="3922"/>
                      <a:pt x="4234" y="3921"/>
                    </a:cubicBezTo>
                    <a:lnTo>
                      <a:pt x="4217" y="3920"/>
                    </a:lnTo>
                    <a:cubicBezTo>
                      <a:pt x="4155" y="3914"/>
                      <a:pt x="4093" y="3905"/>
                      <a:pt x="4032" y="3893"/>
                    </a:cubicBezTo>
                    <a:cubicBezTo>
                      <a:pt x="3971" y="3881"/>
                      <a:pt x="3910" y="3865"/>
                      <a:pt x="3850" y="3847"/>
                    </a:cubicBezTo>
                    <a:lnTo>
                      <a:pt x="3828" y="3840"/>
                    </a:lnTo>
                    <a:lnTo>
                      <a:pt x="3761" y="3818"/>
                    </a:lnTo>
                    <a:lnTo>
                      <a:pt x="3736" y="3808"/>
                    </a:lnTo>
                    <a:cubicBezTo>
                      <a:pt x="3716" y="3801"/>
                      <a:pt x="3694" y="3793"/>
                      <a:pt x="3674" y="3784"/>
                    </a:cubicBezTo>
                    <a:cubicBezTo>
                      <a:pt x="3615" y="3761"/>
                      <a:pt x="3558" y="3734"/>
                      <a:pt x="3503" y="3708"/>
                    </a:cubicBezTo>
                    <a:cubicBezTo>
                      <a:pt x="3305" y="3617"/>
                      <a:pt x="3109" y="3511"/>
                      <a:pt x="2921" y="3409"/>
                    </a:cubicBezTo>
                    <a:lnTo>
                      <a:pt x="2839" y="3365"/>
                    </a:lnTo>
                    <a:cubicBezTo>
                      <a:pt x="2618" y="3246"/>
                      <a:pt x="2401" y="3130"/>
                      <a:pt x="2174" y="3028"/>
                    </a:cubicBezTo>
                    <a:cubicBezTo>
                      <a:pt x="2053" y="2973"/>
                      <a:pt x="1940" y="2928"/>
                      <a:pt x="1828" y="2889"/>
                    </a:cubicBezTo>
                    <a:lnTo>
                      <a:pt x="1812" y="2883"/>
                    </a:lnTo>
                    <a:cubicBezTo>
                      <a:pt x="1803" y="2880"/>
                      <a:pt x="1793" y="2877"/>
                      <a:pt x="1784" y="2874"/>
                    </a:cubicBezTo>
                    <a:lnTo>
                      <a:pt x="1739" y="2860"/>
                    </a:lnTo>
                    <a:cubicBezTo>
                      <a:pt x="1719" y="2853"/>
                      <a:pt x="1697" y="2847"/>
                      <a:pt x="1677" y="2841"/>
                    </a:cubicBezTo>
                    <a:lnTo>
                      <a:pt x="1650" y="2833"/>
                    </a:lnTo>
                    <a:cubicBezTo>
                      <a:pt x="1640" y="2830"/>
                      <a:pt x="1629" y="2827"/>
                      <a:pt x="1619" y="2825"/>
                    </a:cubicBezTo>
                    <a:lnTo>
                      <a:pt x="1605" y="2821"/>
                    </a:lnTo>
                    <a:lnTo>
                      <a:pt x="1560" y="2809"/>
                    </a:lnTo>
                    <a:lnTo>
                      <a:pt x="1505" y="2797"/>
                    </a:lnTo>
                    <a:cubicBezTo>
                      <a:pt x="1493" y="2794"/>
                      <a:pt x="1481" y="2792"/>
                      <a:pt x="1469" y="2790"/>
                    </a:cubicBezTo>
                    <a:lnTo>
                      <a:pt x="1449" y="2786"/>
                    </a:lnTo>
                    <a:cubicBezTo>
                      <a:pt x="1425" y="2781"/>
                      <a:pt x="1401" y="2777"/>
                      <a:pt x="1377" y="2773"/>
                    </a:cubicBezTo>
                    <a:lnTo>
                      <a:pt x="1331" y="2766"/>
                    </a:lnTo>
                    <a:lnTo>
                      <a:pt x="1285" y="2761"/>
                    </a:lnTo>
                    <a:cubicBezTo>
                      <a:pt x="1232" y="2755"/>
                      <a:pt x="1178" y="2752"/>
                      <a:pt x="1125" y="2752"/>
                    </a:cubicBezTo>
                    <a:cubicBezTo>
                      <a:pt x="1116" y="2752"/>
                      <a:pt x="1108" y="2752"/>
                      <a:pt x="1100" y="2752"/>
                    </a:cubicBezTo>
                    <a:cubicBezTo>
                      <a:pt x="976" y="2754"/>
                      <a:pt x="853" y="2779"/>
                      <a:pt x="737" y="2823"/>
                    </a:cubicBezTo>
                    <a:cubicBezTo>
                      <a:pt x="683" y="2844"/>
                      <a:pt x="630" y="2869"/>
                      <a:pt x="580" y="2898"/>
                    </a:cubicBezTo>
                    <a:cubicBezTo>
                      <a:pt x="411" y="2995"/>
                      <a:pt x="271" y="3135"/>
                      <a:pt x="174" y="3304"/>
                    </a:cubicBezTo>
                    <a:cubicBezTo>
                      <a:pt x="114" y="3407"/>
                      <a:pt x="71" y="3520"/>
                      <a:pt x="47" y="3637"/>
                    </a:cubicBezTo>
                    <a:cubicBezTo>
                      <a:pt x="42" y="3667"/>
                      <a:pt x="36" y="3698"/>
                      <a:pt x="32" y="3729"/>
                    </a:cubicBezTo>
                    <a:lnTo>
                      <a:pt x="27" y="3775"/>
                    </a:lnTo>
                    <a:cubicBezTo>
                      <a:pt x="26" y="3785"/>
                      <a:pt x="25" y="3795"/>
                      <a:pt x="24" y="3805"/>
                    </a:cubicBezTo>
                    <a:cubicBezTo>
                      <a:pt x="23" y="3810"/>
                      <a:pt x="23" y="3816"/>
                      <a:pt x="22" y="3821"/>
                    </a:cubicBezTo>
                    <a:cubicBezTo>
                      <a:pt x="16" y="3888"/>
                      <a:pt x="14" y="3949"/>
                      <a:pt x="14" y="4007"/>
                    </a:cubicBezTo>
                    <a:cubicBezTo>
                      <a:pt x="14" y="4009"/>
                      <a:pt x="14" y="4011"/>
                      <a:pt x="14" y="4012"/>
                    </a:cubicBezTo>
                    <a:cubicBezTo>
                      <a:pt x="14" y="4259"/>
                      <a:pt x="56" y="4505"/>
                      <a:pt x="139" y="4737"/>
                    </a:cubicBezTo>
                    <a:cubicBezTo>
                      <a:pt x="184" y="4864"/>
                      <a:pt x="241" y="4985"/>
                      <a:pt x="308" y="5102"/>
                    </a:cubicBezTo>
                    <a:cubicBezTo>
                      <a:pt x="365" y="5201"/>
                      <a:pt x="429" y="5295"/>
                      <a:pt x="501" y="5384"/>
                    </a:cubicBezTo>
                    <a:lnTo>
                      <a:pt x="496" y="5388"/>
                    </a:lnTo>
                    <a:lnTo>
                      <a:pt x="501" y="5384"/>
                    </a:lnTo>
                    <a:cubicBezTo>
                      <a:pt x="536" y="5428"/>
                      <a:pt x="575" y="5472"/>
                      <a:pt x="624" y="5524"/>
                    </a:cubicBezTo>
                    <a:cubicBezTo>
                      <a:pt x="669" y="5571"/>
                      <a:pt x="716" y="5616"/>
                      <a:pt x="756" y="5655"/>
                    </a:cubicBezTo>
                    <a:cubicBezTo>
                      <a:pt x="854" y="5749"/>
                      <a:pt x="955" y="5839"/>
                      <a:pt x="1032" y="5907"/>
                    </a:cubicBezTo>
                    <a:cubicBezTo>
                      <a:pt x="1064" y="5936"/>
                      <a:pt x="1096" y="5965"/>
                      <a:pt x="1129" y="5993"/>
                    </a:cubicBezTo>
                    <a:cubicBezTo>
                      <a:pt x="1189" y="6046"/>
                      <a:pt x="1250" y="6101"/>
                      <a:pt x="1311" y="6155"/>
                    </a:cubicBezTo>
                    <a:lnTo>
                      <a:pt x="1380" y="6218"/>
                    </a:lnTo>
                    <a:cubicBezTo>
                      <a:pt x="1399" y="6234"/>
                      <a:pt x="1419" y="6250"/>
                      <a:pt x="1438" y="6265"/>
                    </a:cubicBezTo>
                    <a:lnTo>
                      <a:pt x="1452" y="6276"/>
                    </a:lnTo>
                    <a:lnTo>
                      <a:pt x="1500" y="6314"/>
                    </a:lnTo>
                    <a:cubicBezTo>
                      <a:pt x="1533" y="6339"/>
                      <a:pt x="1566" y="6366"/>
                      <a:pt x="1599" y="6392"/>
                    </a:cubicBezTo>
                    <a:cubicBezTo>
                      <a:pt x="1646" y="6430"/>
                      <a:pt x="1696" y="6470"/>
                      <a:pt x="1742" y="6512"/>
                    </a:cubicBezTo>
                    <a:cubicBezTo>
                      <a:pt x="1789" y="6554"/>
                      <a:pt x="1833" y="6599"/>
                      <a:pt x="1874" y="6646"/>
                    </a:cubicBezTo>
                    <a:cubicBezTo>
                      <a:pt x="1933" y="6715"/>
                      <a:pt x="1986" y="6789"/>
                      <a:pt x="2031" y="6868"/>
                    </a:cubicBezTo>
                    <a:cubicBezTo>
                      <a:pt x="2049" y="6898"/>
                      <a:pt x="2065" y="6928"/>
                      <a:pt x="2080" y="6959"/>
                    </a:cubicBezTo>
                    <a:cubicBezTo>
                      <a:pt x="2171" y="7147"/>
                      <a:pt x="2219" y="7355"/>
                      <a:pt x="2219" y="7564"/>
                    </a:cubicBezTo>
                    <a:cubicBezTo>
                      <a:pt x="2219" y="7606"/>
                      <a:pt x="2217" y="7647"/>
                      <a:pt x="2213" y="7688"/>
                    </a:cubicBezTo>
                    <a:cubicBezTo>
                      <a:pt x="2202" y="7813"/>
                      <a:pt x="2177" y="7936"/>
                      <a:pt x="2139" y="8055"/>
                    </a:cubicBezTo>
                    <a:cubicBezTo>
                      <a:pt x="2101" y="8174"/>
                      <a:pt x="2053" y="8289"/>
                      <a:pt x="1996" y="8401"/>
                    </a:cubicBezTo>
                    <a:cubicBezTo>
                      <a:pt x="1893" y="8601"/>
                      <a:pt x="1759" y="8806"/>
                      <a:pt x="1586" y="9025"/>
                    </a:cubicBezTo>
                    <a:cubicBezTo>
                      <a:pt x="1450" y="9197"/>
                      <a:pt x="1294" y="9376"/>
                      <a:pt x="1093" y="958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9"/>
              <p:cNvSpPr/>
              <p:nvPr/>
            </p:nvSpPr>
            <p:spPr>
              <a:xfrm>
                <a:off x="4635000" y="1056960"/>
                <a:ext cx="2090160" cy="35542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9873" extrusionOk="0">
                    <a:moveTo>
                      <a:pt x="1144" y="9340"/>
                    </a:moveTo>
                    <a:cubicBezTo>
                      <a:pt x="1036" y="9453"/>
                      <a:pt x="924" y="9566"/>
                      <a:pt x="815" y="9677"/>
                    </a:cubicBezTo>
                    <a:cubicBezTo>
                      <a:pt x="752" y="9741"/>
                      <a:pt x="687" y="9807"/>
                      <a:pt x="622" y="9873"/>
                    </a:cubicBezTo>
                    <a:lnTo>
                      <a:pt x="612" y="9864"/>
                    </a:lnTo>
                    <a:cubicBezTo>
                      <a:pt x="677" y="9798"/>
                      <a:pt x="742" y="9731"/>
                      <a:pt x="805" y="9667"/>
                    </a:cubicBezTo>
                    <a:cubicBezTo>
                      <a:pt x="914" y="9557"/>
                      <a:pt x="1026" y="9444"/>
                      <a:pt x="1133" y="9331"/>
                    </a:cubicBezTo>
                    <a:cubicBezTo>
                      <a:pt x="1329" y="9125"/>
                      <a:pt x="1482" y="8951"/>
                      <a:pt x="1614" y="8783"/>
                    </a:cubicBezTo>
                    <a:cubicBezTo>
                      <a:pt x="1780" y="8574"/>
                      <a:pt x="1906" y="8381"/>
                      <a:pt x="2003" y="8192"/>
                    </a:cubicBezTo>
                    <a:cubicBezTo>
                      <a:pt x="2055" y="8090"/>
                      <a:pt x="2099" y="7984"/>
                      <a:pt x="2134" y="7876"/>
                    </a:cubicBezTo>
                    <a:cubicBezTo>
                      <a:pt x="2167" y="7771"/>
                      <a:pt x="2190" y="7662"/>
                      <a:pt x="2199" y="7552"/>
                    </a:cubicBezTo>
                    <a:cubicBezTo>
                      <a:pt x="2203" y="7517"/>
                      <a:pt x="2204" y="7482"/>
                      <a:pt x="2204" y="7447"/>
                    </a:cubicBezTo>
                    <a:cubicBezTo>
                      <a:pt x="2204" y="7374"/>
                      <a:pt x="2198" y="7302"/>
                      <a:pt x="2184" y="7230"/>
                    </a:cubicBezTo>
                    <a:cubicBezTo>
                      <a:pt x="2175" y="7177"/>
                      <a:pt x="2162" y="7125"/>
                      <a:pt x="2145" y="7074"/>
                    </a:cubicBezTo>
                    <a:cubicBezTo>
                      <a:pt x="2128" y="7023"/>
                      <a:pt x="2108" y="6973"/>
                      <a:pt x="2085" y="6925"/>
                    </a:cubicBezTo>
                    <a:cubicBezTo>
                      <a:pt x="2072" y="6899"/>
                      <a:pt x="2058" y="6873"/>
                      <a:pt x="2043" y="6847"/>
                    </a:cubicBezTo>
                    <a:cubicBezTo>
                      <a:pt x="2004" y="6779"/>
                      <a:pt x="1959" y="6715"/>
                      <a:pt x="1907" y="6656"/>
                    </a:cubicBezTo>
                    <a:cubicBezTo>
                      <a:pt x="1872" y="6615"/>
                      <a:pt x="1834" y="6576"/>
                      <a:pt x="1793" y="6539"/>
                    </a:cubicBezTo>
                    <a:lnTo>
                      <a:pt x="1788" y="6534"/>
                    </a:lnTo>
                    <a:cubicBezTo>
                      <a:pt x="1785" y="6531"/>
                      <a:pt x="1781" y="6529"/>
                      <a:pt x="1778" y="6526"/>
                    </a:cubicBezTo>
                    <a:lnTo>
                      <a:pt x="1762" y="6512"/>
                    </a:lnTo>
                    <a:lnTo>
                      <a:pt x="1728" y="6483"/>
                    </a:lnTo>
                    <a:cubicBezTo>
                      <a:pt x="1707" y="6466"/>
                      <a:pt x="1684" y="6447"/>
                      <a:pt x="1659" y="6427"/>
                    </a:cubicBezTo>
                    <a:cubicBezTo>
                      <a:pt x="1627" y="6401"/>
                      <a:pt x="1596" y="6377"/>
                      <a:pt x="1562" y="6350"/>
                    </a:cubicBezTo>
                    <a:lnTo>
                      <a:pt x="1513" y="6312"/>
                    </a:lnTo>
                    <a:lnTo>
                      <a:pt x="1445" y="6257"/>
                    </a:lnTo>
                    <a:lnTo>
                      <a:pt x="1441" y="6254"/>
                    </a:lnTo>
                    <a:cubicBezTo>
                      <a:pt x="1438" y="6252"/>
                      <a:pt x="1435" y="6250"/>
                      <a:pt x="1433" y="6248"/>
                    </a:cubicBezTo>
                    <a:lnTo>
                      <a:pt x="1362" y="6183"/>
                    </a:lnTo>
                    <a:cubicBezTo>
                      <a:pt x="1302" y="6129"/>
                      <a:pt x="1241" y="6075"/>
                      <a:pt x="1182" y="6023"/>
                    </a:cubicBezTo>
                    <a:cubicBezTo>
                      <a:pt x="1149" y="5994"/>
                      <a:pt x="1116" y="5965"/>
                      <a:pt x="1083" y="5935"/>
                    </a:cubicBezTo>
                    <a:cubicBezTo>
                      <a:pt x="1006" y="5866"/>
                      <a:pt x="903" y="5774"/>
                      <a:pt x="803" y="5679"/>
                    </a:cubicBezTo>
                    <a:lnTo>
                      <a:pt x="789" y="5665"/>
                    </a:lnTo>
                    <a:cubicBezTo>
                      <a:pt x="771" y="5647"/>
                      <a:pt x="752" y="5629"/>
                      <a:pt x="734" y="5611"/>
                    </a:cubicBezTo>
                    <a:lnTo>
                      <a:pt x="699" y="5577"/>
                    </a:lnTo>
                    <a:lnTo>
                      <a:pt x="664" y="5541"/>
                    </a:lnTo>
                    <a:cubicBezTo>
                      <a:pt x="612" y="5485"/>
                      <a:pt x="569" y="5435"/>
                      <a:pt x="531" y="5388"/>
                    </a:cubicBezTo>
                    <a:cubicBezTo>
                      <a:pt x="453" y="5291"/>
                      <a:pt x="382" y="5189"/>
                      <a:pt x="320" y="5081"/>
                    </a:cubicBezTo>
                    <a:cubicBezTo>
                      <a:pt x="247" y="4954"/>
                      <a:pt x="186" y="4821"/>
                      <a:pt x="137" y="4684"/>
                    </a:cubicBezTo>
                    <a:cubicBezTo>
                      <a:pt x="46" y="4430"/>
                      <a:pt x="0" y="4162"/>
                      <a:pt x="0" y="3893"/>
                    </a:cubicBezTo>
                    <a:cubicBezTo>
                      <a:pt x="0" y="3891"/>
                      <a:pt x="0" y="3889"/>
                      <a:pt x="0" y="3887"/>
                    </a:cubicBezTo>
                    <a:cubicBezTo>
                      <a:pt x="0" y="3823"/>
                      <a:pt x="3" y="3756"/>
                      <a:pt x="9" y="3684"/>
                    </a:cubicBezTo>
                    <a:cubicBezTo>
                      <a:pt x="10" y="3678"/>
                      <a:pt x="10" y="3673"/>
                      <a:pt x="11" y="3667"/>
                    </a:cubicBezTo>
                    <a:cubicBezTo>
                      <a:pt x="12" y="3656"/>
                      <a:pt x="13" y="3644"/>
                      <a:pt x="14" y="3633"/>
                    </a:cubicBezTo>
                    <a:lnTo>
                      <a:pt x="20" y="3583"/>
                    </a:lnTo>
                    <a:cubicBezTo>
                      <a:pt x="21" y="3574"/>
                      <a:pt x="22" y="3566"/>
                      <a:pt x="24" y="3557"/>
                    </a:cubicBezTo>
                    <a:lnTo>
                      <a:pt x="28" y="3532"/>
                    </a:lnTo>
                    <a:cubicBezTo>
                      <a:pt x="29" y="3526"/>
                      <a:pt x="30" y="3520"/>
                      <a:pt x="31" y="3515"/>
                    </a:cubicBezTo>
                    <a:cubicBezTo>
                      <a:pt x="33" y="3503"/>
                      <a:pt x="35" y="3490"/>
                      <a:pt x="38" y="3478"/>
                    </a:cubicBezTo>
                    <a:cubicBezTo>
                      <a:pt x="66" y="3339"/>
                      <a:pt x="116" y="3206"/>
                      <a:pt x="187" y="3084"/>
                    </a:cubicBezTo>
                    <a:cubicBezTo>
                      <a:pt x="302" y="2885"/>
                      <a:pt x="466" y="2720"/>
                      <a:pt x="665" y="2606"/>
                    </a:cubicBezTo>
                    <a:cubicBezTo>
                      <a:pt x="725" y="2571"/>
                      <a:pt x="786" y="2542"/>
                      <a:pt x="850" y="2517"/>
                    </a:cubicBezTo>
                    <a:cubicBezTo>
                      <a:pt x="987" y="2465"/>
                      <a:pt x="1132" y="2437"/>
                      <a:pt x="1278" y="2434"/>
                    </a:cubicBezTo>
                    <a:lnTo>
                      <a:pt x="1288" y="2434"/>
                    </a:lnTo>
                    <a:cubicBezTo>
                      <a:pt x="1303" y="2434"/>
                      <a:pt x="1318" y="2433"/>
                      <a:pt x="1333" y="2434"/>
                    </a:cubicBezTo>
                    <a:lnTo>
                      <a:pt x="1374" y="2435"/>
                    </a:lnTo>
                    <a:cubicBezTo>
                      <a:pt x="1377" y="2435"/>
                      <a:pt x="1380" y="2435"/>
                      <a:pt x="1383" y="2435"/>
                    </a:cubicBezTo>
                    <a:lnTo>
                      <a:pt x="1439" y="2439"/>
                    </a:lnTo>
                    <a:lnTo>
                      <a:pt x="1447" y="2440"/>
                    </a:lnTo>
                    <a:cubicBezTo>
                      <a:pt x="1453" y="2440"/>
                      <a:pt x="1459" y="2441"/>
                      <a:pt x="1464" y="2441"/>
                    </a:cubicBezTo>
                    <a:lnTo>
                      <a:pt x="1541" y="2450"/>
                    </a:lnTo>
                    <a:lnTo>
                      <a:pt x="1591" y="2458"/>
                    </a:lnTo>
                    <a:cubicBezTo>
                      <a:pt x="1618" y="2461"/>
                      <a:pt x="1645" y="2467"/>
                      <a:pt x="1671" y="2472"/>
                    </a:cubicBezTo>
                    <a:lnTo>
                      <a:pt x="1691" y="2475"/>
                    </a:lnTo>
                    <a:cubicBezTo>
                      <a:pt x="1705" y="2478"/>
                      <a:pt x="1718" y="2481"/>
                      <a:pt x="1731" y="2484"/>
                    </a:cubicBezTo>
                    <a:lnTo>
                      <a:pt x="1790" y="2497"/>
                    </a:lnTo>
                    <a:lnTo>
                      <a:pt x="1839" y="2509"/>
                    </a:lnTo>
                    <a:lnTo>
                      <a:pt x="1853" y="2513"/>
                    </a:lnTo>
                    <a:cubicBezTo>
                      <a:pt x="1864" y="2516"/>
                      <a:pt x="1876" y="2519"/>
                      <a:pt x="1887" y="2522"/>
                    </a:cubicBezTo>
                    <a:lnTo>
                      <a:pt x="1915" y="2530"/>
                    </a:lnTo>
                    <a:cubicBezTo>
                      <a:pt x="1937" y="2537"/>
                      <a:pt x="1960" y="2543"/>
                      <a:pt x="1982" y="2551"/>
                    </a:cubicBezTo>
                    <a:lnTo>
                      <a:pt x="2030" y="2566"/>
                    </a:lnTo>
                    <a:cubicBezTo>
                      <a:pt x="2040" y="2569"/>
                      <a:pt x="2050" y="2573"/>
                      <a:pt x="2060" y="2576"/>
                    </a:cubicBezTo>
                    <a:lnTo>
                      <a:pt x="2076" y="2582"/>
                    </a:lnTo>
                    <a:cubicBezTo>
                      <a:pt x="2194" y="2623"/>
                      <a:pt x="2313" y="2671"/>
                      <a:pt x="2438" y="2727"/>
                    </a:cubicBezTo>
                    <a:cubicBezTo>
                      <a:pt x="2672" y="2832"/>
                      <a:pt x="2893" y="2950"/>
                      <a:pt x="3117" y="3071"/>
                    </a:cubicBezTo>
                    <a:lnTo>
                      <a:pt x="3169" y="3099"/>
                    </a:lnTo>
                    <a:cubicBezTo>
                      <a:pt x="3259" y="3148"/>
                      <a:pt x="3353" y="3198"/>
                      <a:pt x="3444" y="3247"/>
                    </a:cubicBezTo>
                    <a:cubicBezTo>
                      <a:pt x="3492" y="3271"/>
                      <a:pt x="3548" y="3301"/>
                      <a:pt x="3606" y="3330"/>
                    </a:cubicBezTo>
                    <a:lnTo>
                      <a:pt x="3647" y="3350"/>
                    </a:lnTo>
                    <a:lnTo>
                      <a:pt x="3729" y="3389"/>
                    </a:lnTo>
                    <a:lnTo>
                      <a:pt x="3772" y="3409"/>
                    </a:lnTo>
                    <a:lnTo>
                      <a:pt x="3769" y="3415"/>
                    </a:lnTo>
                    <a:lnTo>
                      <a:pt x="3772" y="3409"/>
                    </a:lnTo>
                    <a:lnTo>
                      <a:pt x="3822" y="3433"/>
                    </a:lnTo>
                    <a:cubicBezTo>
                      <a:pt x="3833" y="3438"/>
                      <a:pt x="3843" y="3443"/>
                      <a:pt x="3853" y="3447"/>
                    </a:cubicBezTo>
                    <a:lnTo>
                      <a:pt x="3892" y="3465"/>
                    </a:lnTo>
                    <a:cubicBezTo>
                      <a:pt x="3901" y="3468"/>
                      <a:pt x="3909" y="3472"/>
                      <a:pt x="3917" y="3475"/>
                    </a:cubicBezTo>
                    <a:lnTo>
                      <a:pt x="3932" y="3481"/>
                    </a:lnTo>
                    <a:cubicBezTo>
                      <a:pt x="3950" y="3488"/>
                      <a:pt x="3968" y="3495"/>
                      <a:pt x="3986" y="3502"/>
                    </a:cubicBezTo>
                    <a:lnTo>
                      <a:pt x="4011" y="3511"/>
                    </a:lnTo>
                    <a:lnTo>
                      <a:pt x="4071" y="3531"/>
                    </a:lnTo>
                    <a:lnTo>
                      <a:pt x="4092" y="3537"/>
                    </a:lnTo>
                    <a:cubicBezTo>
                      <a:pt x="4145" y="3554"/>
                      <a:pt x="4200" y="3567"/>
                      <a:pt x="4254" y="3578"/>
                    </a:cubicBezTo>
                    <a:cubicBezTo>
                      <a:pt x="4309" y="3589"/>
                      <a:pt x="4364" y="3597"/>
                      <a:pt x="4419" y="3602"/>
                    </a:cubicBezTo>
                    <a:lnTo>
                      <a:pt x="4434" y="3603"/>
                    </a:lnTo>
                    <a:cubicBezTo>
                      <a:pt x="4443" y="3604"/>
                      <a:pt x="4451" y="3605"/>
                      <a:pt x="4460" y="3605"/>
                    </a:cubicBezTo>
                    <a:lnTo>
                      <a:pt x="4501" y="3607"/>
                    </a:lnTo>
                    <a:lnTo>
                      <a:pt x="4515" y="3607"/>
                    </a:lnTo>
                    <a:cubicBezTo>
                      <a:pt x="4537" y="3608"/>
                      <a:pt x="4561" y="3608"/>
                      <a:pt x="4583" y="3607"/>
                    </a:cubicBezTo>
                    <a:cubicBezTo>
                      <a:pt x="4638" y="3606"/>
                      <a:pt x="4692" y="3602"/>
                      <a:pt x="4746" y="3594"/>
                    </a:cubicBezTo>
                    <a:cubicBezTo>
                      <a:pt x="4852" y="3578"/>
                      <a:pt x="4957" y="3548"/>
                      <a:pt x="5055" y="3505"/>
                    </a:cubicBezTo>
                    <a:cubicBezTo>
                      <a:pt x="5094" y="3487"/>
                      <a:pt x="5132" y="3468"/>
                      <a:pt x="5169" y="3447"/>
                    </a:cubicBezTo>
                    <a:cubicBezTo>
                      <a:pt x="5225" y="3415"/>
                      <a:pt x="5278" y="3378"/>
                      <a:pt x="5328" y="3337"/>
                    </a:cubicBezTo>
                    <a:cubicBezTo>
                      <a:pt x="5410" y="3268"/>
                      <a:pt x="5483" y="3189"/>
                      <a:pt x="5545" y="3101"/>
                    </a:cubicBezTo>
                    <a:cubicBezTo>
                      <a:pt x="5566" y="3071"/>
                      <a:pt x="5585" y="3040"/>
                      <a:pt x="5603" y="3009"/>
                    </a:cubicBezTo>
                    <a:cubicBezTo>
                      <a:pt x="5640" y="2946"/>
                      <a:pt x="5670" y="2881"/>
                      <a:pt x="5696" y="2813"/>
                    </a:cubicBezTo>
                    <a:cubicBezTo>
                      <a:pt x="5735" y="2710"/>
                      <a:pt x="5761" y="2602"/>
                      <a:pt x="5776" y="2493"/>
                    </a:cubicBezTo>
                    <a:cubicBezTo>
                      <a:pt x="5784" y="2438"/>
                      <a:pt x="5788" y="2382"/>
                      <a:pt x="5790" y="2326"/>
                    </a:cubicBezTo>
                    <a:cubicBezTo>
                      <a:pt x="5792" y="2276"/>
                      <a:pt x="5791" y="2221"/>
                      <a:pt x="5788" y="2157"/>
                    </a:cubicBezTo>
                    <a:lnTo>
                      <a:pt x="5785" y="2115"/>
                    </a:lnTo>
                    <a:lnTo>
                      <a:pt x="5781" y="2073"/>
                    </a:lnTo>
                    <a:cubicBezTo>
                      <a:pt x="5780" y="2060"/>
                      <a:pt x="5778" y="2048"/>
                      <a:pt x="5777" y="2035"/>
                    </a:cubicBezTo>
                    <a:lnTo>
                      <a:pt x="5776" y="2030"/>
                    </a:lnTo>
                    <a:cubicBezTo>
                      <a:pt x="5775" y="2025"/>
                      <a:pt x="5775" y="2020"/>
                      <a:pt x="5774" y="2015"/>
                    </a:cubicBezTo>
                    <a:cubicBezTo>
                      <a:pt x="5773" y="2006"/>
                      <a:pt x="5772" y="1997"/>
                      <a:pt x="5771" y="1988"/>
                    </a:cubicBezTo>
                    <a:lnTo>
                      <a:pt x="5768" y="1970"/>
                    </a:lnTo>
                    <a:cubicBezTo>
                      <a:pt x="5764" y="1948"/>
                      <a:pt x="5761" y="1926"/>
                      <a:pt x="5756" y="1904"/>
                    </a:cubicBezTo>
                    <a:cubicBezTo>
                      <a:pt x="5755" y="1899"/>
                      <a:pt x="5754" y="1894"/>
                      <a:pt x="5753" y="1889"/>
                    </a:cubicBezTo>
                    <a:cubicBezTo>
                      <a:pt x="5752" y="1880"/>
                      <a:pt x="5750" y="1871"/>
                      <a:pt x="5748" y="1862"/>
                    </a:cubicBezTo>
                    <a:lnTo>
                      <a:pt x="5739" y="1821"/>
                    </a:lnTo>
                    <a:cubicBezTo>
                      <a:pt x="5737" y="1812"/>
                      <a:pt x="5735" y="1803"/>
                      <a:pt x="5732" y="1794"/>
                    </a:cubicBezTo>
                    <a:cubicBezTo>
                      <a:pt x="5731" y="1789"/>
                      <a:pt x="5730" y="1785"/>
                      <a:pt x="5728" y="1780"/>
                    </a:cubicBezTo>
                    <a:cubicBezTo>
                      <a:pt x="5727" y="1775"/>
                      <a:pt x="5726" y="1770"/>
                      <a:pt x="5725" y="1765"/>
                    </a:cubicBezTo>
                    <a:cubicBezTo>
                      <a:pt x="5723" y="1756"/>
                      <a:pt x="5720" y="1748"/>
                      <a:pt x="5718" y="1739"/>
                    </a:cubicBezTo>
                    <a:lnTo>
                      <a:pt x="5714" y="1726"/>
                    </a:lnTo>
                    <a:cubicBezTo>
                      <a:pt x="5707" y="1703"/>
                      <a:pt x="5700" y="1679"/>
                      <a:pt x="5693" y="1656"/>
                    </a:cubicBezTo>
                    <a:cubicBezTo>
                      <a:pt x="5677" y="1606"/>
                      <a:pt x="5658" y="1555"/>
                      <a:pt x="5634" y="1493"/>
                    </a:cubicBezTo>
                    <a:lnTo>
                      <a:pt x="5617" y="1453"/>
                    </a:lnTo>
                    <a:cubicBezTo>
                      <a:pt x="5614" y="1444"/>
                      <a:pt x="5610" y="1436"/>
                      <a:pt x="5606" y="1427"/>
                    </a:cubicBezTo>
                    <a:lnTo>
                      <a:pt x="5600" y="1412"/>
                    </a:lnTo>
                    <a:cubicBezTo>
                      <a:pt x="5592" y="1394"/>
                      <a:pt x="5583" y="1375"/>
                      <a:pt x="5575" y="1357"/>
                    </a:cubicBezTo>
                    <a:cubicBezTo>
                      <a:pt x="5571" y="1349"/>
                      <a:pt x="5567" y="1341"/>
                      <a:pt x="5564" y="1333"/>
                    </a:cubicBezTo>
                    <a:cubicBezTo>
                      <a:pt x="5541" y="1286"/>
                      <a:pt x="5514" y="1231"/>
                      <a:pt x="5483" y="1176"/>
                    </a:cubicBezTo>
                    <a:cubicBezTo>
                      <a:pt x="5475" y="1159"/>
                      <a:pt x="5465" y="1142"/>
                      <a:pt x="5456" y="1126"/>
                    </a:cubicBezTo>
                    <a:cubicBezTo>
                      <a:pt x="5450" y="1117"/>
                      <a:pt x="5446" y="1108"/>
                      <a:pt x="5440" y="1099"/>
                    </a:cubicBezTo>
                    <a:cubicBezTo>
                      <a:pt x="5435" y="1090"/>
                      <a:pt x="5430" y="1081"/>
                      <a:pt x="5425" y="1072"/>
                    </a:cubicBezTo>
                    <a:cubicBezTo>
                      <a:pt x="5415" y="1056"/>
                      <a:pt x="5405" y="1039"/>
                      <a:pt x="5395" y="1023"/>
                    </a:cubicBezTo>
                    <a:cubicBezTo>
                      <a:pt x="5364" y="972"/>
                      <a:pt x="5332" y="922"/>
                      <a:pt x="5299" y="872"/>
                    </a:cubicBezTo>
                    <a:cubicBezTo>
                      <a:pt x="5232" y="773"/>
                      <a:pt x="5161" y="675"/>
                      <a:pt x="5088" y="579"/>
                    </a:cubicBezTo>
                    <a:cubicBezTo>
                      <a:pt x="4945" y="392"/>
                      <a:pt x="4792" y="210"/>
                      <a:pt x="4621" y="9"/>
                    </a:cubicBezTo>
                    <a:lnTo>
                      <a:pt x="4631" y="0"/>
                    </a:lnTo>
                    <a:cubicBezTo>
                      <a:pt x="4803" y="201"/>
                      <a:pt x="4956" y="383"/>
                      <a:pt x="5099" y="570"/>
                    </a:cubicBezTo>
                    <a:cubicBezTo>
                      <a:pt x="5173" y="666"/>
                      <a:pt x="5244" y="765"/>
                      <a:pt x="5310" y="864"/>
                    </a:cubicBezTo>
                    <a:cubicBezTo>
                      <a:pt x="5344" y="915"/>
                      <a:pt x="5376" y="965"/>
                      <a:pt x="5407" y="1016"/>
                    </a:cubicBezTo>
                    <a:cubicBezTo>
                      <a:pt x="5417" y="1032"/>
                      <a:pt x="5427" y="1049"/>
                      <a:pt x="5437" y="1065"/>
                    </a:cubicBezTo>
                    <a:cubicBezTo>
                      <a:pt x="5442" y="1074"/>
                      <a:pt x="5447" y="1083"/>
                      <a:pt x="5452" y="1092"/>
                    </a:cubicBezTo>
                    <a:cubicBezTo>
                      <a:pt x="5458" y="1101"/>
                      <a:pt x="5463" y="1110"/>
                      <a:pt x="5468" y="1119"/>
                    </a:cubicBezTo>
                    <a:cubicBezTo>
                      <a:pt x="5477" y="1136"/>
                      <a:pt x="5487" y="1153"/>
                      <a:pt x="5496" y="1170"/>
                    </a:cubicBezTo>
                    <a:cubicBezTo>
                      <a:pt x="5526" y="1224"/>
                      <a:pt x="5554" y="1280"/>
                      <a:pt x="5577" y="1327"/>
                    </a:cubicBezTo>
                    <a:cubicBezTo>
                      <a:pt x="5581" y="1335"/>
                      <a:pt x="5584" y="1343"/>
                      <a:pt x="5588" y="1351"/>
                    </a:cubicBezTo>
                    <a:cubicBezTo>
                      <a:pt x="5596" y="1369"/>
                      <a:pt x="5605" y="1388"/>
                      <a:pt x="5613" y="1407"/>
                    </a:cubicBezTo>
                    <a:lnTo>
                      <a:pt x="5619" y="1422"/>
                    </a:lnTo>
                    <a:cubicBezTo>
                      <a:pt x="5623" y="1430"/>
                      <a:pt x="5627" y="1439"/>
                      <a:pt x="5630" y="1448"/>
                    </a:cubicBezTo>
                    <a:lnTo>
                      <a:pt x="5647" y="1488"/>
                    </a:lnTo>
                    <a:cubicBezTo>
                      <a:pt x="5671" y="1550"/>
                      <a:pt x="5691" y="1602"/>
                      <a:pt x="5706" y="1652"/>
                    </a:cubicBezTo>
                    <a:cubicBezTo>
                      <a:pt x="5714" y="1675"/>
                      <a:pt x="5721" y="1699"/>
                      <a:pt x="5728" y="1722"/>
                    </a:cubicBezTo>
                    <a:lnTo>
                      <a:pt x="5732" y="1735"/>
                    </a:lnTo>
                    <a:cubicBezTo>
                      <a:pt x="5734" y="1744"/>
                      <a:pt x="5736" y="1753"/>
                      <a:pt x="5739" y="1762"/>
                    </a:cubicBezTo>
                    <a:cubicBezTo>
                      <a:pt x="5740" y="1767"/>
                      <a:pt x="5741" y="1772"/>
                      <a:pt x="5743" y="1776"/>
                    </a:cubicBezTo>
                    <a:cubicBezTo>
                      <a:pt x="5744" y="1781"/>
                      <a:pt x="5745" y="1786"/>
                      <a:pt x="5746" y="1790"/>
                    </a:cubicBezTo>
                    <a:cubicBezTo>
                      <a:pt x="5749" y="1800"/>
                      <a:pt x="5751" y="1809"/>
                      <a:pt x="5753" y="1818"/>
                    </a:cubicBezTo>
                    <a:lnTo>
                      <a:pt x="5762" y="1860"/>
                    </a:lnTo>
                    <a:cubicBezTo>
                      <a:pt x="5764" y="1868"/>
                      <a:pt x="5766" y="1878"/>
                      <a:pt x="5768" y="1887"/>
                    </a:cubicBezTo>
                    <a:cubicBezTo>
                      <a:pt x="5769" y="1892"/>
                      <a:pt x="5770" y="1897"/>
                      <a:pt x="5771" y="1902"/>
                    </a:cubicBezTo>
                    <a:cubicBezTo>
                      <a:pt x="5775" y="1924"/>
                      <a:pt x="5779" y="1946"/>
                      <a:pt x="5782" y="1968"/>
                    </a:cubicBezTo>
                    <a:lnTo>
                      <a:pt x="5785" y="1987"/>
                    </a:lnTo>
                    <a:cubicBezTo>
                      <a:pt x="5786" y="1996"/>
                      <a:pt x="5788" y="2005"/>
                      <a:pt x="5789" y="2014"/>
                    </a:cubicBezTo>
                    <a:cubicBezTo>
                      <a:pt x="5789" y="2019"/>
                      <a:pt x="5790" y="2024"/>
                      <a:pt x="5791" y="2029"/>
                    </a:cubicBezTo>
                    <a:lnTo>
                      <a:pt x="5791" y="2034"/>
                    </a:lnTo>
                    <a:cubicBezTo>
                      <a:pt x="5793" y="2047"/>
                      <a:pt x="5795" y="2059"/>
                      <a:pt x="5796" y="2072"/>
                    </a:cubicBezTo>
                    <a:lnTo>
                      <a:pt x="5800" y="2114"/>
                    </a:lnTo>
                    <a:lnTo>
                      <a:pt x="5803" y="2157"/>
                    </a:lnTo>
                    <a:cubicBezTo>
                      <a:pt x="5806" y="2221"/>
                      <a:pt x="5807" y="2277"/>
                      <a:pt x="5805" y="2327"/>
                    </a:cubicBezTo>
                    <a:cubicBezTo>
                      <a:pt x="5803" y="2384"/>
                      <a:pt x="5798" y="2440"/>
                      <a:pt x="5790" y="2496"/>
                    </a:cubicBezTo>
                    <a:cubicBezTo>
                      <a:pt x="5776" y="2606"/>
                      <a:pt x="5748" y="2714"/>
                      <a:pt x="5709" y="2819"/>
                    </a:cubicBezTo>
                    <a:cubicBezTo>
                      <a:pt x="5684" y="2887"/>
                      <a:pt x="5652" y="2953"/>
                      <a:pt x="5616" y="3017"/>
                    </a:cubicBezTo>
                    <a:cubicBezTo>
                      <a:pt x="5598" y="3048"/>
                      <a:pt x="5578" y="3079"/>
                      <a:pt x="5557" y="3110"/>
                    </a:cubicBezTo>
                    <a:cubicBezTo>
                      <a:pt x="5495" y="3198"/>
                      <a:pt x="5421" y="3279"/>
                      <a:pt x="5338" y="3348"/>
                    </a:cubicBezTo>
                    <a:cubicBezTo>
                      <a:pt x="5287" y="3390"/>
                      <a:pt x="5234" y="3427"/>
                      <a:pt x="5177" y="3460"/>
                    </a:cubicBezTo>
                    <a:cubicBezTo>
                      <a:pt x="5140" y="3481"/>
                      <a:pt x="5102" y="3501"/>
                      <a:pt x="5062" y="3518"/>
                    </a:cubicBezTo>
                    <a:cubicBezTo>
                      <a:pt x="4962" y="3562"/>
                      <a:pt x="4857" y="3592"/>
                      <a:pt x="4749" y="3608"/>
                    </a:cubicBezTo>
                    <a:cubicBezTo>
                      <a:pt x="4695" y="3616"/>
                      <a:pt x="4640" y="3621"/>
                      <a:pt x="4585" y="3622"/>
                    </a:cubicBezTo>
                    <a:cubicBezTo>
                      <a:pt x="4575" y="3623"/>
                      <a:pt x="4564" y="3623"/>
                      <a:pt x="4554" y="3623"/>
                    </a:cubicBezTo>
                    <a:cubicBezTo>
                      <a:pt x="4541" y="3623"/>
                      <a:pt x="4528" y="3622"/>
                      <a:pt x="4516" y="3622"/>
                    </a:cubicBezTo>
                    <a:lnTo>
                      <a:pt x="4502" y="3622"/>
                    </a:lnTo>
                    <a:lnTo>
                      <a:pt x="4460" y="3620"/>
                    </a:lnTo>
                    <a:cubicBezTo>
                      <a:pt x="4451" y="3620"/>
                      <a:pt x="4442" y="3619"/>
                      <a:pt x="4434" y="3618"/>
                    </a:cubicBezTo>
                    <a:lnTo>
                      <a:pt x="4419" y="3617"/>
                    </a:lnTo>
                    <a:cubicBezTo>
                      <a:pt x="4363" y="3612"/>
                      <a:pt x="4307" y="3604"/>
                      <a:pt x="4253" y="3593"/>
                    </a:cubicBezTo>
                    <a:cubicBezTo>
                      <a:pt x="4197" y="3582"/>
                      <a:pt x="4142" y="3568"/>
                      <a:pt x="4088" y="3551"/>
                    </a:cubicBezTo>
                    <a:lnTo>
                      <a:pt x="4068" y="3545"/>
                    </a:lnTo>
                    <a:lnTo>
                      <a:pt x="4008" y="3525"/>
                    </a:lnTo>
                    <a:lnTo>
                      <a:pt x="3983" y="3516"/>
                    </a:lnTo>
                    <a:cubicBezTo>
                      <a:pt x="3964" y="3509"/>
                      <a:pt x="3946" y="3502"/>
                      <a:pt x="3927" y="3494"/>
                    </a:cubicBezTo>
                    <a:lnTo>
                      <a:pt x="3913" y="3488"/>
                    </a:lnTo>
                    <a:cubicBezTo>
                      <a:pt x="3905" y="3485"/>
                      <a:pt x="3896" y="3482"/>
                      <a:pt x="3888" y="3478"/>
                    </a:cubicBezTo>
                    <a:lnTo>
                      <a:pt x="3848" y="3461"/>
                    </a:lnTo>
                    <a:cubicBezTo>
                      <a:pt x="3838" y="3456"/>
                      <a:pt x="3828" y="3451"/>
                      <a:pt x="3817" y="3446"/>
                    </a:cubicBezTo>
                    <a:lnTo>
                      <a:pt x="3767" y="3422"/>
                    </a:lnTo>
                    <a:lnTo>
                      <a:pt x="3683" y="3383"/>
                    </a:lnTo>
                    <a:lnTo>
                      <a:pt x="3642" y="3363"/>
                    </a:lnTo>
                    <a:lnTo>
                      <a:pt x="3601" y="3343"/>
                    </a:lnTo>
                    <a:cubicBezTo>
                      <a:pt x="3543" y="3314"/>
                      <a:pt x="3486" y="3285"/>
                      <a:pt x="3438" y="3260"/>
                    </a:cubicBezTo>
                    <a:cubicBezTo>
                      <a:pt x="3347" y="3212"/>
                      <a:pt x="3254" y="3161"/>
                      <a:pt x="3163" y="3112"/>
                    </a:cubicBezTo>
                    <a:lnTo>
                      <a:pt x="3111" y="3084"/>
                    </a:lnTo>
                    <a:cubicBezTo>
                      <a:pt x="2887" y="2963"/>
                      <a:pt x="2667" y="2846"/>
                      <a:pt x="2434" y="2741"/>
                    </a:cubicBezTo>
                    <a:cubicBezTo>
                      <a:pt x="2309" y="2684"/>
                      <a:pt x="2191" y="2637"/>
                      <a:pt x="2073" y="2596"/>
                    </a:cubicBezTo>
                    <a:lnTo>
                      <a:pt x="2057" y="2590"/>
                    </a:lnTo>
                    <a:cubicBezTo>
                      <a:pt x="2046" y="2587"/>
                      <a:pt x="2036" y="2583"/>
                      <a:pt x="2026" y="2580"/>
                    </a:cubicBezTo>
                    <a:lnTo>
                      <a:pt x="1979" y="2565"/>
                    </a:lnTo>
                    <a:cubicBezTo>
                      <a:pt x="1957" y="2557"/>
                      <a:pt x="1934" y="2551"/>
                      <a:pt x="1912" y="2544"/>
                    </a:cubicBezTo>
                    <a:lnTo>
                      <a:pt x="1884" y="2536"/>
                    </a:lnTo>
                    <a:cubicBezTo>
                      <a:pt x="1873" y="2533"/>
                      <a:pt x="1861" y="2530"/>
                      <a:pt x="1850" y="2527"/>
                    </a:cubicBezTo>
                    <a:lnTo>
                      <a:pt x="1836" y="2524"/>
                    </a:lnTo>
                    <a:lnTo>
                      <a:pt x="1787" y="2511"/>
                    </a:lnTo>
                    <a:lnTo>
                      <a:pt x="1729" y="2498"/>
                    </a:lnTo>
                    <a:cubicBezTo>
                      <a:pt x="1716" y="2495"/>
                      <a:pt x="1703" y="2492"/>
                      <a:pt x="1690" y="2490"/>
                    </a:cubicBezTo>
                    <a:lnTo>
                      <a:pt x="1670" y="2486"/>
                    </a:lnTo>
                    <a:cubicBezTo>
                      <a:pt x="1644" y="2481"/>
                      <a:pt x="1617" y="2476"/>
                      <a:pt x="1590" y="2472"/>
                    </a:cubicBezTo>
                    <a:lnTo>
                      <a:pt x="1540" y="2464"/>
                    </a:lnTo>
                    <a:lnTo>
                      <a:pt x="1464" y="2456"/>
                    </a:lnTo>
                    <a:cubicBezTo>
                      <a:pt x="1458" y="2455"/>
                      <a:pt x="1453" y="2455"/>
                      <a:pt x="1447" y="2454"/>
                    </a:cubicBezTo>
                    <a:lnTo>
                      <a:pt x="1438" y="2454"/>
                    </a:lnTo>
                    <a:lnTo>
                      <a:pt x="1383" y="2450"/>
                    </a:lnTo>
                    <a:cubicBezTo>
                      <a:pt x="1380" y="2449"/>
                      <a:pt x="1377" y="2449"/>
                      <a:pt x="1374" y="2449"/>
                    </a:cubicBezTo>
                    <a:lnTo>
                      <a:pt x="1334" y="2448"/>
                    </a:lnTo>
                    <a:cubicBezTo>
                      <a:pt x="1319" y="2447"/>
                      <a:pt x="1304" y="2448"/>
                      <a:pt x="1289" y="2448"/>
                    </a:cubicBezTo>
                    <a:lnTo>
                      <a:pt x="1280" y="2448"/>
                    </a:lnTo>
                    <a:cubicBezTo>
                      <a:pt x="1135" y="2451"/>
                      <a:pt x="992" y="2479"/>
                      <a:pt x="856" y="2531"/>
                    </a:cubicBezTo>
                    <a:cubicBezTo>
                      <a:pt x="793" y="2556"/>
                      <a:pt x="731" y="2585"/>
                      <a:pt x="672" y="2619"/>
                    </a:cubicBezTo>
                    <a:cubicBezTo>
                      <a:pt x="476" y="2732"/>
                      <a:pt x="313" y="2896"/>
                      <a:pt x="199" y="3092"/>
                    </a:cubicBezTo>
                    <a:cubicBezTo>
                      <a:pt x="129" y="3213"/>
                      <a:pt x="80" y="3344"/>
                      <a:pt x="52" y="3480"/>
                    </a:cubicBezTo>
                    <a:cubicBezTo>
                      <a:pt x="49" y="3492"/>
                      <a:pt x="47" y="3505"/>
                      <a:pt x="45" y="3517"/>
                    </a:cubicBezTo>
                    <a:cubicBezTo>
                      <a:pt x="44" y="3523"/>
                      <a:pt x="43" y="3528"/>
                      <a:pt x="42" y="3534"/>
                    </a:cubicBezTo>
                    <a:lnTo>
                      <a:pt x="38" y="3559"/>
                    </a:lnTo>
                    <a:cubicBezTo>
                      <a:pt x="37" y="3568"/>
                      <a:pt x="36" y="3576"/>
                      <a:pt x="35" y="3584"/>
                    </a:cubicBezTo>
                    <a:lnTo>
                      <a:pt x="28" y="3635"/>
                    </a:lnTo>
                    <a:cubicBezTo>
                      <a:pt x="27" y="3646"/>
                      <a:pt x="26" y="3657"/>
                      <a:pt x="25" y="3668"/>
                    </a:cubicBezTo>
                    <a:cubicBezTo>
                      <a:pt x="24" y="3674"/>
                      <a:pt x="24" y="3679"/>
                      <a:pt x="23" y="3685"/>
                    </a:cubicBezTo>
                    <a:cubicBezTo>
                      <a:pt x="17" y="3757"/>
                      <a:pt x="14" y="3823"/>
                      <a:pt x="14" y="3887"/>
                    </a:cubicBezTo>
                    <a:cubicBezTo>
                      <a:pt x="14" y="3889"/>
                      <a:pt x="14" y="3891"/>
                      <a:pt x="14" y="3893"/>
                    </a:cubicBezTo>
                    <a:cubicBezTo>
                      <a:pt x="14" y="4161"/>
                      <a:pt x="60" y="4427"/>
                      <a:pt x="150" y="4679"/>
                    </a:cubicBezTo>
                    <a:cubicBezTo>
                      <a:pt x="199" y="4816"/>
                      <a:pt x="260" y="4948"/>
                      <a:pt x="333" y="5074"/>
                    </a:cubicBezTo>
                    <a:cubicBezTo>
                      <a:pt x="394" y="5181"/>
                      <a:pt x="464" y="5283"/>
                      <a:pt x="542" y="5379"/>
                    </a:cubicBezTo>
                    <a:cubicBezTo>
                      <a:pt x="579" y="5426"/>
                      <a:pt x="623" y="5475"/>
                      <a:pt x="674" y="5530"/>
                    </a:cubicBezTo>
                    <a:lnTo>
                      <a:pt x="727" y="5584"/>
                    </a:lnTo>
                    <a:lnTo>
                      <a:pt x="744" y="5601"/>
                    </a:lnTo>
                    <a:cubicBezTo>
                      <a:pt x="762" y="5619"/>
                      <a:pt x="781" y="5637"/>
                      <a:pt x="799" y="5654"/>
                    </a:cubicBezTo>
                    <a:lnTo>
                      <a:pt x="813" y="5668"/>
                    </a:lnTo>
                    <a:cubicBezTo>
                      <a:pt x="913" y="5764"/>
                      <a:pt x="1015" y="5855"/>
                      <a:pt x="1093" y="5924"/>
                    </a:cubicBezTo>
                    <a:cubicBezTo>
                      <a:pt x="1126" y="5953"/>
                      <a:pt x="1158" y="5982"/>
                      <a:pt x="1191" y="6011"/>
                    </a:cubicBezTo>
                    <a:cubicBezTo>
                      <a:pt x="1250" y="6064"/>
                      <a:pt x="1312" y="6119"/>
                      <a:pt x="1371" y="6172"/>
                    </a:cubicBezTo>
                    <a:lnTo>
                      <a:pt x="1443" y="6237"/>
                    </a:lnTo>
                    <a:cubicBezTo>
                      <a:pt x="1445" y="6239"/>
                      <a:pt x="1448" y="6241"/>
                      <a:pt x="1450" y="6243"/>
                    </a:cubicBezTo>
                    <a:lnTo>
                      <a:pt x="1454" y="6246"/>
                    </a:lnTo>
                    <a:lnTo>
                      <a:pt x="1485" y="6271"/>
                    </a:lnTo>
                    <a:lnTo>
                      <a:pt x="1522" y="6301"/>
                    </a:lnTo>
                    <a:lnTo>
                      <a:pt x="1571" y="6339"/>
                    </a:lnTo>
                    <a:cubicBezTo>
                      <a:pt x="1604" y="6365"/>
                      <a:pt x="1636" y="6390"/>
                      <a:pt x="1668" y="6416"/>
                    </a:cubicBezTo>
                    <a:cubicBezTo>
                      <a:pt x="1694" y="6436"/>
                      <a:pt x="1716" y="6455"/>
                      <a:pt x="1737" y="6472"/>
                    </a:cubicBezTo>
                    <a:lnTo>
                      <a:pt x="1787" y="6515"/>
                    </a:lnTo>
                    <a:cubicBezTo>
                      <a:pt x="1791" y="6518"/>
                      <a:pt x="1794" y="6521"/>
                      <a:pt x="1797" y="6524"/>
                    </a:cubicBezTo>
                    <a:lnTo>
                      <a:pt x="1803" y="6529"/>
                    </a:lnTo>
                    <a:cubicBezTo>
                      <a:pt x="1844" y="6566"/>
                      <a:pt x="1882" y="6605"/>
                      <a:pt x="1918" y="6647"/>
                    </a:cubicBezTo>
                    <a:cubicBezTo>
                      <a:pt x="1970" y="6707"/>
                      <a:pt x="2016" y="6772"/>
                      <a:pt x="2056" y="6841"/>
                    </a:cubicBezTo>
                    <a:cubicBezTo>
                      <a:pt x="2071" y="6866"/>
                      <a:pt x="2085" y="6892"/>
                      <a:pt x="2098" y="6919"/>
                    </a:cubicBezTo>
                    <a:cubicBezTo>
                      <a:pt x="2121" y="6968"/>
                      <a:pt x="2142" y="7018"/>
                      <a:pt x="2159" y="7070"/>
                    </a:cubicBezTo>
                    <a:cubicBezTo>
                      <a:pt x="2176" y="7121"/>
                      <a:pt x="2189" y="7174"/>
                      <a:pt x="2199" y="7227"/>
                    </a:cubicBezTo>
                    <a:cubicBezTo>
                      <a:pt x="2212" y="7300"/>
                      <a:pt x="2219" y="7374"/>
                      <a:pt x="2219" y="7448"/>
                    </a:cubicBezTo>
                    <a:cubicBezTo>
                      <a:pt x="2219" y="7483"/>
                      <a:pt x="2217" y="7518"/>
                      <a:pt x="2214" y="7552"/>
                    </a:cubicBezTo>
                    <a:cubicBezTo>
                      <a:pt x="2204" y="7663"/>
                      <a:pt x="2182" y="7773"/>
                      <a:pt x="2148" y="7879"/>
                    </a:cubicBezTo>
                    <a:cubicBezTo>
                      <a:pt x="2113" y="7989"/>
                      <a:pt x="2069" y="8095"/>
                      <a:pt x="2016" y="8197"/>
                    </a:cubicBezTo>
                    <a:cubicBezTo>
                      <a:pt x="1919" y="8387"/>
                      <a:pt x="1792" y="8582"/>
                      <a:pt x="1626" y="8791"/>
                    </a:cubicBezTo>
                    <a:cubicBezTo>
                      <a:pt x="1493" y="8959"/>
                      <a:pt x="1340" y="9133"/>
                      <a:pt x="1144" y="934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9"/>
              <p:cNvSpPr/>
              <p:nvPr/>
            </p:nvSpPr>
            <p:spPr>
              <a:xfrm>
                <a:off x="4568760" y="1099440"/>
                <a:ext cx="2090520" cy="346608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9628" extrusionOk="0">
                    <a:moveTo>
                      <a:pt x="1195" y="9096"/>
                    </a:moveTo>
                    <a:cubicBezTo>
                      <a:pt x="1089" y="9207"/>
                      <a:pt x="982" y="9315"/>
                      <a:pt x="869" y="9429"/>
                    </a:cubicBezTo>
                    <a:cubicBezTo>
                      <a:pt x="806" y="9494"/>
                      <a:pt x="740" y="9561"/>
                      <a:pt x="675" y="9628"/>
                    </a:cubicBezTo>
                    <a:lnTo>
                      <a:pt x="665" y="9618"/>
                    </a:lnTo>
                    <a:cubicBezTo>
                      <a:pt x="730" y="9551"/>
                      <a:pt x="796" y="9484"/>
                      <a:pt x="859" y="9420"/>
                    </a:cubicBezTo>
                    <a:cubicBezTo>
                      <a:pt x="972" y="9305"/>
                      <a:pt x="1078" y="9198"/>
                      <a:pt x="1184" y="9086"/>
                    </a:cubicBezTo>
                    <a:cubicBezTo>
                      <a:pt x="1376" y="8884"/>
                      <a:pt x="1526" y="8714"/>
                      <a:pt x="1654" y="8552"/>
                    </a:cubicBezTo>
                    <a:cubicBezTo>
                      <a:pt x="1811" y="8352"/>
                      <a:pt x="1932" y="8169"/>
                      <a:pt x="2023" y="7990"/>
                    </a:cubicBezTo>
                    <a:cubicBezTo>
                      <a:pt x="2071" y="7898"/>
                      <a:pt x="2111" y="7802"/>
                      <a:pt x="2143" y="7703"/>
                    </a:cubicBezTo>
                    <a:cubicBezTo>
                      <a:pt x="2172" y="7610"/>
                      <a:pt x="2192" y="7515"/>
                      <a:pt x="2200" y="7419"/>
                    </a:cubicBezTo>
                    <a:cubicBezTo>
                      <a:pt x="2203" y="7389"/>
                      <a:pt x="2204" y="7359"/>
                      <a:pt x="2204" y="7329"/>
                    </a:cubicBezTo>
                    <a:cubicBezTo>
                      <a:pt x="2204" y="7268"/>
                      <a:pt x="2199" y="7206"/>
                      <a:pt x="2188" y="7145"/>
                    </a:cubicBezTo>
                    <a:cubicBezTo>
                      <a:pt x="2184" y="7124"/>
                      <a:pt x="2179" y="7102"/>
                      <a:pt x="2173" y="7079"/>
                    </a:cubicBezTo>
                    <a:lnTo>
                      <a:pt x="2164" y="7046"/>
                    </a:lnTo>
                    <a:lnTo>
                      <a:pt x="2154" y="7013"/>
                    </a:lnTo>
                    <a:cubicBezTo>
                      <a:pt x="2140" y="6970"/>
                      <a:pt x="2123" y="6928"/>
                      <a:pt x="2104" y="6888"/>
                    </a:cubicBezTo>
                    <a:cubicBezTo>
                      <a:pt x="2093" y="6865"/>
                      <a:pt x="2081" y="6843"/>
                      <a:pt x="2068" y="6821"/>
                    </a:cubicBezTo>
                    <a:cubicBezTo>
                      <a:pt x="2035" y="6763"/>
                      <a:pt x="1996" y="6709"/>
                      <a:pt x="1952" y="6658"/>
                    </a:cubicBezTo>
                    <a:cubicBezTo>
                      <a:pt x="1922" y="6623"/>
                      <a:pt x="1889" y="6589"/>
                      <a:pt x="1854" y="6558"/>
                    </a:cubicBezTo>
                    <a:lnTo>
                      <a:pt x="1849" y="6553"/>
                    </a:lnTo>
                    <a:cubicBezTo>
                      <a:pt x="1847" y="6551"/>
                      <a:pt x="1844" y="6549"/>
                      <a:pt x="1841" y="6546"/>
                    </a:cubicBezTo>
                    <a:lnTo>
                      <a:pt x="1826" y="6533"/>
                    </a:lnTo>
                    <a:lnTo>
                      <a:pt x="1794" y="6506"/>
                    </a:lnTo>
                    <a:cubicBezTo>
                      <a:pt x="1775" y="6490"/>
                      <a:pt x="1753" y="6472"/>
                      <a:pt x="1728" y="6452"/>
                    </a:cubicBezTo>
                    <a:cubicBezTo>
                      <a:pt x="1698" y="6428"/>
                      <a:pt x="1666" y="6403"/>
                      <a:pt x="1633" y="6377"/>
                    </a:cubicBezTo>
                    <a:lnTo>
                      <a:pt x="1584" y="6338"/>
                    </a:lnTo>
                    <a:lnTo>
                      <a:pt x="1498" y="6269"/>
                    </a:lnTo>
                    <a:lnTo>
                      <a:pt x="1423" y="6201"/>
                    </a:lnTo>
                    <a:cubicBezTo>
                      <a:pt x="1364" y="6148"/>
                      <a:pt x="1306" y="6097"/>
                      <a:pt x="1244" y="6042"/>
                    </a:cubicBezTo>
                    <a:cubicBezTo>
                      <a:pt x="1211" y="6013"/>
                      <a:pt x="1179" y="5984"/>
                      <a:pt x="1146" y="5955"/>
                    </a:cubicBezTo>
                    <a:cubicBezTo>
                      <a:pt x="1062" y="5880"/>
                      <a:pt x="962" y="5790"/>
                      <a:pt x="861" y="5693"/>
                    </a:cubicBezTo>
                    <a:lnTo>
                      <a:pt x="847" y="5680"/>
                    </a:lnTo>
                    <a:cubicBezTo>
                      <a:pt x="828" y="5662"/>
                      <a:pt x="809" y="5643"/>
                      <a:pt x="790" y="5624"/>
                    </a:cubicBezTo>
                    <a:lnTo>
                      <a:pt x="753" y="5588"/>
                    </a:lnTo>
                    <a:lnTo>
                      <a:pt x="716" y="5549"/>
                    </a:lnTo>
                    <a:cubicBezTo>
                      <a:pt x="660" y="5490"/>
                      <a:pt x="613" y="5437"/>
                      <a:pt x="572" y="5385"/>
                    </a:cubicBezTo>
                    <a:cubicBezTo>
                      <a:pt x="488" y="5281"/>
                      <a:pt x="412" y="5171"/>
                      <a:pt x="345" y="5055"/>
                    </a:cubicBezTo>
                    <a:cubicBezTo>
                      <a:pt x="267" y="4918"/>
                      <a:pt x="201" y="4775"/>
                      <a:pt x="148" y="4627"/>
                    </a:cubicBezTo>
                    <a:cubicBezTo>
                      <a:pt x="50" y="4354"/>
                      <a:pt x="0" y="4066"/>
                      <a:pt x="0" y="3775"/>
                    </a:cubicBezTo>
                    <a:cubicBezTo>
                      <a:pt x="0" y="3773"/>
                      <a:pt x="0" y="3771"/>
                      <a:pt x="0" y="3768"/>
                    </a:cubicBezTo>
                    <a:cubicBezTo>
                      <a:pt x="0" y="3699"/>
                      <a:pt x="3" y="3627"/>
                      <a:pt x="10" y="3549"/>
                    </a:cubicBezTo>
                    <a:lnTo>
                      <a:pt x="12" y="3532"/>
                    </a:lnTo>
                    <a:cubicBezTo>
                      <a:pt x="13" y="3520"/>
                      <a:pt x="14" y="3507"/>
                      <a:pt x="16" y="3495"/>
                    </a:cubicBezTo>
                    <a:lnTo>
                      <a:pt x="23" y="3440"/>
                    </a:lnTo>
                    <a:cubicBezTo>
                      <a:pt x="24" y="3431"/>
                      <a:pt x="25" y="3422"/>
                      <a:pt x="26" y="3413"/>
                    </a:cubicBezTo>
                    <a:lnTo>
                      <a:pt x="28" y="3400"/>
                    </a:lnTo>
                    <a:lnTo>
                      <a:pt x="34" y="3368"/>
                    </a:lnTo>
                    <a:cubicBezTo>
                      <a:pt x="36" y="3353"/>
                      <a:pt x="39" y="3338"/>
                      <a:pt x="42" y="3323"/>
                    </a:cubicBezTo>
                    <a:cubicBezTo>
                      <a:pt x="74" y="3166"/>
                      <a:pt x="131" y="3015"/>
                      <a:pt x="212" y="2875"/>
                    </a:cubicBezTo>
                    <a:cubicBezTo>
                      <a:pt x="342" y="2649"/>
                      <a:pt x="531" y="2461"/>
                      <a:pt x="757" y="2330"/>
                    </a:cubicBezTo>
                    <a:cubicBezTo>
                      <a:pt x="825" y="2291"/>
                      <a:pt x="896" y="2257"/>
                      <a:pt x="970" y="2229"/>
                    </a:cubicBezTo>
                    <a:cubicBezTo>
                      <a:pt x="1126" y="2169"/>
                      <a:pt x="1291" y="2136"/>
                      <a:pt x="1458" y="2133"/>
                    </a:cubicBezTo>
                    <a:lnTo>
                      <a:pt x="1467" y="2133"/>
                    </a:lnTo>
                    <a:cubicBezTo>
                      <a:pt x="1485" y="2133"/>
                      <a:pt x="1503" y="2132"/>
                      <a:pt x="1521" y="2133"/>
                    </a:cubicBezTo>
                    <a:lnTo>
                      <a:pt x="1567" y="2134"/>
                    </a:lnTo>
                    <a:cubicBezTo>
                      <a:pt x="1571" y="2134"/>
                      <a:pt x="1574" y="2135"/>
                      <a:pt x="1577" y="2135"/>
                    </a:cubicBezTo>
                    <a:lnTo>
                      <a:pt x="1638" y="2139"/>
                    </a:lnTo>
                    <a:lnTo>
                      <a:pt x="1647" y="2140"/>
                    </a:lnTo>
                    <a:cubicBezTo>
                      <a:pt x="1654" y="2140"/>
                      <a:pt x="1660" y="2140"/>
                      <a:pt x="1666" y="2141"/>
                    </a:cubicBezTo>
                    <a:lnTo>
                      <a:pt x="1749" y="2151"/>
                    </a:lnTo>
                    <a:cubicBezTo>
                      <a:pt x="1762" y="2152"/>
                      <a:pt x="1775" y="2154"/>
                      <a:pt x="1788" y="2156"/>
                    </a:cubicBezTo>
                    <a:lnTo>
                      <a:pt x="1804" y="2159"/>
                    </a:lnTo>
                    <a:cubicBezTo>
                      <a:pt x="1834" y="2163"/>
                      <a:pt x="1864" y="2169"/>
                      <a:pt x="1892" y="2174"/>
                    </a:cubicBezTo>
                    <a:lnTo>
                      <a:pt x="1912" y="2178"/>
                    </a:lnTo>
                    <a:cubicBezTo>
                      <a:pt x="1926" y="2180"/>
                      <a:pt x="1941" y="2184"/>
                      <a:pt x="1955" y="2187"/>
                    </a:cubicBezTo>
                    <a:lnTo>
                      <a:pt x="2017" y="2201"/>
                    </a:lnTo>
                    <a:lnTo>
                      <a:pt x="2070" y="2214"/>
                    </a:lnTo>
                    <a:lnTo>
                      <a:pt x="2085" y="2218"/>
                    </a:lnTo>
                    <a:cubicBezTo>
                      <a:pt x="2097" y="2221"/>
                      <a:pt x="2109" y="2224"/>
                      <a:pt x="2121" y="2228"/>
                    </a:cubicBezTo>
                    <a:lnTo>
                      <a:pt x="2149" y="2236"/>
                    </a:lnTo>
                    <a:cubicBezTo>
                      <a:pt x="2173" y="2243"/>
                      <a:pt x="2198" y="2250"/>
                      <a:pt x="2222" y="2258"/>
                    </a:cubicBezTo>
                    <a:lnTo>
                      <a:pt x="2272" y="2274"/>
                    </a:lnTo>
                    <a:cubicBezTo>
                      <a:pt x="2283" y="2278"/>
                      <a:pt x="2293" y="2281"/>
                      <a:pt x="2304" y="2285"/>
                    </a:cubicBezTo>
                    <a:lnTo>
                      <a:pt x="2321" y="2291"/>
                    </a:lnTo>
                    <a:cubicBezTo>
                      <a:pt x="2444" y="2334"/>
                      <a:pt x="2567" y="2383"/>
                      <a:pt x="2698" y="2442"/>
                    </a:cubicBezTo>
                    <a:cubicBezTo>
                      <a:pt x="2937" y="2550"/>
                      <a:pt x="3161" y="2669"/>
                      <a:pt x="3388" y="2792"/>
                    </a:cubicBezTo>
                    <a:lnTo>
                      <a:pt x="3438" y="2819"/>
                    </a:lnTo>
                    <a:cubicBezTo>
                      <a:pt x="3533" y="2870"/>
                      <a:pt x="3623" y="2919"/>
                      <a:pt x="3713" y="2966"/>
                    </a:cubicBezTo>
                    <a:cubicBezTo>
                      <a:pt x="3761" y="2991"/>
                      <a:pt x="3816" y="3020"/>
                      <a:pt x="3872" y="3048"/>
                    </a:cubicBezTo>
                    <a:lnTo>
                      <a:pt x="3912" y="3067"/>
                    </a:lnTo>
                    <a:lnTo>
                      <a:pt x="3991" y="3105"/>
                    </a:lnTo>
                    <a:lnTo>
                      <a:pt x="4034" y="3125"/>
                    </a:lnTo>
                    <a:cubicBezTo>
                      <a:pt x="4040" y="3128"/>
                      <a:pt x="4044" y="3130"/>
                      <a:pt x="4048" y="3132"/>
                    </a:cubicBezTo>
                    <a:lnTo>
                      <a:pt x="4084" y="3149"/>
                    </a:lnTo>
                    <a:cubicBezTo>
                      <a:pt x="4094" y="3154"/>
                      <a:pt x="4104" y="3159"/>
                      <a:pt x="4113" y="3163"/>
                    </a:cubicBezTo>
                    <a:lnTo>
                      <a:pt x="4149" y="3178"/>
                    </a:lnTo>
                    <a:cubicBezTo>
                      <a:pt x="4156" y="3182"/>
                      <a:pt x="4163" y="3185"/>
                      <a:pt x="4171" y="3188"/>
                    </a:cubicBezTo>
                    <a:lnTo>
                      <a:pt x="4185" y="3193"/>
                    </a:lnTo>
                    <a:cubicBezTo>
                      <a:pt x="4201" y="3200"/>
                      <a:pt x="4217" y="3206"/>
                      <a:pt x="4233" y="3212"/>
                    </a:cubicBezTo>
                    <a:cubicBezTo>
                      <a:pt x="4241" y="3215"/>
                      <a:pt x="4249" y="3218"/>
                      <a:pt x="4257" y="3221"/>
                    </a:cubicBezTo>
                    <a:lnTo>
                      <a:pt x="4311" y="3239"/>
                    </a:lnTo>
                    <a:lnTo>
                      <a:pt x="4329" y="3244"/>
                    </a:lnTo>
                    <a:cubicBezTo>
                      <a:pt x="4377" y="3259"/>
                      <a:pt x="4425" y="3271"/>
                      <a:pt x="4474" y="3281"/>
                    </a:cubicBezTo>
                    <a:cubicBezTo>
                      <a:pt x="4522" y="3291"/>
                      <a:pt x="4571" y="3298"/>
                      <a:pt x="4620" y="3302"/>
                    </a:cubicBezTo>
                    <a:lnTo>
                      <a:pt x="4633" y="3303"/>
                    </a:lnTo>
                    <a:cubicBezTo>
                      <a:pt x="4641" y="3304"/>
                      <a:pt x="4649" y="3305"/>
                      <a:pt x="4655" y="3305"/>
                    </a:cubicBezTo>
                    <a:lnTo>
                      <a:pt x="4692" y="3307"/>
                    </a:lnTo>
                    <a:lnTo>
                      <a:pt x="4707" y="3307"/>
                    </a:lnTo>
                    <a:cubicBezTo>
                      <a:pt x="4725" y="3307"/>
                      <a:pt x="4744" y="3307"/>
                      <a:pt x="4763" y="3307"/>
                    </a:cubicBezTo>
                    <a:cubicBezTo>
                      <a:pt x="4810" y="3305"/>
                      <a:pt x="4856" y="3301"/>
                      <a:pt x="4903" y="3295"/>
                    </a:cubicBezTo>
                    <a:cubicBezTo>
                      <a:pt x="4993" y="3281"/>
                      <a:pt x="5082" y="3256"/>
                      <a:pt x="5166" y="3219"/>
                    </a:cubicBezTo>
                    <a:cubicBezTo>
                      <a:pt x="5198" y="3205"/>
                      <a:pt x="5230" y="3188"/>
                      <a:pt x="5261" y="3171"/>
                    </a:cubicBezTo>
                    <a:cubicBezTo>
                      <a:pt x="5308" y="3143"/>
                      <a:pt x="5353" y="3112"/>
                      <a:pt x="5395" y="3078"/>
                    </a:cubicBezTo>
                    <a:cubicBezTo>
                      <a:pt x="5465" y="3020"/>
                      <a:pt x="5527" y="2953"/>
                      <a:pt x="5579" y="2878"/>
                    </a:cubicBezTo>
                    <a:cubicBezTo>
                      <a:pt x="5597" y="2852"/>
                      <a:pt x="5614" y="2825"/>
                      <a:pt x="5630" y="2798"/>
                    </a:cubicBezTo>
                    <a:cubicBezTo>
                      <a:pt x="5661" y="2744"/>
                      <a:pt x="5688" y="2688"/>
                      <a:pt x="5709" y="2630"/>
                    </a:cubicBezTo>
                    <a:cubicBezTo>
                      <a:pt x="5726" y="2585"/>
                      <a:pt x="5740" y="2539"/>
                      <a:pt x="5752" y="2493"/>
                    </a:cubicBezTo>
                    <a:cubicBezTo>
                      <a:pt x="5764" y="2445"/>
                      <a:pt x="5773" y="2397"/>
                      <a:pt x="5779" y="2349"/>
                    </a:cubicBezTo>
                    <a:cubicBezTo>
                      <a:pt x="5786" y="2300"/>
                      <a:pt x="5790" y="2250"/>
                      <a:pt x="5792" y="2201"/>
                    </a:cubicBezTo>
                    <a:cubicBezTo>
                      <a:pt x="5794" y="2156"/>
                      <a:pt x="5793" y="2108"/>
                      <a:pt x="5790" y="2049"/>
                    </a:cubicBezTo>
                    <a:lnTo>
                      <a:pt x="5788" y="2011"/>
                    </a:lnTo>
                    <a:lnTo>
                      <a:pt x="5784" y="1973"/>
                    </a:lnTo>
                    <a:cubicBezTo>
                      <a:pt x="5783" y="1962"/>
                      <a:pt x="5782" y="1950"/>
                      <a:pt x="5780" y="1939"/>
                    </a:cubicBezTo>
                    <a:lnTo>
                      <a:pt x="5779" y="1935"/>
                    </a:lnTo>
                    <a:cubicBezTo>
                      <a:pt x="5779" y="1930"/>
                      <a:pt x="5778" y="1925"/>
                      <a:pt x="5778" y="1920"/>
                    </a:cubicBezTo>
                    <a:cubicBezTo>
                      <a:pt x="5777" y="1912"/>
                      <a:pt x="5776" y="1904"/>
                      <a:pt x="5774" y="1896"/>
                    </a:cubicBezTo>
                    <a:cubicBezTo>
                      <a:pt x="5773" y="1890"/>
                      <a:pt x="5772" y="1884"/>
                      <a:pt x="5771" y="1877"/>
                    </a:cubicBezTo>
                    <a:cubicBezTo>
                      <a:pt x="5768" y="1858"/>
                      <a:pt x="5765" y="1839"/>
                      <a:pt x="5761" y="1819"/>
                    </a:cubicBezTo>
                    <a:lnTo>
                      <a:pt x="5758" y="1800"/>
                    </a:lnTo>
                    <a:cubicBezTo>
                      <a:pt x="5757" y="1793"/>
                      <a:pt x="5755" y="1787"/>
                      <a:pt x="5754" y="1781"/>
                    </a:cubicBezTo>
                    <a:lnTo>
                      <a:pt x="5746" y="1744"/>
                    </a:lnTo>
                    <a:cubicBezTo>
                      <a:pt x="5744" y="1736"/>
                      <a:pt x="5742" y="1728"/>
                      <a:pt x="5740" y="1720"/>
                    </a:cubicBezTo>
                    <a:cubicBezTo>
                      <a:pt x="5739" y="1716"/>
                      <a:pt x="5738" y="1711"/>
                      <a:pt x="5737" y="1707"/>
                    </a:cubicBezTo>
                    <a:lnTo>
                      <a:pt x="5727" y="1670"/>
                    </a:lnTo>
                    <a:lnTo>
                      <a:pt x="5722" y="1656"/>
                    </a:lnTo>
                    <a:cubicBezTo>
                      <a:pt x="5716" y="1636"/>
                      <a:pt x="5710" y="1614"/>
                      <a:pt x="5703" y="1594"/>
                    </a:cubicBezTo>
                    <a:cubicBezTo>
                      <a:pt x="5689" y="1548"/>
                      <a:pt x="5672" y="1500"/>
                      <a:pt x="5649" y="1443"/>
                    </a:cubicBezTo>
                    <a:lnTo>
                      <a:pt x="5633" y="1405"/>
                    </a:lnTo>
                    <a:cubicBezTo>
                      <a:pt x="5630" y="1397"/>
                      <a:pt x="5627" y="1389"/>
                      <a:pt x="5623" y="1381"/>
                    </a:cubicBezTo>
                    <a:cubicBezTo>
                      <a:pt x="5621" y="1377"/>
                      <a:pt x="5619" y="1372"/>
                      <a:pt x="5617" y="1368"/>
                    </a:cubicBezTo>
                    <a:cubicBezTo>
                      <a:pt x="5610" y="1350"/>
                      <a:pt x="5602" y="1333"/>
                      <a:pt x="5594" y="1316"/>
                    </a:cubicBezTo>
                    <a:cubicBezTo>
                      <a:pt x="5590" y="1308"/>
                      <a:pt x="5587" y="1301"/>
                      <a:pt x="5583" y="1293"/>
                    </a:cubicBezTo>
                    <a:cubicBezTo>
                      <a:pt x="5560" y="1246"/>
                      <a:pt x="5536" y="1196"/>
                      <a:pt x="5508" y="1145"/>
                    </a:cubicBezTo>
                    <a:cubicBezTo>
                      <a:pt x="5499" y="1129"/>
                      <a:pt x="5490" y="1114"/>
                      <a:pt x="5481" y="1098"/>
                    </a:cubicBezTo>
                    <a:cubicBezTo>
                      <a:pt x="5476" y="1089"/>
                      <a:pt x="5471" y="1081"/>
                      <a:pt x="5466" y="1072"/>
                    </a:cubicBezTo>
                    <a:lnTo>
                      <a:pt x="5445" y="1036"/>
                    </a:lnTo>
                    <a:cubicBezTo>
                      <a:pt x="5438" y="1023"/>
                      <a:pt x="5431" y="1011"/>
                      <a:pt x="5423" y="999"/>
                    </a:cubicBezTo>
                    <a:cubicBezTo>
                      <a:pt x="5394" y="952"/>
                      <a:pt x="5363" y="904"/>
                      <a:pt x="5331" y="855"/>
                    </a:cubicBezTo>
                    <a:cubicBezTo>
                      <a:pt x="5267" y="760"/>
                      <a:pt x="5198" y="664"/>
                      <a:pt x="5127" y="571"/>
                    </a:cubicBezTo>
                    <a:cubicBezTo>
                      <a:pt x="4987" y="388"/>
                      <a:pt x="4835" y="208"/>
                      <a:pt x="4666" y="9"/>
                    </a:cubicBezTo>
                    <a:lnTo>
                      <a:pt x="4677" y="0"/>
                    </a:lnTo>
                    <a:cubicBezTo>
                      <a:pt x="4846" y="199"/>
                      <a:pt x="4998" y="379"/>
                      <a:pt x="5138" y="562"/>
                    </a:cubicBezTo>
                    <a:cubicBezTo>
                      <a:pt x="5209" y="656"/>
                      <a:pt x="5278" y="752"/>
                      <a:pt x="5343" y="847"/>
                    </a:cubicBezTo>
                    <a:cubicBezTo>
                      <a:pt x="5375" y="896"/>
                      <a:pt x="5406" y="944"/>
                      <a:pt x="5435" y="992"/>
                    </a:cubicBezTo>
                    <a:cubicBezTo>
                      <a:pt x="5443" y="1004"/>
                      <a:pt x="5450" y="1016"/>
                      <a:pt x="5457" y="1029"/>
                    </a:cubicBezTo>
                    <a:lnTo>
                      <a:pt x="5479" y="1065"/>
                    </a:lnTo>
                    <a:cubicBezTo>
                      <a:pt x="5484" y="1074"/>
                      <a:pt x="5488" y="1082"/>
                      <a:pt x="5493" y="1091"/>
                    </a:cubicBezTo>
                    <a:cubicBezTo>
                      <a:pt x="5502" y="1107"/>
                      <a:pt x="5511" y="1123"/>
                      <a:pt x="5520" y="1139"/>
                    </a:cubicBezTo>
                    <a:cubicBezTo>
                      <a:pt x="5548" y="1189"/>
                      <a:pt x="5573" y="1240"/>
                      <a:pt x="5596" y="1287"/>
                    </a:cubicBezTo>
                    <a:cubicBezTo>
                      <a:pt x="5599" y="1295"/>
                      <a:pt x="5603" y="1302"/>
                      <a:pt x="5606" y="1310"/>
                    </a:cubicBezTo>
                    <a:cubicBezTo>
                      <a:pt x="5614" y="1327"/>
                      <a:pt x="5623" y="1345"/>
                      <a:pt x="5630" y="1362"/>
                    </a:cubicBezTo>
                    <a:cubicBezTo>
                      <a:pt x="5632" y="1367"/>
                      <a:pt x="5634" y="1371"/>
                      <a:pt x="5636" y="1376"/>
                    </a:cubicBezTo>
                    <a:cubicBezTo>
                      <a:pt x="5639" y="1384"/>
                      <a:pt x="5643" y="1392"/>
                      <a:pt x="5646" y="1400"/>
                    </a:cubicBezTo>
                    <a:lnTo>
                      <a:pt x="5662" y="1437"/>
                    </a:lnTo>
                    <a:cubicBezTo>
                      <a:pt x="5685" y="1495"/>
                      <a:pt x="5702" y="1544"/>
                      <a:pt x="5717" y="1590"/>
                    </a:cubicBezTo>
                    <a:cubicBezTo>
                      <a:pt x="5723" y="1610"/>
                      <a:pt x="5730" y="1632"/>
                      <a:pt x="5736" y="1652"/>
                    </a:cubicBezTo>
                    <a:lnTo>
                      <a:pt x="5745" y="1685"/>
                    </a:lnTo>
                    <a:lnTo>
                      <a:pt x="5750" y="1704"/>
                    </a:lnTo>
                    <a:cubicBezTo>
                      <a:pt x="5751" y="1708"/>
                      <a:pt x="5752" y="1712"/>
                      <a:pt x="5753" y="1717"/>
                    </a:cubicBezTo>
                    <a:cubicBezTo>
                      <a:pt x="5756" y="1725"/>
                      <a:pt x="5758" y="1733"/>
                      <a:pt x="5760" y="1741"/>
                    </a:cubicBezTo>
                    <a:lnTo>
                      <a:pt x="5768" y="1778"/>
                    </a:lnTo>
                    <a:cubicBezTo>
                      <a:pt x="5769" y="1784"/>
                      <a:pt x="5770" y="1790"/>
                      <a:pt x="5772" y="1798"/>
                    </a:cubicBezTo>
                    <a:lnTo>
                      <a:pt x="5775" y="1817"/>
                    </a:lnTo>
                    <a:cubicBezTo>
                      <a:pt x="5779" y="1836"/>
                      <a:pt x="5782" y="1856"/>
                      <a:pt x="5785" y="1875"/>
                    </a:cubicBezTo>
                    <a:cubicBezTo>
                      <a:pt x="5786" y="1882"/>
                      <a:pt x="5787" y="1888"/>
                      <a:pt x="5788" y="1894"/>
                    </a:cubicBezTo>
                    <a:cubicBezTo>
                      <a:pt x="5790" y="1903"/>
                      <a:pt x="5791" y="1911"/>
                      <a:pt x="5792" y="1919"/>
                    </a:cubicBezTo>
                    <a:cubicBezTo>
                      <a:pt x="5792" y="1923"/>
                      <a:pt x="5793" y="1928"/>
                      <a:pt x="5794" y="1933"/>
                    </a:cubicBezTo>
                    <a:lnTo>
                      <a:pt x="5794" y="1938"/>
                    </a:lnTo>
                    <a:cubicBezTo>
                      <a:pt x="5796" y="1949"/>
                      <a:pt x="5797" y="1960"/>
                      <a:pt x="5798" y="1972"/>
                    </a:cubicBezTo>
                    <a:lnTo>
                      <a:pt x="5802" y="2010"/>
                    </a:lnTo>
                    <a:lnTo>
                      <a:pt x="5804" y="2048"/>
                    </a:lnTo>
                    <a:cubicBezTo>
                      <a:pt x="5807" y="2107"/>
                      <a:pt x="5808" y="2156"/>
                      <a:pt x="5806" y="2201"/>
                    </a:cubicBezTo>
                    <a:cubicBezTo>
                      <a:pt x="5805" y="2251"/>
                      <a:pt x="5800" y="2301"/>
                      <a:pt x="5793" y="2351"/>
                    </a:cubicBezTo>
                    <a:cubicBezTo>
                      <a:pt x="5787" y="2400"/>
                      <a:pt x="5777" y="2448"/>
                      <a:pt x="5765" y="2496"/>
                    </a:cubicBezTo>
                    <a:cubicBezTo>
                      <a:pt x="5754" y="2543"/>
                      <a:pt x="5739" y="2589"/>
                      <a:pt x="5722" y="2635"/>
                    </a:cubicBezTo>
                    <a:cubicBezTo>
                      <a:pt x="5700" y="2694"/>
                      <a:pt x="5673" y="2751"/>
                      <a:pt x="5642" y="2805"/>
                    </a:cubicBezTo>
                    <a:cubicBezTo>
                      <a:pt x="5626" y="2833"/>
                      <a:pt x="5609" y="2859"/>
                      <a:pt x="5591" y="2885"/>
                    </a:cubicBezTo>
                    <a:cubicBezTo>
                      <a:pt x="5538" y="2960"/>
                      <a:pt x="5476" y="3028"/>
                      <a:pt x="5405" y="3087"/>
                    </a:cubicBezTo>
                    <a:cubicBezTo>
                      <a:pt x="5362" y="3122"/>
                      <a:pt x="5317" y="3154"/>
                      <a:pt x="5269" y="3181"/>
                    </a:cubicBezTo>
                    <a:cubicBezTo>
                      <a:pt x="5238" y="3199"/>
                      <a:pt x="5205" y="3216"/>
                      <a:pt x="5172" y="3230"/>
                    </a:cubicBezTo>
                    <a:cubicBezTo>
                      <a:pt x="5087" y="3268"/>
                      <a:pt x="4998" y="3293"/>
                      <a:pt x="4906" y="3307"/>
                    </a:cubicBezTo>
                    <a:cubicBezTo>
                      <a:pt x="4859" y="3314"/>
                      <a:pt x="4812" y="3318"/>
                      <a:pt x="4764" y="3319"/>
                    </a:cubicBezTo>
                    <a:cubicBezTo>
                      <a:pt x="4756" y="3320"/>
                      <a:pt x="4747" y="3320"/>
                      <a:pt x="4738" y="3320"/>
                    </a:cubicBezTo>
                    <a:lnTo>
                      <a:pt x="4707" y="3320"/>
                    </a:lnTo>
                    <a:lnTo>
                      <a:pt x="4692" y="3320"/>
                    </a:lnTo>
                    <a:lnTo>
                      <a:pt x="4656" y="3318"/>
                    </a:lnTo>
                    <a:cubicBezTo>
                      <a:pt x="4648" y="3318"/>
                      <a:pt x="4641" y="3317"/>
                      <a:pt x="4633" y="3316"/>
                    </a:cubicBezTo>
                    <a:lnTo>
                      <a:pt x="4619" y="3315"/>
                    </a:lnTo>
                    <a:cubicBezTo>
                      <a:pt x="4570" y="3311"/>
                      <a:pt x="4521" y="3304"/>
                      <a:pt x="4473" y="3294"/>
                    </a:cubicBezTo>
                    <a:cubicBezTo>
                      <a:pt x="4423" y="3284"/>
                      <a:pt x="4374" y="3272"/>
                      <a:pt x="4326" y="3257"/>
                    </a:cubicBezTo>
                    <a:lnTo>
                      <a:pt x="4308" y="3252"/>
                    </a:lnTo>
                    <a:lnTo>
                      <a:pt x="4253" y="3233"/>
                    </a:lnTo>
                    <a:cubicBezTo>
                      <a:pt x="4245" y="3230"/>
                      <a:pt x="4237" y="3227"/>
                      <a:pt x="4229" y="3224"/>
                    </a:cubicBezTo>
                    <a:cubicBezTo>
                      <a:pt x="4213" y="3219"/>
                      <a:pt x="4196" y="3213"/>
                      <a:pt x="4180" y="3206"/>
                    </a:cubicBezTo>
                    <a:lnTo>
                      <a:pt x="4167" y="3200"/>
                    </a:lnTo>
                    <a:cubicBezTo>
                      <a:pt x="4159" y="3197"/>
                      <a:pt x="4152" y="3194"/>
                      <a:pt x="4144" y="3191"/>
                    </a:cubicBezTo>
                    <a:lnTo>
                      <a:pt x="4108" y="3175"/>
                    </a:lnTo>
                    <a:cubicBezTo>
                      <a:pt x="4100" y="3171"/>
                      <a:pt x="4089" y="3166"/>
                      <a:pt x="4079" y="3161"/>
                    </a:cubicBezTo>
                    <a:lnTo>
                      <a:pt x="4043" y="3144"/>
                    </a:lnTo>
                    <a:cubicBezTo>
                      <a:pt x="4039" y="3142"/>
                      <a:pt x="4034" y="3139"/>
                      <a:pt x="4029" y="3137"/>
                    </a:cubicBezTo>
                    <a:lnTo>
                      <a:pt x="4032" y="3131"/>
                    </a:lnTo>
                    <a:lnTo>
                      <a:pt x="4029" y="3137"/>
                    </a:lnTo>
                    <a:lnTo>
                      <a:pt x="3946" y="3098"/>
                    </a:lnTo>
                    <a:lnTo>
                      <a:pt x="3906" y="3079"/>
                    </a:lnTo>
                    <a:lnTo>
                      <a:pt x="3867" y="3060"/>
                    </a:lnTo>
                    <a:cubicBezTo>
                      <a:pt x="3810" y="3032"/>
                      <a:pt x="3755" y="3003"/>
                      <a:pt x="3708" y="2978"/>
                    </a:cubicBezTo>
                    <a:cubicBezTo>
                      <a:pt x="3617" y="2930"/>
                      <a:pt x="3527" y="2882"/>
                      <a:pt x="3432" y="2830"/>
                    </a:cubicBezTo>
                    <a:lnTo>
                      <a:pt x="3382" y="2804"/>
                    </a:lnTo>
                    <a:cubicBezTo>
                      <a:pt x="3155" y="2681"/>
                      <a:pt x="2931" y="2562"/>
                      <a:pt x="2693" y="2455"/>
                    </a:cubicBezTo>
                    <a:cubicBezTo>
                      <a:pt x="2563" y="2396"/>
                      <a:pt x="2440" y="2346"/>
                      <a:pt x="2317" y="2304"/>
                    </a:cubicBezTo>
                    <a:lnTo>
                      <a:pt x="2300" y="2298"/>
                    </a:lnTo>
                    <a:cubicBezTo>
                      <a:pt x="2289" y="2294"/>
                      <a:pt x="2279" y="2291"/>
                      <a:pt x="2268" y="2287"/>
                    </a:cubicBezTo>
                    <a:lnTo>
                      <a:pt x="2218" y="2271"/>
                    </a:lnTo>
                    <a:cubicBezTo>
                      <a:pt x="2195" y="2263"/>
                      <a:pt x="2170" y="2256"/>
                      <a:pt x="2146" y="2249"/>
                    </a:cubicBezTo>
                    <a:lnTo>
                      <a:pt x="2118" y="2241"/>
                    </a:lnTo>
                    <a:cubicBezTo>
                      <a:pt x="2106" y="2237"/>
                      <a:pt x="2094" y="2234"/>
                      <a:pt x="2082" y="2231"/>
                    </a:cubicBezTo>
                    <a:lnTo>
                      <a:pt x="2067" y="2227"/>
                    </a:lnTo>
                    <a:lnTo>
                      <a:pt x="2015" y="2214"/>
                    </a:lnTo>
                    <a:lnTo>
                      <a:pt x="1953" y="2200"/>
                    </a:lnTo>
                    <a:cubicBezTo>
                      <a:pt x="1939" y="2197"/>
                      <a:pt x="1924" y="2194"/>
                      <a:pt x="1910" y="2191"/>
                    </a:cubicBezTo>
                    <a:lnTo>
                      <a:pt x="1891" y="2188"/>
                    </a:lnTo>
                    <a:cubicBezTo>
                      <a:pt x="1862" y="2182"/>
                      <a:pt x="1832" y="2176"/>
                      <a:pt x="1803" y="2172"/>
                    </a:cubicBezTo>
                    <a:lnTo>
                      <a:pt x="1787" y="2170"/>
                    </a:lnTo>
                    <a:cubicBezTo>
                      <a:pt x="1774" y="2168"/>
                      <a:pt x="1761" y="2166"/>
                      <a:pt x="1748" y="2164"/>
                    </a:cubicBezTo>
                    <a:lnTo>
                      <a:pt x="1666" y="2155"/>
                    </a:lnTo>
                    <a:cubicBezTo>
                      <a:pt x="1660" y="2154"/>
                      <a:pt x="1653" y="2154"/>
                      <a:pt x="1647" y="2153"/>
                    </a:cubicBezTo>
                    <a:lnTo>
                      <a:pt x="1638" y="2152"/>
                    </a:lnTo>
                    <a:lnTo>
                      <a:pt x="1577" y="2148"/>
                    </a:lnTo>
                    <a:cubicBezTo>
                      <a:pt x="1574" y="2148"/>
                      <a:pt x="1571" y="2148"/>
                      <a:pt x="1568" y="2148"/>
                    </a:cubicBezTo>
                    <a:lnTo>
                      <a:pt x="1521" y="2146"/>
                    </a:lnTo>
                    <a:cubicBezTo>
                      <a:pt x="1504" y="2145"/>
                      <a:pt x="1486" y="2146"/>
                      <a:pt x="1468" y="2146"/>
                    </a:cubicBezTo>
                    <a:lnTo>
                      <a:pt x="1459" y="2146"/>
                    </a:lnTo>
                    <a:cubicBezTo>
                      <a:pt x="1294" y="2150"/>
                      <a:pt x="1130" y="2182"/>
                      <a:pt x="975" y="2241"/>
                    </a:cubicBezTo>
                    <a:cubicBezTo>
                      <a:pt x="902" y="2269"/>
                      <a:pt x="832" y="2303"/>
                      <a:pt x="765" y="2342"/>
                    </a:cubicBezTo>
                    <a:cubicBezTo>
                      <a:pt x="540" y="2471"/>
                      <a:pt x="354" y="2658"/>
                      <a:pt x="224" y="2882"/>
                    </a:cubicBezTo>
                    <a:cubicBezTo>
                      <a:pt x="145" y="3020"/>
                      <a:pt x="88" y="3170"/>
                      <a:pt x="56" y="3325"/>
                    </a:cubicBezTo>
                    <a:cubicBezTo>
                      <a:pt x="53" y="3340"/>
                      <a:pt x="50" y="3355"/>
                      <a:pt x="48" y="3370"/>
                    </a:cubicBezTo>
                    <a:lnTo>
                      <a:pt x="43" y="3401"/>
                    </a:lnTo>
                    <a:lnTo>
                      <a:pt x="41" y="3415"/>
                    </a:lnTo>
                    <a:cubicBezTo>
                      <a:pt x="39" y="3424"/>
                      <a:pt x="38" y="3433"/>
                      <a:pt x="37" y="3442"/>
                    </a:cubicBezTo>
                    <a:lnTo>
                      <a:pt x="30" y="3496"/>
                    </a:lnTo>
                    <a:cubicBezTo>
                      <a:pt x="29" y="3508"/>
                      <a:pt x="28" y="3521"/>
                      <a:pt x="26" y="3533"/>
                    </a:cubicBezTo>
                    <a:lnTo>
                      <a:pt x="25" y="3550"/>
                    </a:lnTo>
                    <a:cubicBezTo>
                      <a:pt x="18" y="3628"/>
                      <a:pt x="15" y="3699"/>
                      <a:pt x="15" y="3768"/>
                    </a:cubicBezTo>
                    <a:cubicBezTo>
                      <a:pt x="15" y="3770"/>
                      <a:pt x="15" y="3773"/>
                      <a:pt x="15" y="3775"/>
                    </a:cubicBezTo>
                    <a:cubicBezTo>
                      <a:pt x="15" y="4064"/>
                      <a:pt x="64" y="4350"/>
                      <a:pt x="161" y="4622"/>
                    </a:cubicBezTo>
                    <a:cubicBezTo>
                      <a:pt x="214" y="4770"/>
                      <a:pt x="279" y="4912"/>
                      <a:pt x="358" y="5047"/>
                    </a:cubicBezTo>
                    <a:cubicBezTo>
                      <a:pt x="424" y="5163"/>
                      <a:pt x="500" y="5273"/>
                      <a:pt x="583" y="5376"/>
                    </a:cubicBezTo>
                    <a:cubicBezTo>
                      <a:pt x="624" y="5427"/>
                      <a:pt x="671" y="5481"/>
                      <a:pt x="726" y="5539"/>
                    </a:cubicBezTo>
                    <a:lnTo>
                      <a:pt x="782" y="5596"/>
                    </a:lnTo>
                    <a:lnTo>
                      <a:pt x="799" y="5614"/>
                    </a:lnTo>
                    <a:cubicBezTo>
                      <a:pt x="818" y="5633"/>
                      <a:pt x="838" y="5651"/>
                      <a:pt x="856" y="5669"/>
                    </a:cubicBezTo>
                    <a:lnTo>
                      <a:pt x="870" y="5683"/>
                    </a:lnTo>
                    <a:cubicBezTo>
                      <a:pt x="971" y="5780"/>
                      <a:pt x="1071" y="5869"/>
                      <a:pt x="1155" y="5944"/>
                    </a:cubicBezTo>
                    <a:cubicBezTo>
                      <a:pt x="1188" y="5973"/>
                      <a:pt x="1221" y="6002"/>
                      <a:pt x="1253" y="6031"/>
                    </a:cubicBezTo>
                    <a:cubicBezTo>
                      <a:pt x="1315" y="6086"/>
                      <a:pt x="1374" y="6138"/>
                      <a:pt x="1432" y="6190"/>
                    </a:cubicBezTo>
                    <a:lnTo>
                      <a:pt x="1513" y="6263"/>
                    </a:lnTo>
                    <a:lnTo>
                      <a:pt x="1555" y="6297"/>
                    </a:lnTo>
                    <a:lnTo>
                      <a:pt x="1593" y="6327"/>
                    </a:lnTo>
                    <a:lnTo>
                      <a:pt x="1641" y="6365"/>
                    </a:lnTo>
                    <a:cubicBezTo>
                      <a:pt x="1675" y="6391"/>
                      <a:pt x="1706" y="6416"/>
                      <a:pt x="1737" y="6441"/>
                    </a:cubicBezTo>
                    <a:cubicBezTo>
                      <a:pt x="1762" y="6461"/>
                      <a:pt x="1783" y="6478"/>
                      <a:pt x="1803" y="6495"/>
                    </a:cubicBezTo>
                    <a:lnTo>
                      <a:pt x="1850" y="6535"/>
                    </a:lnTo>
                    <a:cubicBezTo>
                      <a:pt x="1853" y="6538"/>
                      <a:pt x="1856" y="6540"/>
                      <a:pt x="1859" y="6543"/>
                    </a:cubicBezTo>
                    <a:lnTo>
                      <a:pt x="1864" y="6547"/>
                    </a:lnTo>
                    <a:cubicBezTo>
                      <a:pt x="1899" y="6579"/>
                      <a:pt x="1932" y="6613"/>
                      <a:pt x="1963" y="6648"/>
                    </a:cubicBezTo>
                    <a:cubicBezTo>
                      <a:pt x="2008" y="6700"/>
                      <a:pt x="2047" y="6755"/>
                      <a:pt x="2081" y="6814"/>
                    </a:cubicBezTo>
                    <a:cubicBezTo>
                      <a:pt x="2094" y="6836"/>
                      <a:pt x="2106" y="6858"/>
                      <a:pt x="2117" y="6881"/>
                    </a:cubicBezTo>
                    <a:cubicBezTo>
                      <a:pt x="2137" y="6922"/>
                      <a:pt x="2154" y="6965"/>
                      <a:pt x="2168" y="7009"/>
                    </a:cubicBezTo>
                    <a:lnTo>
                      <a:pt x="2178" y="7041"/>
                    </a:lnTo>
                    <a:lnTo>
                      <a:pt x="2187" y="7075"/>
                    </a:lnTo>
                    <a:cubicBezTo>
                      <a:pt x="2193" y="7099"/>
                      <a:pt x="2198" y="7120"/>
                      <a:pt x="2202" y="7143"/>
                    </a:cubicBezTo>
                    <a:cubicBezTo>
                      <a:pt x="2213" y="7204"/>
                      <a:pt x="2219" y="7266"/>
                      <a:pt x="2219" y="7329"/>
                    </a:cubicBezTo>
                    <a:cubicBezTo>
                      <a:pt x="2219" y="7359"/>
                      <a:pt x="2217" y="7389"/>
                      <a:pt x="2215" y="7419"/>
                    </a:cubicBezTo>
                    <a:cubicBezTo>
                      <a:pt x="2206" y="7517"/>
                      <a:pt x="2186" y="7613"/>
                      <a:pt x="2156" y="7706"/>
                    </a:cubicBezTo>
                    <a:cubicBezTo>
                      <a:pt x="2124" y="7806"/>
                      <a:pt x="2084" y="7903"/>
                      <a:pt x="2036" y="7996"/>
                    </a:cubicBezTo>
                    <a:cubicBezTo>
                      <a:pt x="1945" y="8175"/>
                      <a:pt x="1824" y="8360"/>
                      <a:pt x="1665" y="8560"/>
                    </a:cubicBezTo>
                    <a:cubicBezTo>
                      <a:pt x="1537" y="8723"/>
                      <a:pt x="1387" y="8893"/>
                      <a:pt x="1195" y="9096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3" name="Google Shape;483;p29"/>
            <p:cNvGrpSpPr/>
            <p:nvPr/>
          </p:nvGrpSpPr>
          <p:grpSpPr>
            <a:xfrm>
              <a:off x="5552481" y="2669410"/>
              <a:ext cx="114127" cy="349211"/>
              <a:chOff x="6319800" y="2870280"/>
              <a:chExt cx="66960" cy="204840"/>
            </a:xfrm>
          </p:grpSpPr>
          <p:sp>
            <p:nvSpPr>
              <p:cNvPr id="484" name="Google Shape;484;p29"/>
              <p:cNvSpPr/>
              <p:nvPr/>
            </p:nvSpPr>
            <p:spPr>
              <a:xfrm>
                <a:off x="6320520" y="2899800"/>
                <a:ext cx="12240" cy="1753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87" extrusionOk="0">
                    <a:moveTo>
                      <a:pt x="17" y="487"/>
                    </a:moveTo>
                    <a:lnTo>
                      <a:pt x="17" y="487"/>
                    </a:lnTo>
                    <a:lnTo>
                      <a:pt x="17" y="487"/>
                    </a:lnTo>
                    <a:cubicBezTo>
                      <a:pt x="14" y="487"/>
                      <a:pt x="11" y="486"/>
                      <a:pt x="8" y="484"/>
                    </a:cubicBezTo>
                    <a:cubicBezTo>
                      <a:pt x="6" y="483"/>
                      <a:pt x="4" y="481"/>
                      <a:pt x="2" y="478"/>
                    </a:cubicBezTo>
                    <a:cubicBezTo>
                      <a:pt x="1" y="475"/>
                      <a:pt x="0" y="472"/>
                      <a:pt x="0" y="469"/>
                    </a:cubicBezTo>
                    <a:lnTo>
                      <a:pt x="0" y="469"/>
                    </a:lnTo>
                    <a:lnTo>
                      <a:pt x="0" y="17"/>
                    </a:lnTo>
                    <a:lnTo>
                      <a:pt x="0" y="17"/>
                    </a:lnTo>
                    <a:cubicBezTo>
                      <a:pt x="0" y="14"/>
                      <a:pt x="1" y="12"/>
                      <a:pt x="2" y="9"/>
                    </a:cubicBezTo>
                    <a:cubicBezTo>
                      <a:pt x="4" y="7"/>
                      <a:pt x="6" y="5"/>
                      <a:pt x="8" y="3"/>
                    </a:cubicBezTo>
                    <a:cubicBezTo>
                      <a:pt x="11" y="2"/>
                      <a:pt x="14" y="0"/>
                      <a:pt x="17" y="0"/>
                    </a:cubicBezTo>
                    <a:cubicBezTo>
                      <a:pt x="20" y="0"/>
                      <a:pt x="23" y="2"/>
                      <a:pt x="25" y="3"/>
                    </a:cubicBezTo>
                    <a:cubicBezTo>
                      <a:pt x="28" y="5"/>
                      <a:pt x="31" y="7"/>
                      <a:pt x="32" y="9"/>
                    </a:cubicBezTo>
                    <a:cubicBezTo>
                      <a:pt x="34" y="12"/>
                      <a:pt x="34" y="14"/>
                      <a:pt x="34" y="17"/>
                    </a:cubicBezTo>
                    <a:lnTo>
                      <a:pt x="34" y="17"/>
                    </a:lnTo>
                    <a:lnTo>
                      <a:pt x="34" y="469"/>
                    </a:lnTo>
                    <a:lnTo>
                      <a:pt x="34" y="469"/>
                    </a:lnTo>
                    <a:lnTo>
                      <a:pt x="34" y="469"/>
                    </a:lnTo>
                    <a:cubicBezTo>
                      <a:pt x="34" y="472"/>
                      <a:pt x="34" y="475"/>
                      <a:pt x="32" y="478"/>
                    </a:cubicBezTo>
                    <a:cubicBezTo>
                      <a:pt x="31" y="481"/>
                      <a:pt x="28" y="483"/>
                      <a:pt x="25" y="484"/>
                    </a:cubicBezTo>
                    <a:cubicBezTo>
                      <a:pt x="23" y="486"/>
                      <a:pt x="20" y="487"/>
                      <a:pt x="17" y="4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9"/>
              <p:cNvSpPr/>
              <p:nvPr/>
            </p:nvSpPr>
            <p:spPr>
              <a:xfrm>
                <a:off x="6319800" y="2870280"/>
                <a:ext cx="66960" cy="7164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99" extrusionOk="0">
                    <a:moveTo>
                      <a:pt x="186" y="99"/>
                    </a:moveTo>
                    <a:cubicBezTo>
                      <a:pt x="186" y="117"/>
                      <a:pt x="181" y="134"/>
                      <a:pt x="173" y="149"/>
                    </a:cubicBezTo>
                    <a:cubicBezTo>
                      <a:pt x="165" y="164"/>
                      <a:pt x="153" y="177"/>
                      <a:pt x="139" y="185"/>
                    </a:cubicBezTo>
                    <a:cubicBezTo>
                      <a:pt x="125" y="194"/>
                      <a:pt x="110" y="199"/>
                      <a:pt x="93" y="199"/>
                    </a:cubicBezTo>
                    <a:cubicBezTo>
                      <a:pt x="77" y="199"/>
                      <a:pt x="60" y="194"/>
                      <a:pt x="46" y="185"/>
                    </a:cubicBezTo>
                    <a:cubicBezTo>
                      <a:pt x="32" y="177"/>
                      <a:pt x="20" y="164"/>
                      <a:pt x="12" y="149"/>
                    </a:cubicBezTo>
                    <a:cubicBezTo>
                      <a:pt x="4" y="134"/>
                      <a:pt x="0" y="117"/>
                      <a:pt x="0" y="99"/>
                    </a:cubicBezTo>
                    <a:cubicBezTo>
                      <a:pt x="0" y="82"/>
                      <a:pt x="4" y="65"/>
                      <a:pt x="12" y="50"/>
                    </a:cubicBezTo>
                    <a:cubicBezTo>
                      <a:pt x="20" y="35"/>
                      <a:pt x="32" y="22"/>
                      <a:pt x="46" y="13"/>
                    </a:cubicBezTo>
                    <a:cubicBezTo>
                      <a:pt x="60" y="5"/>
                      <a:pt x="76" y="0"/>
                      <a:pt x="93" y="0"/>
                    </a:cubicBezTo>
                    <a:cubicBezTo>
                      <a:pt x="109" y="0"/>
                      <a:pt x="125" y="5"/>
                      <a:pt x="139" y="13"/>
                    </a:cubicBezTo>
                    <a:cubicBezTo>
                      <a:pt x="153" y="22"/>
                      <a:pt x="165" y="35"/>
                      <a:pt x="173" y="50"/>
                    </a:cubicBezTo>
                    <a:cubicBezTo>
                      <a:pt x="181" y="65"/>
                      <a:pt x="186" y="82"/>
                      <a:pt x="186" y="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6625" rIns="90000" bIns="26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6" name="Google Shape;486;p29"/>
            <p:cNvGrpSpPr/>
            <p:nvPr/>
          </p:nvGrpSpPr>
          <p:grpSpPr>
            <a:xfrm>
              <a:off x="6388073" y="1024615"/>
              <a:ext cx="485916" cy="328635"/>
              <a:chOff x="5856840" y="1756800"/>
              <a:chExt cx="269280" cy="182160"/>
            </a:xfrm>
          </p:grpSpPr>
          <p:sp>
            <p:nvSpPr>
              <p:cNvPr id="487" name="Google Shape;487;p29"/>
              <p:cNvSpPr/>
              <p:nvPr/>
            </p:nvSpPr>
            <p:spPr>
              <a:xfrm>
                <a:off x="5897520" y="1756800"/>
                <a:ext cx="22572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612" y="439"/>
                    </a:moveTo>
                    <a:lnTo>
                      <a:pt x="612" y="439"/>
                    </a:lnTo>
                    <a:lnTo>
                      <a:pt x="612" y="439"/>
                    </a:lnTo>
                    <a:cubicBezTo>
                      <a:pt x="609" y="439"/>
                      <a:pt x="607" y="438"/>
                      <a:pt x="604" y="437"/>
                    </a:cubicBezTo>
                    <a:cubicBezTo>
                      <a:pt x="602" y="436"/>
                      <a:pt x="600" y="434"/>
                      <a:pt x="599" y="432"/>
                    </a:cubicBezTo>
                    <a:cubicBezTo>
                      <a:pt x="598" y="429"/>
                      <a:pt x="597" y="427"/>
                      <a:pt x="597" y="424"/>
                    </a:cubicBezTo>
                    <a:lnTo>
                      <a:pt x="597" y="30"/>
                    </a:lnTo>
                    <a:lnTo>
                      <a:pt x="30" y="30"/>
                    </a:lnTo>
                    <a:lnTo>
                      <a:pt x="30" y="424"/>
                    </a:lnTo>
                    <a:lnTo>
                      <a:pt x="30" y="424"/>
                    </a:lnTo>
                    <a:cubicBezTo>
                      <a:pt x="30" y="427"/>
                      <a:pt x="29" y="429"/>
                      <a:pt x="28" y="432"/>
                    </a:cubicBezTo>
                    <a:cubicBezTo>
                      <a:pt x="27" y="434"/>
                      <a:pt x="25" y="436"/>
                      <a:pt x="22" y="437"/>
                    </a:cubicBezTo>
                    <a:cubicBezTo>
                      <a:pt x="20" y="438"/>
                      <a:pt x="18" y="439"/>
                      <a:pt x="15" y="439"/>
                    </a:cubicBezTo>
                    <a:cubicBezTo>
                      <a:pt x="12" y="439"/>
                      <a:pt x="10" y="438"/>
                      <a:pt x="7" y="437"/>
                    </a:cubicBezTo>
                    <a:cubicBezTo>
                      <a:pt x="5" y="436"/>
                      <a:pt x="3" y="434"/>
                      <a:pt x="2" y="432"/>
                    </a:cubicBezTo>
                    <a:cubicBezTo>
                      <a:pt x="1" y="429"/>
                      <a:pt x="0" y="427"/>
                      <a:pt x="0" y="424"/>
                    </a:cubicBezTo>
                    <a:lnTo>
                      <a:pt x="0" y="0"/>
                    </a:lnTo>
                    <a:lnTo>
                      <a:pt x="627" y="0"/>
                    </a:lnTo>
                    <a:lnTo>
                      <a:pt x="627" y="424"/>
                    </a:lnTo>
                    <a:lnTo>
                      <a:pt x="627" y="424"/>
                    </a:lnTo>
                    <a:lnTo>
                      <a:pt x="627" y="424"/>
                    </a:lnTo>
                    <a:cubicBezTo>
                      <a:pt x="627" y="427"/>
                      <a:pt x="626" y="429"/>
                      <a:pt x="625" y="432"/>
                    </a:cubicBezTo>
                    <a:cubicBezTo>
                      <a:pt x="624" y="434"/>
                      <a:pt x="623" y="436"/>
                      <a:pt x="620" y="437"/>
                    </a:cubicBezTo>
                    <a:cubicBezTo>
                      <a:pt x="618" y="438"/>
                      <a:pt x="615" y="439"/>
                      <a:pt x="612" y="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29"/>
              <p:cNvSpPr/>
              <p:nvPr/>
            </p:nvSpPr>
            <p:spPr>
              <a:xfrm>
                <a:off x="58568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9"/>
              <p:cNvSpPr/>
              <p:nvPr/>
            </p:nvSpPr>
            <p:spPr>
              <a:xfrm>
                <a:off x="60710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6" y="135"/>
                      <a:pt x="127" y="146"/>
                      <a:pt x="115" y="153"/>
                    </a:cubicBezTo>
                    <a:cubicBezTo>
                      <a:pt x="103" y="160"/>
                      <a:pt x="91" y="164"/>
                      <a:pt x="77" y="164"/>
                    </a:cubicBezTo>
                    <a:cubicBezTo>
                      <a:pt x="64" y="164"/>
                      <a:pt x="51" y="160"/>
                      <a:pt x="39" y="153"/>
                    </a:cubicBezTo>
                    <a:cubicBezTo>
                      <a:pt x="28" y="146"/>
                      <a:pt x="17" y="135"/>
                      <a:pt x="10" y="123"/>
                    </a:cubicBezTo>
                    <a:cubicBezTo>
                      <a:pt x="4" y="111"/>
                      <a:pt x="0" y="96"/>
                      <a:pt x="0" y="82"/>
                    </a:cubicBezTo>
                    <a:cubicBezTo>
                      <a:pt x="0" y="68"/>
                      <a:pt x="4" y="54"/>
                      <a:pt x="10" y="41"/>
                    </a:cubicBezTo>
                    <a:cubicBezTo>
                      <a:pt x="17" y="29"/>
                      <a:pt x="28" y="18"/>
                      <a:pt x="39" y="11"/>
                    </a:cubicBezTo>
                    <a:cubicBezTo>
                      <a:pt x="51" y="4"/>
                      <a:pt x="63" y="0"/>
                      <a:pt x="77" y="0"/>
                    </a:cubicBezTo>
                    <a:cubicBezTo>
                      <a:pt x="90" y="0"/>
                      <a:pt x="103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50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96412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9"/>
              <p:cNvSpPr/>
              <p:nvPr/>
            </p:nvSpPr>
            <p:spPr>
              <a:xfrm>
                <a:off x="6005160" y="1758960"/>
                <a:ext cx="10440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18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9"/>
              <p:cNvSpPr/>
              <p:nvPr/>
            </p:nvSpPr>
            <p:spPr>
              <a:xfrm>
                <a:off x="5897520" y="1789200"/>
                <a:ext cx="22572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0" extrusionOk="0">
                    <a:moveTo>
                      <a:pt x="612" y="30"/>
                    </a:move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cubicBezTo>
                      <a:pt x="12" y="30"/>
                      <a:pt x="10" y="29"/>
                      <a:pt x="7" y="28"/>
                    </a:cubicBezTo>
                    <a:cubicBezTo>
                      <a:pt x="5" y="26"/>
                      <a:pt x="3" y="24"/>
                      <a:pt x="2" y="22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12"/>
                      <a:pt x="1" y="9"/>
                      <a:pt x="2" y="7"/>
                    </a:cubicBezTo>
                    <a:cubicBezTo>
                      <a:pt x="3" y="4"/>
                      <a:pt x="5" y="3"/>
                      <a:pt x="7" y="2"/>
                    </a:cubicBezTo>
                    <a:cubicBezTo>
                      <a:pt x="10" y="1"/>
                      <a:pt x="12" y="0"/>
                      <a:pt x="15" y="0"/>
                    </a:cubicBezTo>
                    <a:lnTo>
                      <a:pt x="15" y="0"/>
                    </a:lnTo>
                    <a:lnTo>
                      <a:pt x="612" y="0"/>
                    </a:lnTo>
                    <a:lnTo>
                      <a:pt x="612" y="0"/>
                    </a:lnTo>
                    <a:cubicBezTo>
                      <a:pt x="615" y="0"/>
                      <a:pt x="617" y="1"/>
                      <a:pt x="619" y="2"/>
                    </a:cubicBezTo>
                    <a:cubicBezTo>
                      <a:pt x="622" y="3"/>
                      <a:pt x="624" y="4"/>
                      <a:pt x="625" y="7"/>
                    </a:cubicBezTo>
                    <a:cubicBezTo>
                      <a:pt x="626" y="9"/>
                      <a:pt x="627" y="12"/>
                      <a:pt x="627" y="15"/>
                    </a:cubicBezTo>
                    <a:cubicBezTo>
                      <a:pt x="627" y="17"/>
                      <a:pt x="626" y="19"/>
                      <a:pt x="625" y="22"/>
                    </a:cubicBezTo>
                    <a:cubicBezTo>
                      <a:pt x="624" y="24"/>
                      <a:pt x="622" y="26"/>
                      <a:pt x="619" y="28"/>
                    </a:cubicBezTo>
                    <a:cubicBezTo>
                      <a:pt x="617" y="29"/>
                      <a:pt x="615" y="30"/>
                      <a:pt x="61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3" name="Google Shape;493;p29"/>
            <p:cNvGrpSpPr/>
            <p:nvPr/>
          </p:nvGrpSpPr>
          <p:grpSpPr>
            <a:xfrm>
              <a:off x="8412502" y="219068"/>
              <a:ext cx="292971" cy="315931"/>
              <a:chOff x="4773600" y="3368520"/>
              <a:chExt cx="165240" cy="178200"/>
            </a:xfrm>
          </p:grpSpPr>
          <p:sp>
            <p:nvSpPr>
              <p:cNvPr id="494" name="Google Shape;494;p29"/>
              <p:cNvSpPr/>
              <p:nvPr/>
            </p:nvSpPr>
            <p:spPr>
              <a:xfrm>
                <a:off x="4816440" y="3368520"/>
                <a:ext cx="12132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0" extrusionOk="0">
                    <a:moveTo>
                      <a:pt x="322" y="429"/>
                    </a:moveTo>
                    <a:lnTo>
                      <a:pt x="322" y="429"/>
                    </a:lnTo>
                    <a:cubicBezTo>
                      <a:pt x="320" y="429"/>
                      <a:pt x="318" y="429"/>
                      <a:pt x="315" y="427"/>
                    </a:cubicBezTo>
                    <a:cubicBezTo>
                      <a:pt x="314" y="426"/>
                      <a:pt x="311" y="425"/>
                      <a:pt x="309" y="422"/>
                    </a:cubicBezTo>
                    <a:cubicBezTo>
                      <a:pt x="308" y="421"/>
                      <a:pt x="308" y="417"/>
                      <a:pt x="308" y="415"/>
                    </a:cubicBezTo>
                    <a:lnTo>
                      <a:pt x="308" y="29"/>
                    </a:lnTo>
                    <a:lnTo>
                      <a:pt x="29" y="29"/>
                    </a:lnTo>
                    <a:lnTo>
                      <a:pt x="29" y="415"/>
                    </a:lnTo>
                    <a:lnTo>
                      <a:pt x="29" y="415"/>
                    </a:lnTo>
                    <a:cubicBezTo>
                      <a:pt x="29" y="418"/>
                      <a:pt x="28" y="420"/>
                      <a:pt x="27" y="422"/>
                    </a:cubicBezTo>
                    <a:cubicBezTo>
                      <a:pt x="26" y="425"/>
                      <a:pt x="25" y="427"/>
                      <a:pt x="22" y="428"/>
                    </a:cubicBezTo>
                    <a:cubicBezTo>
                      <a:pt x="20" y="430"/>
                      <a:pt x="17" y="430"/>
                      <a:pt x="14" y="430"/>
                    </a:cubicBezTo>
                    <a:cubicBezTo>
                      <a:pt x="12" y="430"/>
                      <a:pt x="9" y="430"/>
                      <a:pt x="7" y="428"/>
                    </a:cubicBezTo>
                    <a:cubicBezTo>
                      <a:pt x="5" y="427"/>
                      <a:pt x="4" y="425"/>
                      <a:pt x="2" y="422"/>
                    </a:cubicBezTo>
                    <a:cubicBezTo>
                      <a:pt x="1" y="420"/>
                      <a:pt x="0" y="418"/>
                      <a:pt x="0" y="415"/>
                    </a:cubicBezTo>
                    <a:lnTo>
                      <a:pt x="0" y="0"/>
                    </a:lnTo>
                    <a:lnTo>
                      <a:pt x="337" y="0"/>
                    </a:lnTo>
                    <a:lnTo>
                      <a:pt x="337" y="415"/>
                    </a:lnTo>
                    <a:lnTo>
                      <a:pt x="337" y="415"/>
                    </a:lnTo>
                    <a:cubicBezTo>
                      <a:pt x="337" y="417"/>
                      <a:pt x="336" y="420"/>
                      <a:pt x="335" y="422"/>
                    </a:cubicBezTo>
                    <a:cubicBezTo>
                      <a:pt x="334" y="424"/>
                      <a:pt x="333" y="426"/>
                      <a:pt x="330" y="427"/>
                    </a:cubicBezTo>
                    <a:cubicBezTo>
                      <a:pt x="328" y="429"/>
                      <a:pt x="325" y="429"/>
                      <a:pt x="322" y="4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29"/>
              <p:cNvSpPr/>
              <p:nvPr/>
            </p:nvSpPr>
            <p:spPr>
              <a:xfrm>
                <a:off x="477360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3" y="133"/>
                      <a:pt x="124" y="143"/>
                      <a:pt x="112" y="150"/>
                    </a:cubicBezTo>
                    <a:cubicBezTo>
                      <a:pt x="101" y="157"/>
                      <a:pt x="88" y="161"/>
                      <a:pt x="75" y="161"/>
                    </a:cubicBezTo>
                    <a:cubicBezTo>
                      <a:pt x="62" y="161"/>
                      <a:pt x="49" y="157"/>
                      <a:pt x="37" y="150"/>
                    </a:cubicBezTo>
                    <a:cubicBezTo>
                      <a:pt x="26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3" y="53"/>
                      <a:pt x="10" y="41"/>
                    </a:cubicBezTo>
                    <a:cubicBezTo>
                      <a:pt x="16" y="28"/>
                      <a:pt x="26" y="18"/>
                      <a:pt x="37" y="11"/>
                    </a:cubicBezTo>
                    <a:cubicBezTo>
                      <a:pt x="49" y="4"/>
                      <a:pt x="62" y="0"/>
                      <a:pt x="75" y="0"/>
                    </a:cubicBezTo>
                    <a:cubicBezTo>
                      <a:pt x="88" y="0"/>
                      <a:pt x="101" y="4"/>
                      <a:pt x="112" y="11"/>
                    </a:cubicBezTo>
                    <a:cubicBezTo>
                      <a:pt x="124" y="18"/>
                      <a:pt x="133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29"/>
              <p:cNvSpPr/>
              <p:nvPr/>
            </p:nvSpPr>
            <p:spPr>
              <a:xfrm>
                <a:off x="488484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4" y="133"/>
                      <a:pt x="125" y="143"/>
                      <a:pt x="113" y="150"/>
                    </a:cubicBezTo>
                    <a:cubicBezTo>
                      <a:pt x="102" y="157"/>
                      <a:pt x="88" y="161"/>
                      <a:pt x="75" y="161"/>
                    </a:cubicBezTo>
                    <a:cubicBezTo>
                      <a:pt x="62" y="161"/>
                      <a:pt x="50" y="157"/>
                      <a:pt x="38" y="150"/>
                    </a:cubicBezTo>
                    <a:cubicBezTo>
                      <a:pt x="27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4" y="53"/>
                      <a:pt x="10" y="41"/>
                    </a:cubicBezTo>
                    <a:cubicBezTo>
                      <a:pt x="17" y="28"/>
                      <a:pt x="27" y="18"/>
                      <a:pt x="38" y="11"/>
                    </a:cubicBezTo>
                    <a:cubicBezTo>
                      <a:pt x="50" y="4"/>
                      <a:pt x="62" y="0"/>
                      <a:pt x="75" y="0"/>
                    </a:cubicBezTo>
                    <a:cubicBezTo>
                      <a:pt x="88" y="0"/>
                      <a:pt x="102" y="4"/>
                      <a:pt x="113" y="11"/>
                    </a:cubicBezTo>
                    <a:cubicBezTo>
                      <a:pt x="125" y="18"/>
                      <a:pt x="134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7" name="Google Shape;497;p29"/>
            <p:cNvGrpSpPr/>
            <p:nvPr/>
          </p:nvGrpSpPr>
          <p:grpSpPr>
            <a:xfrm rot="7200034">
              <a:off x="7099297" y="2227203"/>
              <a:ext cx="1772999" cy="3389586"/>
              <a:chOff x="5907600" y="1146960"/>
              <a:chExt cx="436320" cy="834120"/>
            </a:xfrm>
          </p:grpSpPr>
          <p:sp>
            <p:nvSpPr>
              <p:cNvPr id="498" name="Google Shape;498;p29"/>
              <p:cNvSpPr/>
              <p:nvPr/>
            </p:nvSpPr>
            <p:spPr>
              <a:xfrm>
                <a:off x="5907600" y="1146960"/>
                <a:ext cx="435960" cy="83412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317" extrusionOk="0">
                    <a:moveTo>
                      <a:pt x="1187" y="1"/>
                    </a:moveTo>
                    <a:cubicBezTo>
                      <a:pt x="1075" y="-9"/>
                      <a:pt x="1030" y="93"/>
                      <a:pt x="993" y="177"/>
                    </a:cubicBezTo>
                    <a:cubicBezTo>
                      <a:pt x="957" y="260"/>
                      <a:pt x="391" y="1844"/>
                      <a:pt x="231" y="1861"/>
                    </a:cubicBezTo>
                    <a:cubicBezTo>
                      <a:pt x="71" y="1878"/>
                      <a:pt x="-38" y="1904"/>
                      <a:pt x="11" y="2010"/>
                    </a:cubicBezTo>
                    <a:cubicBezTo>
                      <a:pt x="60" y="2115"/>
                      <a:pt x="354" y="2360"/>
                      <a:pt x="624" y="2310"/>
                    </a:cubicBezTo>
                    <a:cubicBezTo>
                      <a:pt x="894" y="2259"/>
                      <a:pt x="640" y="2133"/>
                      <a:pt x="635" y="2028"/>
                    </a:cubicBezTo>
                    <a:cubicBezTo>
                      <a:pt x="631" y="1923"/>
                      <a:pt x="1113" y="347"/>
                      <a:pt x="1148" y="226"/>
                    </a:cubicBezTo>
                    <a:cubicBezTo>
                      <a:pt x="1184" y="105"/>
                      <a:pt x="1245" y="6"/>
                      <a:pt x="1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9"/>
              <p:cNvSpPr/>
              <p:nvPr/>
            </p:nvSpPr>
            <p:spPr>
              <a:xfrm>
                <a:off x="6084360" y="1147320"/>
                <a:ext cx="259560" cy="82836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2301" extrusionOk="0">
                    <a:moveTo>
                      <a:pt x="696" y="0"/>
                    </a:moveTo>
                    <a:lnTo>
                      <a:pt x="696" y="0"/>
                    </a:lnTo>
                    <a:cubicBezTo>
                      <a:pt x="692" y="0"/>
                      <a:pt x="687" y="0"/>
                      <a:pt x="683" y="0"/>
                    </a:cubicBezTo>
                    <a:cubicBezTo>
                      <a:pt x="670" y="0"/>
                      <a:pt x="658" y="1"/>
                      <a:pt x="646" y="4"/>
                    </a:cubicBezTo>
                    <a:cubicBezTo>
                      <a:pt x="412" y="621"/>
                      <a:pt x="203" y="1246"/>
                      <a:pt x="21" y="1881"/>
                    </a:cubicBezTo>
                    <a:cubicBezTo>
                      <a:pt x="8" y="1929"/>
                      <a:pt x="-6" y="1978"/>
                      <a:pt x="2" y="2027"/>
                    </a:cubicBezTo>
                    <a:cubicBezTo>
                      <a:pt x="10" y="2076"/>
                      <a:pt x="39" y="2117"/>
                      <a:pt x="66" y="2157"/>
                    </a:cubicBezTo>
                    <a:lnTo>
                      <a:pt x="149" y="2278"/>
                    </a:lnTo>
                    <a:cubicBezTo>
                      <a:pt x="155" y="2286"/>
                      <a:pt x="161" y="2294"/>
                      <a:pt x="167" y="2301"/>
                    </a:cubicBezTo>
                    <a:cubicBezTo>
                      <a:pt x="380" y="2247"/>
                      <a:pt x="149" y="2127"/>
                      <a:pt x="145" y="2027"/>
                    </a:cubicBezTo>
                    <a:cubicBezTo>
                      <a:pt x="140" y="1921"/>
                      <a:pt x="622" y="344"/>
                      <a:pt x="658" y="224"/>
                    </a:cubicBezTo>
                    <a:cubicBezTo>
                      <a:pt x="694" y="103"/>
                      <a:pt x="754" y="5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9"/>
              <p:cNvSpPr/>
              <p:nvPr/>
            </p:nvSpPr>
            <p:spPr>
              <a:xfrm>
                <a:off x="5939640" y="1866240"/>
                <a:ext cx="200160" cy="997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1"/>
                      <a:pt x="4" y="20"/>
                      <a:pt x="8" y="29"/>
                    </a:cubicBezTo>
                    <a:cubicBezTo>
                      <a:pt x="48" y="114"/>
                      <a:pt x="287" y="313"/>
                      <a:pt x="506" y="272"/>
                    </a:cubicBezTo>
                    <a:lnTo>
                      <a:pt x="506" y="272"/>
                    </a:lnTo>
                    <a:cubicBezTo>
                      <a:pt x="523" y="269"/>
                      <a:pt x="540" y="265"/>
                      <a:pt x="556" y="259"/>
                    </a:cubicBezTo>
                    <a:cubicBezTo>
                      <a:pt x="552" y="254"/>
                      <a:pt x="548" y="248"/>
                      <a:pt x="543" y="243"/>
                    </a:cubicBezTo>
                    <a:cubicBezTo>
                      <a:pt x="413" y="84"/>
                      <a:pt x="205" y="-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9"/>
              <p:cNvSpPr/>
              <p:nvPr/>
            </p:nvSpPr>
            <p:spPr>
              <a:xfrm>
                <a:off x="6030000" y="1753920"/>
                <a:ext cx="1296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50" extrusionOk="0">
                    <a:moveTo>
                      <a:pt x="28" y="2"/>
                    </a:moveTo>
                    <a:cubicBezTo>
                      <a:pt x="18" y="20"/>
                      <a:pt x="9" y="36"/>
                      <a:pt x="0" y="51"/>
                    </a:cubicBezTo>
                    <a:cubicBezTo>
                      <a:pt x="71" y="54"/>
                      <a:pt x="142" y="60"/>
                      <a:pt x="212" y="86"/>
                    </a:cubicBezTo>
                    <a:lnTo>
                      <a:pt x="212" y="86"/>
                    </a:lnTo>
                    <a:cubicBezTo>
                      <a:pt x="242" y="96"/>
                      <a:pt x="273" y="109"/>
                      <a:pt x="300" y="126"/>
                    </a:cubicBezTo>
                    <a:cubicBezTo>
                      <a:pt x="312" y="132"/>
                      <a:pt x="321" y="139"/>
                      <a:pt x="332" y="146"/>
                    </a:cubicBezTo>
                    <a:cubicBezTo>
                      <a:pt x="334" y="148"/>
                      <a:pt x="335" y="149"/>
                      <a:pt x="337" y="150"/>
                    </a:cubicBezTo>
                    <a:cubicBezTo>
                      <a:pt x="344" y="124"/>
                      <a:pt x="352" y="95"/>
                      <a:pt x="360" y="65"/>
                    </a:cubicBezTo>
                    <a:lnTo>
                      <a:pt x="360" y="65"/>
                    </a:lnTo>
                    <a:cubicBezTo>
                      <a:pt x="319" y="45"/>
                      <a:pt x="277" y="30"/>
                      <a:pt x="233" y="19"/>
                    </a:cubicBezTo>
                    <a:lnTo>
                      <a:pt x="233" y="19"/>
                    </a:lnTo>
                    <a:cubicBezTo>
                      <a:pt x="182" y="6"/>
                      <a:pt x="131" y="0"/>
                      <a:pt x="79" y="0"/>
                    </a:cubicBezTo>
                    <a:cubicBezTo>
                      <a:pt x="62" y="0"/>
                      <a:pt x="45" y="1"/>
                      <a:pt x="28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9000" rIns="90000" bIns="9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29"/>
              <p:cNvSpPr/>
              <p:nvPr/>
            </p:nvSpPr>
            <p:spPr>
              <a:xfrm>
                <a:off x="6098760" y="1577520"/>
                <a:ext cx="2448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0" extrusionOk="0">
                    <a:moveTo>
                      <a:pt x="59" y="0"/>
                    </a:moveTo>
                    <a:cubicBezTo>
                      <a:pt x="39" y="9"/>
                      <a:pt x="30" y="34"/>
                      <a:pt x="21" y="52"/>
                    </a:cubicBezTo>
                    <a:cubicBezTo>
                      <a:pt x="10" y="75"/>
                      <a:pt x="-6" y="95"/>
                      <a:pt x="2" y="122"/>
                    </a:cubicBezTo>
                    <a:lnTo>
                      <a:pt x="2" y="122"/>
                    </a:lnTo>
                    <a:cubicBezTo>
                      <a:pt x="3" y="122"/>
                      <a:pt x="3" y="123"/>
                      <a:pt x="3" y="123"/>
                    </a:cubicBezTo>
                    <a:cubicBezTo>
                      <a:pt x="4" y="125"/>
                      <a:pt x="6" y="126"/>
                      <a:pt x="8" y="128"/>
                    </a:cubicBezTo>
                    <a:cubicBezTo>
                      <a:pt x="10" y="129"/>
                      <a:pt x="13" y="130"/>
                      <a:pt x="15" y="130"/>
                    </a:cubicBezTo>
                    <a:cubicBezTo>
                      <a:pt x="17" y="130"/>
                      <a:pt x="18" y="130"/>
                      <a:pt x="20" y="129"/>
                    </a:cubicBezTo>
                    <a:cubicBezTo>
                      <a:pt x="44" y="117"/>
                      <a:pt x="47" y="96"/>
                      <a:pt x="54" y="72"/>
                    </a:cubicBezTo>
                    <a:cubicBezTo>
                      <a:pt x="61" y="51"/>
                      <a:pt x="73" y="24"/>
                      <a:pt x="64" y="2"/>
                    </a:cubicBezTo>
                    <a:lnTo>
                      <a:pt x="64" y="2"/>
                    </a:lnTo>
                    <a:lnTo>
                      <a:pt x="64" y="2"/>
                    </a:lnTo>
                    <a:cubicBezTo>
                      <a:pt x="63" y="1"/>
                      <a:pt x="63" y="0"/>
                      <a:pt x="62" y="0"/>
                    </a:cubicBezTo>
                    <a:cubicBezTo>
                      <a:pt x="62" y="0"/>
                      <a:pt x="61" y="0"/>
                      <a:pt x="60" y="0"/>
                    </a:cubicBez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1800" rIns="90000" bIns="1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29"/>
              <p:cNvSpPr/>
              <p:nvPr/>
            </p:nvSpPr>
            <p:spPr>
              <a:xfrm>
                <a:off x="6120720" y="1550520"/>
                <a:ext cx="41040" cy="1011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281" extrusionOk="0">
                    <a:moveTo>
                      <a:pt x="66" y="87"/>
                    </a:moveTo>
                    <a:cubicBezTo>
                      <a:pt x="59" y="102"/>
                      <a:pt x="53" y="117"/>
                      <a:pt x="47" y="131"/>
                    </a:cubicBezTo>
                    <a:lnTo>
                      <a:pt x="47" y="131"/>
                    </a:lnTo>
                    <a:cubicBezTo>
                      <a:pt x="27" y="179"/>
                      <a:pt x="11" y="229"/>
                      <a:pt x="0" y="280"/>
                    </a:cubicBezTo>
                    <a:cubicBezTo>
                      <a:pt x="0" y="281"/>
                      <a:pt x="1" y="281"/>
                      <a:pt x="1" y="280"/>
                    </a:cubicBezTo>
                    <a:cubicBezTo>
                      <a:pt x="22" y="240"/>
                      <a:pt x="42" y="201"/>
                      <a:pt x="62" y="160"/>
                    </a:cubicBezTo>
                    <a:cubicBezTo>
                      <a:pt x="77" y="130"/>
                      <a:pt x="109" y="91"/>
                      <a:pt x="113" y="59"/>
                    </a:cubicBezTo>
                    <a:cubicBezTo>
                      <a:pt x="118" y="19"/>
                      <a:pt x="72" y="2"/>
                      <a:pt x="35" y="0"/>
                    </a:cubicBezTo>
                    <a:lnTo>
                      <a:pt x="21" y="33"/>
                    </a:lnTo>
                    <a:cubicBezTo>
                      <a:pt x="39" y="38"/>
                      <a:pt x="61" y="41"/>
                      <a:pt x="70" y="53"/>
                    </a:cubicBezTo>
                    <a:cubicBezTo>
                      <a:pt x="80" y="67"/>
                      <a:pt x="73" y="71"/>
                      <a:pt x="66" y="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29"/>
              <p:cNvSpPr/>
              <p:nvPr/>
            </p:nvSpPr>
            <p:spPr>
              <a:xfrm>
                <a:off x="6138000" y="1506600"/>
                <a:ext cx="504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2" extrusionOk="0">
                    <a:moveTo>
                      <a:pt x="111" y="1"/>
                    </a:moveTo>
                    <a:cubicBezTo>
                      <a:pt x="87" y="-5"/>
                      <a:pt x="75" y="13"/>
                      <a:pt x="71" y="32"/>
                    </a:cubicBezTo>
                    <a:lnTo>
                      <a:pt x="71" y="32"/>
                    </a:lnTo>
                    <a:cubicBezTo>
                      <a:pt x="68" y="29"/>
                      <a:pt x="65" y="27"/>
                      <a:pt x="61" y="25"/>
                    </a:cubicBezTo>
                    <a:cubicBezTo>
                      <a:pt x="52" y="20"/>
                      <a:pt x="41" y="16"/>
                      <a:pt x="31" y="14"/>
                    </a:cubicBezTo>
                    <a:lnTo>
                      <a:pt x="31" y="14"/>
                    </a:lnTo>
                    <a:cubicBezTo>
                      <a:pt x="27" y="13"/>
                      <a:pt x="23" y="12"/>
                      <a:pt x="19" y="12"/>
                    </a:cubicBezTo>
                    <a:cubicBezTo>
                      <a:pt x="14" y="12"/>
                      <a:pt x="9" y="13"/>
                      <a:pt x="4" y="14"/>
                    </a:cubicBezTo>
                    <a:lnTo>
                      <a:pt x="4" y="14"/>
                    </a:lnTo>
                    <a:cubicBezTo>
                      <a:pt x="4" y="14"/>
                      <a:pt x="4" y="15"/>
                      <a:pt x="3" y="15"/>
                    </a:cubicBezTo>
                    <a:cubicBezTo>
                      <a:pt x="3" y="15"/>
                      <a:pt x="2" y="16"/>
                      <a:pt x="1" y="17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1"/>
                      <a:pt x="1" y="22"/>
                      <a:pt x="1" y="23"/>
                    </a:cubicBezTo>
                    <a:cubicBezTo>
                      <a:pt x="2" y="24"/>
                      <a:pt x="2" y="24"/>
                      <a:pt x="3" y="25"/>
                    </a:cubicBezTo>
                    <a:lnTo>
                      <a:pt x="3" y="25"/>
                    </a:lnTo>
                    <a:cubicBezTo>
                      <a:pt x="4" y="26"/>
                      <a:pt x="6" y="27"/>
                      <a:pt x="7" y="28"/>
                    </a:cubicBezTo>
                    <a:cubicBezTo>
                      <a:pt x="12" y="31"/>
                      <a:pt x="17" y="33"/>
                      <a:pt x="22" y="34"/>
                    </a:cubicBezTo>
                    <a:lnTo>
                      <a:pt x="35" y="38"/>
                    </a:lnTo>
                    <a:cubicBezTo>
                      <a:pt x="47" y="41"/>
                      <a:pt x="58" y="43"/>
                      <a:pt x="69" y="46"/>
                    </a:cubicBezTo>
                    <a:cubicBezTo>
                      <a:pt x="68" y="63"/>
                      <a:pt x="74" y="80"/>
                      <a:pt x="91" y="82"/>
                    </a:cubicBezTo>
                    <a:cubicBezTo>
                      <a:pt x="110" y="84"/>
                      <a:pt x="133" y="73"/>
                      <a:pt x="138" y="57"/>
                    </a:cubicBezTo>
                    <a:cubicBezTo>
                      <a:pt x="144" y="40"/>
                      <a:pt x="132" y="7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9"/>
              <p:cNvSpPr/>
              <p:nvPr/>
            </p:nvSpPr>
            <p:spPr>
              <a:xfrm>
                <a:off x="6153480" y="1465200"/>
                <a:ext cx="5004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83" extrusionOk="0">
                    <a:moveTo>
                      <a:pt x="110" y="2"/>
                    </a:moveTo>
                    <a:cubicBezTo>
                      <a:pt x="87" y="-5"/>
                      <a:pt x="75" y="13"/>
                      <a:pt x="70" y="32"/>
                    </a:cubicBezTo>
                    <a:lnTo>
                      <a:pt x="70" y="32"/>
                    </a:lnTo>
                    <a:cubicBezTo>
                      <a:pt x="67" y="30"/>
                      <a:pt x="64" y="28"/>
                      <a:pt x="60" y="26"/>
                    </a:cubicBezTo>
                    <a:cubicBezTo>
                      <a:pt x="52" y="21"/>
                      <a:pt x="43" y="17"/>
                      <a:pt x="33" y="15"/>
                    </a:cubicBezTo>
                    <a:lnTo>
                      <a:pt x="33" y="15"/>
                    </a:lnTo>
                    <a:cubicBezTo>
                      <a:pt x="28" y="14"/>
                      <a:pt x="23" y="13"/>
                      <a:pt x="18" y="13"/>
                    </a:cubicBezTo>
                    <a:cubicBezTo>
                      <a:pt x="13" y="13"/>
                      <a:pt x="9" y="14"/>
                      <a:pt x="4" y="15"/>
                    </a:cubicBezTo>
                    <a:lnTo>
                      <a:pt x="4" y="15"/>
                    </a:ln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7"/>
                      <a:pt x="1" y="18"/>
                    </a:cubicBezTo>
                    <a:cubicBezTo>
                      <a:pt x="1" y="19"/>
                      <a:pt x="0" y="20"/>
                      <a:pt x="0" y="21"/>
                    </a:cubicBezTo>
                    <a:cubicBezTo>
                      <a:pt x="0" y="22"/>
                      <a:pt x="0" y="23"/>
                      <a:pt x="1" y="24"/>
                    </a:cubicBezTo>
                    <a:cubicBezTo>
                      <a:pt x="1" y="24"/>
                      <a:pt x="1" y="25"/>
                      <a:pt x="2" y="25"/>
                    </a:cubicBezTo>
                    <a:lnTo>
                      <a:pt x="2" y="25"/>
                    </a:lnTo>
                    <a:cubicBezTo>
                      <a:pt x="4" y="27"/>
                      <a:pt x="5" y="28"/>
                      <a:pt x="7" y="29"/>
                    </a:cubicBezTo>
                    <a:cubicBezTo>
                      <a:pt x="13" y="32"/>
                      <a:pt x="19" y="34"/>
                      <a:pt x="25" y="36"/>
                    </a:cubicBezTo>
                    <a:lnTo>
                      <a:pt x="35" y="39"/>
                    </a:lnTo>
                    <a:cubicBezTo>
                      <a:pt x="46" y="42"/>
                      <a:pt x="57" y="44"/>
                      <a:pt x="68" y="46"/>
                    </a:cubicBezTo>
                    <a:cubicBezTo>
                      <a:pt x="68" y="64"/>
                      <a:pt x="73" y="81"/>
                      <a:pt x="90" y="83"/>
                    </a:cubicBezTo>
                    <a:cubicBezTo>
                      <a:pt x="110" y="85"/>
                      <a:pt x="131" y="73"/>
                      <a:pt x="137" y="57"/>
                    </a:cubicBezTo>
                    <a:cubicBezTo>
                      <a:pt x="143" y="40"/>
                      <a:pt x="131" y="7"/>
                      <a:pt x="110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9"/>
              <p:cNvSpPr/>
              <p:nvPr/>
            </p:nvSpPr>
            <p:spPr>
              <a:xfrm>
                <a:off x="6168600" y="1424160"/>
                <a:ext cx="504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2" extrusionOk="0">
                    <a:moveTo>
                      <a:pt x="110" y="1"/>
                    </a:moveTo>
                    <a:cubicBezTo>
                      <a:pt x="87" y="-5"/>
                      <a:pt x="75" y="13"/>
                      <a:pt x="70" y="32"/>
                    </a:cubicBezTo>
                    <a:lnTo>
                      <a:pt x="70" y="32"/>
                    </a:lnTo>
                    <a:cubicBezTo>
                      <a:pt x="67" y="30"/>
                      <a:pt x="64" y="28"/>
                      <a:pt x="61" y="26"/>
                    </a:cubicBezTo>
                    <a:cubicBezTo>
                      <a:pt x="53" y="21"/>
                      <a:pt x="44" y="18"/>
                      <a:pt x="36" y="15"/>
                    </a:cubicBezTo>
                    <a:lnTo>
                      <a:pt x="36" y="15"/>
                    </a:lnTo>
                    <a:cubicBezTo>
                      <a:pt x="30" y="14"/>
                      <a:pt x="25" y="13"/>
                      <a:pt x="19" y="13"/>
                    </a:cubicBezTo>
                    <a:cubicBezTo>
                      <a:pt x="14" y="13"/>
                      <a:pt x="9" y="13"/>
                      <a:pt x="4" y="15"/>
                    </a:cubicBezTo>
                    <a:lnTo>
                      <a:pt x="4" y="15"/>
                    </a:lnTo>
                    <a:lnTo>
                      <a:pt x="4" y="15"/>
                    </a:lnTo>
                    <a:cubicBezTo>
                      <a:pt x="3" y="16"/>
                      <a:pt x="2" y="16"/>
                      <a:pt x="1" y="17"/>
                    </a:cubicBezTo>
                    <a:cubicBezTo>
                      <a:pt x="1" y="18"/>
                      <a:pt x="0" y="19"/>
                      <a:pt x="0" y="21"/>
                    </a:cubicBezTo>
                    <a:cubicBezTo>
                      <a:pt x="0" y="22"/>
                      <a:pt x="1" y="23"/>
                      <a:pt x="1" y="24"/>
                    </a:cubicBezTo>
                    <a:cubicBezTo>
                      <a:pt x="2" y="25"/>
                      <a:pt x="2" y="25"/>
                      <a:pt x="3" y="25"/>
                    </a:cubicBezTo>
                    <a:lnTo>
                      <a:pt x="3" y="25"/>
                    </a:lnTo>
                    <a:cubicBezTo>
                      <a:pt x="4" y="26"/>
                      <a:pt x="6" y="27"/>
                      <a:pt x="7" y="28"/>
                    </a:cubicBezTo>
                    <a:cubicBezTo>
                      <a:pt x="14" y="32"/>
                      <a:pt x="21" y="35"/>
                      <a:pt x="28" y="36"/>
                    </a:cubicBezTo>
                    <a:lnTo>
                      <a:pt x="35" y="38"/>
                    </a:lnTo>
                    <a:cubicBezTo>
                      <a:pt x="47" y="41"/>
                      <a:pt x="58" y="44"/>
                      <a:pt x="69" y="46"/>
                    </a:cubicBezTo>
                    <a:cubicBezTo>
                      <a:pt x="68" y="64"/>
                      <a:pt x="74" y="81"/>
                      <a:pt x="91" y="82"/>
                    </a:cubicBezTo>
                    <a:cubicBezTo>
                      <a:pt x="110" y="85"/>
                      <a:pt x="133" y="73"/>
                      <a:pt x="138" y="57"/>
                    </a:cubicBezTo>
                    <a:cubicBezTo>
                      <a:pt x="144" y="40"/>
                      <a:pt x="132" y="7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9"/>
              <p:cNvSpPr/>
              <p:nvPr/>
            </p:nvSpPr>
            <p:spPr>
              <a:xfrm>
                <a:off x="6183720" y="1383120"/>
                <a:ext cx="504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2" extrusionOk="0">
                    <a:moveTo>
                      <a:pt x="111" y="1"/>
                    </a:moveTo>
                    <a:cubicBezTo>
                      <a:pt x="87" y="-5"/>
                      <a:pt x="75" y="13"/>
                      <a:pt x="71" y="32"/>
                    </a:cubicBezTo>
                    <a:lnTo>
                      <a:pt x="71" y="32"/>
                    </a:lnTo>
                    <a:cubicBezTo>
                      <a:pt x="68" y="29"/>
                      <a:pt x="65" y="27"/>
                      <a:pt x="61" y="25"/>
                    </a:cubicBezTo>
                    <a:cubicBezTo>
                      <a:pt x="55" y="21"/>
                      <a:pt x="46" y="18"/>
                      <a:pt x="38" y="15"/>
                    </a:cubicBezTo>
                    <a:lnTo>
                      <a:pt x="38" y="15"/>
                    </a:lnTo>
                    <a:cubicBezTo>
                      <a:pt x="32" y="13"/>
                      <a:pt x="26" y="12"/>
                      <a:pt x="20" y="12"/>
                    </a:cubicBezTo>
                    <a:cubicBezTo>
                      <a:pt x="14" y="12"/>
                      <a:pt x="9" y="13"/>
                      <a:pt x="4" y="14"/>
                    </a:cubicBezTo>
                    <a:lnTo>
                      <a:pt x="4" y="14"/>
                    </a:lnTo>
                    <a:lnTo>
                      <a:pt x="4" y="15"/>
                    </a:lnTo>
                    <a:cubicBezTo>
                      <a:pt x="3" y="15"/>
                      <a:pt x="2" y="16"/>
                      <a:pt x="1" y="17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1"/>
                      <a:pt x="1" y="22"/>
                      <a:pt x="1" y="23"/>
                    </a:cubicBezTo>
                    <a:cubicBezTo>
                      <a:pt x="2" y="24"/>
                      <a:pt x="2" y="24"/>
                      <a:pt x="3" y="25"/>
                    </a:cubicBezTo>
                    <a:lnTo>
                      <a:pt x="3" y="25"/>
                    </a:lnTo>
                    <a:cubicBezTo>
                      <a:pt x="4" y="26"/>
                      <a:pt x="5" y="27"/>
                      <a:pt x="7" y="28"/>
                    </a:cubicBezTo>
                    <a:cubicBezTo>
                      <a:pt x="14" y="32"/>
                      <a:pt x="22" y="35"/>
                      <a:pt x="30" y="36"/>
                    </a:cubicBezTo>
                    <a:lnTo>
                      <a:pt x="35" y="38"/>
                    </a:lnTo>
                    <a:cubicBezTo>
                      <a:pt x="47" y="41"/>
                      <a:pt x="57" y="43"/>
                      <a:pt x="69" y="45"/>
                    </a:cubicBezTo>
                    <a:cubicBezTo>
                      <a:pt x="68" y="63"/>
                      <a:pt x="74" y="80"/>
                      <a:pt x="90" y="82"/>
                    </a:cubicBezTo>
                    <a:cubicBezTo>
                      <a:pt x="110" y="84"/>
                      <a:pt x="133" y="72"/>
                      <a:pt x="138" y="56"/>
                    </a:cubicBezTo>
                    <a:cubicBezTo>
                      <a:pt x="144" y="39"/>
                      <a:pt x="132" y="7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29"/>
              <p:cNvSpPr/>
              <p:nvPr/>
            </p:nvSpPr>
            <p:spPr>
              <a:xfrm>
                <a:off x="6199200" y="1341720"/>
                <a:ext cx="5004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83" extrusionOk="0">
                    <a:moveTo>
                      <a:pt x="110" y="2"/>
                    </a:moveTo>
                    <a:cubicBezTo>
                      <a:pt x="87" y="-5"/>
                      <a:pt x="75" y="14"/>
                      <a:pt x="70" y="33"/>
                    </a:cubicBezTo>
                    <a:lnTo>
                      <a:pt x="70" y="33"/>
                    </a:lnTo>
                    <a:cubicBezTo>
                      <a:pt x="67" y="31"/>
                      <a:pt x="65" y="29"/>
                      <a:pt x="61" y="27"/>
                    </a:cubicBezTo>
                    <a:cubicBezTo>
                      <a:pt x="55" y="23"/>
                      <a:pt x="47" y="19"/>
                      <a:pt x="39" y="17"/>
                    </a:cubicBezTo>
                    <a:lnTo>
                      <a:pt x="39" y="17"/>
                    </a:lnTo>
                    <a:cubicBezTo>
                      <a:pt x="32" y="15"/>
                      <a:pt x="26" y="14"/>
                      <a:pt x="19" y="14"/>
                    </a:cubicBezTo>
                    <a:cubicBezTo>
                      <a:pt x="14" y="14"/>
                      <a:pt x="9" y="14"/>
                      <a:pt x="4" y="16"/>
                    </a:cubicBezTo>
                    <a:lnTo>
                      <a:pt x="4" y="16"/>
                    </a:lnTo>
                    <a:lnTo>
                      <a:pt x="3" y="16"/>
                    </a:lnTo>
                    <a:cubicBezTo>
                      <a:pt x="2" y="17"/>
                      <a:pt x="2" y="17"/>
                      <a:pt x="1" y="18"/>
                    </a:cubicBezTo>
                    <a:cubicBezTo>
                      <a:pt x="1" y="19"/>
                      <a:pt x="0" y="19"/>
                      <a:pt x="0" y="21"/>
                    </a:cubicBezTo>
                    <a:cubicBezTo>
                      <a:pt x="0" y="22"/>
                      <a:pt x="0" y="24"/>
                      <a:pt x="1" y="25"/>
                    </a:cubicBezTo>
                    <a:lnTo>
                      <a:pt x="2" y="26"/>
                    </a:lnTo>
                    <a:lnTo>
                      <a:pt x="2" y="26"/>
                    </a:lnTo>
                    <a:cubicBezTo>
                      <a:pt x="4" y="27"/>
                      <a:pt x="5" y="28"/>
                      <a:pt x="6" y="29"/>
                    </a:cubicBezTo>
                    <a:cubicBezTo>
                      <a:pt x="14" y="33"/>
                      <a:pt x="22" y="36"/>
                      <a:pt x="31" y="38"/>
                    </a:cubicBezTo>
                    <a:lnTo>
                      <a:pt x="35" y="39"/>
                    </a:lnTo>
                    <a:cubicBezTo>
                      <a:pt x="46" y="42"/>
                      <a:pt x="57" y="45"/>
                      <a:pt x="68" y="47"/>
                    </a:cubicBezTo>
                    <a:cubicBezTo>
                      <a:pt x="68" y="65"/>
                      <a:pt x="73" y="82"/>
                      <a:pt x="90" y="83"/>
                    </a:cubicBezTo>
                    <a:cubicBezTo>
                      <a:pt x="110" y="86"/>
                      <a:pt x="131" y="74"/>
                      <a:pt x="137" y="58"/>
                    </a:cubicBezTo>
                    <a:cubicBezTo>
                      <a:pt x="143" y="41"/>
                      <a:pt x="132" y="7"/>
                      <a:pt x="110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29"/>
              <p:cNvSpPr/>
              <p:nvPr/>
            </p:nvSpPr>
            <p:spPr>
              <a:xfrm>
                <a:off x="6214320" y="1300680"/>
                <a:ext cx="5004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82" extrusionOk="0">
                    <a:moveTo>
                      <a:pt x="110" y="1"/>
                    </a:moveTo>
                    <a:cubicBezTo>
                      <a:pt x="87" y="-5"/>
                      <a:pt x="75" y="13"/>
                      <a:pt x="71" y="32"/>
                    </a:cubicBezTo>
                    <a:lnTo>
                      <a:pt x="71" y="32"/>
                    </a:lnTo>
                    <a:cubicBezTo>
                      <a:pt x="67" y="30"/>
                      <a:pt x="64" y="28"/>
                      <a:pt x="61" y="26"/>
                    </a:cubicBezTo>
                    <a:cubicBezTo>
                      <a:pt x="54" y="22"/>
                      <a:pt x="47" y="19"/>
                      <a:pt x="40" y="16"/>
                    </a:cubicBezTo>
                    <a:lnTo>
                      <a:pt x="40" y="16"/>
                    </a:lnTo>
                    <a:cubicBezTo>
                      <a:pt x="33" y="14"/>
                      <a:pt x="26" y="13"/>
                      <a:pt x="19" y="13"/>
                    </a:cubicBezTo>
                    <a:cubicBezTo>
                      <a:pt x="14" y="13"/>
                      <a:pt x="9" y="13"/>
                      <a:pt x="4" y="15"/>
                    </a:cubicBezTo>
                    <a:lnTo>
                      <a:pt x="4" y="15"/>
                    </a:lnTo>
                    <a:lnTo>
                      <a:pt x="3" y="15"/>
                    </a:lnTo>
                    <a:cubicBezTo>
                      <a:pt x="2" y="16"/>
                      <a:pt x="2" y="16"/>
                      <a:pt x="1" y="17"/>
                    </a:cubicBezTo>
                    <a:cubicBezTo>
                      <a:pt x="1" y="18"/>
                      <a:pt x="0" y="18"/>
                      <a:pt x="0" y="20"/>
                    </a:cubicBezTo>
                    <a:cubicBezTo>
                      <a:pt x="0" y="21"/>
                      <a:pt x="0" y="23"/>
                      <a:pt x="1" y="24"/>
                    </a:cubicBezTo>
                    <a:lnTo>
                      <a:pt x="2" y="25"/>
                    </a:lnTo>
                    <a:lnTo>
                      <a:pt x="2" y="25"/>
                    </a:lnTo>
                    <a:cubicBezTo>
                      <a:pt x="4" y="26"/>
                      <a:pt x="5" y="27"/>
                      <a:pt x="6" y="28"/>
                    </a:cubicBezTo>
                    <a:cubicBezTo>
                      <a:pt x="14" y="32"/>
                      <a:pt x="23" y="35"/>
                      <a:pt x="32" y="37"/>
                    </a:cubicBezTo>
                    <a:lnTo>
                      <a:pt x="35" y="38"/>
                    </a:lnTo>
                    <a:cubicBezTo>
                      <a:pt x="46" y="41"/>
                      <a:pt x="57" y="44"/>
                      <a:pt x="68" y="46"/>
                    </a:cubicBezTo>
                    <a:cubicBezTo>
                      <a:pt x="68" y="63"/>
                      <a:pt x="73" y="80"/>
                      <a:pt x="90" y="82"/>
                    </a:cubicBezTo>
                    <a:cubicBezTo>
                      <a:pt x="110" y="84"/>
                      <a:pt x="132" y="73"/>
                      <a:pt x="137" y="57"/>
                    </a:cubicBezTo>
                    <a:cubicBezTo>
                      <a:pt x="143" y="40"/>
                      <a:pt x="132" y="7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29"/>
              <p:cNvSpPr/>
              <p:nvPr/>
            </p:nvSpPr>
            <p:spPr>
              <a:xfrm>
                <a:off x="6240600" y="1265760"/>
                <a:ext cx="64080" cy="3276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91" extrusionOk="0">
                    <a:moveTo>
                      <a:pt x="9" y="2"/>
                    </a:moveTo>
                    <a:lnTo>
                      <a:pt x="0" y="25"/>
                    </a:lnTo>
                    <a:cubicBezTo>
                      <a:pt x="66" y="17"/>
                      <a:pt x="118" y="44"/>
                      <a:pt x="165" y="91"/>
                    </a:cubicBezTo>
                    <a:lnTo>
                      <a:pt x="178" y="47"/>
                    </a:lnTo>
                    <a:cubicBezTo>
                      <a:pt x="133" y="8"/>
                      <a:pt x="69" y="-6"/>
                      <a:pt x="9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29"/>
              <p:cNvSpPr/>
              <p:nvPr/>
            </p:nvSpPr>
            <p:spPr>
              <a:xfrm>
                <a:off x="6261480" y="1200240"/>
                <a:ext cx="6552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25" extrusionOk="0">
                    <a:moveTo>
                      <a:pt x="152" y="125"/>
                    </a:moveTo>
                    <a:cubicBezTo>
                      <a:pt x="158" y="103"/>
                      <a:pt x="163" y="87"/>
                      <a:pt x="166" y="78"/>
                    </a:cubicBezTo>
                    <a:cubicBezTo>
                      <a:pt x="171" y="61"/>
                      <a:pt x="177" y="44"/>
                      <a:pt x="182" y="28"/>
                    </a:cubicBezTo>
                    <a:cubicBezTo>
                      <a:pt x="140" y="0"/>
                      <a:pt x="78" y="-3"/>
                      <a:pt x="22" y="2"/>
                    </a:cubicBezTo>
                    <a:cubicBezTo>
                      <a:pt x="18" y="11"/>
                      <a:pt x="14" y="20"/>
                      <a:pt x="10" y="29"/>
                    </a:cubicBezTo>
                    <a:cubicBezTo>
                      <a:pt x="8" y="33"/>
                      <a:pt x="5" y="41"/>
                      <a:pt x="0" y="53"/>
                    </a:cubicBezTo>
                    <a:lnTo>
                      <a:pt x="0" y="53"/>
                    </a:lnTo>
                    <a:cubicBezTo>
                      <a:pt x="27" y="60"/>
                      <a:pt x="53" y="70"/>
                      <a:pt x="77" y="84"/>
                    </a:cubicBezTo>
                    <a:cubicBezTo>
                      <a:pt x="105" y="100"/>
                      <a:pt x="125" y="117"/>
                      <a:pt x="152" y="1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2" name="Google Shape;512;p29"/>
            <p:cNvGrpSpPr/>
            <p:nvPr/>
          </p:nvGrpSpPr>
          <p:grpSpPr>
            <a:xfrm rot="7389404">
              <a:off x="8291812" y="2193604"/>
              <a:ext cx="1293568" cy="2473005"/>
              <a:chOff x="5907600" y="1146960"/>
              <a:chExt cx="436320" cy="834120"/>
            </a:xfrm>
          </p:grpSpPr>
          <p:sp>
            <p:nvSpPr>
              <p:cNvPr id="513" name="Google Shape;513;p29"/>
              <p:cNvSpPr/>
              <p:nvPr/>
            </p:nvSpPr>
            <p:spPr>
              <a:xfrm>
                <a:off x="5907600" y="1146960"/>
                <a:ext cx="435960" cy="83412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317" extrusionOk="0">
                    <a:moveTo>
                      <a:pt x="1187" y="1"/>
                    </a:moveTo>
                    <a:cubicBezTo>
                      <a:pt x="1075" y="-9"/>
                      <a:pt x="1030" y="93"/>
                      <a:pt x="993" y="177"/>
                    </a:cubicBezTo>
                    <a:cubicBezTo>
                      <a:pt x="957" y="260"/>
                      <a:pt x="391" y="1844"/>
                      <a:pt x="231" y="1861"/>
                    </a:cubicBezTo>
                    <a:cubicBezTo>
                      <a:pt x="71" y="1878"/>
                      <a:pt x="-38" y="1904"/>
                      <a:pt x="11" y="2010"/>
                    </a:cubicBezTo>
                    <a:cubicBezTo>
                      <a:pt x="60" y="2115"/>
                      <a:pt x="354" y="2360"/>
                      <a:pt x="624" y="2310"/>
                    </a:cubicBezTo>
                    <a:cubicBezTo>
                      <a:pt x="894" y="2259"/>
                      <a:pt x="640" y="2133"/>
                      <a:pt x="635" y="2028"/>
                    </a:cubicBezTo>
                    <a:cubicBezTo>
                      <a:pt x="631" y="1923"/>
                      <a:pt x="1113" y="347"/>
                      <a:pt x="1148" y="226"/>
                    </a:cubicBezTo>
                    <a:cubicBezTo>
                      <a:pt x="1184" y="105"/>
                      <a:pt x="1245" y="6"/>
                      <a:pt x="1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29"/>
              <p:cNvSpPr/>
              <p:nvPr/>
            </p:nvSpPr>
            <p:spPr>
              <a:xfrm>
                <a:off x="6084360" y="1147320"/>
                <a:ext cx="259560" cy="82836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2301" extrusionOk="0">
                    <a:moveTo>
                      <a:pt x="696" y="0"/>
                    </a:moveTo>
                    <a:lnTo>
                      <a:pt x="696" y="0"/>
                    </a:lnTo>
                    <a:cubicBezTo>
                      <a:pt x="692" y="0"/>
                      <a:pt x="687" y="0"/>
                      <a:pt x="683" y="0"/>
                    </a:cubicBezTo>
                    <a:cubicBezTo>
                      <a:pt x="670" y="0"/>
                      <a:pt x="658" y="1"/>
                      <a:pt x="646" y="4"/>
                    </a:cubicBezTo>
                    <a:cubicBezTo>
                      <a:pt x="412" y="621"/>
                      <a:pt x="203" y="1246"/>
                      <a:pt x="21" y="1881"/>
                    </a:cubicBezTo>
                    <a:cubicBezTo>
                      <a:pt x="8" y="1929"/>
                      <a:pt x="-6" y="1978"/>
                      <a:pt x="2" y="2027"/>
                    </a:cubicBezTo>
                    <a:cubicBezTo>
                      <a:pt x="10" y="2076"/>
                      <a:pt x="39" y="2117"/>
                      <a:pt x="66" y="2157"/>
                    </a:cubicBezTo>
                    <a:lnTo>
                      <a:pt x="149" y="2278"/>
                    </a:lnTo>
                    <a:cubicBezTo>
                      <a:pt x="155" y="2286"/>
                      <a:pt x="161" y="2294"/>
                      <a:pt x="167" y="2301"/>
                    </a:cubicBezTo>
                    <a:cubicBezTo>
                      <a:pt x="380" y="2247"/>
                      <a:pt x="149" y="2127"/>
                      <a:pt x="145" y="2027"/>
                    </a:cubicBezTo>
                    <a:cubicBezTo>
                      <a:pt x="140" y="1921"/>
                      <a:pt x="622" y="344"/>
                      <a:pt x="658" y="224"/>
                    </a:cubicBezTo>
                    <a:cubicBezTo>
                      <a:pt x="694" y="103"/>
                      <a:pt x="754" y="5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9"/>
              <p:cNvSpPr/>
              <p:nvPr/>
            </p:nvSpPr>
            <p:spPr>
              <a:xfrm>
                <a:off x="5939640" y="1866240"/>
                <a:ext cx="200160" cy="997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1"/>
                      <a:pt x="4" y="20"/>
                      <a:pt x="8" y="29"/>
                    </a:cubicBezTo>
                    <a:cubicBezTo>
                      <a:pt x="48" y="114"/>
                      <a:pt x="287" y="313"/>
                      <a:pt x="506" y="272"/>
                    </a:cubicBezTo>
                    <a:lnTo>
                      <a:pt x="506" y="272"/>
                    </a:lnTo>
                    <a:cubicBezTo>
                      <a:pt x="523" y="269"/>
                      <a:pt x="540" y="265"/>
                      <a:pt x="556" y="259"/>
                    </a:cubicBezTo>
                    <a:cubicBezTo>
                      <a:pt x="552" y="254"/>
                      <a:pt x="548" y="248"/>
                      <a:pt x="543" y="243"/>
                    </a:cubicBezTo>
                    <a:cubicBezTo>
                      <a:pt x="413" y="84"/>
                      <a:pt x="205" y="-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29"/>
              <p:cNvSpPr/>
              <p:nvPr/>
            </p:nvSpPr>
            <p:spPr>
              <a:xfrm>
                <a:off x="6030000" y="1753920"/>
                <a:ext cx="1296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50" extrusionOk="0">
                    <a:moveTo>
                      <a:pt x="28" y="2"/>
                    </a:moveTo>
                    <a:cubicBezTo>
                      <a:pt x="18" y="20"/>
                      <a:pt x="9" y="36"/>
                      <a:pt x="0" y="51"/>
                    </a:cubicBezTo>
                    <a:cubicBezTo>
                      <a:pt x="71" y="54"/>
                      <a:pt x="142" y="60"/>
                      <a:pt x="212" y="86"/>
                    </a:cubicBezTo>
                    <a:lnTo>
                      <a:pt x="212" y="86"/>
                    </a:lnTo>
                    <a:cubicBezTo>
                      <a:pt x="242" y="96"/>
                      <a:pt x="273" y="109"/>
                      <a:pt x="300" y="126"/>
                    </a:cubicBezTo>
                    <a:cubicBezTo>
                      <a:pt x="312" y="132"/>
                      <a:pt x="321" y="139"/>
                      <a:pt x="332" y="146"/>
                    </a:cubicBezTo>
                    <a:cubicBezTo>
                      <a:pt x="334" y="148"/>
                      <a:pt x="335" y="149"/>
                      <a:pt x="337" y="150"/>
                    </a:cubicBezTo>
                    <a:cubicBezTo>
                      <a:pt x="344" y="124"/>
                      <a:pt x="352" y="95"/>
                      <a:pt x="360" y="65"/>
                    </a:cubicBezTo>
                    <a:lnTo>
                      <a:pt x="360" y="65"/>
                    </a:lnTo>
                    <a:cubicBezTo>
                      <a:pt x="319" y="45"/>
                      <a:pt x="277" y="30"/>
                      <a:pt x="233" y="19"/>
                    </a:cubicBezTo>
                    <a:lnTo>
                      <a:pt x="233" y="19"/>
                    </a:lnTo>
                    <a:cubicBezTo>
                      <a:pt x="182" y="6"/>
                      <a:pt x="131" y="0"/>
                      <a:pt x="79" y="0"/>
                    </a:cubicBezTo>
                    <a:cubicBezTo>
                      <a:pt x="62" y="0"/>
                      <a:pt x="45" y="1"/>
                      <a:pt x="28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9000" rIns="90000" bIns="9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29"/>
              <p:cNvSpPr/>
              <p:nvPr/>
            </p:nvSpPr>
            <p:spPr>
              <a:xfrm>
                <a:off x="6098760" y="1577520"/>
                <a:ext cx="2448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0" extrusionOk="0">
                    <a:moveTo>
                      <a:pt x="59" y="0"/>
                    </a:moveTo>
                    <a:cubicBezTo>
                      <a:pt x="39" y="9"/>
                      <a:pt x="30" y="34"/>
                      <a:pt x="21" y="52"/>
                    </a:cubicBezTo>
                    <a:cubicBezTo>
                      <a:pt x="10" y="75"/>
                      <a:pt x="-6" y="95"/>
                      <a:pt x="2" y="122"/>
                    </a:cubicBezTo>
                    <a:lnTo>
                      <a:pt x="2" y="122"/>
                    </a:lnTo>
                    <a:cubicBezTo>
                      <a:pt x="3" y="122"/>
                      <a:pt x="3" y="123"/>
                      <a:pt x="3" y="123"/>
                    </a:cubicBezTo>
                    <a:cubicBezTo>
                      <a:pt x="4" y="125"/>
                      <a:pt x="6" y="126"/>
                      <a:pt x="8" y="128"/>
                    </a:cubicBezTo>
                    <a:cubicBezTo>
                      <a:pt x="10" y="129"/>
                      <a:pt x="13" y="130"/>
                      <a:pt x="15" y="130"/>
                    </a:cubicBezTo>
                    <a:cubicBezTo>
                      <a:pt x="17" y="130"/>
                      <a:pt x="18" y="130"/>
                      <a:pt x="20" y="129"/>
                    </a:cubicBezTo>
                    <a:cubicBezTo>
                      <a:pt x="44" y="117"/>
                      <a:pt x="47" y="96"/>
                      <a:pt x="54" y="72"/>
                    </a:cubicBezTo>
                    <a:cubicBezTo>
                      <a:pt x="61" y="51"/>
                      <a:pt x="73" y="24"/>
                      <a:pt x="64" y="2"/>
                    </a:cubicBezTo>
                    <a:lnTo>
                      <a:pt x="64" y="2"/>
                    </a:lnTo>
                    <a:lnTo>
                      <a:pt x="64" y="2"/>
                    </a:lnTo>
                    <a:cubicBezTo>
                      <a:pt x="63" y="1"/>
                      <a:pt x="63" y="0"/>
                      <a:pt x="62" y="0"/>
                    </a:cubicBezTo>
                    <a:cubicBezTo>
                      <a:pt x="62" y="0"/>
                      <a:pt x="61" y="0"/>
                      <a:pt x="60" y="0"/>
                    </a:cubicBez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1800" rIns="90000" bIns="1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29"/>
              <p:cNvSpPr/>
              <p:nvPr/>
            </p:nvSpPr>
            <p:spPr>
              <a:xfrm>
                <a:off x="6120720" y="1550520"/>
                <a:ext cx="41040" cy="1011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281" extrusionOk="0">
                    <a:moveTo>
                      <a:pt x="66" y="87"/>
                    </a:moveTo>
                    <a:cubicBezTo>
                      <a:pt x="59" y="102"/>
                      <a:pt x="53" y="117"/>
                      <a:pt x="47" y="131"/>
                    </a:cubicBezTo>
                    <a:lnTo>
                      <a:pt x="47" y="131"/>
                    </a:lnTo>
                    <a:cubicBezTo>
                      <a:pt x="27" y="179"/>
                      <a:pt x="11" y="229"/>
                      <a:pt x="0" y="280"/>
                    </a:cubicBezTo>
                    <a:cubicBezTo>
                      <a:pt x="0" y="281"/>
                      <a:pt x="1" y="281"/>
                      <a:pt x="1" y="280"/>
                    </a:cubicBezTo>
                    <a:cubicBezTo>
                      <a:pt x="22" y="240"/>
                      <a:pt x="42" y="201"/>
                      <a:pt x="62" y="160"/>
                    </a:cubicBezTo>
                    <a:cubicBezTo>
                      <a:pt x="77" y="130"/>
                      <a:pt x="109" y="91"/>
                      <a:pt x="113" y="59"/>
                    </a:cubicBezTo>
                    <a:cubicBezTo>
                      <a:pt x="118" y="19"/>
                      <a:pt x="72" y="2"/>
                      <a:pt x="35" y="0"/>
                    </a:cubicBezTo>
                    <a:lnTo>
                      <a:pt x="21" y="33"/>
                    </a:lnTo>
                    <a:cubicBezTo>
                      <a:pt x="39" y="38"/>
                      <a:pt x="61" y="41"/>
                      <a:pt x="70" y="53"/>
                    </a:cubicBezTo>
                    <a:cubicBezTo>
                      <a:pt x="80" y="67"/>
                      <a:pt x="73" y="71"/>
                      <a:pt x="66" y="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29"/>
              <p:cNvSpPr/>
              <p:nvPr/>
            </p:nvSpPr>
            <p:spPr>
              <a:xfrm>
                <a:off x="6138000" y="1506600"/>
                <a:ext cx="504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2" extrusionOk="0">
                    <a:moveTo>
                      <a:pt x="111" y="1"/>
                    </a:moveTo>
                    <a:cubicBezTo>
                      <a:pt x="87" y="-5"/>
                      <a:pt x="75" y="13"/>
                      <a:pt x="71" y="32"/>
                    </a:cubicBezTo>
                    <a:lnTo>
                      <a:pt x="71" y="32"/>
                    </a:lnTo>
                    <a:cubicBezTo>
                      <a:pt x="68" y="29"/>
                      <a:pt x="65" y="27"/>
                      <a:pt x="61" y="25"/>
                    </a:cubicBezTo>
                    <a:cubicBezTo>
                      <a:pt x="52" y="20"/>
                      <a:pt x="41" y="16"/>
                      <a:pt x="31" y="14"/>
                    </a:cubicBezTo>
                    <a:lnTo>
                      <a:pt x="31" y="14"/>
                    </a:lnTo>
                    <a:cubicBezTo>
                      <a:pt x="27" y="13"/>
                      <a:pt x="23" y="12"/>
                      <a:pt x="19" y="12"/>
                    </a:cubicBezTo>
                    <a:cubicBezTo>
                      <a:pt x="14" y="12"/>
                      <a:pt x="9" y="13"/>
                      <a:pt x="4" y="14"/>
                    </a:cubicBezTo>
                    <a:lnTo>
                      <a:pt x="4" y="14"/>
                    </a:lnTo>
                    <a:cubicBezTo>
                      <a:pt x="4" y="14"/>
                      <a:pt x="4" y="15"/>
                      <a:pt x="3" y="15"/>
                    </a:cubicBezTo>
                    <a:cubicBezTo>
                      <a:pt x="3" y="15"/>
                      <a:pt x="2" y="16"/>
                      <a:pt x="1" y="17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1"/>
                      <a:pt x="1" y="22"/>
                      <a:pt x="1" y="23"/>
                    </a:cubicBezTo>
                    <a:cubicBezTo>
                      <a:pt x="2" y="24"/>
                      <a:pt x="2" y="24"/>
                      <a:pt x="3" y="25"/>
                    </a:cubicBezTo>
                    <a:lnTo>
                      <a:pt x="3" y="25"/>
                    </a:lnTo>
                    <a:cubicBezTo>
                      <a:pt x="4" y="26"/>
                      <a:pt x="6" y="27"/>
                      <a:pt x="7" y="28"/>
                    </a:cubicBezTo>
                    <a:cubicBezTo>
                      <a:pt x="12" y="31"/>
                      <a:pt x="17" y="33"/>
                      <a:pt x="22" y="34"/>
                    </a:cubicBezTo>
                    <a:lnTo>
                      <a:pt x="35" y="38"/>
                    </a:lnTo>
                    <a:cubicBezTo>
                      <a:pt x="47" y="41"/>
                      <a:pt x="58" y="43"/>
                      <a:pt x="69" y="46"/>
                    </a:cubicBezTo>
                    <a:cubicBezTo>
                      <a:pt x="68" y="63"/>
                      <a:pt x="74" y="80"/>
                      <a:pt x="91" y="82"/>
                    </a:cubicBezTo>
                    <a:cubicBezTo>
                      <a:pt x="110" y="84"/>
                      <a:pt x="133" y="73"/>
                      <a:pt x="138" y="57"/>
                    </a:cubicBezTo>
                    <a:cubicBezTo>
                      <a:pt x="144" y="40"/>
                      <a:pt x="132" y="7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9"/>
              <p:cNvSpPr/>
              <p:nvPr/>
            </p:nvSpPr>
            <p:spPr>
              <a:xfrm>
                <a:off x="6153480" y="1465200"/>
                <a:ext cx="5004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83" extrusionOk="0">
                    <a:moveTo>
                      <a:pt x="110" y="2"/>
                    </a:moveTo>
                    <a:cubicBezTo>
                      <a:pt x="87" y="-5"/>
                      <a:pt x="75" y="13"/>
                      <a:pt x="70" y="32"/>
                    </a:cubicBezTo>
                    <a:lnTo>
                      <a:pt x="70" y="32"/>
                    </a:lnTo>
                    <a:cubicBezTo>
                      <a:pt x="67" y="30"/>
                      <a:pt x="64" y="28"/>
                      <a:pt x="60" y="26"/>
                    </a:cubicBezTo>
                    <a:cubicBezTo>
                      <a:pt x="52" y="21"/>
                      <a:pt x="43" y="17"/>
                      <a:pt x="33" y="15"/>
                    </a:cubicBezTo>
                    <a:lnTo>
                      <a:pt x="33" y="15"/>
                    </a:lnTo>
                    <a:cubicBezTo>
                      <a:pt x="28" y="14"/>
                      <a:pt x="23" y="13"/>
                      <a:pt x="18" y="13"/>
                    </a:cubicBezTo>
                    <a:cubicBezTo>
                      <a:pt x="13" y="13"/>
                      <a:pt x="9" y="14"/>
                      <a:pt x="4" y="15"/>
                    </a:cubicBezTo>
                    <a:lnTo>
                      <a:pt x="4" y="15"/>
                    </a:ln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7"/>
                      <a:pt x="1" y="18"/>
                    </a:cubicBezTo>
                    <a:cubicBezTo>
                      <a:pt x="1" y="19"/>
                      <a:pt x="0" y="20"/>
                      <a:pt x="0" y="21"/>
                    </a:cubicBezTo>
                    <a:cubicBezTo>
                      <a:pt x="0" y="22"/>
                      <a:pt x="0" y="23"/>
                      <a:pt x="1" y="24"/>
                    </a:cubicBezTo>
                    <a:cubicBezTo>
                      <a:pt x="1" y="24"/>
                      <a:pt x="1" y="25"/>
                      <a:pt x="2" y="25"/>
                    </a:cubicBezTo>
                    <a:lnTo>
                      <a:pt x="2" y="25"/>
                    </a:lnTo>
                    <a:cubicBezTo>
                      <a:pt x="4" y="27"/>
                      <a:pt x="5" y="28"/>
                      <a:pt x="7" y="29"/>
                    </a:cubicBezTo>
                    <a:cubicBezTo>
                      <a:pt x="13" y="32"/>
                      <a:pt x="19" y="34"/>
                      <a:pt x="25" y="36"/>
                    </a:cubicBezTo>
                    <a:lnTo>
                      <a:pt x="35" y="39"/>
                    </a:lnTo>
                    <a:cubicBezTo>
                      <a:pt x="46" y="42"/>
                      <a:pt x="57" y="44"/>
                      <a:pt x="68" y="46"/>
                    </a:cubicBezTo>
                    <a:cubicBezTo>
                      <a:pt x="68" y="64"/>
                      <a:pt x="73" y="81"/>
                      <a:pt x="90" y="83"/>
                    </a:cubicBezTo>
                    <a:cubicBezTo>
                      <a:pt x="110" y="85"/>
                      <a:pt x="131" y="73"/>
                      <a:pt x="137" y="57"/>
                    </a:cubicBezTo>
                    <a:cubicBezTo>
                      <a:pt x="143" y="40"/>
                      <a:pt x="131" y="7"/>
                      <a:pt x="110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29"/>
              <p:cNvSpPr/>
              <p:nvPr/>
            </p:nvSpPr>
            <p:spPr>
              <a:xfrm>
                <a:off x="6168600" y="1424160"/>
                <a:ext cx="504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2" extrusionOk="0">
                    <a:moveTo>
                      <a:pt x="110" y="1"/>
                    </a:moveTo>
                    <a:cubicBezTo>
                      <a:pt x="87" y="-5"/>
                      <a:pt x="75" y="13"/>
                      <a:pt x="70" y="32"/>
                    </a:cubicBezTo>
                    <a:lnTo>
                      <a:pt x="70" y="32"/>
                    </a:lnTo>
                    <a:cubicBezTo>
                      <a:pt x="67" y="30"/>
                      <a:pt x="64" y="28"/>
                      <a:pt x="61" y="26"/>
                    </a:cubicBezTo>
                    <a:cubicBezTo>
                      <a:pt x="53" y="21"/>
                      <a:pt x="44" y="18"/>
                      <a:pt x="36" y="15"/>
                    </a:cubicBezTo>
                    <a:lnTo>
                      <a:pt x="36" y="15"/>
                    </a:lnTo>
                    <a:cubicBezTo>
                      <a:pt x="30" y="14"/>
                      <a:pt x="25" y="13"/>
                      <a:pt x="19" y="13"/>
                    </a:cubicBezTo>
                    <a:cubicBezTo>
                      <a:pt x="14" y="13"/>
                      <a:pt x="9" y="13"/>
                      <a:pt x="4" y="15"/>
                    </a:cubicBezTo>
                    <a:lnTo>
                      <a:pt x="4" y="15"/>
                    </a:lnTo>
                    <a:lnTo>
                      <a:pt x="4" y="15"/>
                    </a:lnTo>
                    <a:cubicBezTo>
                      <a:pt x="3" y="16"/>
                      <a:pt x="2" y="16"/>
                      <a:pt x="1" y="17"/>
                    </a:cubicBezTo>
                    <a:cubicBezTo>
                      <a:pt x="1" y="18"/>
                      <a:pt x="0" y="19"/>
                      <a:pt x="0" y="21"/>
                    </a:cubicBezTo>
                    <a:cubicBezTo>
                      <a:pt x="0" y="22"/>
                      <a:pt x="1" y="23"/>
                      <a:pt x="1" y="24"/>
                    </a:cubicBezTo>
                    <a:cubicBezTo>
                      <a:pt x="2" y="25"/>
                      <a:pt x="2" y="25"/>
                      <a:pt x="3" y="25"/>
                    </a:cubicBezTo>
                    <a:lnTo>
                      <a:pt x="3" y="25"/>
                    </a:lnTo>
                    <a:cubicBezTo>
                      <a:pt x="4" y="26"/>
                      <a:pt x="6" y="27"/>
                      <a:pt x="7" y="28"/>
                    </a:cubicBezTo>
                    <a:cubicBezTo>
                      <a:pt x="14" y="32"/>
                      <a:pt x="21" y="35"/>
                      <a:pt x="28" y="36"/>
                    </a:cubicBezTo>
                    <a:lnTo>
                      <a:pt x="35" y="38"/>
                    </a:lnTo>
                    <a:cubicBezTo>
                      <a:pt x="47" y="41"/>
                      <a:pt x="58" y="44"/>
                      <a:pt x="69" y="46"/>
                    </a:cubicBezTo>
                    <a:cubicBezTo>
                      <a:pt x="68" y="64"/>
                      <a:pt x="74" y="81"/>
                      <a:pt x="91" y="82"/>
                    </a:cubicBezTo>
                    <a:cubicBezTo>
                      <a:pt x="110" y="85"/>
                      <a:pt x="133" y="73"/>
                      <a:pt x="138" y="57"/>
                    </a:cubicBezTo>
                    <a:cubicBezTo>
                      <a:pt x="144" y="40"/>
                      <a:pt x="132" y="7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29"/>
              <p:cNvSpPr/>
              <p:nvPr/>
            </p:nvSpPr>
            <p:spPr>
              <a:xfrm>
                <a:off x="6183720" y="1383120"/>
                <a:ext cx="504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2" extrusionOk="0">
                    <a:moveTo>
                      <a:pt x="111" y="1"/>
                    </a:moveTo>
                    <a:cubicBezTo>
                      <a:pt x="87" y="-5"/>
                      <a:pt x="75" y="13"/>
                      <a:pt x="71" y="32"/>
                    </a:cubicBezTo>
                    <a:lnTo>
                      <a:pt x="71" y="32"/>
                    </a:lnTo>
                    <a:cubicBezTo>
                      <a:pt x="68" y="29"/>
                      <a:pt x="65" y="27"/>
                      <a:pt x="61" y="25"/>
                    </a:cubicBezTo>
                    <a:cubicBezTo>
                      <a:pt x="55" y="21"/>
                      <a:pt x="46" y="18"/>
                      <a:pt x="38" y="15"/>
                    </a:cubicBezTo>
                    <a:lnTo>
                      <a:pt x="38" y="15"/>
                    </a:lnTo>
                    <a:cubicBezTo>
                      <a:pt x="32" y="13"/>
                      <a:pt x="26" y="12"/>
                      <a:pt x="20" y="12"/>
                    </a:cubicBezTo>
                    <a:cubicBezTo>
                      <a:pt x="14" y="12"/>
                      <a:pt x="9" y="13"/>
                      <a:pt x="4" y="14"/>
                    </a:cubicBezTo>
                    <a:lnTo>
                      <a:pt x="4" y="14"/>
                    </a:lnTo>
                    <a:lnTo>
                      <a:pt x="4" y="15"/>
                    </a:lnTo>
                    <a:cubicBezTo>
                      <a:pt x="3" y="15"/>
                      <a:pt x="2" y="16"/>
                      <a:pt x="1" y="17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1"/>
                      <a:pt x="1" y="22"/>
                      <a:pt x="1" y="23"/>
                    </a:cubicBezTo>
                    <a:cubicBezTo>
                      <a:pt x="2" y="24"/>
                      <a:pt x="2" y="24"/>
                      <a:pt x="3" y="25"/>
                    </a:cubicBezTo>
                    <a:lnTo>
                      <a:pt x="3" y="25"/>
                    </a:lnTo>
                    <a:cubicBezTo>
                      <a:pt x="4" y="26"/>
                      <a:pt x="5" y="27"/>
                      <a:pt x="7" y="28"/>
                    </a:cubicBezTo>
                    <a:cubicBezTo>
                      <a:pt x="14" y="32"/>
                      <a:pt x="22" y="35"/>
                      <a:pt x="30" y="36"/>
                    </a:cubicBezTo>
                    <a:lnTo>
                      <a:pt x="35" y="38"/>
                    </a:lnTo>
                    <a:cubicBezTo>
                      <a:pt x="47" y="41"/>
                      <a:pt x="57" y="43"/>
                      <a:pt x="69" y="45"/>
                    </a:cubicBezTo>
                    <a:cubicBezTo>
                      <a:pt x="68" y="63"/>
                      <a:pt x="74" y="80"/>
                      <a:pt x="90" y="82"/>
                    </a:cubicBezTo>
                    <a:cubicBezTo>
                      <a:pt x="110" y="84"/>
                      <a:pt x="133" y="72"/>
                      <a:pt x="138" y="56"/>
                    </a:cubicBezTo>
                    <a:cubicBezTo>
                      <a:pt x="144" y="39"/>
                      <a:pt x="132" y="7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29"/>
              <p:cNvSpPr/>
              <p:nvPr/>
            </p:nvSpPr>
            <p:spPr>
              <a:xfrm>
                <a:off x="6199200" y="1341720"/>
                <a:ext cx="5004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83" extrusionOk="0">
                    <a:moveTo>
                      <a:pt x="110" y="2"/>
                    </a:moveTo>
                    <a:cubicBezTo>
                      <a:pt x="87" y="-5"/>
                      <a:pt x="75" y="14"/>
                      <a:pt x="70" y="33"/>
                    </a:cubicBezTo>
                    <a:lnTo>
                      <a:pt x="70" y="33"/>
                    </a:lnTo>
                    <a:cubicBezTo>
                      <a:pt x="67" y="31"/>
                      <a:pt x="65" y="29"/>
                      <a:pt x="61" y="27"/>
                    </a:cubicBezTo>
                    <a:cubicBezTo>
                      <a:pt x="55" y="23"/>
                      <a:pt x="47" y="19"/>
                      <a:pt x="39" y="17"/>
                    </a:cubicBezTo>
                    <a:lnTo>
                      <a:pt x="39" y="17"/>
                    </a:lnTo>
                    <a:cubicBezTo>
                      <a:pt x="32" y="15"/>
                      <a:pt x="26" y="14"/>
                      <a:pt x="19" y="14"/>
                    </a:cubicBezTo>
                    <a:cubicBezTo>
                      <a:pt x="14" y="14"/>
                      <a:pt x="9" y="14"/>
                      <a:pt x="4" y="16"/>
                    </a:cubicBezTo>
                    <a:lnTo>
                      <a:pt x="4" y="16"/>
                    </a:lnTo>
                    <a:lnTo>
                      <a:pt x="3" y="16"/>
                    </a:lnTo>
                    <a:cubicBezTo>
                      <a:pt x="2" y="17"/>
                      <a:pt x="2" y="17"/>
                      <a:pt x="1" y="18"/>
                    </a:cubicBezTo>
                    <a:cubicBezTo>
                      <a:pt x="1" y="19"/>
                      <a:pt x="0" y="19"/>
                      <a:pt x="0" y="21"/>
                    </a:cubicBezTo>
                    <a:cubicBezTo>
                      <a:pt x="0" y="22"/>
                      <a:pt x="0" y="24"/>
                      <a:pt x="1" y="25"/>
                    </a:cubicBezTo>
                    <a:lnTo>
                      <a:pt x="2" y="26"/>
                    </a:lnTo>
                    <a:lnTo>
                      <a:pt x="2" y="26"/>
                    </a:lnTo>
                    <a:cubicBezTo>
                      <a:pt x="4" y="27"/>
                      <a:pt x="5" y="28"/>
                      <a:pt x="6" y="29"/>
                    </a:cubicBezTo>
                    <a:cubicBezTo>
                      <a:pt x="14" y="33"/>
                      <a:pt x="22" y="36"/>
                      <a:pt x="31" y="38"/>
                    </a:cubicBezTo>
                    <a:lnTo>
                      <a:pt x="35" y="39"/>
                    </a:lnTo>
                    <a:cubicBezTo>
                      <a:pt x="46" y="42"/>
                      <a:pt x="57" y="45"/>
                      <a:pt x="68" y="47"/>
                    </a:cubicBezTo>
                    <a:cubicBezTo>
                      <a:pt x="68" y="65"/>
                      <a:pt x="73" y="82"/>
                      <a:pt x="90" y="83"/>
                    </a:cubicBezTo>
                    <a:cubicBezTo>
                      <a:pt x="110" y="86"/>
                      <a:pt x="131" y="74"/>
                      <a:pt x="137" y="58"/>
                    </a:cubicBezTo>
                    <a:cubicBezTo>
                      <a:pt x="143" y="41"/>
                      <a:pt x="132" y="7"/>
                      <a:pt x="110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9"/>
              <p:cNvSpPr/>
              <p:nvPr/>
            </p:nvSpPr>
            <p:spPr>
              <a:xfrm>
                <a:off x="6214320" y="1300680"/>
                <a:ext cx="5004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82" extrusionOk="0">
                    <a:moveTo>
                      <a:pt x="110" y="1"/>
                    </a:moveTo>
                    <a:cubicBezTo>
                      <a:pt x="87" y="-5"/>
                      <a:pt x="75" y="13"/>
                      <a:pt x="71" y="32"/>
                    </a:cubicBezTo>
                    <a:lnTo>
                      <a:pt x="71" y="32"/>
                    </a:lnTo>
                    <a:cubicBezTo>
                      <a:pt x="67" y="30"/>
                      <a:pt x="64" y="28"/>
                      <a:pt x="61" y="26"/>
                    </a:cubicBezTo>
                    <a:cubicBezTo>
                      <a:pt x="54" y="22"/>
                      <a:pt x="47" y="19"/>
                      <a:pt x="40" y="16"/>
                    </a:cubicBezTo>
                    <a:lnTo>
                      <a:pt x="40" y="16"/>
                    </a:lnTo>
                    <a:cubicBezTo>
                      <a:pt x="33" y="14"/>
                      <a:pt x="26" y="13"/>
                      <a:pt x="19" y="13"/>
                    </a:cubicBezTo>
                    <a:cubicBezTo>
                      <a:pt x="14" y="13"/>
                      <a:pt x="9" y="13"/>
                      <a:pt x="4" y="15"/>
                    </a:cubicBezTo>
                    <a:lnTo>
                      <a:pt x="4" y="15"/>
                    </a:lnTo>
                    <a:lnTo>
                      <a:pt x="3" y="15"/>
                    </a:lnTo>
                    <a:cubicBezTo>
                      <a:pt x="2" y="16"/>
                      <a:pt x="2" y="16"/>
                      <a:pt x="1" y="17"/>
                    </a:cubicBezTo>
                    <a:cubicBezTo>
                      <a:pt x="1" y="18"/>
                      <a:pt x="0" y="18"/>
                      <a:pt x="0" y="20"/>
                    </a:cubicBezTo>
                    <a:cubicBezTo>
                      <a:pt x="0" y="21"/>
                      <a:pt x="0" y="23"/>
                      <a:pt x="1" y="24"/>
                    </a:cubicBezTo>
                    <a:lnTo>
                      <a:pt x="2" y="25"/>
                    </a:lnTo>
                    <a:lnTo>
                      <a:pt x="2" y="25"/>
                    </a:lnTo>
                    <a:cubicBezTo>
                      <a:pt x="4" y="26"/>
                      <a:pt x="5" y="27"/>
                      <a:pt x="6" y="28"/>
                    </a:cubicBezTo>
                    <a:cubicBezTo>
                      <a:pt x="14" y="32"/>
                      <a:pt x="23" y="35"/>
                      <a:pt x="32" y="37"/>
                    </a:cubicBezTo>
                    <a:lnTo>
                      <a:pt x="35" y="38"/>
                    </a:lnTo>
                    <a:cubicBezTo>
                      <a:pt x="46" y="41"/>
                      <a:pt x="57" y="44"/>
                      <a:pt x="68" y="46"/>
                    </a:cubicBezTo>
                    <a:cubicBezTo>
                      <a:pt x="68" y="63"/>
                      <a:pt x="73" y="80"/>
                      <a:pt x="90" y="82"/>
                    </a:cubicBezTo>
                    <a:cubicBezTo>
                      <a:pt x="110" y="84"/>
                      <a:pt x="132" y="73"/>
                      <a:pt x="137" y="57"/>
                    </a:cubicBezTo>
                    <a:cubicBezTo>
                      <a:pt x="143" y="40"/>
                      <a:pt x="132" y="7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9"/>
              <p:cNvSpPr/>
              <p:nvPr/>
            </p:nvSpPr>
            <p:spPr>
              <a:xfrm>
                <a:off x="6240600" y="1265760"/>
                <a:ext cx="64080" cy="3276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91" extrusionOk="0">
                    <a:moveTo>
                      <a:pt x="9" y="2"/>
                    </a:moveTo>
                    <a:lnTo>
                      <a:pt x="0" y="25"/>
                    </a:lnTo>
                    <a:cubicBezTo>
                      <a:pt x="66" y="17"/>
                      <a:pt x="118" y="44"/>
                      <a:pt x="165" y="91"/>
                    </a:cubicBezTo>
                    <a:lnTo>
                      <a:pt x="178" y="47"/>
                    </a:lnTo>
                    <a:cubicBezTo>
                      <a:pt x="133" y="8"/>
                      <a:pt x="69" y="-6"/>
                      <a:pt x="9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29"/>
              <p:cNvSpPr/>
              <p:nvPr/>
            </p:nvSpPr>
            <p:spPr>
              <a:xfrm>
                <a:off x="6261480" y="1200240"/>
                <a:ext cx="6552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25" extrusionOk="0">
                    <a:moveTo>
                      <a:pt x="152" y="125"/>
                    </a:moveTo>
                    <a:cubicBezTo>
                      <a:pt x="158" y="103"/>
                      <a:pt x="163" y="87"/>
                      <a:pt x="166" y="78"/>
                    </a:cubicBezTo>
                    <a:cubicBezTo>
                      <a:pt x="171" y="61"/>
                      <a:pt x="177" y="44"/>
                      <a:pt x="182" y="28"/>
                    </a:cubicBezTo>
                    <a:cubicBezTo>
                      <a:pt x="140" y="0"/>
                      <a:pt x="78" y="-3"/>
                      <a:pt x="22" y="2"/>
                    </a:cubicBezTo>
                    <a:cubicBezTo>
                      <a:pt x="18" y="11"/>
                      <a:pt x="14" y="20"/>
                      <a:pt x="10" y="29"/>
                    </a:cubicBezTo>
                    <a:cubicBezTo>
                      <a:pt x="8" y="33"/>
                      <a:pt x="5" y="41"/>
                      <a:pt x="0" y="53"/>
                    </a:cubicBezTo>
                    <a:lnTo>
                      <a:pt x="0" y="53"/>
                    </a:lnTo>
                    <a:cubicBezTo>
                      <a:pt x="27" y="60"/>
                      <a:pt x="53" y="70"/>
                      <a:pt x="77" y="84"/>
                    </a:cubicBezTo>
                    <a:cubicBezTo>
                      <a:pt x="105" y="100"/>
                      <a:pt x="125" y="117"/>
                      <a:pt x="152" y="1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7" name="Google Shape;527;p29"/>
            <p:cNvGrpSpPr/>
            <p:nvPr/>
          </p:nvGrpSpPr>
          <p:grpSpPr>
            <a:xfrm rot="7211088">
              <a:off x="7069449" y="3997441"/>
              <a:ext cx="1037537" cy="1983549"/>
              <a:chOff x="5907600" y="1146960"/>
              <a:chExt cx="436320" cy="834120"/>
            </a:xfrm>
          </p:grpSpPr>
          <p:sp>
            <p:nvSpPr>
              <p:cNvPr id="528" name="Google Shape;528;p29"/>
              <p:cNvSpPr/>
              <p:nvPr/>
            </p:nvSpPr>
            <p:spPr>
              <a:xfrm>
                <a:off x="5907600" y="1146960"/>
                <a:ext cx="435960" cy="83412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317" extrusionOk="0">
                    <a:moveTo>
                      <a:pt x="1187" y="1"/>
                    </a:moveTo>
                    <a:cubicBezTo>
                      <a:pt x="1075" y="-9"/>
                      <a:pt x="1030" y="93"/>
                      <a:pt x="993" y="177"/>
                    </a:cubicBezTo>
                    <a:cubicBezTo>
                      <a:pt x="957" y="260"/>
                      <a:pt x="391" y="1844"/>
                      <a:pt x="231" y="1861"/>
                    </a:cubicBezTo>
                    <a:cubicBezTo>
                      <a:pt x="71" y="1878"/>
                      <a:pt x="-38" y="1904"/>
                      <a:pt x="11" y="2010"/>
                    </a:cubicBezTo>
                    <a:cubicBezTo>
                      <a:pt x="60" y="2115"/>
                      <a:pt x="354" y="2360"/>
                      <a:pt x="624" y="2310"/>
                    </a:cubicBezTo>
                    <a:cubicBezTo>
                      <a:pt x="894" y="2259"/>
                      <a:pt x="640" y="2133"/>
                      <a:pt x="635" y="2028"/>
                    </a:cubicBezTo>
                    <a:cubicBezTo>
                      <a:pt x="631" y="1923"/>
                      <a:pt x="1113" y="347"/>
                      <a:pt x="1148" y="226"/>
                    </a:cubicBezTo>
                    <a:cubicBezTo>
                      <a:pt x="1184" y="105"/>
                      <a:pt x="1245" y="6"/>
                      <a:pt x="1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9"/>
              <p:cNvSpPr/>
              <p:nvPr/>
            </p:nvSpPr>
            <p:spPr>
              <a:xfrm>
                <a:off x="6084360" y="1147320"/>
                <a:ext cx="259560" cy="82836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2301" extrusionOk="0">
                    <a:moveTo>
                      <a:pt x="696" y="0"/>
                    </a:moveTo>
                    <a:lnTo>
                      <a:pt x="696" y="0"/>
                    </a:lnTo>
                    <a:cubicBezTo>
                      <a:pt x="692" y="0"/>
                      <a:pt x="687" y="0"/>
                      <a:pt x="683" y="0"/>
                    </a:cubicBezTo>
                    <a:cubicBezTo>
                      <a:pt x="670" y="0"/>
                      <a:pt x="658" y="1"/>
                      <a:pt x="646" y="4"/>
                    </a:cubicBezTo>
                    <a:cubicBezTo>
                      <a:pt x="412" y="621"/>
                      <a:pt x="203" y="1246"/>
                      <a:pt x="21" y="1881"/>
                    </a:cubicBezTo>
                    <a:cubicBezTo>
                      <a:pt x="8" y="1929"/>
                      <a:pt x="-6" y="1978"/>
                      <a:pt x="2" y="2027"/>
                    </a:cubicBezTo>
                    <a:cubicBezTo>
                      <a:pt x="10" y="2076"/>
                      <a:pt x="39" y="2117"/>
                      <a:pt x="66" y="2157"/>
                    </a:cubicBezTo>
                    <a:lnTo>
                      <a:pt x="149" y="2278"/>
                    </a:lnTo>
                    <a:cubicBezTo>
                      <a:pt x="155" y="2286"/>
                      <a:pt x="161" y="2294"/>
                      <a:pt x="167" y="2301"/>
                    </a:cubicBezTo>
                    <a:cubicBezTo>
                      <a:pt x="380" y="2247"/>
                      <a:pt x="149" y="2127"/>
                      <a:pt x="145" y="2027"/>
                    </a:cubicBezTo>
                    <a:cubicBezTo>
                      <a:pt x="140" y="1921"/>
                      <a:pt x="622" y="344"/>
                      <a:pt x="658" y="224"/>
                    </a:cubicBezTo>
                    <a:cubicBezTo>
                      <a:pt x="694" y="103"/>
                      <a:pt x="754" y="5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9"/>
              <p:cNvSpPr/>
              <p:nvPr/>
            </p:nvSpPr>
            <p:spPr>
              <a:xfrm>
                <a:off x="5939640" y="1866240"/>
                <a:ext cx="200160" cy="997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1"/>
                      <a:pt x="4" y="20"/>
                      <a:pt x="8" y="29"/>
                    </a:cubicBezTo>
                    <a:cubicBezTo>
                      <a:pt x="48" y="114"/>
                      <a:pt x="287" y="313"/>
                      <a:pt x="506" y="272"/>
                    </a:cubicBezTo>
                    <a:lnTo>
                      <a:pt x="506" y="272"/>
                    </a:lnTo>
                    <a:cubicBezTo>
                      <a:pt x="523" y="269"/>
                      <a:pt x="540" y="265"/>
                      <a:pt x="556" y="259"/>
                    </a:cubicBezTo>
                    <a:cubicBezTo>
                      <a:pt x="552" y="254"/>
                      <a:pt x="548" y="248"/>
                      <a:pt x="543" y="243"/>
                    </a:cubicBezTo>
                    <a:cubicBezTo>
                      <a:pt x="413" y="84"/>
                      <a:pt x="205" y="-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29"/>
              <p:cNvSpPr/>
              <p:nvPr/>
            </p:nvSpPr>
            <p:spPr>
              <a:xfrm>
                <a:off x="6030000" y="1753920"/>
                <a:ext cx="1296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50" extrusionOk="0">
                    <a:moveTo>
                      <a:pt x="28" y="2"/>
                    </a:moveTo>
                    <a:cubicBezTo>
                      <a:pt x="18" y="20"/>
                      <a:pt x="9" y="36"/>
                      <a:pt x="0" y="51"/>
                    </a:cubicBezTo>
                    <a:cubicBezTo>
                      <a:pt x="71" y="54"/>
                      <a:pt x="142" y="60"/>
                      <a:pt x="212" y="86"/>
                    </a:cubicBezTo>
                    <a:lnTo>
                      <a:pt x="212" y="86"/>
                    </a:lnTo>
                    <a:cubicBezTo>
                      <a:pt x="242" y="96"/>
                      <a:pt x="273" y="109"/>
                      <a:pt x="300" y="126"/>
                    </a:cubicBezTo>
                    <a:cubicBezTo>
                      <a:pt x="312" y="132"/>
                      <a:pt x="321" y="139"/>
                      <a:pt x="332" y="146"/>
                    </a:cubicBezTo>
                    <a:cubicBezTo>
                      <a:pt x="334" y="148"/>
                      <a:pt x="335" y="149"/>
                      <a:pt x="337" y="150"/>
                    </a:cubicBezTo>
                    <a:cubicBezTo>
                      <a:pt x="344" y="124"/>
                      <a:pt x="352" y="95"/>
                      <a:pt x="360" y="65"/>
                    </a:cubicBezTo>
                    <a:lnTo>
                      <a:pt x="360" y="65"/>
                    </a:lnTo>
                    <a:cubicBezTo>
                      <a:pt x="319" y="45"/>
                      <a:pt x="277" y="30"/>
                      <a:pt x="233" y="19"/>
                    </a:cubicBezTo>
                    <a:lnTo>
                      <a:pt x="233" y="19"/>
                    </a:lnTo>
                    <a:cubicBezTo>
                      <a:pt x="182" y="6"/>
                      <a:pt x="131" y="0"/>
                      <a:pt x="79" y="0"/>
                    </a:cubicBezTo>
                    <a:cubicBezTo>
                      <a:pt x="62" y="0"/>
                      <a:pt x="45" y="1"/>
                      <a:pt x="28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9000" rIns="90000" bIns="9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29"/>
              <p:cNvSpPr/>
              <p:nvPr/>
            </p:nvSpPr>
            <p:spPr>
              <a:xfrm>
                <a:off x="6098760" y="1577520"/>
                <a:ext cx="2448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0" extrusionOk="0">
                    <a:moveTo>
                      <a:pt x="59" y="0"/>
                    </a:moveTo>
                    <a:cubicBezTo>
                      <a:pt x="39" y="9"/>
                      <a:pt x="30" y="34"/>
                      <a:pt x="21" y="52"/>
                    </a:cubicBezTo>
                    <a:cubicBezTo>
                      <a:pt x="10" y="75"/>
                      <a:pt x="-6" y="95"/>
                      <a:pt x="2" y="122"/>
                    </a:cubicBezTo>
                    <a:lnTo>
                      <a:pt x="2" y="122"/>
                    </a:lnTo>
                    <a:cubicBezTo>
                      <a:pt x="3" y="122"/>
                      <a:pt x="3" y="123"/>
                      <a:pt x="3" y="123"/>
                    </a:cubicBezTo>
                    <a:cubicBezTo>
                      <a:pt x="4" y="125"/>
                      <a:pt x="6" y="126"/>
                      <a:pt x="8" y="128"/>
                    </a:cubicBezTo>
                    <a:cubicBezTo>
                      <a:pt x="10" y="129"/>
                      <a:pt x="13" y="130"/>
                      <a:pt x="15" y="130"/>
                    </a:cubicBezTo>
                    <a:cubicBezTo>
                      <a:pt x="17" y="130"/>
                      <a:pt x="18" y="130"/>
                      <a:pt x="20" y="129"/>
                    </a:cubicBezTo>
                    <a:cubicBezTo>
                      <a:pt x="44" y="117"/>
                      <a:pt x="47" y="96"/>
                      <a:pt x="54" y="72"/>
                    </a:cubicBezTo>
                    <a:cubicBezTo>
                      <a:pt x="61" y="51"/>
                      <a:pt x="73" y="24"/>
                      <a:pt x="64" y="2"/>
                    </a:cubicBezTo>
                    <a:lnTo>
                      <a:pt x="64" y="2"/>
                    </a:lnTo>
                    <a:lnTo>
                      <a:pt x="64" y="2"/>
                    </a:lnTo>
                    <a:cubicBezTo>
                      <a:pt x="63" y="1"/>
                      <a:pt x="63" y="0"/>
                      <a:pt x="62" y="0"/>
                    </a:cubicBezTo>
                    <a:cubicBezTo>
                      <a:pt x="62" y="0"/>
                      <a:pt x="61" y="0"/>
                      <a:pt x="60" y="0"/>
                    </a:cubicBez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1800" rIns="90000" bIns="1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9"/>
              <p:cNvSpPr/>
              <p:nvPr/>
            </p:nvSpPr>
            <p:spPr>
              <a:xfrm>
                <a:off x="6120720" y="1550520"/>
                <a:ext cx="41040" cy="1011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281" extrusionOk="0">
                    <a:moveTo>
                      <a:pt x="66" y="87"/>
                    </a:moveTo>
                    <a:cubicBezTo>
                      <a:pt x="59" y="102"/>
                      <a:pt x="53" y="117"/>
                      <a:pt x="47" y="131"/>
                    </a:cubicBezTo>
                    <a:lnTo>
                      <a:pt x="47" y="131"/>
                    </a:lnTo>
                    <a:cubicBezTo>
                      <a:pt x="27" y="179"/>
                      <a:pt x="11" y="229"/>
                      <a:pt x="0" y="280"/>
                    </a:cubicBezTo>
                    <a:cubicBezTo>
                      <a:pt x="0" y="281"/>
                      <a:pt x="1" y="281"/>
                      <a:pt x="1" y="280"/>
                    </a:cubicBezTo>
                    <a:cubicBezTo>
                      <a:pt x="22" y="240"/>
                      <a:pt x="42" y="201"/>
                      <a:pt x="62" y="160"/>
                    </a:cubicBezTo>
                    <a:cubicBezTo>
                      <a:pt x="77" y="130"/>
                      <a:pt x="109" y="91"/>
                      <a:pt x="113" y="59"/>
                    </a:cubicBezTo>
                    <a:cubicBezTo>
                      <a:pt x="118" y="19"/>
                      <a:pt x="72" y="2"/>
                      <a:pt x="35" y="0"/>
                    </a:cubicBezTo>
                    <a:lnTo>
                      <a:pt x="21" y="33"/>
                    </a:lnTo>
                    <a:cubicBezTo>
                      <a:pt x="39" y="38"/>
                      <a:pt x="61" y="41"/>
                      <a:pt x="70" y="53"/>
                    </a:cubicBezTo>
                    <a:cubicBezTo>
                      <a:pt x="80" y="67"/>
                      <a:pt x="73" y="71"/>
                      <a:pt x="66" y="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29"/>
              <p:cNvSpPr/>
              <p:nvPr/>
            </p:nvSpPr>
            <p:spPr>
              <a:xfrm>
                <a:off x="6138000" y="1506600"/>
                <a:ext cx="504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2" extrusionOk="0">
                    <a:moveTo>
                      <a:pt x="111" y="1"/>
                    </a:moveTo>
                    <a:cubicBezTo>
                      <a:pt x="87" y="-5"/>
                      <a:pt x="75" y="13"/>
                      <a:pt x="71" y="32"/>
                    </a:cubicBezTo>
                    <a:lnTo>
                      <a:pt x="71" y="32"/>
                    </a:lnTo>
                    <a:cubicBezTo>
                      <a:pt x="68" y="29"/>
                      <a:pt x="65" y="27"/>
                      <a:pt x="61" y="25"/>
                    </a:cubicBezTo>
                    <a:cubicBezTo>
                      <a:pt x="52" y="20"/>
                      <a:pt x="41" y="16"/>
                      <a:pt x="31" y="14"/>
                    </a:cubicBezTo>
                    <a:lnTo>
                      <a:pt x="31" y="14"/>
                    </a:lnTo>
                    <a:cubicBezTo>
                      <a:pt x="27" y="13"/>
                      <a:pt x="23" y="12"/>
                      <a:pt x="19" y="12"/>
                    </a:cubicBezTo>
                    <a:cubicBezTo>
                      <a:pt x="14" y="12"/>
                      <a:pt x="9" y="13"/>
                      <a:pt x="4" y="14"/>
                    </a:cubicBezTo>
                    <a:lnTo>
                      <a:pt x="4" y="14"/>
                    </a:lnTo>
                    <a:cubicBezTo>
                      <a:pt x="4" y="14"/>
                      <a:pt x="4" y="15"/>
                      <a:pt x="3" y="15"/>
                    </a:cubicBezTo>
                    <a:cubicBezTo>
                      <a:pt x="3" y="15"/>
                      <a:pt x="2" y="16"/>
                      <a:pt x="1" y="17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1"/>
                      <a:pt x="1" y="22"/>
                      <a:pt x="1" y="23"/>
                    </a:cubicBezTo>
                    <a:cubicBezTo>
                      <a:pt x="2" y="24"/>
                      <a:pt x="2" y="24"/>
                      <a:pt x="3" y="25"/>
                    </a:cubicBezTo>
                    <a:lnTo>
                      <a:pt x="3" y="25"/>
                    </a:lnTo>
                    <a:cubicBezTo>
                      <a:pt x="4" y="26"/>
                      <a:pt x="6" y="27"/>
                      <a:pt x="7" y="28"/>
                    </a:cubicBezTo>
                    <a:cubicBezTo>
                      <a:pt x="12" y="31"/>
                      <a:pt x="17" y="33"/>
                      <a:pt x="22" y="34"/>
                    </a:cubicBezTo>
                    <a:lnTo>
                      <a:pt x="35" y="38"/>
                    </a:lnTo>
                    <a:cubicBezTo>
                      <a:pt x="47" y="41"/>
                      <a:pt x="58" y="43"/>
                      <a:pt x="69" y="46"/>
                    </a:cubicBezTo>
                    <a:cubicBezTo>
                      <a:pt x="68" y="63"/>
                      <a:pt x="74" y="80"/>
                      <a:pt x="91" y="82"/>
                    </a:cubicBezTo>
                    <a:cubicBezTo>
                      <a:pt x="110" y="84"/>
                      <a:pt x="133" y="73"/>
                      <a:pt x="138" y="57"/>
                    </a:cubicBezTo>
                    <a:cubicBezTo>
                      <a:pt x="144" y="40"/>
                      <a:pt x="132" y="7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29"/>
              <p:cNvSpPr/>
              <p:nvPr/>
            </p:nvSpPr>
            <p:spPr>
              <a:xfrm>
                <a:off x="6153480" y="1465200"/>
                <a:ext cx="5004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83" extrusionOk="0">
                    <a:moveTo>
                      <a:pt x="110" y="2"/>
                    </a:moveTo>
                    <a:cubicBezTo>
                      <a:pt x="87" y="-5"/>
                      <a:pt x="75" y="13"/>
                      <a:pt x="70" y="32"/>
                    </a:cubicBezTo>
                    <a:lnTo>
                      <a:pt x="70" y="32"/>
                    </a:lnTo>
                    <a:cubicBezTo>
                      <a:pt x="67" y="30"/>
                      <a:pt x="64" y="28"/>
                      <a:pt x="60" y="26"/>
                    </a:cubicBezTo>
                    <a:cubicBezTo>
                      <a:pt x="52" y="21"/>
                      <a:pt x="43" y="17"/>
                      <a:pt x="33" y="15"/>
                    </a:cubicBezTo>
                    <a:lnTo>
                      <a:pt x="33" y="15"/>
                    </a:lnTo>
                    <a:cubicBezTo>
                      <a:pt x="28" y="14"/>
                      <a:pt x="23" y="13"/>
                      <a:pt x="18" y="13"/>
                    </a:cubicBezTo>
                    <a:cubicBezTo>
                      <a:pt x="13" y="13"/>
                      <a:pt x="9" y="14"/>
                      <a:pt x="4" y="15"/>
                    </a:cubicBezTo>
                    <a:lnTo>
                      <a:pt x="4" y="15"/>
                    </a:ln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7"/>
                      <a:pt x="1" y="18"/>
                    </a:cubicBezTo>
                    <a:cubicBezTo>
                      <a:pt x="1" y="19"/>
                      <a:pt x="0" y="20"/>
                      <a:pt x="0" y="21"/>
                    </a:cubicBezTo>
                    <a:cubicBezTo>
                      <a:pt x="0" y="22"/>
                      <a:pt x="0" y="23"/>
                      <a:pt x="1" y="24"/>
                    </a:cubicBezTo>
                    <a:cubicBezTo>
                      <a:pt x="1" y="24"/>
                      <a:pt x="1" y="25"/>
                      <a:pt x="2" y="25"/>
                    </a:cubicBezTo>
                    <a:lnTo>
                      <a:pt x="2" y="25"/>
                    </a:lnTo>
                    <a:cubicBezTo>
                      <a:pt x="4" y="27"/>
                      <a:pt x="5" y="28"/>
                      <a:pt x="7" y="29"/>
                    </a:cubicBezTo>
                    <a:cubicBezTo>
                      <a:pt x="13" y="32"/>
                      <a:pt x="19" y="34"/>
                      <a:pt x="25" y="36"/>
                    </a:cubicBezTo>
                    <a:lnTo>
                      <a:pt x="35" y="39"/>
                    </a:lnTo>
                    <a:cubicBezTo>
                      <a:pt x="46" y="42"/>
                      <a:pt x="57" y="44"/>
                      <a:pt x="68" y="46"/>
                    </a:cubicBezTo>
                    <a:cubicBezTo>
                      <a:pt x="68" y="64"/>
                      <a:pt x="73" y="81"/>
                      <a:pt x="90" y="83"/>
                    </a:cubicBezTo>
                    <a:cubicBezTo>
                      <a:pt x="110" y="85"/>
                      <a:pt x="131" y="73"/>
                      <a:pt x="137" y="57"/>
                    </a:cubicBezTo>
                    <a:cubicBezTo>
                      <a:pt x="143" y="40"/>
                      <a:pt x="131" y="7"/>
                      <a:pt x="110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29"/>
              <p:cNvSpPr/>
              <p:nvPr/>
            </p:nvSpPr>
            <p:spPr>
              <a:xfrm>
                <a:off x="6168600" y="1424160"/>
                <a:ext cx="504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2" extrusionOk="0">
                    <a:moveTo>
                      <a:pt x="110" y="1"/>
                    </a:moveTo>
                    <a:cubicBezTo>
                      <a:pt x="87" y="-5"/>
                      <a:pt x="75" y="13"/>
                      <a:pt x="70" y="32"/>
                    </a:cubicBezTo>
                    <a:lnTo>
                      <a:pt x="70" y="32"/>
                    </a:lnTo>
                    <a:cubicBezTo>
                      <a:pt x="67" y="30"/>
                      <a:pt x="64" y="28"/>
                      <a:pt x="61" y="26"/>
                    </a:cubicBezTo>
                    <a:cubicBezTo>
                      <a:pt x="53" y="21"/>
                      <a:pt x="44" y="18"/>
                      <a:pt x="36" y="15"/>
                    </a:cubicBezTo>
                    <a:lnTo>
                      <a:pt x="36" y="15"/>
                    </a:lnTo>
                    <a:cubicBezTo>
                      <a:pt x="30" y="14"/>
                      <a:pt x="25" y="13"/>
                      <a:pt x="19" y="13"/>
                    </a:cubicBezTo>
                    <a:cubicBezTo>
                      <a:pt x="14" y="13"/>
                      <a:pt x="9" y="13"/>
                      <a:pt x="4" y="15"/>
                    </a:cubicBezTo>
                    <a:lnTo>
                      <a:pt x="4" y="15"/>
                    </a:lnTo>
                    <a:lnTo>
                      <a:pt x="4" y="15"/>
                    </a:lnTo>
                    <a:cubicBezTo>
                      <a:pt x="3" y="16"/>
                      <a:pt x="2" y="16"/>
                      <a:pt x="1" y="17"/>
                    </a:cubicBezTo>
                    <a:cubicBezTo>
                      <a:pt x="1" y="18"/>
                      <a:pt x="0" y="19"/>
                      <a:pt x="0" y="21"/>
                    </a:cubicBezTo>
                    <a:cubicBezTo>
                      <a:pt x="0" y="22"/>
                      <a:pt x="1" y="23"/>
                      <a:pt x="1" y="24"/>
                    </a:cubicBezTo>
                    <a:cubicBezTo>
                      <a:pt x="2" y="25"/>
                      <a:pt x="2" y="25"/>
                      <a:pt x="3" y="25"/>
                    </a:cubicBezTo>
                    <a:lnTo>
                      <a:pt x="3" y="25"/>
                    </a:lnTo>
                    <a:cubicBezTo>
                      <a:pt x="4" y="26"/>
                      <a:pt x="6" y="27"/>
                      <a:pt x="7" y="28"/>
                    </a:cubicBezTo>
                    <a:cubicBezTo>
                      <a:pt x="14" y="32"/>
                      <a:pt x="21" y="35"/>
                      <a:pt x="28" y="36"/>
                    </a:cubicBezTo>
                    <a:lnTo>
                      <a:pt x="35" y="38"/>
                    </a:lnTo>
                    <a:cubicBezTo>
                      <a:pt x="47" y="41"/>
                      <a:pt x="58" y="44"/>
                      <a:pt x="69" y="46"/>
                    </a:cubicBezTo>
                    <a:cubicBezTo>
                      <a:pt x="68" y="64"/>
                      <a:pt x="74" y="81"/>
                      <a:pt x="91" y="82"/>
                    </a:cubicBezTo>
                    <a:cubicBezTo>
                      <a:pt x="110" y="85"/>
                      <a:pt x="133" y="73"/>
                      <a:pt x="138" y="57"/>
                    </a:cubicBezTo>
                    <a:cubicBezTo>
                      <a:pt x="144" y="40"/>
                      <a:pt x="132" y="7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9"/>
              <p:cNvSpPr/>
              <p:nvPr/>
            </p:nvSpPr>
            <p:spPr>
              <a:xfrm>
                <a:off x="6183720" y="1383120"/>
                <a:ext cx="504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2" extrusionOk="0">
                    <a:moveTo>
                      <a:pt x="111" y="1"/>
                    </a:moveTo>
                    <a:cubicBezTo>
                      <a:pt x="87" y="-5"/>
                      <a:pt x="75" y="13"/>
                      <a:pt x="71" y="32"/>
                    </a:cubicBezTo>
                    <a:lnTo>
                      <a:pt x="71" y="32"/>
                    </a:lnTo>
                    <a:cubicBezTo>
                      <a:pt x="68" y="29"/>
                      <a:pt x="65" y="27"/>
                      <a:pt x="61" y="25"/>
                    </a:cubicBezTo>
                    <a:cubicBezTo>
                      <a:pt x="55" y="21"/>
                      <a:pt x="46" y="18"/>
                      <a:pt x="38" y="15"/>
                    </a:cubicBezTo>
                    <a:lnTo>
                      <a:pt x="38" y="15"/>
                    </a:lnTo>
                    <a:cubicBezTo>
                      <a:pt x="32" y="13"/>
                      <a:pt x="26" y="12"/>
                      <a:pt x="20" y="12"/>
                    </a:cubicBezTo>
                    <a:cubicBezTo>
                      <a:pt x="14" y="12"/>
                      <a:pt x="9" y="13"/>
                      <a:pt x="4" y="14"/>
                    </a:cubicBezTo>
                    <a:lnTo>
                      <a:pt x="4" y="14"/>
                    </a:lnTo>
                    <a:lnTo>
                      <a:pt x="4" y="15"/>
                    </a:lnTo>
                    <a:cubicBezTo>
                      <a:pt x="3" y="15"/>
                      <a:pt x="2" y="16"/>
                      <a:pt x="1" y="17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1"/>
                      <a:pt x="1" y="22"/>
                      <a:pt x="1" y="23"/>
                    </a:cubicBezTo>
                    <a:cubicBezTo>
                      <a:pt x="2" y="24"/>
                      <a:pt x="2" y="24"/>
                      <a:pt x="3" y="25"/>
                    </a:cubicBezTo>
                    <a:lnTo>
                      <a:pt x="3" y="25"/>
                    </a:lnTo>
                    <a:cubicBezTo>
                      <a:pt x="4" y="26"/>
                      <a:pt x="5" y="27"/>
                      <a:pt x="7" y="28"/>
                    </a:cubicBezTo>
                    <a:cubicBezTo>
                      <a:pt x="14" y="32"/>
                      <a:pt x="22" y="35"/>
                      <a:pt x="30" y="36"/>
                    </a:cubicBezTo>
                    <a:lnTo>
                      <a:pt x="35" y="38"/>
                    </a:lnTo>
                    <a:cubicBezTo>
                      <a:pt x="47" y="41"/>
                      <a:pt x="57" y="43"/>
                      <a:pt x="69" y="45"/>
                    </a:cubicBezTo>
                    <a:cubicBezTo>
                      <a:pt x="68" y="63"/>
                      <a:pt x="74" y="80"/>
                      <a:pt x="90" y="82"/>
                    </a:cubicBezTo>
                    <a:cubicBezTo>
                      <a:pt x="110" y="84"/>
                      <a:pt x="133" y="72"/>
                      <a:pt x="138" y="56"/>
                    </a:cubicBezTo>
                    <a:cubicBezTo>
                      <a:pt x="144" y="39"/>
                      <a:pt x="132" y="7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29"/>
              <p:cNvSpPr/>
              <p:nvPr/>
            </p:nvSpPr>
            <p:spPr>
              <a:xfrm>
                <a:off x="6199200" y="1341720"/>
                <a:ext cx="5004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83" extrusionOk="0">
                    <a:moveTo>
                      <a:pt x="110" y="2"/>
                    </a:moveTo>
                    <a:cubicBezTo>
                      <a:pt x="87" y="-5"/>
                      <a:pt x="75" y="14"/>
                      <a:pt x="70" y="33"/>
                    </a:cubicBezTo>
                    <a:lnTo>
                      <a:pt x="70" y="33"/>
                    </a:lnTo>
                    <a:cubicBezTo>
                      <a:pt x="67" y="31"/>
                      <a:pt x="65" y="29"/>
                      <a:pt x="61" y="27"/>
                    </a:cubicBezTo>
                    <a:cubicBezTo>
                      <a:pt x="55" y="23"/>
                      <a:pt x="47" y="19"/>
                      <a:pt x="39" y="17"/>
                    </a:cubicBezTo>
                    <a:lnTo>
                      <a:pt x="39" y="17"/>
                    </a:lnTo>
                    <a:cubicBezTo>
                      <a:pt x="32" y="15"/>
                      <a:pt x="26" y="14"/>
                      <a:pt x="19" y="14"/>
                    </a:cubicBezTo>
                    <a:cubicBezTo>
                      <a:pt x="14" y="14"/>
                      <a:pt x="9" y="14"/>
                      <a:pt x="4" y="16"/>
                    </a:cubicBezTo>
                    <a:lnTo>
                      <a:pt x="4" y="16"/>
                    </a:lnTo>
                    <a:lnTo>
                      <a:pt x="3" y="16"/>
                    </a:lnTo>
                    <a:cubicBezTo>
                      <a:pt x="2" y="17"/>
                      <a:pt x="2" y="17"/>
                      <a:pt x="1" y="18"/>
                    </a:cubicBezTo>
                    <a:cubicBezTo>
                      <a:pt x="1" y="19"/>
                      <a:pt x="0" y="19"/>
                      <a:pt x="0" y="21"/>
                    </a:cubicBezTo>
                    <a:cubicBezTo>
                      <a:pt x="0" y="22"/>
                      <a:pt x="0" y="24"/>
                      <a:pt x="1" y="25"/>
                    </a:cubicBezTo>
                    <a:lnTo>
                      <a:pt x="2" y="26"/>
                    </a:lnTo>
                    <a:lnTo>
                      <a:pt x="2" y="26"/>
                    </a:lnTo>
                    <a:cubicBezTo>
                      <a:pt x="4" y="27"/>
                      <a:pt x="5" y="28"/>
                      <a:pt x="6" y="29"/>
                    </a:cubicBezTo>
                    <a:cubicBezTo>
                      <a:pt x="14" y="33"/>
                      <a:pt x="22" y="36"/>
                      <a:pt x="31" y="38"/>
                    </a:cubicBezTo>
                    <a:lnTo>
                      <a:pt x="35" y="39"/>
                    </a:lnTo>
                    <a:cubicBezTo>
                      <a:pt x="46" y="42"/>
                      <a:pt x="57" y="45"/>
                      <a:pt x="68" y="47"/>
                    </a:cubicBezTo>
                    <a:cubicBezTo>
                      <a:pt x="68" y="65"/>
                      <a:pt x="73" y="82"/>
                      <a:pt x="90" y="83"/>
                    </a:cubicBezTo>
                    <a:cubicBezTo>
                      <a:pt x="110" y="86"/>
                      <a:pt x="131" y="74"/>
                      <a:pt x="137" y="58"/>
                    </a:cubicBezTo>
                    <a:cubicBezTo>
                      <a:pt x="143" y="41"/>
                      <a:pt x="132" y="7"/>
                      <a:pt x="110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29"/>
              <p:cNvSpPr/>
              <p:nvPr/>
            </p:nvSpPr>
            <p:spPr>
              <a:xfrm>
                <a:off x="6214320" y="1300680"/>
                <a:ext cx="5004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82" extrusionOk="0">
                    <a:moveTo>
                      <a:pt x="110" y="1"/>
                    </a:moveTo>
                    <a:cubicBezTo>
                      <a:pt x="87" y="-5"/>
                      <a:pt x="75" y="13"/>
                      <a:pt x="71" y="32"/>
                    </a:cubicBezTo>
                    <a:lnTo>
                      <a:pt x="71" y="32"/>
                    </a:lnTo>
                    <a:cubicBezTo>
                      <a:pt x="67" y="30"/>
                      <a:pt x="64" y="28"/>
                      <a:pt x="61" y="26"/>
                    </a:cubicBezTo>
                    <a:cubicBezTo>
                      <a:pt x="54" y="22"/>
                      <a:pt x="47" y="19"/>
                      <a:pt x="40" y="16"/>
                    </a:cubicBezTo>
                    <a:lnTo>
                      <a:pt x="40" y="16"/>
                    </a:lnTo>
                    <a:cubicBezTo>
                      <a:pt x="33" y="14"/>
                      <a:pt x="26" y="13"/>
                      <a:pt x="19" y="13"/>
                    </a:cubicBezTo>
                    <a:cubicBezTo>
                      <a:pt x="14" y="13"/>
                      <a:pt x="9" y="13"/>
                      <a:pt x="4" y="15"/>
                    </a:cubicBezTo>
                    <a:lnTo>
                      <a:pt x="4" y="15"/>
                    </a:lnTo>
                    <a:lnTo>
                      <a:pt x="3" y="15"/>
                    </a:lnTo>
                    <a:cubicBezTo>
                      <a:pt x="2" y="16"/>
                      <a:pt x="2" y="16"/>
                      <a:pt x="1" y="17"/>
                    </a:cubicBezTo>
                    <a:cubicBezTo>
                      <a:pt x="1" y="18"/>
                      <a:pt x="0" y="18"/>
                      <a:pt x="0" y="20"/>
                    </a:cubicBezTo>
                    <a:cubicBezTo>
                      <a:pt x="0" y="21"/>
                      <a:pt x="0" y="23"/>
                      <a:pt x="1" y="24"/>
                    </a:cubicBezTo>
                    <a:lnTo>
                      <a:pt x="2" y="25"/>
                    </a:lnTo>
                    <a:lnTo>
                      <a:pt x="2" y="25"/>
                    </a:lnTo>
                    <a:cubicBezTo>
                      <a:pt x="4" y="26"/>
                      <a:pt x="5" y="27"/>
                      <a:pt x="6" y="28"/>
                    </a:cubicBezTo>
                    <a:cubicBezTo>
                      <a:pt x="14" y="32"/>
                      <a:pt x="23" y="35"/>
                      <a:pt x="32" y="37"/>
                    </a:cubicBezTo>
                    <a:lnTo>
                      <a:pt x="35" y="38"/>
                    </a:lnTo>
                    <a:cubicBezTo>
                      <a:pt x="46" y="41"/>
                      <a:pt x="57" y="44"/>
                      <a:pt x="68" y="46"/>
                    </a:cubicBezTo>
                    <a:cubicBezTo>
                      <a:pt x="68" y="63"/>
                      <a:pt x="73" y="80"/>
                      <a:pt x="90" y="82"/>
                    </a:cubicBezTo>
                    <a:cubicBezTo>
                      <a:pt x="110" y="84"/>
                      <a:pt x="132" y="73"/>
                      <a:pt x="137" y="57"/>
                    </a:cubicBezTo>
                    <a:cubicBezTo>
                      <a:pt x="143" y="40"/>
                      <a:pt x="132" y="7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9"/>
              <p:cNvSpPr/>
              <p:nvPr/>
            </p:nvSpPr>
            <p:spPr>
              <a:xfrm>
                <a:off x="6240600" y="1265760"/>
                <a:ext cx="64080" cy="3276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91" extrusionOk="0">
                    <a:moveTo>
                      <a:pt x="9" y="2"/>
                    </a:moveTo>
                    <a:lnTo>
                      <a:pt x="0" y="25"/>
                    </a:lnTo>
                    <a:cubicBezTo>
                      <a:pt x="66" y="17"/>
                      <a:pt x="118" y="44"/>
                      <a:pt x="165" y="91"/>
                    </a:cubicBezTo>
                    <a:lnTo>
                      <a:pt x="178" y="47"/>
                    </a:lnTo>
                    <a:cubicBezTo>
                      <a:pt x="133" y="8"/>
                      <a:pt x="69" y="-6"/>
                      <a:pt x="9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29"/>
              <p:cNvSpPr/>
              <p:nvPr/>
            </p:nvSpPr>
            <p:spPr>
              <a:xfrm>
                <a:off x="6261480" y="1200240"/>
                <a:ext cx="6552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25" extrusionOk="0">
                    <a:moveTo>
                      <a:pt x="152" y="125"/>
                    </a:moveTo>
                    <a:cubicBezTo>
                      <a:pt x="158" y="103"/>
                      <a:pt x="163" y="87"/>
                      <a:pt x="166" y="78"/>
                    </a:cubicBezTo>
                    <a:cubicBezTo>
                      <a:pt x="171" y="61"/>
                      <a:pt x="177" y="44"/>
                      <a:pt x="182" y="28"/>
                    </a:cubicBezTo>
                    <a:cubicBezTo>
                      <a:pt x="140" y="0"/>
                      <a:pt x="78" y="-3"/>
                      <a:pt x="22" y="2"/>
                    </a:cubicBezTo>
                    <a:cubicBezTo>
                      <a:pt x="18" y="11"/>
                      <a:pt x="14" y="20"/>
                      <a:pt x="10" y="29"/>
                    </a:cubicBezTo>
                    <a:cubicBezTo>
                      <a:pt x="8" y="33"/>
                      <a:pt x="5" y="41"/>
                      <a:pt x="0" y="53"/>
                    </a:cubicBezTo>
                    <a:lnTo>
                      <a:pt x="0" y="53"/>
                    </a:lnTo>
                    <a:cubicBezTo>
                      <a:pt x="27" y="60"/>
                      <a:pt x="53" y="70"/>
                      <a:pt x="77" y="84"/>
                    </a:cubicBezTo>
                    <a:cubicBezTo>
                      <a:pt x="105" y="100"/>
                      <a:pt x="125" y="117"/>
                      <a:pt x="152" y="1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2" name="Google Shape;542;p29"/>
            <p:cNvGrpSpPr/>
            <p:nvPr/>
          </p:nvGrpSpPr>
          <p:grpSpPr>
            <a:xfrm>
              <a:off x="6046098" y="4608565"/>
              <a:ext cx="485916" cy="328635"/>
              <a:chOff x="5856840" y="1756800"/>
              <a:chExt cx="269280" cy="182160"/>
            </a:xfrm>
          </p:grpSpPr>
          <p:sp>
            <p:nvSpPr>
              <p:cNvPr id="543" name="Google Shape;543;p29"/>
              <p:cNvSpPr/>
              <p:nvPr/>
            </p:nvSpPr>
            <p:spPr>
              <a:xfrm>
                <a:off x="5897520" y="1756800"/>
                <a:ext cx="22572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612" y="439"/>
                    </a:moveTo>
                    <a:lnTo>
                      <a:pt x="612" y="439"/>
                    </a:lnTo>
                    <a:lnTo>
                      <a:pt x="612" y="439"/>
                    </a:lnTo>
                    <a:cubicBezTo>
                      <a:pt x="609" y="439"/>
                      <a:pt x="607" y="438"/>
                      <a:pt x="604" y="437"/>
                    </a:cubicBezTo>
                    <a:cubicBezTo>
                      <a:pt x="602" y="436"/>
                      <a:pt x="600" y="434"/>
                      <a:pt x="599" y="432"/>
                    </a:cubicBezTo>
                    <a:cubicBezTo>
                      <a:pt x="598" y="429"/>
                      <a:pt x="597" y="427"/>
                      <a:pt x="597" y="424"/>
                    </a:cubicBezTo>
                    <a:lnTo>
                      <a:pt x="597" y="30"/>
                    </a:lnTo>
                    <a:lnTo>
                      <a:pt x="30" y="30"/>
                    </a:lnTo>
                    <a:lnTo>
                      <a:pt x="30" y="424"/>
                    </a:lnTo>
                    <a:lnTo>
                      <a:pt x="30" y="424"/>
                    </a:lnTo>
                    <a:cubicBezTo>
                      <a:pt x="30" y="427"/>
                      <a:pt x="29" y="429"/>
                      <a:pt x="28" y="432"/>
                    </a:cubicBezTo>
                    <a:cubicBezTo>
                      <a:pt x="27" y="434"/>
                      <a:pt x="25" y="436"/>
                      <a:pt x="22" y="437"/>
                    </a:cubicBezTo>
                    <a:cubicBezTo>
                      <a:pt x="20" y="438"/>
                      <a:pt x="18" y="439"/>
                      <a:pt x="15" y="439"/>
                    </a:cubicBezTo>
                    <a:cubicBezTo>
                      <a:pt x="12" y="439"/>
                      <a:pt x="10" y="438"/>
                      <a:pt x="7" y="437"/>
                    </a:cubicBezTo>
                    <a:cubicBezTo>
                      <a:pt x="5" y="436"/>
                      <a:pt x="3" y="434"/>
                      <a:pt x="2" y="432"/>
                    </a:cubicBezTo>
                    <a:cubicBezTo>
                      <a:pt x="1" y="429"/>
                      <a:pt x="0" y="427"/>
                      <a:pt x="0" y="424"/>
                    </a:cubicBezTo>
                    <a:lnTo>
                      <a:pt x="0" y="0"/>
                    </a:lnTo>
                    <a:lnTo>
                      <a:pt x="627" y="0"/>
                    </a:lnTo>
                    <a:lnTo>
                      <a:pt x="627" y="424"/>
                    </a:lnTo>
                    <a:lnTo>
                      <a:pt x="627" y="424"/>
                    </a:lnTo>
                    <a:lnTo>
                      <a:pt x="627" y="424"/>
                    </a:lnTo>
                    <a:cubicBezTo>
                      <a:pt x="627" y="427"/>
                      <a:pt x="626" y="429"/>
                      <a:pt x="625" y="432"/>
                    </a:cubicBezTo>
                    <a:cubicBezTo>
                      <a:pt x="624" y="434"/>
                      <a:pt x="623" y="436"/>
                      <a:pt x="620" y="437"/>
                    </a:cubicBezTo>
                    <a:cubicBezTo>
                      <a:pt x="618" y="438"/>
                      <a:pt x="615" y="439"/>
                      <a:pt x="612" y="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9"/>
              <p:cNvSpPr/>
              <p:nvPr/>
            </p:nvSpPr>
            <p:spPr>
              <a:xfrm>
                <a:off x="58568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9"/>
              <p:cNvSpPr/>
              <p:nvPr/>
            </p:nvSpPr>
            <p:spPr>
              <a:xfrm>
                <a:off x="60710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6" y="135"/>
                      <a:pt x="127" y="146"/>
                      <a:pt x="115" y="153"/>
                    </a:cubicBezTo>
                    <a:cubicBezTo>
                      <a:pt x="103" y="160"/>
                      <a:pt x="91" y="164"/>
                      <a:pt x="77" y="164"/>
                    </a:cubicBezTo>
                    <a:cubicBezTo>
                      <a:pt x="64" y="164"/>
                      <a:pt x="51" y="160"/>
                      <a:pt x="39" y="153"/>
                    </a:cubicBezTo>
                    <a:cubicBezTo>
                      <a:pt x="28" y="146"/>
                      <a:pt x="17" y="135"/>
                      <a:pt x="10" y="123"/>
                    </a:cubicBezTo>
                    <a:cubicBezTo>
                      <a:pt x="4" y="111"/>
                      <a:pt x="0" y="96"/>
                      <a:pt x="0" y="82"/>
                    </a:cubicBezTo>
                    <a:cubicBezTo>
                      <a:pt x="0" y="68"/>
                      <a:pt x="4" y="54"/>
                      <a:pt x="10" y="41"/>
                    </a:cubicBezTo>
                    <a:cubicBezTo>
                      <a:pt x="17" y="29"/>
                      <a:pt x="28" y="18"/>
                      <a:pt x="39" y="11"/>
                    </a:cubicBezTo>
                    <a:cubicBezTo>
                      <a:pt x="51" y="4"/>
                      <a:pt x="63" y="0"/>
                      <a:pt x="77" y="0"/>
                    </a:cubicBezTo>
                    <a:cubicBezTo>
                      <a:pt x="90" y="0"/>
                      <a:pt x="103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50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9"/>
              <p:cNvSpPr/>
              <p:nvPr/>
            </p:nvSpPr>
            <p:spPr>
              <a:xfrm>
                <a:off x="596412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9"/>
              <p:cNvSpPr/>
              <p:nvPr/>
            </p:nvSpPr>
            <p:spPr>
              <a:xfrm>
                <a:off x="6005160" y="1758960"/>
                <a:ext cx="10440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18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9"/>
              <p:cNvSpPr/>
              <p:nvPr/>
            </p:nvSpPr>
            <p:spPr>
              <a:xfrm>
                <a:off x="5897520" y="1789200"/>
                <a:ext cx="22572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0" extrusionOk="0">
                    <a:moveTo>
                      <a:pt x="612" y="30"/>
                    </a:move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cubicBezTo>
                      <a:pt x="12" y="30"/>
                      <a:pt x="10" y="29"/>
                      <a:pt x="7" y="28"/>
                    </a:cubicBezTo>
                    <a:cubicBezTo>
                      <a:pt x="5" y="26"/>
                      <a:pt x="3" y="24"/>
                      <a:pt x="2" y="22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12"/>
                      <a:pt x="1" y="9"/>
                      <a:pt x="2" y="7"/>
                    </a:cubicBezTo>
                    <a:cubicBezTo>
                      <a:pt x="3" y="4"/>
                      <a:pt x="5" y="3"/>
                      <a:pt x="7" y="2"/>
                    </a:cubicBezTo>
                    <a:cubicBezTo>
                      <a:pt x="10" y="1"/>
                      <a:pt x="12" y="0"/>
                      <a:pt x="15" y="0"/>
                    </a:cubicBezTo>
                    <a:lnTo>
                      <a:pt x="15" y="0"/>
                    </a:lnTo>
                    <a:lnTo>
                      <a:pt x="612" y="0"/>
                    </a:lnTo>
                    <a:lnTo>
                      <a:pt x="612" y="0"/>
                    </a:lnTo>
                    <a:cubicBezTo>
                      <a:pt x="615" y="0"/>
                      <a:pt x="617" y="1"/>
                      <a:pt x="619" y="2"/>
                    </a:cubicBezTo>
                    <a:cubicBezTo>
                      <a:pt x="622" y="3"/>
                      <a:pt x="624" y="4"/>
                      <a:pt x="625" y="7"/>
                    </a:cubicBezTo>
                    <a:cubicBezTo>
                      <a:pt x="626" y="9"/>
                      <a:pt x="627" y="12"/>
                      <a:pt x="627" y="15"/>
                    </a:cubicBezTo>
                    <a:cubicBezTo>
                      <a:pt x="627" y="17"/>
                      <a:pt x="626" y="19"/>
                      <a:pt x="625" y="22"/>
                    </a:cubicBezTo>
                    <a:cubicBezTo>
                      <a:pt x="624" y="24"/>
                      <a:pt x="622" y="26"/>
                      <a:pt x="619" y="28"/>
                    </a:cubicBezTo>
                    <a:cubicBezTo>
                      <a:pt x="617" y="29"/>
                      <a:pt x="615" y="30"/>
                      <a:pt x="61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9" name="Google Shape;549;p29"/>
            <p:cNvSpPr/>
            <p:nvPr/>
          </p:nvSpPr>
          <p:spPr>
            <a:xfrm>
              <a:off x="5075312" y="4042148"/>
              <a:ext cx="126100" cy="156304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7642925" y="801585"/>
              <a:ext cx="200625" cy="248680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4949200" y="847771"/>
              <a:ext cx="126100" cy="156308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9"/>
          <p:cNvSpPr/>
          <p:nvPr/>
        </p:nvSpPr>
        <p:spPr>
          <a:xfrm>
            <a:off x="1978925" y="4480274"/>
            <a:ext cx="207000" cy="256603"/>
          </a:xfrm>
          <a:custGeom>
            <a:avLst/>
            <a:gdLst/>
            <a:ahLst/>
            <a:cxnLst/>
            <a:rect l="l" t="t" r="r" b="b"/>
            <a:pathLst>
              <a:path w="263" h="326" extrusionOk="0">
                <a:moveTo>
                  <a:pt x="131" y="326"/>
                </a:moveTo>
                <a:lnTo>
                  <a:pt x="91" y="212"/>
                </a:lnTo>
                <a:lnTo>
                  <a:pt x="0" y="163"/>
                </a:lnTo>
                <a:lnTo>
                  <a:pt x="91" y="113"/>
                </a:lnTo>
                <a:lnTo>
                  <a:pt x="131" y="0"/>
                </a:lnTo>
                <a:lnTo>
                  <a:pt x="171" y="113"/>
                </a:lnTo>
                <a:lnTo>
                  <a:pt x="263" y="163"/>
                </a:lnTo>
                <a:lnTo>
                  <a:pt x="171" y="212"/>
                </a:lnTo>
                <a:lnTo>
                  <a:pt x="131" y="3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9"/>
          <p:cNvSpPr/>
          <p:nvPr/>
        </p:nvSpPr>
        <p:spPr>
          <a:xfrm>
            <a:off x="585784" y="381538"/>
            <a:ext cx="254882" cy="315925"/>
          </a:xfrm>
          <a:custGeom>
            <a:avLst/>
            <a:gdLst/>
            <a:ahLst/>
            <a:cxnLst/>
            <a:rect l="l" t="t" r="r" b="b"/>
            <a:pathLst>
              <a:path w="263" h="326" extrusionOk="0">
                <a:moveTo>
                  <a:pt x="131" y="326"/>
                </a:moveTo>
                <a:lnTo>
                  <a:pt x="91" y="212"/>
                </a:lnTo>
                <a:lnTo>
                  <a:pt x="0" y="163"/>
                </a:lnTo>
                <a:lnTo>
                  <a:pt x="91" y="113"/>
                </a:lnTo>
                <a:lnTo>
                  <a:pt x="131" y="0"/>
                </a:lnTo>
                <a:lnTo>
                  <a:pt x="171" y="113"/>
                </a:lnTo>
                <a:lnTo>
                  <a:pt x="263" y="163"/>
                </a:lnTo>
                <a:lnTo>
                  <a:pt x="171" y="212"/>
                </a:lnTo>
                <a:lnTo>
                  <a:pt x="131" y="3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60;p39">
            <a:extLst>
              <a:ext uri="{FF2B5EF4-FFF2-40B4-BE49-F238E27FC236}">
                <a16:creationId xmlns:a16="http://schemas.microsoft.com/office/drawing/2014/main" id="{9B2D8898-53BF-9795-5FC1-4F9A084E2AA1}"/>
              </a:ext>
            </a:extLst>
          </p:cNvPr>
          <p:cNvSpPr txBox="1">
            <a:spLocks/>
          </p:cNvSpPr>
          <p:nvPr/>
        </p:nvSpPr>
        <p:spPr>
          <a:xfrm>
            <a:off x="738353" y="1164252"/>
            <a:ext cx="3952287" cy="27053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ĐÓN CÁC BẠN ĐẾN TIẾT HỌC MỚI!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3" name="Google Shape;873;p39"/>
          <p:cNvGrpSpPr/>
          <p:nvPr/>
        </p:nvGrpSpPr>
        <p:grpSpPr>
          <a:xfrm>
            <a:off x="6964260" y="150078"/>
            <a:ext cx="3641401" cy="5910144"/>
            <a:chOff x="6659460" y="-307122"/>
            <a:chExt cx="3641401" cy="5910144"/>
          </a:xfrm>
        </p:grpSpPr>
        <p:grpSp>
          <p:nvGrpSpPr>
            <p:cNvPr id="874" name="Google Shape;874;p39"/>
            <p:cNvGrpSpPr/>
            <p:nvPr/>
          </p:nvGrpSpPr>
          <p:grpSpPr>
            <a:xfrm>
              <a:off x="6659460" y="-307122"/>
              <a:ext cx="3641401" cy="5910144"/>
              <a:chOff x="4568760" y="928080"/>
              <a:chExt cx="2354760" cy="3822120"/>
            </a:xfrm>
          </p:grpSpPr>
          <p:sp>
            <p:nvSpPr>
              <p:cNvPr id="875" name="Google Shape;875;p39"/>
              <p:cNvSpPr/>
              <p:nvPr/>
            </p:nvSpPr>
            <p:spPr>
              <a:xfrm>
                <a:off x="4833360" y="928080"/>
                <a:ext cx="2090160" cy="382212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617" extrusionOk="0">
                    <a:moveTo>
                      <a:pt x="5802" y="2483"/>
                    </a:moveTo>
                    <a:cubicBezTo>
                      <a:pt x="5806" y="2564"/>
                      <a:pt x="5807" y="2637"/>
                      <a:pt x="5804" y="2705"/>
                    </a:cubicBezTo>
                    <a:cubicBezTo>
                      <a:pt x="5802" y="2780"/>
                      <a:pt x="5795" y="2854"/>
                      <a:pt x="5785" y="2928"/>
                    </a:cubicBezTo>
                    <a:cubicBezTo>
                      <a:pt x="5765" y="3080"/>
                      <a:pt x="5727" y="3229"/>
                      <a:pt x="5673" y="3372"/>
                    </a:cubicBezTo>
                    <a:cubicBezTo>
                      <a:pt x="5637" y="3469"/>
                      <a:pt x="5593" y="3562"/>
                      <a:pt x="5541" y="3652"/>
                    </a:cubicBezTo>
                    <a:cubicBezTo>
                      <a:pt x="5515" y="3697"/>
                      <a:pt x="5487" y="3741"/>
                      <a:pt x="5457" y="3785"/>
                    </a:cubicBezTo>
                    <a:cubicBezTo>
                      <a:pt x="5366" y="3914"/>
                      <a:pt x="5258" y="4031"/>
                      <a:pt x="5136" y="4132"/>
                    </a:cubicBezTo>
                    <a:cubicBezTo>
                      <a:pt x="5062" y="4193"/>
                      <a:pt x="4983" y="4248"/>
                      <a:pt x="4900" y="4296"/>
                    </a:cubicBezTo>
                    <a:cubicBezTo>
                      <a:pt x="4846" y="4328"/>
                      <a:pt x="4789" y="4356"/>
                      <a:pt x="4731" y="4382"/>
                    </a:cubicBezTo>
                    <a:cubicBezTo>
                      <a:pt x="4587" y="4445"/>
                      <a:pt x="4434" y="4489"/>
                      <a:pt x="4278" y="4512"/>
                    </a:cubicBezTo>
                    <a:cubicBezTo>
                      <a:pt x="4201" y="4524"/>
                      <a:pt x="4124" y="4530"/>
                      <a:pt x="4046" y="4532"/>
                    </a:cubicBezTo>
                    <a:cubicBezTo>
                      <a:pt x="4031" y="4533"/>
                      <a:pt x="4016" y="4533"/>
                      <a:pt x="4001" y="4533"/>
                    </a:cubicBezTo>
                    <a:cubicBezTo>
                      <a:pt x="3979" y="4533"/>
                      <a:pt x="3956" y="4533"/>
                      <a:pt x="3934" y="4532"/>
                    </a:cubicBezTo>
                    <a:lnTo>
                      <a:pt x="3931" y="4532"/>
                    </a:lnTo>
                    <a:lnTo>
                      <a:pt x="3874" y="4529"/>
                    </a:lnTo>
                    <a:cubicBezTo>
                      <a:pt x="3861" y="4529"/>
                      <a:pt x="3848" y="4527"/>
                      <a:pt x="3835" y="4526"/>
                    </a:cubicBezTo>
                    <a:lnTo>
                      <a:pt x="3817" y="4525"/>
                    </a:lnTo>
                    <a:cubicBezTo>
                      <a:pt x="3741" y="4518"/>
                      <a:pt x="3666" y="4507"/>
                      <a:pt x="3592" y="4492"/>
                    </a:cubicBezTo>
                    <a:cubicBezTo>
                      <a:pt x="3519" y="4478"/>
                      <a:pt x="3447" y="4460"/>
                      <a:pt x="3376" y="4438"/>
                    </a:cubicBezTo>
                    <a:lnTo>
                      <a:pt x="3349" y="4430"/>
                    </a:lnTo>
                    <a:lnTo>
                      <a:pt x="3271" y="4403"/>
                    </a:lnTo>
                    <a:lnTo>
                      <a:pt x="3245" y="4394"/>
                    </a:lnTo>
                    <a:cubicBezTo>
                      <a:pt x="3219" y="4384"/>
                      <a:pt x="3193" y="4375"/>
                      <a:pt x="3168" y="4364"/>
                    </a:cubicBezTo>
                    <a:lnTo>
                      <a:pt x="3151" y="4357"/>
                    </a:lnTo>
                    <a:cubicBezTo>
                      <a:pt x="3140" y="4353"/>
                      <a:pt x="3129" y="4348"/>
                      <a:pt x="3117" y="4343"/>
                    </a:cubicBezTo>
                    <a:lnTo>
                      <a:pt x="3068" y="4321"/>
                    </a:lnTo>
                    <a:cubicBezTo>
                      <a:pt x="3055" y="4316"/>
                      <a:pt x="3043" y="4310"/>
                      <a:pt x="3032" y="4305"/>
                    </a:cubicBezTo>
                    <a:lnTo>
                      <a:pt x="2978" y="4279"/>
                    </a:lnTo>
                    <a:lnTo>
                      <a:pt x="2915" y="4250"/>
                    </a:lnTo>
                    <a:lnTo>
                      <a:pt x="2847" y="4217"/>
                    </a:lnTo>
                    <a:lnTo>
                      <a:pt x="2803" y="4195"/>
                    </a:lnTo>
                    <a:cubicBezTo>
                      <a:pt x="2740" y="4164"/>
                      <a:pt x="2680" y="4133"/>
                      <a:pt x="2629" y="4107"/>
                    </a:cubicBezTo>
                    <a:cubicBezTo>
                      <a:pt x="2534" y="4057"/>
                      <a:pt x="2441" y="4006"/>
                      <a:pt x="2350" y="3957"/>
                    </a:cubicBezTo>
                    <a:lnTo>
                      <a:pt x="2296" y="3928"/>
                    </a:lnTo>
                    <a:cubicBezTo>
                      <a:pt x="2090" y="3817"/>
                      <a:pt x="1871" y="3700"/>
                      <a:pt x="1654" y="3602"/>
                    </a:cubicBezTo>
                    <a:cubicBezTo>
                      <a:pt x="1546" y="3553"/>
                      <a:pt x="1440" y="3510"/>
                      <a:pt x="1339" y="3475"/>
                    </a:cubicBezTo>
                    <a:lnTo>
                      <a:pt x="1324" y="3470"/>
                    </a:lnTo>
                    <a:cubicBezTo>
                      <a:pt x="1316" y="3467"/>
                      <a:pt x="1308" y="3464"/>
                      <a:pt x="1300" y="3462"/>
                    </a:cubicBezTo>
                    <a:lnTo>
                      <a:pt x="1261" y="3449"/>
                    </a:lnTo>
                    <a:cubicBezTo>
                      <a:pt x="1243" y="3443"/>
                      <a:pt x="1225" y="3438"/>
                      <a:pt x="1208" y="3433"/>
                    </a:cubicBezTo>
                    <a:lnTo>
                      <a:pt x="1183" y="3426"/>
                    </a:lnTo>
                    <a:cubicBezTo>
                      <a:pt x="1174" y="3423"/>
                      <a:pt x="1165" y="3421"/>
                      <a:pt x="1156" y="3419"/>
                    </a:cubicBezTo>
                    <a:lnTo>
                      <a:pt x="1144" y="3416"/>
                    </a:lnTo>
                    <a:lnTo>
                      <a:pt x="1105" y="3406"/>
                    </a:lnTo>
                    <a:lnTo>
                      <a:pt x="1058" y="3395"/>
                    </a:lnTo>
                    <a:cubicBezTo>
                      <a:pt x="1048" y="3393"/>
                      <a:pt x="1038" y="3391"/>
                      <a:pt x="1029" y="3389"/>
                    </a:cubicBezTo>
                    <a:lnTo>
                      <a:pt x="1009" y="3385"/>
                    </a:lnTo>
                    <a:cubicBezTo>
                      <a:pt x="990" y="3382"/>
                      <a:pt x="971" y="3378"/>
                      <a:pt x="953" y="3375"/>
                    </a:cubicBezTo>
                    <a:lnTo>
                      <a:pt x="915" y="3370"/>
                    </a:lnTo>
                    <a:lnTo>
                      <a:pt x="859" y="3363"/>
                    </a:lnTo>
                    <a:cubicBezTo>
                      <a:pt x="855" y="3363"/>
                      <a:pt x="851" y="3362"/>
                      <a:pt x="848" y="3362"/>
                    </a:cubicBezTo>
                    <a:lnTo>
                      <a:pt x="841" y="3362"/>
                    </a:lnTo>
                    <a:lnTo>
                      <a:pt x="800" y="3359"/>
                    </a:lnTo>
                    <a:lnTo>
                      <a:pt x="795" y="3359"/>
                    </a:lnTo>
                    <a:lnTo>
                      <a:pt x="771" y="3358"/>
                    </a:lnTo>
                    <a:cubicBezTo>
                      <a:pt x="764" y="3358"/>
                      <a:pt x="757" y="3358"/>
                      <a:pt x="749" y="3358"/>
                    </a:cubicBezTo>
                    <a:lnTo>
                      <a:pt x="741" y="3358"/>
                    </a:lnTo>
                    <a:cubicBezTo>
                      <a:pt x="658" y="3360"/>
                      <a:pt x="577" y="3376"/>
                      <a:pt x="500" y="3406"/>
                    </a:cubicBezTo>
                    <a:cubicBezTo>
                      <a:pt x="464" y="3419"/>
                      <a:pt x="429" y="3436"/>
                      <a:pt x="395" y="3456"/>
                    </a:cubicBezTo>
                    <a:cubicBezTo>
                      <a:pt x="283" y="3521"/>
                      <a:pt x="189" y="3614"/>
                      <a:pt x="124" y="3727"/>
                    </a:cubicBezTo>
                    <a:cubicBezTo>
                      <a:pt x="84" y="3796"/>
                      <a:pt x="55" y="3871"/>
                      <a:pt x="39" y="3950"/>
                    </a:cubicBezTo>
                    <a:cubicBezTo>
                      <a:pt x="38" y="3955"/>
                      <a:pt x="37" y="3961"/>
                      <a:pt x="36" y="3967"/>
                    </a:cubicBezTo>
                    <a:cubicBezTo>
                      <a:pt x="36" y="3971"/>
                      <a:pt x="35" y="3976"/>
                      <a:pt x="34" y="3981"/>
                    </a:cubicBezTo>
                    <a:lnTo>
                      <a:pt x="31" y="3998"/>
                    </a:lnTo>
                    <a:cubicBezTo>
                      <a:pt x="30" y="4004"/>
                      <a:pt x="29" y="4010"/>
                      <a:pt x="29" y="4017"/>
                    </a:cubicBezTo>
                    <a:lnTo>
                      <a:pt x="24" y="4055"/>
                    </a:lnTo>
                    <a:cubicBezTo>
                      <a:pt x="23" y="4063"/>
                      <a:pt x="22" y="4070"/>
                      <a:pt x="22" y="4078"/>
                    </a:cubicBezTo>
                    <a:cubicBezTo>
                      <a:pt x="21" y="4083"/>
                      <a:pt x="21" y="4088"/>
                      <a:pt x="20" y="4094"/>
                    </a:cubicBezTo>
                    <a:cubicBezTo>
                      <a:pt x="15" y="4149"/>
                      <a:pt x="13" y="4200"/>
                      <a:pt x="13" y="4247"/>
                    </a:cubicBezTo>
                    <a:cubicBezTo>
                      <a:pt x="13" y="4249"/>
                      <a:pt x="13" y="4250"/>
                      <a:pt x="13" y="4251"/>
                    </a:cubicBezTo>
                    <a:cubicBezTo>
                      <a:pt x="13" y="4456"/>
                      <a:pt x="48" y="4660"/>
                      <a:pt x="118" y="4853"/>
                    </a:cubicBezTo>
                    <a:cubicBezTo>
                      <a:pt x="155" y="4959"/>
                      <a:pt x="202" y="5060"/>
                      <a:pt x="258" y="5157"/>
                    </a:cubicBezTo>
                    <a:cubicBezTo>
                      <a:pt x="306" y="5240"/>
                      <a:pt x="360" y="5318"/>
                      <a:pt x="419" y="5393"/>
                    </a:cubicBezTo>
                    <a:lnTo>
                      <a:pt x="414" y="5397"/>
                    </a:lnTo>
                    <a:lnTo>
                      <a:pt x="419" y="5393"/>
                    </a:lnTo>
                    <a:cubicBezTo>
                      <a:pt x="448" y="5428"/>
                      <a:pt x="480" y="5465"/>
                      <a:pt x="522" y="5510"/>
                    </a:cubicBezTo>
                    <a:lnTo>
                      <a:pt x="564" y="5552"/>
                    </a:lnTo>
                    <a:lnTo>
                      <a:pt x="579" y="5568"/>
                    </a:lnTo>
                    <a:cubicBezTo>
                      <a:pt x="595" y="5583"/>
                      <a:pt x="612" y="5599"/>
                      <a:pt x="628" y="5615"/>
                    </a:cubicBezTo>
                    <a:lnTo>
                      <a:pt x="642" y="5629"/>
                    </a:lnTo>
                    <a:cubicBezTo>
                      <a:pt x="736" y="5718"/>
                      <a:pt x="833" y="5806"/>
                      <a:pt x="908" y="5872"/>
                    </a:cubicBezTo>
                    <a:cubicBezTo>
                      <a:pt x="940" y="5900"/>
                      <a:pt x="972" y="5929"/>
                      <a:pt x="1004" y="5957"/>
                    </a:cubicBezTo>
                    <a:cubicBezTo>
                      <a:pt x="1064" y="6011"/>
                      <a:pt x="1127" y="6066"/>
                      <a:pt x="1189" y="6122"/>
                    </a:cubicBezTo>
                    <a:lnTo>
                      <a:pt x="1252" y="6179"/>
                    </a:lnTo>
                    <a:lnTo>
                      <a:pt x="1312" y="6227"/>
                    </a:lnTo>
                    <a:lnTo>
                      <a:pt x="1358" y="6263"/>
                    </a:lnTo>
                    <a:cubicBezTo>
                      <a:pt x="1391" y="6289"/>
                      <a:pt x="1426" y="6316"/>
                      <a:pt x="1461" y="6344"/>
                    </a:cubicBezTo>
                    <a:cubicBezTo>
                      <a:pt x="1489" y="6367"/>
                      <a:pt x="1515" y="6388"/>
                      <a:pt x="1539" y="6408"/>
                    </a:cubicBezTo>
                    <a:lnTo>
                      <a:pt x="1599" y="6459"/>
                    </a:lnTo>
                    <a:cubicBezTo>
                      <a:pt x="1604" y="6463"/>
                      <a:pt x="1609" y="6468"/>
                      <a:pt x="1614" y="6472"/>
                    </a:cubicBezTo>
                    <a:lnTo>
                      <a:pt x="1621" y="6479"/>
                    </a:lnTo>
                    <a:cubicBezTo>
                      <a:pt x="1678" y="6531"/>
                      <a:pt x="1733" y="6586"/>
                      <a:pt x="1784" y="6645"/>
                    </a:cubicBezTo>
                    <a:cubicBezTo>
                      <a:pt x="1858" y="6731"/>
                      <a:pt x="1925" y="6825"/>
                      <a:pt x="1982" y="6923"/>
                    </a:cubicBezTo>
                    <a:cubicBezTo>
                      <a:pt x="2003" y="6961"/>
                      <a:pt x="2023" y="6999"/>
                      <a:pt x="2042" y="7038"/>
                    </a:cubicBezTo>
                    <a:cubicBezTo>
                      <a:pt x="2077" y="7109"/>
                      <a:pt x="2107" y="7182"/>
                      <a:pt x="2131" y="7258"/>
                    </a:cubicBezTo>
                    <a:lnTo>
                      <a:pt x="2149" y="7314"/>
                    </a:lnTo>
                    <a:lnTo>
                      <a:pt x="2164" y="7372"/>
                    </a:lnTo>
                    <a:cubicBezTo>
                      <a:pt x="2172" y="7403"/>
                      <a:pt x="2182" y="7445"/>
                      <a:pt x="2189" y="7488"/>
                    </a:cubicBezTo>
                    <a:cubicBezTo>
                      <a:pt x="2208" y="7592"/>
                      <a:pt x="2218" y="7699"/>
                      <a:pt x="2218" y="7805"/>
                    </a:cubicBezTo>
                    <a:cubicBezTo>
                      <a:pt x="2218" y="7856"/>
                      <a:pt x="2216" y="7907"/>
                      <a:pt x="2211" y="7958"/>
                    </a:cubicBezTo>
                    <a:cubicBezTo>
                      <a:pt x="2198" y="8110"/>
                      <a:pt x="2168" y="8260"/>
                      <a:pt x="2122" y="8405"/>
                    </a:cubicBezTo>
                    <a:cubicBezTo>
                      <a:pt x="2077" y="8543"/>
                      <a:pt x="2022" y="8677"/>
                      <a:pt x="1956" y="8806"/>
                    </a:cubicBezTo>
                    <a:cubicBezTo>
                      <a:pt x="1928" y="8860"/>
                      <a:pt x="1900" y="8913"/>
                      <a:pt x="1870" y="8965"/>
                    </a:cubicBezTo>
                    <a:cubicBezTo>
                      <a:pt x="1830" y="9033"/>
                      <a:pt x="1788" y="9100"/>
                      <a:pt x="1745" y="9166"/>
                    </a:cubicBezTo>
                    <a:cubicBezTo>
                      <a:pt x="1708" y="9221"/>
                      <a:pt x="1669" y="9277"/>
                      <a:pt x="1628" y="9333"/>
                    </a:cubicBezTo>
                    <a:cubicBezTo>
                      <a:pt x="1590" y="9385"/>
                      <a:pt x="1549" y="9439"/>
                      <a:pt x="1507" y="9492"/>
                    </a:cubicBezTo>
                    <a:cubicBezTo>
                      <a:pt x="1364" y="9673"/>
                      <a:pt x="1200" y="9860"/>
                      <a:pt x="991" y="10079"/>
                    </a:cubicBezTo>
                    <a:cubicBezTo>
                      <a:pt x="879" y="10197"/>
                      <a:pt x="765" y="10313"/>
                      <a:pt x="655" y="10425"/>
                    </a:cubicBezTo>
                    <a:cubicBezTo>
                      <a:pt x="592" y="10488"/>
                      <a:pt x="528" y="10553"/>
                      <a:pt x="466" y="10617"/>
                    </a:cubicBezTo>
                    <a:lnTo>
                      <a:pt x="456" y="10607"/>
                    </a:lnTo>
                    <a:cubicBezTo>
                      <a:pt x="518" y="10543"/>
                      <a:pt x="583" y="10478"/>
                      <a:pt x="645" y="10415"/>
                    </a:cubicBezTo>
                    <a:cubicBezTo>
                      <a:pt x="755" y="10303"/>
                      <a:pt x="869" y="10187"/>
                      <a:pt x="981" y="10070"/>
                    </a:cubicBezTo>
                    <a:cubicBezTo>
                      <a:pt x="1189" y="9850"/>
                      <a:pt x="1353" y="9664"/>
                      <a:pt x="1496" y="9483"/>
                    </a:cubicBezTo>
                    <a:cubicBezTo>
                      <a:pt x="1538" y="9430"/>
                      <a:pt x="1579" y="9376"/>
                      <a:pt x="1617" y="9324"/>
                    </a:cubicBezTo>
                    <a:cubicBezTo>
                      <a:pt x="1657" y="9269"/>
                      <a:pt x="1696" y="9213"/>
                      <a:pt x="1733" y="9158"/>
                    </a:cubicBezTo>
                    <a:cubicBezTo>
                      <a:pt x="1777" y="9092"/>
                      <a:pt x="1818" y="9025"/>
                      <a:pt x="1857" y="8957"/>
                    </a:cubicBezTo>
                    <a:cubicBezTo>
                      <a:pt x="1887" y="8906"/>
                      <a:pt x="1916" y="8853"/>
                      <a:pt x="1943" y="8800"/>
                    </a:cubicBezTo>
                    <a:cubicBezTo>
                      <a:pt x="2009" y="8671"/>
                      <a:pt x="2064" y="8538"/>
                      <a:pt x="2108" y="8400"/>
                    </a:cubicBezTo>
                    <a:cubicBezTo>
                      <a:pt x="2154" y="8256"/>
                      <a:pt x="2184" y="8107"/>
                      <a:pt x="2198" y="7957"/>
                    </a:cubicBezTo>
                    <a:cubicBezTo>
                      <a:pt x="2202" y="7906"/>
                      <a:pt x="2204" y="7856"/>
                      <a:pt x="2204" y="7805"/>
                    </a:cubicBezTo>
                    <a:cubicBezTo>
                      <a:pt x="2204" y="7699"/>
                      <a:pt x="2195" y="7594"/>
                      <a:pt x="2176" y="7490"/>
                    </a:cubicBezTo>
                    <a:cubicBezTo>
                      <a:pt x="2168" y="7447"/>
                      <a:pt x="2158" y="7406"/>
                      <a:pt x="2151" y="7375"/>
                    </a:cubicBezTo>
                    <a:lnTo>
                      <a:pt x="2135" y="7318"/>
                    </a:lnTo>
                    <a:lnTo>
                      <a:pt x="2118" y="7262"/>
                    </a:lnTo>
                    <a:cubicBezTo>
                      <a:pt x="2093" y="7187"/>
                      <a:pt x="2064" y="7114"/>
                      <a:pt x="2030" y="7043"/>
                    </a:cubicBezTo>
                    <a:cubicBezTo>
                      <a:pt x="2011" y="7005"/>
                      <a:pt x="1991" y="6967"/>
                      <a:pt x="1970" y="6930"/>
                    </a:cubicBezTo>
                    <a:cubicBezTo>
                      <a:pt x="1913" y="6832"/>
                      <a:pt x="1847" y="6740"/>
                      <a:pt x="1773" y="6654"/>
                    </a:cubicBezTo>
                    <a:cubicBezTo>
                      <a:pt x="1723" y="6596"/>
                      <a:pt x="1669" y="6540"/>
                      <a:pt x="1611" y="6489"/>
                    </a:cubicBezTo>
                    <a:lnTo>
                      <a:pt x="1604" y="6482"/>
                    </a:lnTo>
                    <a:cubicBezTo>
                      <a:pt x="1600" y="6478"/>
                      <a:pt x="1595" y="6474"/>
                      <a:pt x="1590" y="6470"/>
                    </a:cubicBezTo>
                    <a:lnTo>
                      <a:pt x="1570" y="6452"/>
                    </a:lnTo>
                    <a:lnTo>
                      <a:pt x="1531" y="6419"/>
                    </a:lnTo>
                    <a:cubicBezTo>
                      <a:pt x="1507" y="6399"/>
                      <a:pt x="1481" y="6378"/>
                      <a:pt x="1452" y="6355"/>
                    </a:cubicBezTo>
                    <a:cubicBezTo>
                      <a:pt x="1418" y="6327"/>
                      <a:pt x="1383" y="6300"/>
                      <a:pt x="1350" y="6274"/>
                    </a:cubicBezTo>
                    <a:lnTo>
                      <a:pt x="1304" y="6238"/>
                    </a:lnTo>
                    <a:lnTo>
                      <a:pt x="1243" y="6190"/>
                    </a:lnTo>
                    <a:lnTo>
                      <a:pt x="1180" y="6132"/>
                    </a:lnTo>
                    <a:cubicBezTo>
                      <a:pt x="1118" y="6076"/>
                      <a:pt x="1056" y="6021"/>
                      <a:pt x="995" y="5967"/>
                    </a:cubicBezTo>
                    <a:cubicBezTo>
                      <a:pt x="963" y="5939"/>
                      <a:pt x="931" y="5910"/>
                      <a:pt x="899" y="5882"/>
                    </a:cubicBezTo>
                    <a:cubicBezTo>
                      <a:pt x="824" y="5816"/>
                      <a:pt x="727" y="5728"/>
                      <a:pt x="633" y="5638"/>
                    </a:cubicBezTo>
                    <a:lnTo>
                      <a:pt x="618" y="5624"/>
                    </a:lnTo>
                    <a:cubicBezTo>
                      <a:pt x="602" y="5609"/>
                      <a:pt x="586" y="5593"/>
                      <a:pt x="570" y="5577"/>
                    </a:cubicBezTo>
                    <a:lnTo>
                      <a:pt x="540" y="5547"/>
                    </a:lnTo>
                    <a:lnTo>
                      <a:pt x="512" y="5519"/>
                    </a:lnTo>
                    <a:cubicBezTo>
                      <a:pt x="470" y="5475"/>
                      <a:pt x="438" y="5437"/>
                      <a:pt x="409" y="5401"/>
                    </a:cubicBezTo>
                    <a:cubicBezTo>
                      <a:pt x="349" y="5327"/>
                      <a:pt x="294" y="5247"/>
                      <a:pt x="246" y="5164"/>
                    </a:cubicBezTo>
                    <a:cubicBezTo>
                      <a:pt x="190" y="5067"/>
                      <a:pt x="143" y="4964"/>
                      <a:pt x="105" y="4858"/>
                    </a:cubicBezTo>
                    <a:cubicBezTo>
                      <a:pt x="35" y="4663"/>
                      <a:pt x="0" y="4458"/>
                      <a:pt x="0" y="4251"/>
                    </a:cubicBezTo>
                    <a:cubicBezTo>
                      <a:pt x="0" y="4250"/>
                      <a:pt x="0" y="4249"/>
                      <a:pt x="0" y="4247"/>
                    </a:cubicBezTo>
                    <a:cubicBezTo>
                      <a:pt x="0" y="4199"/>
                      <a:pt x="2" y="4148"/>
                      <a:pt x="7" y="4092"/>
                    </a:cubicBezTo>
                    <a:cubicBezTo>
                      <a:pt x="7" y="4087"/>
                      <a:pt x="8" y="4082"/>
                      <a:pt x="8" y="4077"/>
                    </a:cubicBezTo>
                    <a:cubicBezTo>
                      <a:pt x="9" y="4069"/>
                      <a:pt x="10" y="4061"/>
                      <a:pt x="11" y="4053"/>
                    </a:cubicBezTo>
                    <a:lnTo>
                      <a:pt x="15" y="4015"/>
                    </a:lnTo>
                    <a:cubicBezTo>
                      <a:pt x="16" y="4008"/>
                      <a:pt x="17" y="4002"/>
                      <a:pt x="18" y="3996"/>
                    </a:cubicBezTo>
                    <a:lnTo>
                      <a:pt x="21" y="3978"/>
                    </a:lnTo>
                    <a:cubicBezTo>
                      <a:pt x="22" y="3973"/>
                      <a:pt x="22" y="3969"/>
                      <a:pt x="23" y="3964"/>
                    </a:cubicBezTo>
                    <a:cubicBezTo>
                      <a:pt x="24" y="3958"/>
                      <a:pt x="25" y="3952"/>
                      <a:pt x="26" y="3946"/>
                    </a:cubicBezTo>
                    <a:cubicBezTo>
                      <a:pt x="43" y="3867"/>
                      <a:pt x="72" y="3790"/>
                      <a:pt x="112" y="3720"/>
                    </a:cubicBezTo>
                    <a:cubicBezTo>
                      <a:pt x="179" y="3605"/>
                      <a:pt x="274" y="3509"/>
                      <a:pt x="389" y="3443"/>
                    </a:cubicBezTo>
                    <a:cubicBezTo>
                      <a:pt x="423" y="3423"/>
                      <a:pt x="459" y="3406"/>
                      <a:pt x="496" y="3392"/>
                    </a:cubicBezTo>
                    <a:cubicBezTo>
                      <a:pt x="574" y="3362"/>
                      <a:pt x="657" y="3346"/>
                      <a:pt x="741" y="3344"/>
                    </a:cubicBezTo>
                    <a:lnTo>
                      <a:pt x="749" y="3344"/>
                    </a:lnTo>
                    <a:cubicBezTo>
                      <a:pt x="757" y="3344"/>
                      <a:pt x="765" y="3344"/>
                      <a:pt x="773" y="3344"/>
                    </a:cubicBezTo>
                    <a:lnTo>
                      <a:pt x="796" y="3345"/>
                    </a:lnTo>
                    <a:cubicBezTo>
                      <a:pt x="798" y="3345"/>
                      <a:pt x="800" y="3345"/>
                      <a:pt x="802" y="3345"/>
                    </a:cubicBezTo>
                    <a:lnTo>
                      <a:pt x="842" y="3348"/>
                    </a:lnTo>
                    <a:lnTo>
                      <a:pt x="849" y="3348"/>
                    </a:lnTo>
                    <a:cubicBezTo>
                      <a:pt x="853" y="3349"/>
                      <a:pt x="857" y="3349"/>
                      <a:pt x="861" y="3349"/>
                    </a:cubicBezTo>
                    <a:lnTo>
                      <a:pt x="917" y="3356"/>
                    </a:lnTo>
                    <a:lnTo>
                      <a:pt x="955" y="3362"/>
                    </a:lnTo>
                    <a:cubicBezTo>
                      <a:pt x="974" y="3364"/>
                      <a:pt x="993" y="3368"/>
                      <a:pt x="1012" y="3371"/>
                    </a:cubicBezTo>
                    <a:lnTo>
                      <a:pt x="1032" y="3375"/>
                    </a:lnTo>
                    <a:cubicBezTo>
                      <a:pt x="1042" y="3377"/>
                      <a:pt x="1052" y="3379"/>
                      <a:pt x="1062" y="3381"/>
                    </a:cubicBezTo>
                    <a:lnTo>
                      <a:pt x="1109" y="3392"/>
                    </a:lnTo>
                    <a:lnTo>
                      <a:pt x="1148" y="3402"/>
                    </a:lnTo>
                    <a:lnTo>
                      <a:pt x="1160" y="3405"/>
                    </a:lnTo>
                    <a:cubicBezTo>
                      <a:pt x="1169" y="3407"/>
                      <a:pt x="1178" y="3410"/>
                      <a:pt x="1187" y="3412"/>
                    </a:cubicBezTo>
                    <a:lnTo>
                      <a:pt x="1212" y="3419"/>
                    </a:lnTo>
                    <a:cubicBezTo>
                      <a:pt x="1230" y="3424"/>
                      <a:pt x="1248" y="3429"/>
                      <a:pt x="1266" y="3435"/>
                    </a:cubicBezTo>
                    <a:lnTo>
                      <a:pt x="1305" y="3448"/>
                    </a:lnTo>
                    <a:cubicBezTo>
                      <a:pt x="1313" y="3451"/>
                      <a:pt x="1321" y="3453"/>
                      <a:pt x="1329" y="3456"/>
                    </a:cubicBezTo>
                    <a:lnTo>
                      <a:pt x="1344" y="3461"/>
                    </a:lnTo>
                    <a:cubicBezTo>
                      <a:pt x="1445" y="3497"/>
                      <a:pt x="1552" y="3540"/>
                      <a:pt x="1661" y="3589"/>
                    </a:cubicBezTo>
                    <a:cubicBezTo>
                      <a:pt x="1878" y="3687"/>
                      <a:pt x="2097" y="3803"/>
                      <a:pt x="2303" y="3915"/>
                    </a:cubicBezTo>
                    <a:lnTo>
                      <a:pt x="2357" y="3944"/>
                    </a:lnTo>
                    <a:cubicBezTo>
                      <a:pt x="2448" y="3993"/>
                      <a:pt x="2542" y="4044"/>
                      <a:pt x="2636" y="4093"/>
                    </a:cubicBezTo>
                    <a:cubicBezTo>
                      <a:pt x="2687" y="4120"/>
                      <a:pt x="2747" y="4151"/>
                      <a:pt x="2810" y="4182"/>
                    </a:cubicBezTo>
                    <a:lnTo>
                      <a:pt x="2854" y="4204"/>
                    </a:lnTo>
                    <a:lnTo>
                      <a:pt x="2942" y="4246"/>
                    </a:lnTo>
                    <a:lnTo>
                      <a:pt x="2984" y="4265"/>
                    </a:lnTo>
                    <a:lnTo>
                      <a:pt x="2981" y="4272"/>
                    </a:lnTo>
                    <a:lnTo>
                      <a:pt x="2984" y="4265"/>
                    </a:lnTo>
                    <a:lnTo>
                      <a:pt x="3039" y="4291"/>
                    </a:lnTo>
                    <a:cubicBezTo>
                      <a:pt x="3050" y="4297"/>
                      <a:pt x="3061" y="4302"/>
                      <a:pt x="3074" y="4308"/>
                    </a:cubicBezTo>
                    <a:lnTo>
                      <a:pt x="3124" y="4330"/>
                    </a:lnTo>
                    <a:cubicBezTo>
                      <a:pt x="3135" y="4334"/>
                      <a:pt x="3146" y="4339"/>
                      <a:pt x="3157" y="4344"/>
                    </a:cubicBezTo>
                    <a:lnTo>
                      <a:pt x="3174" y="4351"/>
                    </a:lnTo>
                    <a:cubicBezTo>
                      <a:pt x="3199" y="4361"/>
                      <a:pt x="3225" y="4371"/>
                      <a:pt x="3250" y="4380"/>
                    </a:cubicBezTo>
                    <a:lnTo>
                      <a:pt x="3276" y="4390"/>
                    </a:lnTo>
                    <a:lnTo>
                      <a:pt x="3354" y="4416"/>
                    </a:lnTo>
                    <a:lnTo>
                      <a:pt x="3380" y="4424"/>
                    </a:lnTo>
                    <a:cubicBezTo>
                      <a:pt x="3451" y="4445"/>
                      <a:pt x="3523" y="4463"/>
                      <a:pt x="3596" y="4478"/>
                    </a:cubicBezTo>
                    <a:cubicBezTo>
                      <a:pt x="3669" y="4493"/>
                      <a:pt x="3744" y="4503"/>
                      <a:pt x="3818" y="4510"/>
                    </a:cubicBezTo>
                    <a:lnTo>
                      <a:pt x="3837" y="4512"/>
                    </a:lnTo>
                    <a:cubicBezTo>
                      <a:pt x="3849" y="4513"/>
                      <a:pt x="3862" y="4514"/>
                      <a:pt x="3875" y="4514"/>
                    </a:cubicBezTo>
                    <a:lnTo>
                      <a:pt x="3935" y="4517"/>
                    </a:lnTo>
                    <a:cubicBezTo>
                      <a:pt x="3972" y="4518"/>
                      <a:pt x="4010" y="4519"/>
                      <a:pt x="4047" y="4517"/>
                    </a:cubicBezTo>
                    <a:cubicBezTo>
                      <a:pt x="4124" y="4515"/>
                      <a:pt x="4201" y="4509"/>
                      <a:pt x="4277" y="4497"/>
                    </a:cubicBezTo>
                    <a:cubicBezTo>
                      <a:pt x="4432" y="4474"/>
                      <a:pt x="4583" y="4431"/>
                      <a:pt x="4727" y="4368"/>
                    </a:cubicBezTo>
                    <a:cubicBezTo>
                      <a:pt x="4784" y="4343"/>
                      <a:pt x="4840" y="4314"/>
                      <a:pt x="4894" y="4283"/>
                    </a:cubicBezTo>
                    <a:cubicBezTo>
                      <a:pt x="4976" y="4236"/>
                      <a:pt x="5055" y="4181"/>
                      <a:pt x="5128" y="4121"/>
                    </a:cubicBezTo>
                    <a:cubicBezTo>
                      <a:pt x="5249" y="4020"/>
                      <a:pt x="5356" y="3904"/>
                      <a:pt x="5446" y="3776"/>
                    </a:cubicBezTo>
                    <a:cubicBezTo>
                      <a:pt x="5476" y="3733"/>
                      <a:pt x="5504" y="3688"/>
                      <a:pt x="5530" y="3643"/>
                    </a:cubicBezTo>
                    <a:cubicBezTo>
                      <a:pt x="5581" y="3554"/>
                      <a:pt x="5625" y="3462"/>
                      <a:pt x="5661" y="3366"/>
                    </a:cubicBezTo>
                    <a:cubicBezTo>
                      <a:pt x="5714" y="3224"/>
                      <a:pt x="5751" y="3076"/>
                      <a:pt x="5772" y="2926"/>
                    </a:cubicBezTo>
                    <a:cubicBezTo>
                      <a:pt x="5782" y="2852"/>
                      <a:pt x="5788" y="2778"/>
                      <a:pt x="5791" y="2704"/>
                    </a:cubicBezTo>
                    <a:cubicBezTo>
                      <a:pt x="5793" y="2636"/>
                      <a:pt x="5792" y="2564"/>
                      <a:pt x="5788" y="2483"/>
                    </a:cubicBezTo>
                    <a:lnTo>
                      <a:pt x="5784" y="2429"/>
                    </a:lnTo>
                    <a:lnTo>
                      <a:pt x="5779" y="2374"/>
                    </a:lnTo>
                    <a:cubicBezTo>
                      <a:pt x="5777" y="2357"/>
                      <a:pt x="5775" y="2340"/>
                      <a:pt x="5773" y="2324"/>
                    </a:cubicBezTo>
                    <a:lnTo>
                      <a:pt x="5773" y="2320"/>
                    </a:lnTo>
                    <a:cubicBezTo>
                      <a:pt x="5772" y="2315"/>
                      <a:pt x="5771" y="2308"/>
                      <a:pt x="5770" y="2302"/>
                    </a:cubicBezTo>
                    <a:cubicBezTo>
                      <a:pt x="5769" y="2291"/>
                      <a:pt x="5767" y="2279"/>
                      <a:pt x="5766" y="2267"/>
                    </a:cubicBezTo>
                    <a:lnTo>
                      <a:pt x="5763" y="2251"/>
                    </a:lnTo>
                    <a:cubicBezTo>
                      <a:pt x="5758" y="2221"/>
                      <a:pt x="5754" y="2190"/>
                      <a:pt x="5748" y="2160"/>
                    </a:cubicBezTo>
                    <a:lnTo>
                      <a:pt x="5742" y="2134"/>
                    </a:lnTo>
                    <a:cubicBezTo>
                      <a:pt x="5741" y="2124"/>
                      <a:pt x="5739" y="2115"/>
                      <a:pt x="5737" y="2107"/>
                    </a:cubicBezTo>
                    <a:lnTo>
                      <a:pt x="5725" y="2053"/>
                    </a:lnTo>
                    <a:cubicBezTo>
                      <a:pt x="5723" y="2041"/>
                      <a:pt x="5719" y="2029"/>
                      <a:pt x="5716" y="2017"/>
                    </a:cubicBezTo>
                    <a:cubicBezTo>
                      <a:pt x="5715" y="2011"/>
                      <a:pt x="5713" y="2006"/>
                      <a:pt x="5712" y="2000"/>
                    </a:cubicBezTo>
                    <a:lnTo>
                      <a:pt x="5695" y="1939"/>
                    </a:lnTo>
                    <a:cubicBezTo>
                      <a:pt x="5686" y="1908"/>
                      <a:pt x="5677" y="1876"/>
                      <a:pt x="5667" y="1845"/>
                    </a:cubicBezTo>
                    <a:cubicBezTo>
                      <a:pt x="5647" y="1784"/>
                      <a:pt x="5624" y="1719"/>
                      <a:pt x="5595" y="1646"/>
                    </a:cubicBezTo>
                    <a:lnTo>
                      <a:pt x="5575" y="1598"/>
                    </a:lnTo>
                    <a:cubicBezTo>
                      <a:pt x="5570" y="1587"/>
                      <a:pt x="5565" y="1576"/>
                      <a:pt x="5561" y="1566"/>
                    </a:cubicBezTo>
                    <a:lnTo>
                      <a:pt x="5554" y="1550"/>
                    </a:lnTo>
                    <a:cubicBezTo>
                      <a:pt x="5544" y="1526"/>
                      <a:pt x="5533" y="1502"/>
                      <a:pt x="5522" y="1479"/>
                    </a:cubicBezTo>
                    <a:lnTo>
                      <a:pt x="5511" y="1455"/>
                    </a:lnTo>
                    <a:cubicBezTo>
                      <a:pt x="5474" y="1379"/>
                      <a:pt x="5445" y="1323"/>
                      <a:pt x="5416" y="1271"/>
                    </a:cubicBezTo>
                    <a:cubicBezTo>
                      <a:pt x="5406" y="1250"/>
                      <a:pt x="5394" y="1230"/>
                      <a:pt x="5383" y="1210"/>
                    </a:cubicBezTo>
                    <a:cubicBezTo>
                      <a:pt x="5377" y="1200"/>
                      <a:pt x="5372" y="1191"/>
                      <a:pt x="5366" y="1181"/>
                    </a:cubicBezTo>
                    <a:lnTo>
                      <a:pt x="5341" y="1137"/>
                    </a:lnTo>
                    <a:cubicBezTo>
                      <a:pt x="5332" y="1123"/>
                      <a:pt x="5323" y="1108"/>
                      <a:pt x="5314" y="1094"/>
                    </a:cubicBezTo>
                    <a:cubicBezTo>
                      <a:pt x="5278" y="1034"/>
                      <a:pt x="5241" y="977"/>
                      <a:pt x="5206" y="924"/>
                    </a:cubicBezTo>
                    <a:cubicBezTo>
                      <a:pt x="5133" y="816"/>
                      <a:pt x="5055" y="708"/>
                      <a:pt x="4975" y="602"/>
                    </a:cubicBezTo>
                    <a:cubicBezTo>
                      <a:pt x="4812" y="390"/>
                      <a:pt x="4641" y="188"/>
                      <a:pt x="4489" y="10"/>
                    </a:cubicBezTo>
                    <a:lnTo>
                      <a:pt x="4500" y="0"/>
                    </a:lnTo>
                    <a:cubicBezTo>
                      <a:pt x="4651" y="179"/>
                      <a:pt x="4823" y="381"/>
                      <a:pt x="4986" y="594"/>
                    </a:cubicBezTo>
                    <a:cubicBezTo>
                      <a:pt x="5066" y="700"/>
                      <a:pt x="5144" y="808"/>
                      <a:pt x="5217" y="916"/>
                    </a:cubicBezTo>
                    <a:cubicBezTo>
                      <a:pt x="5252" y="970"/>
                      <a:pt x="5290" y="1027"/>
                      <a:pt x="5326" y="1087"/>
                    </a:cubicBezTo>
                    <a:cubicBezTo>
                      <a:pt x="5335" y="1101"/>
                      <a:pt x="5344" y="1116"/>
                      <a:pt x="5352" y="1130"/>
                    </a:cubicBezTo>
                    <a:lnTo>
                      <a:pt x="5378" y="1174"/>
                    </a:lnTo>
                    <a:cubicBezTo>
                      <a:pt x="5384" y="1184"/>
                      <a:pt x="5389" y="1193"/>
                      <a:pt x="5395" y="1203"/>
                    </a:cubicBezTo>
                    <a:cubicBezTo>
                      <a:pt x="5406" y="1223"/>
                      <a:pt x="5418" y="1243"/>
                      <a:pt x="5429" y="1264"/>
                    </a:cubicBezTo>
                    <a:cubicBezTo>
                      <a:pt x="5457" y="1316"/>
                      <a:pt x="5487" y="1373"/>
                      <a:pt x="5523" y="1449"/>
                    </a:cubicBezTo>
                    <a:lnTo>
                      <a:pt x="5534" y="1473"/>
                    </a:lnTo>
                    <a:cubicBezTo>
                      <a:pt x="5545" y="1496"/>
                      <a:pt x="5556" y="1520"/>
                      <a:pt x="5567" y="1544"/>
                    </a:cubicBezTo>
                    <a:lnTo>
                      <a:pt x="5574" y="1560"/>
                    </a:lnTo>
                    <a:cubicBezTo>
                      <a:pt x="5578" y="1571"/>
                      <a:pt x="5583" y="1582"/>
                      <a:pt x="5587" y="1592"/>
                    </a:cubicBezTo>
                    <a:lnTo>
                      <a:pt x="5607" y="1641"/>
                    </a:lnTo>
                    <a:cubicBezTo>
                      <a:pt x="5636" y="1714"/>
                      <a:pt x="5660" y="1780"/>
                      <a:pt x="5680" y="1841"/>
                    </a:cubicBezTo>
                    <a:cubicBezTo>
                      <a:pt x="5690" y="1873"/>
                      <a:pt x="5699" y="1904"/>
                      <a:pt x="5708" y="1935"/>
                    </a:cubicBezTo>
                    <a:lnTo>
                      <a:pt x="5718" y="1970"/>
                    </a:lnTo>
                    <a:lnTo>
                      <a:pt x="5725" y="1996"/>
                    </a:lnTo>
                    <a:cubicBezTo>
                      <a:pt x="5727" y="2002"/>
                      <a:pt x="5728" y="2008"/>
                      <a:pt x="5730" y="2014"/>
                    </a:cubicBezTo>
                    <a:cubicBezTo>
                      <a:pt x="5733" y="2025"/>
                      <a:pt x="5736" y="2038"/>
                      <a:pt x="5739" y="2050"/>
                    </a:cubicBezTo>
                    <a:lnTo>
                      <a:pt x="5750" y="2104"/>
                    </a:lnTo>
                    <a:cubicBezTo>
                      <a:pt x="5752" y="2112"/>
                      <a:pt x="5754" y="2121"/>
                      <a:pt x="5756" y="2131"/>
                    </a:cubicBezTo>
                    <a:lnTo>
                      <a:pt x="5761" y="2158"/>
                    </a:lnTo>
                    <a:cubicBezTo>
                      <a:pt x="5767" y="2188"/>
                      <a:pt x="5772" y="2219"/>
                      <a:pt x="5777" y="2249"/>
                    </a:cubicBezTo>
                    <a:lnTo>
                      <a:pt x="5779" y="2265"/>
                    </a:lnTo>
                    <a:cubicBezTo>
                      <a:pt x="5781" y="2277"/>
                      <a:pt x="5783" y="2289"/>
                      <a:pt x="5784" y="2301"/>
                    </a:cubicBezTo>
                    <a:cubicBezTo>
                      <a:pt x="5785" y="2307"/>
                      <a:pt x="5786" y="2313"/>
                      <a:pt x="5786" y="2319"/>
                    </a:cubicBezTo>
                    <a:lnTo>
                      <a:pt x="5787" y="2322"/>
                    </a:lnTo>
                    <a:cubicBezTo>
                      <a:pt x="5789" y="2339"/>
                      <a:pt x="5791" y="2356"/>
                      <a:pt x="5793" y="2373"/>
                    </a:cubicBezTo>
                    <a:lnTo>
                      <a:pt x="5798" y="2428"/>
                    </a:lnTo>
                    <a:lnTo>
                      <a:pt x="5802" y="2483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76" name="Google Shape;876;p39"/>
              <p:cNvSpPr/>
              <p:nvPr/>
            </p:nvSpPr>
            <p:spPr>
              <a:xfrm>
                <a:off x="4767480" y="970920"/>
                <a:ext cx="2090160" cy="37324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368" extrusionOk="0">
                    <a:moveTo>
                      <a:pt x="1042" y="9832"/>
                    </a:moveTo>
                    <a:cubicBezTo>
                      <a:pt x="931" y="9949"/>
                      <a:pt x="818" y="10064"/>
                      <a:pt x="709" y="10174"/>
                    </a:cubicBezTo>
                    <a:cubicBezTo>
                      <a:pt x="646" y="10238"/>
                      <a:pt x="582" y="10303"/>
                      <a:pt x="519" y="10368"/>
                    </a:cubicBezTo>
                    <a:lnTo>
                      <a:pt x="509" y="10358"/>
                    </a:lnTo>
                    <a:cubicBezTo>
                      <a:pt x="572" y="10293"/>
                      <a:pt x="636" y="10228"/>
                      <a:pt x="699" y="10164"/>
                    </a:cubicBezTo>
                    <a:cubicBezTo>
                      <a:pt x="809" y="10053"/>
                      <a:pt x="922" y="9938"/>
                      <a:pt x="1033" y="9822"/>
                    </a:cubicBezTo>
                    <a:cubicBezTo>
                      <a:pt x="1237" y="9607"/>
                      <a:pt x="1397" y="9425"/>
                      <a:pt x="1536" y="9249"/>
                    </a:cubicBezTo>
                    <a:cubicBezTo>
                      <a:pt x="1577" y="9198"/>
                      <a:pt x="1616" y="9146"/>
                      <a:pt x="1653" y="9095"/>
                    </a:cubicBezTo>
                    <a:cubicBezTo>
                      <a:pt x="1692" y="9042"/>
                      <a:pt x="1729" y="8988"/>
                      <a:pt x="1764" y="8936"/>
                    </a:cubicBezTo>
                    <a:cubicBezTo>
                      <a:pt x="1806" y="8874"/>
                      <a:pt x="1845" y="8810"/>
                      <a:pt x="1883" y="8745"/>
                    </a:cubicBezTo>
                    <a:cubicBezTo>
                      <a:pt x="1911" y="8696"/>
                      <a:pt x="1938" y="8647"/>
                      <a:pt x="1964" y="8596"/>
                    </a:cubicBezTo>
                    <a:cubicBezTo>
                      <a:pt x="2025" y="8477"/>
                      <a:pt x="2077" y="8353"/>
                      <a:pt x="2118" y="8225"/>
                    </a:cubicBezTo>
                    <a:cubicBezTo>
                      <a:pt x="2159" y="8094"/>
                      <a:pt x="2187" y="7958"/>
                      <a:pt x="2199" y="7821"/>
                    </a:cubicBezTo>
                    <a:cubicBezTo>
                      <a:pt x="2203" y="7776"/>
                      <a:pt x="2205" y="7730"/>
                      <a:pt x="2205" y="7685"/>
                    </a:cubicBezTo>
                    <a:cubicBezTo>
                      <a:pt x="2205" y="7590"/>
                      <a:pt x="2196" y="7496"/>
                      <a:pt x="2179" y="7403"/>
                    </a:cubicBezTo>
                    <a:cubicBezTo>
                      <a:pt x="2167" y="7333"/>
                      <a:pt x="2150" y="7265"/>
                      <a:pt x="2128" y="7198"/>
                    </a:cubicBezTo>
                    <a:cubicBezTo>
                      <a:pt x="2106" y="7132"/>
                      <a:pt x="2080" y="7066"/>
                      <a:pt x="2049" y="7003"/>
                    </a:cubicBezTo>
                    <a:cubicBezTo>
                      <a:pt x="2032" y="6969"/>
                      <a:pt x="2015" y="6936"/>
                      <a:pt x="1996" y="6903"/>
                    </a:cubicBezTo>
                    <a:cubicBezTo>
                      <a:pt x="1945" y="6815"/>
                      <a:pt x="1885" y="6731"/>
                      <a:pt x="1819" y="6654"/>
                    </a:cubicBezTo>
                    <a:cubicBezTo>
                      <a:pt x="1773" y="6601"/>
                      <a:pt x="1724" y="6551"/>
                      <a:pt x="1672" y="6505"/>
                    </a:cubicBezTo>
                    <a:lnTo>
                      <a:pt x="1666" y="6499"/>
                    </a:lnTo>
                    <a:cubicBezTo>
                      <a:pt x="1662" y="6495"/>
                      <a:pt x="1657" y="6491"/>
                      <a:pt x="1653" y="6488"/>
                    </a:cubicBezTo>
                    <a:lnTo>
                      <a:pt x="1634" y="6471"/>
                    </a:lnTo>
                    <a:lnTo>
                      <a:pt x="1597" y="6439"/>
                    </a:lnTo>
                    <a:cubicBezTo>
                      <a:pt x="1574" y="6420"/>
                      <a:pt x="1549" y="6400"/>
                      <a:pt x="1522" y="6378"/>
                    </a:cubicBezTo>
                    <a:cubicBezTo>
                      <a:pt x="1488" y="6351"/>
                      <a:pt x="1454" y="6325"/>
                      <a:pt x="1422" y="6299"/>
                    </a:cubicBezTo>
                    <a:lnTo>
                      <a:pt x="1374" y="6262"/>
                    </a:lnTo>
                    <a:cubicBezTo>
                      <a:pt x="1350" y="6243"/>
                      <a:pt x="1324" y="6222"/>
                      <a:pt x="1307" y="6208"/>
                    </a:cubicBezTo>
                    <a:lnTo>
                      <a:pt x="1241" y="6148"/>
                    </a:lnTo>
                    <a:cubicBezTo>
                      <a:pt x="1180" y="6093"/>
                      <a:pt x="1118" y="6038"/>
                      <a:pt x="1058" y="5985"/>
                    </a:cubicBezTo>
                    <a:cubicBezTo>
                      <a:pt x="1025" y="5956"/>
                      <a:pt x="993" y="5928"/>
                      <a:pt x="961" y="5899"/>
                    </a:cubicBezTo>
                    <a:cubicBezTo>
                      <a:pt x="885" y="5832"/>
                      <a:pt x="786" y="5743"/>
                      <a:pt x="690" y="5651"/>
                    </a:cubicBezTo>
                    <a:lnTo>
                      <a:pt x="675" y="5637"/>
                    </a:lnTo>
                    <a:cubicBezTo>
                      <a:pt x="659" y="5621"/>
                      <a:pt x="642" y="5605"/>
                      <a:pt x="625" y="5588"/>
                    </a:cubicBezTo>
                    <a:lnTo>
                      <a:pt x="593" y="5557"/>
                    </a:lnTo>
                    <a:lnTo>
                      <a:pt x="563" y="5526"/>
                    </a:lnTo>
                    <a:cubicBezTo>
                      <a:pt x="518" y="5477"/>
                      <a:pt x="482" y="5436"/>
                      <a:pt x="450" y="5396"/>
                    </a:cubicBezTo>
                    <a:cubicBezTo>
                      <a:pt x="384" y="5314"/>
                      <a:pt x="324" y="5227"/>
                      <a:pt x="271" y="5136"/>
                    </a:cubicBezTo>
                    <a:cubicBezTo>
                      <a:pt x="209" y="5028"/>
                      <a:pt x="157" y="4916"/>
                      <a:pt x="116" y="4799"/>
                    </a:cubicBezTo>
                    <a:cubicBezTo>
                      <a:pt x="39" y="4585"/>
                      <a:pt x="0" y="4359"/>
                      <a:pt x="0" y="4131"/>
                    </a:cubicBezTo>
                    <a:cubicBezTo>
                      <a:pt x="0" y="4130"/>
                      <a:pt x="0" y="4128"/>
                      <a:pt x="0" y="4126"/>
                    </a:cubicBezTo>
                    <a:cubicBezTo>
                      <a:pt x="0" y="4073"/>
                      <a:pt x="2" y="4017"/>
                      <a:pt x="8" y="3955"/>
                    </a:cubicBezTo>
                    <a:cubicBezTo>
                      <a:pt x="8" y="3950"/>
                      <a:pt x="9" y="3945"/>
                      <a:pt x="9" y="3939"/>
                    </a:cubicBezTo>
                    <a:cubicBezTo>
                      <a:pt x="10" y="3931"/>
                      <a:pt x="11" y="3922"/>
                      <a:pt x="12" y="3913"/>
                    </a:cubicBezTo>
                    <a:lnTo>
                      <a:pt x="17" y="3870"/>
                    </a:lnTo>
                    <a:cubicBezTo>
                      <a:pt x="18" y="3863"/>
                      <a:pt x="19" y="3856"/>
                      <a:pt x="20" y="3849"/>
                    </a:cubicBezTo>
                    <a:lnTo>
                      <a:pt x="23" y="3829"/>
                    </a:lnTo>
                    <a:cubicBezTo>
                      <a:pt x="24" y="3823"/>
                      <a:pt x="25" y="3818"/>
                      <a:pt x="26" y="3813"/>
                    </a:cubicBezTo>
                    <a:cubicBezTo>
                      <a:pt x="28" y="3805"/>
                      <a:pt x="29" y="3798"/>
                      <a:pt x="30" y="3790"/>
                    </a:cubicBezTo>
                    <a:cubicBezTo>
                      <a:pt x="51" y="3691"/>
                      <a:pt x="87" y="3596"/>
                      <a:pt x="137" y="3508"/>
                    </a:cubicBezTo>
                    <a:cubicBezTo>
                      <a:pt x="220" y="3365"/>
                      <a:pt x="338" y="3246"/>
                      <a:pt x="481" y="3164"/>
                    </a:cubicBezTo>
                    <a:cubicBezTo>
                      <a:pt x="524" y="3139"/>
                      <a:pt x="568" y="3118"/>
                      <a:pt x="614" y="3101"/>
                    </a:cubicBezTo>
                    <a:cubicBezTo>
                      <a:pt x="712" y="3063"/>
                      <a:pt x="816" y="3043"/>
                      <a:pt x="920" y="3041"/>
                    </a:cubicBezTo>
                    <a:lnTo>
                      <a:pt x="930" y="3041"/>
                    </a:lnTo>
                    <a:cubicBezTo>
                      <a:pt x="939" y="3041"/>
                      <a:pt x="950" y="3040"/>
                      <a:pt x="960" y="3041"/>
                    </a:cubicBezTo>
                    <a:lnTo>
                      <a:pt x="989" y="3041"/>
                    </a:lnTo>
                    <a:cubicBezTo>
                      <a:pt x="991" y="3041"/>
                      <a:pt x="993" y="3042"/>
                      <a:pt x="996" y="3042"/>
                    </a:cubicBezTo>
                    <a:lnTo>
                      <a:pt x="1041" y="3045"/>
                    </a:lnTo>
                    <a:lnTo>
                      <a:pt x="1049" y="3046"/>
                    </a:lnTo>
                    <a:cubicBezTo>
                      <a:pt x="1054" y="3046"/>
                      <a:pt x="1058" y="3046"/>
                      <a:pt x="1063" y="3047"/>
                    </a:cubicBezTo>
                    <a:lnTo>
                      <a:pt x="1126" y="3054"/>
                    </a:lnTo>
                    <a:lnTo>
                      <a:pt x="1168" y="3060"/>
                    </a:lnTo>
                    <a:cubicBezTo>
                      <a:pt x="1189" y="3063"/>
                      <a:pt x="1211" y="3067"/>
                      <a:pt x="1232" y="3071"/>
                    </a:cubicBezTo>
                    <a:lnTo>
                      <a:pt x="1252" y="3075"/>
                    </a:lnTo>
                    <a:cubicBezTo>
                      <a:pt x="1263" y="3077"/>
                      <a:pt x="1275" y="3079"/>
                      <a:pt x="1285" y="3082"/>
                    </a:cubicBezTo>
                    <a:lnTo>
                      <a:pt x="1336" y="3093"/>
                    </a:lnTo>
                    <a:lnTo>
                      <a:pt x="1378" y="3104"/>
                    </a:lnTo>
                    <a:lnTo>
                      <a:pt x="1392" y="3108"/>
                    </a:lnTo>
                    <a:cubicBezTo>
                      <a:pt x="1401" y="3110"/>
                      <a:pt x="1411" y="3113"/>
                      <a:pt x="1421" y="3116"/>
                    </a:cubicBezTo>
                    <a:lnTo>
                      <a:pt x="1447" y="3123"/>
                    </a:lnTo>
                    <a:cubicBezTo>
                      <a:pt x="1466" y="3129"/>
                      <a:pt x="1485" y="3134"/>
                      <a:pt x="1505" y="3141"/>
                    </a:cubicBezTo>
                    <a:lnTo>
                      <a:pt x="1546" y="3154"/>
                    </a:lnTo>
                    <a:cubicBezTo>
                      <a:pt x="1555" y="3157"/>
                      <a:pt x="1564" y="3160"/>
                      <a:pt x="1573" y="3163"/>
                    </a:cubicBezTo>
                    <a:lnTo>
                      <a:pt x="1588" y="3168"/>
                    </a:lnTo>
                    <a:cubicBezTo>
                      <a:pt x="1695" y="3205"/>
                      <a:pt x="1806" y="3250"/>
                      <a:pt x="1920" y="3302"/>
                    </a:cubicBezTo>
                    <a:cubicBezTo>
                      <a:pt x="2143" y="3402"/>
                      <a:pt x="2366" y="3521"/>
                      <a:pt x="2575" y="3634"/>
                    </a:cubicBezTo>
                    <a:lnTo>
                      <a:pt x="2628" y="3663"/>
                    </a:lnTo>
                    <a:cubicBezTo>
                      <a:pt x="2719" y="3712"/>
                      <a:pt x="2812" y="3762"/>
                      <a:pt x="2906" y="3811"/>
                    </a:cubicBezTo>
                    <a:cubicBezTo>
                      <a:pt x="2956" y="3837"/>
                      <a:pt x="3015" y="3868"/>
                      <a:pt x="3076" y="3898"/>
                    </a:cubicBezTo>
                    <a:lnTo>
                      <a:pt x="3119" y="3919"/>
                    </a:lnTo>
                    <a:lnTo>
                      <a:pt x="3205" y="3961"/>
                    </a:lnTo>
                    <a:lnTo>
                      <a:pt x="3247" y="3980"/>
                    </a:lnTo>
                    <a:lnTo>
                      <a:pt x="3244" y="3986"/>
                    </a:lnTo>
                    <a:lnTo>
                      <a:pt x="3247" y="3980"/>
                    </a:lnTo>
                    <a:lnTo>
                      <a:pt x="3300" y="4005"/>
                    </a:lnTo>
                    <a:cubicBezTo>
                      <a:pt x="3311" y="4011"/>
                      <a:pt x="3322" y="4016"/>
                      <a:pt x="3334" y="4021"/>
                    </a:cubicBezTo>
                    <a:lnTo>
                      <a:pt x="3380" y="4042"/>
                    </a:lnTo>
                    <a:cubicBezTo>
                      <a:pt x="3390" y="4046"/>
                      <a:pt x="3400" y="4050"/>
                      <a:pt x="3411" y="4054"/>
                    </a:cubicBezTo>
                    <a:lnTo>
                      <a:pt x="3427" y="4061"/>
                    </a:lnTo>
                    <a:cubicBezTo>
                      <a:pt x="3449" y="4070"/>
                      <a:pt x="3472" y="4079"/>
                      <a:pt x="3495" y="4087"/>
                    </a:cubicBezTo>
                    <a:lnTo>
                      <a:pt x="3521" y="4097"/>
                    </a:lnTo>
                    <a:lnTo>
                      <a:pt x="3593" y="4121"/>
                    </a:lnTo>
                    <a:lnTo>
                      <a:pt x="3617" y="4128"/>
                    </a:lnTo>
                    <a:cubicBezTo>
                      <a:pt x="3682" y="4148"/>
                      <a:pt x="3748" y="4165"/>
                      <a:pt x="3815" y="4178"/>
                    </a:cubicBezTo>
                    <a:cubicBezTo>
                      <a:pt x="3882" y="4192"/>
                      <a:pt x="3950" y="4201"/>
                      <a:pt x="4019" y="4207"/>
                    </a:cubicBezTo>
                    <a:lnTo>
                      <a:pt x="4036" y="4209"/>
                    </a:lnTo>
                    <a:cubicBezTo>
                      <a:pt x="4047" y="4210"/>
                      <a:pt x="4059" y="4211"/>
                      <a:pt x="4070" y="4211"/>
                    </a:cubicBezTo>
                    <a:lnTo>
                      <a:pt x="4129" y="4214"/>
                    </a:lnTo>
                    <a:cubicBezTo>
                      <a:pt x="4160" y="4215"/>
                      <a:pt x="4193" y="4215"/>
                      <a:pt x="4225" y="4214"/>
                    </a:cubicBezTo>
                    <a:cubicBezTo>
                      <a:pt x="4295" y="4213"/>
                      <a:pt x="4364" y="4207"/>
                      <a:pt x="4433" y="4196"/>
                    </a:cubicBezTo>
                    <a:cubicBezTo>
                      <a:pt x="4572" y="4176"/>
                      <a:pt x="4707" y="4137"/>
                      <a:pt x="4836" y="4080"/>
                    </a:cubicBezTo>
                    <a:cubicBezTo>
                      <a:pt x="4887" y="4058"/>
                      <a:pt x="4937" y="4032"/>
                      <a:pt x="4985" y="4005"/>
                    </a:cubicBezTo>
                    <a:cubicBezTo>
                      <a:pt x="5059" y="3962"/>
                      <a:pt x="5129" y="3914"/>
                      <a:pt x="5194" y="3860"/>
                    </a:cubicBezTo>
                    <a:cubicBezTo>
                      <a:pt x="5302" y="3770"/>
                      <a:pt x="5398" y="3666"/>
                      <a:pt x="5479" y="3551"/>
                    </a:cubicBezTo>
                    <a:cubicBezTo>
                      <a:pt x="5506" y="3512"/>
                      <a:pt x="5531" y="3472"/>
                      <a:pt x="5554" y="3432"/>
                    </a:cubicBezTo>
                    <a:cubicBezTo>
                      <a:pt x="5600" y="3352"/>
                      <a:pt x="5640" y="3268"/>
                      <a:pt x="5672" y="3182"/>
                    </a:cubicBezTo>
                    <a:cubicBezTo>
                      <a:pt x="5721" y="3053"/>
                      <a:pt x="5754" y="2919"/>
                      <a:pt x="5773" y="2782"/>
                    </a:cubicBezTo>
                    <a:cubicBezTo>
                      <a:pt x="5782" y="2714"/>
                      <a:pt x="5788" y="2646"/>
                      <a:pt x="5790" y="2578"/>
                    </a:cubicBezTo>
                    <a:cubicBezTo>
                      <a:pt x="5793" y="2516"/>
                      <a:pt x="5792" y="2450"/>
                      <a:pt x="5788" y="2375"/>
                    </a:cubicBezTo>
                    <a:lnTo>
                      <a:pt x="5784" y="2324"/>
                    </a:lnTo>
                    <a:lnTo>
                      <a:pt x="5779" y="2274"/>
                    </a:lnTo>
                    <a:cubicBezTo>
                      <a:pt x="5778" y="2259"/>
                      <a:pt x="5776" y="2243"/>
                      <a:pt x="5774" y="2228"/>
                    </a:cubicBezTo>
                    <a:lnTo>
                      <a:pt x="5774" y="2224"/>
                    </a:lnTo>
                    <a:cubicBezTo>
                      <a:pt x="5773" y="2218"/>
                      <a:pt x="5772" y="2213"/>
                      <a:pt x="5771" y="2207"/>
                    </a:cubicBezTo>
                    <a:cubicBezTo>
                      <a:pt x="5770" y="2196"/>
                      <a:pt x="5769" y="2185"/>
                      <a:pt x="5767" y="2174"/>
                    </a:cubicBezTo>
                    <a:lnTo>
                      <a:pt x="5764" y="2157"/>
                    </a:lnTo>
                    <a:cubicBezTo>
                      <a:pt x="5760" y="2130"/>
                      <a:pt x="5756" y="2102"/>
                      <a:pt x="5750" y="2075"/>
                    </a:cubicBezTo>
                    <a:cubicBezTo>
                      <a:pt x="5749" y="2069"/>
                      <a:pt x="5748" y="2063"/>
                      <a:pt x="5747" y="2058"/>
                    </a:cubicBezTo>
                    <a:cubicBezTo>
                      <a:pt x="5745" y="2047"/>
                      <a:pt x="5743" y="2036"/>
                      <a:pt x="5741" y="2026"/>
                    </a:cubicBezTo>
                    <a:lnTo>
                      <a:pt x="5730" y="1976"/>
                    </a:lnTo>
                    <a:cubicBezTo>
                      <a:pt x="5727" y="1965"/>
                      <a:pt x="5724" y="1954"/>
                      <a:pt x="5722" y="1943"/>
                    </a:cubicBezTo>
                    <a:cubicBezTo>
                      <a:pt x="5720" y="1937"/>
                      <a:pt x="5719" y="1932"/>
                      <a:pt x="5717" y="1927"/>
                    </a:cubicBezTo>
                    <a:cubicBezTo>
                      <a:pt x="5716" y="1921"/>
                      <a:pt x="5714" y="1915"/>
                      <a:pt x="5713" y="1910"/>
                    </a:cubicBezTo>
                    <a:cubicBezTo>
                      <a:pt x="5710" y="1899"/>
                      <a:pt x="5707" y="1888"/>
                      <a:pt x="5704" y="1878"/>
                    </a:cubicBezTo>
                    <a:lnTo>
                      <a:pt x="5701" y="1868"/>
                    </a:lnTo>
                    <a:cubicBezTo>
                      <a:pt x="5693" y="1840"/>
                      <a:pt x="5685" y="1810"/>
                      <a:pt x="5675" y="1782"/>
                    </a:cubicBezTo>
                    <a:cubicBezTo>
                      <a:pt x="5657" y="1725"/>
                      <a:pt x="5635" y="1664"/>
                      <a:pt x="5608" y="1595"/>
                    </a:cubicBezTo>
                    <a:lnTo>
                      <a:pt x="5589" y="1549"/>
                    </a:lnTo>
                    <a:cubicBezTo>
                      <a:pt x="5585" y="1539"/>
                      <a:pt x="5580" y="1530"/>
                      <a:pt x="5576" y="1520"/>
                    </a:cubicBezTo>
                    <a:lnTo>
                      <a:pt x="5569" y="1504"/>
                    </a:lnTo>
                    <a:cubicBezTo>
                      <a:pt x="5560" y="1482"/>
                      <a:pt x="5549" y="1460"/>
                      <a:pt x="5539" y="1438"/>
                    </a:cubicBezTo>
                    <a:lnTo>
                      <a:pt x="5528" y="1414"/>
                    </a:lnTo>
                    <a:cubicBezTo>
                      <a:pt x="5505" y="1366"/>
                      <a:pt x="5474" y="1302"/>
                      <a:pt x="5439" y="1239"/>
                    </a:cubicBezTo>
                    <a:cubicBezTo>
                      <a:pt x="5428" y="1220"/>
                      <a:pt x="5417" y="1201"/>
                      <a:pt x="5407" y="1182"/>
                    </a:cubicBezTo>
                    <a:cubicBezTo>
                      <a:pt x="5401" y="1173"/>
                      <a:pt x="5396" y="1163"/>
                      <a:pt x="5391" y="1154"/>
                    </a:cubicBezTo>
                    <a:cubicBezTo>
                      <a:pt x="5385" y="1145"/>
                      <a:pt x="5380" y="1136"/>
                      <a:pt x="5374" y="1126"/>
                    </a:cubicBezTo>
                    <a:cubicBezTo>
                      <a:pt x="5363" y="1108"/>
                      <a:pt x="5352" y="1089"/>
                      <a:pt x="5341" y="1070"/>
                    </a:cubicBezTo>
                    <a:cubicBezTo>
                      <a:pt x="5306" y="1013"/>
                      <a:pt x="5270" y="958"/>
                      <a:pt x="5236" y="907"/>
                    </a:cubicBezTo>
                    <a:cubicBezTo>
                      <a:pt x="5165" y="802"/>
                      <a:pt x="5090" y="697"/>
                      <a:pt x="5012" y="594"/>
                    </a:cubicBezTo>
                    <a:cubicBezTo>
                      <a:pt x="4852" y="385"/>
                      <a:pt x="4683" y="186"/>
                      <a:pt x="4533" y="9"/>
                    </a:cubicBezTo>
                    <a:lnTo>
                      <a:pt x="4544" y="0"/>
                    </a:lnTo>
                    <a:cubicBezTo>
                      <a:pt x="4694" y="177"/>
                      <a:pt x="4864" y="377"/>
                      <a:pt x="5023" y="586"/>
                    </a:cubicBezTo>
                    <a:cubicBezTo>
                      <a:pt x="5102" y="689"/>
                      <a:pt x="5178" y="794"/>
                      <a:pt x="5248" y="899"/>
                    </a:cubicBezTo>
                    <a:cubicBezTo>
                      <a:pt x="5282" y="951"/>
                      <a:pt x="5319" y="1006"/>
                      <a:pt x="5353" y="1063"/>
                    </a:cubicBezTo>
                    <a:cubicBezTo>
                      <a:pt x="5364" y="1081"/>
                      <a:pt x="5376" y="1101"/>
                      <a:pt x="5386" y="1119"/>
                    </a:cubicBezTo>
                    <a:cubicBezTo>
                      <a:pt x="5392" y="1128"/>
                      <a:pt x="5398" y="1138"/>
                      <a:pt x="5403" y="1147"/>
                    </a:cubicBezTo>
                    <a:cubicBezTo>
                      <a:pt x="5408" y="1156"/>
                      <a:pt x="5414" y="1166"/>
                      <a:pt x="5419" y="1175"/>
                    </a:cubicBezTo>
                    <a:cubicBezTo>
                      <a:pt x="5430" y="1194"/>
                      <a:pt x="5441" y="1213"/>
                      <a:pt x="5451" y="1233"/>
                    </a:cubicBezTo>
                    <a:cubicBezTo>
                      <a:pt x="5486" y="1295"/>
                      <a:pt x="5517" y="1359"/>
                      <a:pt x="5541" y="1408"/>
                    </a:cubicBezTo>
                    <a:lnTo>
                      <a:pt x="5552" y="1432"/>
                    </a:lnTo>
                    <a:cubicBezTo>
                      <a:pt x="5562" y="1454"/>
                      <a:pt x="5573" y="1476"/>
                      <a:pt x="5582" y="1499"/>
                    </a:cubicBezTo>
                    <a:lnTo>
                      <a:pt x="5589" y="1514"/>
                    </a:lnTo>
                    <a:cubicBezTo>
                      <a:pt x="5593" y="1524"/>
                      <a:pt x="5598" y="1534"/>
                      <a:pt x="5602" y="1544"/>
                    </a:cubicBezTo>
                    <a:lnTo>
                      <a:pt x="5621" y="1590"/>
                    </a:lnTo>
                    <a:cubicBezTo>
                      <a:pt x="5648" y="1660"/>
                      <a:pt x="5670" y="1721"/>
                      <a:pt x="5689" y="1778"/>
                    </a:cubicBezTo>
                    <a:cubicBezTo>
                      <a:pt x="5698" y="1807"/>
                      <a:pt x="5707" y="1836"/>
                      <a:pt x="5715" y="1864"/>
                    </a:cubicBezTo>
                    <a:lnTo>
                      <a:pt x="5718" y="1874"/>
                    </a:lnTo>
                    <a:cubicBezTo>
                      <a:pt x="5721" y="1885"/>
                      <a:pt x="5724" y="1896"/>
                      <a:pt x="5727" y="1906"/>
                    </a:cubicBezTo>
                    <a:cubicBezTo>
                      <a:pt x="5728" y="1912"/>
                      <a:pt x="5730" y="1918"/>
                      <a:pt x="5731" y="1923"/>
                    </a:cubicBezTo>
                    <a:cubicBezTo>
                      <a:pt x="5732" y="1929"/>
                      <a:pt x="5734" y="1934"/>
                      <a:pt x="5735" y="1939"/>
                    </a:cubicBezTo>
                    <a:cubicBezTo>
                      <a:pt x="5738" y="1950"/>
                      <a:pt x="5741" y="1962"/>
                      <a:pt x="5744" y="1973"/>
                    </a:cubicBezTo>
                    <a:lnTo>
                      <a:pt x="5755" y="2023"/>
                    </a:lnTo>
                    <a:cubicBezTo>
                      <a:pt x="5757" y="2034"/>
                      <a:pt x="5759" y="2045"/>
                      <a:pt x="5761" y="2055"/>
                    </a:cubicBezTo>
                    <a:cubicBezTo>
                      <a:pt x="5762" y="2061"/>
                      <a:pt x="5763" y="2067"/>
                      <a:pt x="5764" y="2072"/>
                    </a:cubicBezTo>
                    <a:cubicBezTo>
                      <a:pt x="5770" y="2100"/>
                      <a:pt x="5774" y="2128"/>
                      <a:pt x="5778" y="2155"/>
                    </a:cubicBezTo>
                    <a:lnTo>
                      <a:pt x="5781" y="2172"/>
                    </a:lnTo>
                    <a:cubicBezTo>
                      <a:pt x="5783" y="2183"/>
                      <a:pt x="5784" y="2194"/>
                      <a:pt x="5785" y="2205"/>
                    </a:cubicBezTo>
                    <a:cubicBezTo>
                      <a:pt x="5786" y="2211"/>
                      <a:pt x="5787" y="2217"/>
                      <a:pt x="5788" y="2222"/>
                    </a:cubicBezTo>
                    <a:lnTo>
                      <a:pt x="5788" y="2227"/>
                    </a:lnTo>
                    <a:cubicBezTo>
                      <a:pt x="5790" y="2242"/>
                      <a:pt x="5792" y="2257"/>
                      <a:pt x="5793" y="2273"/>
                    </a:cubicBezTo>
                    <a:lnTo>
                      <a:pt x="5798" y="2324"/>
                    </a:lnTo>
                    <a:lnTo>
                      <a:pt x="5802" y="2374"/>
                    </a:lnTo>
                    <a:cubicBezTo>
                      <a:pt x="5806" y="2450"/>
                      <a:pt x="5807" y="2517"/>
                      <a:pt x="5804" y="2579"/>
                    </a:cubicBezTo>
                    <a:cubicBezTo>
                      <a:pt x="5802" y="2648"/>
                      <a:pt x="5796" y="2716"/>
                      <a:pt x="5787" y="2784"/>
                    </a:cubicBezTo>
                    <a:cubicBezTo>
                      <a:pt x="5768" y="2922"/>
                      <a:pt x="5734" y="3057"/>
                      <a:pt x="5686" y="3187"/>
                    </a:cubicBezTo>
                    <a:cubicBezTo>
                      <a:pt x="5653" y="3274"/>
                      <a:pt x="5613" y="3358"/>
                      <a:pt x="5567" y="3438"/>
                    </a:cubicBezTo>
                    <a:cubicBezTo>
                      <a:pt x="5543" y="3480"/>
                      <a:pt x="5517" y="3520"/>
                      <a:pt x="5490" y="3559"/>
                    </a:cubicBezTo>
                    <a:cubicBezTo>
                      <a:pt x="5409" y="3675"/>
                      <a:pt x="5312" y="3780"/>
                      <a:pt x="5203" y="3871"/>
                    </a:cubicBezTo>
                    <a:cubicBezTo>
                      <a:pt x="5137" y="3925"/>
                      <a:pt x="5066" y="3974"/>
                      <a:pt x="4992" y="4017"/>
                    </a:cubicBezTo>
                    <a:cubicBezTo>
                      <a:pt x="4943" y="4045"/>
                      <a:pt x="4893" y="4071"/>
                      <a:pt x="4841" y="4093"/>
                    </a:cubicBezTo>
                    <a:cubicBezTo>
                      <a:pt x="4712" y="4150"/>
                      <a:pt x="4575" y="4189"/>
                      <a:pt x="4435" y="4210"/>
                    </a:cubicBezTo>
                    <a:cubicBezTo>
                      <a:pt x="4366" y="4221"/>
                      <a:pt x="4296" y="4227"/>
                      <a:pt x="4226" y="4228"/>
                    </a:cubicBezTo>
                    <a:cubicBezTo>
                      <a:pt x="4212" y="4229"/>
                      <a:pt x="4199" y="4229"/>
                      <a:pt x="4185" y="4229"/>
                    </a:cubicBezTo>
                    <a:cubicBezTo>
                      <a:pt x="4166" y="4229"/>
                      <a:pt x="4147" y="4229"/>
                      <a:pt x="4128" y="4228"/>
                    </a:cubicBezTo>
                    <a:lnTo>
                      <a:pt x="4121" y="4228"/>
                    </a:lnTo>
                    <a:lnTo>
                      <a:pt x="4069" y="4226"/>
                    </a:lnTo>
                    <a:cubicBezTo>
                      <a:pt x="4057" y="4225"/>
                      <a:pt x="4046" y="4224"/>
                      <a:pt x="4035" y="4223"/>
                    </a:cubicBezTo>
                    <a:lnTo>
                      <a:pt x="4017" y="4222"/>
                    </a:lnTo>
                    <a:cubicBezTo>
                      <a:pt x="3948" y="4216"/>
                      <a:pt x="3880" y="4206"/>
                      <a:pt x="3812" y="4192"/>
                    </a:cubicBezTo>
                    <a:cubicBezTo>
                      <a:pt x="3745" y="4179"/>
                      <a:pt x="3678" y="4162"/>
                      <a:pt x="3613" y="4142"/>
                    </a:cubicBezTo>
                    <a:lnTo>
                      <a:pt x="3589" y="4135"/>
                    </a:lnTo>
                    <a:lnTo>
                      <a:pt x="3516" y="4111"/>
                    </a:lnTo>
                    <a:lnTo>
                      <a:pt x="3490" y="4101"/>
                    </a:lnTo>
                    <a:cubicBezTo>
                      <a:pt x="3467" y="4093"/>
                      <a:pt x="3444" y="4084"/>
                      <a:pt x="3421" y="4074"/>
                    </a:cubicBezTo>
                    <a:lnTo>
                      <a:pt x="3405" y="4068"/>
                    </a:lnTo>
                    <a:cubicBezTo>
                      <a:pt x="3395" y="4064"/>
                      <a:pt x="3384" y="4060"/>
                      <a:pt x="3374" y="4055"/>
                    </a:cubicBezTo>
                    <a:lnTo>
                      <a:pt x="3328" y="4035"/>
                    </a:lnTo>
                    <a:cubicBezTo>
                      <a:pt x="3316" y="4029"/>
                      <a:pt x="3304" y="4024"/>
                      <a:pt x="3293" y="4019"/>
                    </a:cubicBezTo>
                    <a:lnTo>
                      <a:pt x="3241" y="3993"/>
                    </a:lnTo>
                    <a:lnTo>
                      <a:pt x="3177" y="3964"/>
                    </a:lnTo>
                    <a:lnTo>
                      <a:pt x="3112" y="3933"/>
                    </a:lnTo>
                    <a:lnTo>
                      <a:pt x="3069" y="3911"/>
                    </a:lnTo>
                    <a:cubicBezTo>
                      <a:pt x="3008" y="3881"/>
                      <a:pt x="2949" y="3850"/>
                      <a:pt x="2899" y="3824"/>
                    </a:cubicBezTo>
                    <a:cubicBezTo>
                      <a:pt x="2805" y="3775"/>
                      <a:pt x="2712" y="3724"/>
                      <a:pt x="2621" y="3675"/>
                    </a:cubicBezTo>
                    <a:lnTo>
                      <a:pt x="2568" y="3647"/>
                    </a:lnTo>
                    <a:cubicBezTo>
                      <a:pt x="2359" y="3534"/>
                      <a:pt x="2136" y="3415"/>
                      <a:pt x="1914" y="3315"/>
                    </a:cubicBezTo>
                    <a:cubicBezTo>
                      <a:pt x="1801" y="3264"/>
                      <a:pt x="1689" y="3219"/>
                      <a:pt x="1583" y="3182"/>
                    </a:cubicBezTo>
                    <a:lnTo>
                      <a:pt x="1568" y="3177"/>
                    </a:lnTo>
                    <a:cubicBezTo>
                      <a:pt x="1559" y="3174"/>
                      <a:pt x="1551" y="3171"/>
                      <a:pt x="1542" y="3168"/>
                    </a:cubicBezTo>
                    <a:lnTo>
                      <a:pt x="1500" y="3155"/>
                    </a:lnTo>
                    <a:cubicBezTo>
                      <a:pt x="1481" y="3148"/>
                      <a:pt x="1461" y="3143"/>
                      <a:pt x="1443" y="3137"/>
                    </a:cubicBezTo>
                    <a:lnTo>
                      <a:pt x="1416" y="3130"/>
                    </a:lnTo>
                    <a:cubicBezTo>
                      <a:pt x="1407" y="3127"/>
                      <a:pt x="1397" y="3124"/>
                      <a:pt x="1388" y="3122"/>
                    </a:cubicBezTo>
                    <a:lnTo>
                      <a:pt x="1374" y="3118"/>
                    </a:lnTo>
                    <a:lnTo>
                      <a:pt x="1333" y="3108"/>
                    </a:lnTo>
                    <a:lnTo>
                      <a:pt x="1282" y="3096"/>
                    </a:lnTo>
                    <a:cubicBezTo>
                      <a:pt x="1271" y="3094"/>
                      <a:pt x="1260" y="3091"/>
                      <a:pt x="1249" y="3089"/>
                    </a:cubicBezTo>
                    <a:lnTo>
                      <a:pt x="1229" y="3085"/>
                    </a:lnTo>
                    <a:cubicBezTo>
                      <a:pt x="1208" y="3081"/>
                      <a:pt x="1186" y="3077"/>
                      <a:pt x="1165" y="3074"/>
                    </a:cubicBezTo>
                    <a:lnTo>
                      <a:pt x="1123" y="3068"/>
                    </a:lnTo>
                    <a:lnTo>
                      <a:pt x="1060" y="3061"/>
                    </a:lnTo>
                    <a:cubicBezTo>
                      <a:pt x="1056" y="3060"/>
                      <a:pt x="1052" y="3060"/>
                      <a:pt x="1047" y="3060"/>
                    </a:cubicBezTo>
                    <a:lnTo>
                      <a:pt x="1040" y="3059"/>
                    </a:lnTo>
                    <a:lnTo>
                      <a:pt x="994" y="3056"/>
                    </a:lnTo>
                    <a:cubicBezTo>
                      <a:pt x="992" y="3056"/>
                      <a:pt x="990" y="3056"/>
                      <a:pt x="988" y="3056"/>
                    </a:cubicBezTo>
                    <a:lnTo>
                      <a:pt x="959" y="3055"/>
                    </a:lnTo>
                    <a:cubicBezTo>
                      <a:pt x="949" y="3054"/>
                      <a:pt x="939" y="3055"/>
                      <a:pt x="929" y="3055"/>
                    </a:cubicBezTo>
                    <a:lnTo>
                      <a:pt x="920" y="3055"/>
                    </a:lnTo>
                    <a:cubicBezTo>
                      <a:pt x="817" y="3057"/>
                      <a:pt x="715" y="3077"/>
                      <a:pt x="619" y="3114"/>
                    </a:cubicBezTo>
                    <a:cubicBezTo>
                      <a:pt x="573" y="3131"/>
                      <a:pt x="530" y="3152"/>
                      <a:pt x="488" y="3176"/>
                    </a:cubicBezTo>
                    <a:cubicBezTo>
                      <a:pt x="347" y="3258"/>
                      <a:pt x="230" y="3375"/>
                      <a:pt x="149" y="3515"/>
                    </a:cubicBezTo>
                    <a:cubicBezTo>
                      <a:pt x="99" y="3602"/>
                      <a:pt x="63" y="3695"/>
                      <a:pt x="43" y="3793"/>
                    </a:cubicBezTo>
                    <a:cubicBezTo>
                      <a:pt x="42" y="3801"/>
                      <a:pt x="41" y="3808"/>
                      <a:pt x="39" y="3816"/>
                    </a:cubicBezTo>
                    <a:cubicBezTo>
                      <a:pt x="38" y="3821"/>
                      <a:pt x="38" y="3826"/>
                      <a:pt x="37" y="3831"/>
                    </a:cubicBezTo>
                    <a:lnTo>
                      <a:pt x="33" y="3851"/>
                    </a:lnTo>
                    <a:cubicBezTo>
                      <a:pt x="32" y="3858"/>
                      <a:pt x="31" y="3865"/>
                      <a:pt x="31" y="3872"/>
                    </a:cubicBezTo>
                    <a:lnTo>
                      <a:pt x="25" y="3915"/>
                    </a:lnTo>
                    <a:cubicBezTo>
                      <a:pt x="24" y="3923"/>
                      <a:pt x="24" y="3932"/>
                      <a:pt x="23" y="3941"/>
                    </a:cubicBezTo>
                    <a:cubicBezTo>
                      <a:pt x="22" y="3946"/>
                      <a:pt x="22" y="3952"/>
                      <a:pt x="21" y="3957"/>
                    </a:cubicBezTo>
                    <a:cubicBezTo>
                      <a:pt x="16" y="4018"/>
                      <a:pt x="13" y="4074"/>
                      <a:pt x="13" y="4127"/>
                    </a:cubicBezTo>
                    <a:cubicBezTo>
                      <a:pt x="13" y="4128"/>
                      <a:pt x="13" y="4130"/>
                      <a:pt x="13" y="4132"/>
                    </a:cubicBezTo>
                    <a:cubicBezTo>
                      <a:pt x="13" y="4358"/>
                      <a:pt x="52" y="4582"/>
                      <a:pt x="128" y="4795"/>
                    </a:cubicBezTo>
                    <a:cubicBezTo>
                      <a:pt x="170" y="4911"/>
                      <a:pt x="221" y="5023"/>
                      <a:pt x="283" y="5129"/>
                    </a:cubicBezTo>
                    <a:cubicBezTo>
                      <a:pt x="335" y="5220"/>
                      <a:pt x="394" y="5306"/>
                      <a:pt x="460" y="5388"/>
                    </a:cubicBezTo>
                    <a:lnTo>
                      <a:pt x="455" y="5392"/>
                    </a:lnTo>
                    <a:lnTo>
                      <a:pt x="460" y="5388"/>
                    </a:lnTo>
                    <a:cubicBezTo>
                      <a:pt x="492" y="5428"/>
                      <a:pt x="528" y="5468"/>
                      <a:pt x="573" y="5517"/>
                    </a:cubicBezTo>
                    <a:lnTo>
                      <a:pt x="618" y="5563"/>
                    </a:lnTo>
                    <a:lnTo>
                      <a:pt x="634" y="5578"/>
                    </a:lnTo>
                    <a:cubicBezTo>
                      <a:pt x="651" y="5595"/>
                      <a:pt x="668" y="5611"/>
                      <a:pt x="684" y="5627"/>
                    </a:cubicBezTo>
                    <a:lnTo>
                      <a:pt x="699" y="5641"/>
                    </a:lnTo>
                    <a:cubicBezTo>
                      <a:pt x="795" y="5733"/>
                      <a:pt x="894" y="5822"/>
                      <a:pt x="970" y="5889"/>
                    </a:cubicBezTo>
                    <a:cubicBezTo>
                      <a:pt x="1001" y="5917"/>
                      <a:pt x="1034" y="5946"/>
                      <a:pt x="1066" y="5975"/>
                    </a:cubicBezTo>
                    <a:cubicBezTo>
                      <a:pt x="1126" y="6028"/>
                      <a:pt x="1188" y="6083"/>
                      <a:pt x="1250" y="6138"/>
                    </a:cubicBezTo>
                    <a:lnTo>
                      <a:pt x="1316" y="6198"/>
                    </a:lnTo>
                    <a:cubicBezTo>
                      <a:pt x="1332" y="6212"/>
                      <a:pt x="1358" y="6233"/>
                      <a:pt x="1382" y="6251"/>
                    </a:cubicBezTo>
                    <a:lnTo>
                      <a:pt x="1430" y="6289"/>
                    </a:lnTo>
                    <a:cubicBezTo>
                      <a:pt x="1462" y="6314"/>
                      <a:pt x="1496" y="6341"/>
                      <a:pt x="1530" y="6367"/>
                    </a:cubicBezTo>
                    <a:cubicBezTo>
                      <a:pt x="1557" y="6390"/>
                      <a:pt x="1582" y="6410"/>
                      <a:pt x="1605" y="6429"/>
                    </a:cubicBezTo>
                    <a:lnTo>
                      <a:pt x="1662" y="6477"/>
                    </a:lnTo>
                    <a:cubicBezTo>
                      <a:pt x="1666" y="6481"/>
                      <a:pt x="1670" y="6485"/>
                      <a:pt x="1675" y="6489"/>
                    </a:cubicBezTo>
                    <a:lnTo>
                      <a:pt x="1681" y="6495"/>
                    </a:lnTo>
                    <a:cubicBezTo>
                      <a:pt x="1733" y="6542"/>
                      <a:pt x="1782" y="6592"/>
                      <a:pt x="1828" y="6645"/>
                    </a:cubicBezTo>
                    <a:cubicBezTo>
                      <a:pt x="1895" y="6723"/>
                      <a:pt x="1955" y="6806"/>
                      <a:pt x="2006" y="6895"/>
                    </a:cubicBezTo>
                    <a:cubicBezTo>
                      <a:pt x="2025" y="6929"/>
                      <a:pt x="2044" y="6963"/>
                      <a:pt x="2060" y="6997"/>
                    </a:cubicBezTo>
                    <a:cubicBezTo>
                      <a:pt x="2091" y="7061"/>
                      <a:pt x="2118" y="7127"/>
                      <a:pt x="2140" y="7194"/>
                    </a:cubicBezTo>
                    <a:cubicBezTo>
                      <a:pt x="2162" y="7262"/>
                      <a:pt x="2179" y="7331"/>
                      <a:pt x="2192" y="7400"/>
                    </a:cubicBezTo>
                    <a:cubicBezTo>
                      <a:pt x="2209" y="7494"/>
                      <a:pt x="2218" y="7590"/>
                      <a:pt x="2218" y="7685"/>
                    </a:cubicBezTo>
                    <a:cubicBezTo>
                      <a:pt x="2218" y="7731"/>
                      <a:pt x="2216" y="7777"/>
                      <a:pt x="2212" y="7822"/>
                    </a:cubicBezTo>
                    <a:cubicBezTo>
                      <a:pt x="2200" y="7961"/>
                      <a:pt x="2172" y="8097"/>
                      <a:pt x="2130" y="8229"/>
                    </a:cubicBezTo>
                    <a:cubicBezTo>
                      <a:pt x="2089" y="8358"/>
                      <a:pt x="2037" y="8483"/>
                      <a:pt x="1975" y="8603"/>
                    </a:cubicBezTo>
                    <a:cubicBezTo>
                      <a:pt x="1950" y="8653"/>
                      <a:pt x="1922" y="8703"/>
                      <a:pt x="1894" y="8752"/>
                    </a:cubicBezTo>
                    <a:cubicBezTo>
                      <a:pt x="1856" y="8817"/>
                      <a:pt x="1817" y="8881"/>
                      <a:pt x="1775" y="8944"/>
                    </a:cubicBezTo>
                    <a:cubicBezTo>
                      <a:pt x="1740" y="8997"/>
                      <a:pt x="1702" y="9050"/>
                      <a:pt x="1663" y="9104"/>
                    </a:cubicBezTo>
                    <a:cubicBezTo>
                      <a:pt x="1626" y="9154"/>
                      <a:pt x="1587" y="9206"/>
                      <a:pt x="1546" y="9258"/>
                    </a:cubicBezTo>
                    <a:cubicBezTo>
                      <a:pt x="1407" y="9434"/>
                      <a:pt x="1246" y="9617"/>
                      <a:pt x="1042" y="9832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77" name="Google Shape;877;p39"/>
              <p:cNvSpPr/>
              <p:nvPr/>
            </p:nvSpPr>
            <p:spPr>
              <a:xfrm>
                <a:off x="4701240" y="1013760"/>
                <a:ext cx="2089800" cy="364392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10122" extrusionOk="0">
                    <a:moveTo>
                      <a:pt x="1093" y="9587"/>
                    </a:moveTo>
                    <a:cubicBezTo>
                      <a:pt x="984" y="9701"/>
                      <a:pt x="871" y="9816"/>
                      <a:pt x="762" y="9926"/>
                    </a:cubicBezTo>
                    <a:cubicBezTo>
                      <a:pt x="699" y="9990"/>
                      <a:pt x="634" y="10056"/>
                      <a:pt x="570" y="10122"/>
                    </a:cubicBezTo>
                    <a:lnTo>
                      <a:pt x="560" y="10112"/>
                    </a:lnTo>
                    <a:cubicBezTo>
                      <a:pt x="624" y="10046"/>
                      <a:pt x="689" y="9980"/>
                      <a:pt x="752" y="9917"/>
                    </a:cubicBezTo>
                    <a:cubicBezTo>
                      <a:pt x="861" y="9806"/>
                      <a:pt x="974" y="9692"/>
                      <a:pt x="1082" y="9578"/>
                    </a:cubicBezTo>
                    <a:cubicBezTo>
                      <a:pt x="1283" y="9367"/>
                      <a:pt x="1439" y="9189"/>
                      <a:pt x="1575" y="9017"/>
                    </a:cubicBezTo>
                    <a:cubicBezTo>
                      <a:pt x="1747" y="8798"/>
                      <a:pt x="1881" y="8595"/>
                      <a:pt x="1983" y="8395"/>
                    </a:cubicBezTo>
                    <a:cubicBezTo>
                      <a:pt x="2040" y="8284"/>
                      <a:pt x="2087" y="8169"/>
                      <a:pt x="2125" y="8051"/>
                    </a:cubicBezTo>
                    <a:cubicBezTo>
                      <a:pt x="2163" y="7933"/>
                      <a:pt x="2188" y="7811"/>
                      <a:pt x="2199" y="7687"/>
                    </a:cubicBezTo>
                    <a:cubicBezTo>
                      <a:pt x="2202" y="7647"/>
                      <a:pt x="2204" y="7606"/>
                      <a:pt x="2204" y="7565"/>
                    </a:cubicBezTo>
                    <a:cubicBezTo>
                      <a:pt x="2204" y="7357"/>
                      <a:pt x="2157" y="7152"/>
                      <a:pt x="2066" y="6965"/>
                    </a:cubicBezTo>
                    <a:cubicBezTo>
                      <a:pt x="2051" y="6935"/>
                      <a:pt x="2035" y="6905"/>
                      <a:pt x="2019" y="6875"/>
                    </a:cubicBezTo>
                    <a:cubicBezTo>
                      <a:pt x="1973" y="6797"/>
                      <a:pt x="1921" y="6724"/>
                      <a:pt x="1862" y="6656"/>
                    </a:cubicBezTo>
                    <a:cubicBezTo>
                      <a:pt x="1822" y="6609"/>
                      <a:pt x="1778" y="6564"/>
                      <a:pt x="1732" y="6523"/>
                    </a:cubicBezTo>
                    <a:cubicBezTo>
                      <a:pt x="1686" y="6481"/>
                      <a:pt x="1636" y="6441"/>
                      <a:pt x="1590" y="6403"/>
                    </a:cubicBezTo>
                    <a:cubicBezTo>
                      <a:pt x="1557" y="6377"/>
                      <a:pt x="1523" y="6351"/>
                      <a:pt x="1491" y="6325"/>
                    </a:cubicBezTo>
                    <a:lnTo>
                      <a:pt x="1443" y="6288"/>
                    </a:lnTo>
                    <a:lnTo>
                      <a:pt x="1429" y="6276"/>
                    </a:lnTo>
                    <a:cubicBezTo>
                      <a:pt x="1409" y="6261"/>
                      <a:pt x="1389" y="6245"/>
                      <a:pt x="1370" y="6229"/>
                    </a:cubicBezTo>
                    <a:lnTo>
                      <a:pt x="1301" y="6166"/>
                    </a:lnTo>
                    <a:cubicBezTo>
                      <a:pt x="1241" y="6112"/>
                      <a:pt x="1179" y="6057"/>
                      <a:pt x="1119" y="6004"/>
                    </a:cubicBezTo>
                    <a:cubicBezTo>
                      <a:pt x="1087" y="5976"/>
                      <a:pt x="1054" y="5947"/>
                      <a:pt x="1022" y="5918"/>
                    </a:cubicBezTo>
                    <a:cubicBezTo>
                      <a:pt x="945" y="5850"/>
                      <a:pt x="845" y="5759"/>
                      <a:pt x="746" y="5666"/>
                    </a:cubicBezTo>
                    <a:cubicBezTo>
                      <a:pt x="706" y="5627"/>
                      <a:pt x="659" y="5581"/>
                      <a:pt x="614" y="5534"/>
                    </a:cubicBezTo>
                    <a:cubicBezTo>
                      <a:pt x="565" y="5482"/>
                      <a:pt x="525" y="5437"/>
                      <a:pt x="490" y="5393"/>
                    </a:cubicBezTo>
                    <a:cubicBezTo>
                      <a:pt x="418" y="5304"/>
                      <a:pt x="353" y="5209"/>
                      <a:pt x="296" y="5109"/>
                    </a:cubicBezTo>
                    <a:cubicBezTo>
                      <a:pt x="228" y="4992"/>
                      <a:pt x="171" y="4869"/>
                      <a:pt x="126" y="4742"/>
                    </a:cubicBezTo>
                    <a:cubicBezTo>
                      <a:pt x="43" y="4508"/>
                      <a:pt x="0" y="4261"/>
                      <a:pt x="0" y="4013"/>
                    </a:cubicBezTo>
                    <a:cubicBezTo>
                      <a:pt x="0" y="4011"/>
                      <a:pt x="0" y="4009"/>
                      <a:pt x="0" y="4007"/>
                    </a:cubicBezTo>
                    <a:cubicBezTo>
                      <a:pt x="0" y="3949"/>
                      <a:pt x="2" y="3888"/>
                      <a:pt x="8" y="3820"/>
                    </a:cubicBezTo>
                    <a:cubicBezTo>
                      <a:pt x="9" y="3815"/>
                      <a:pt x="9" y="3809"/>
                      <a:pt x="10" y="3804"/>
                    </a:cubicBezTo>
                    <a:cubicBezTo>
                      <a:pt x="11" y="3794"/>
                      <a:pt x="12" y="3784"/>
                      <a:pt x="13" y="3774"/>
                    </a:cubicBezTo>
                    <a:lnTo>
                      <a:pt x="19" y="3727"/>
                    </a:lnTo>
                    <a:cubicBezTo>
                      <a:pt x="22" y="3696"/>
                      <a:pt x="28" y="3665"/>
                      <a:pt x="34" y="3635"/>
                    </a:cubicBezTo>
                    <a:cubicBezTo>
                      <a:pt x="58" y="3516"/>
                      <a:pt x="101" y="3402"/>
                      <a:pt x="162" y="3297"/>
                    </a:cubicBezTo>
                    <a:cubicBezTo>
                      <a:pt x="260" y="3127"/>
                      <a:pt x="402" y="2985"/>
                      <a:pt x="573" y="2886"/>
                    </a:cubicBezTo>
                    <a:cubicBezTo>
                      <a:pt x="624" y="2857"/>
                      <a:pt x="677" y="2831"/>
                      <a:pt x="732" y="2810"/>
                    </a:cubicBezTo>
                    <a:cubicBezTo>
                      <a:pt x="849" y="2765"/>
                      <a:pt x="973" y="2741"/>
                      <a:pt x="1099" y="2738"/>
                    </a:cubicBezTo>
                    <a:cubicBezTo>
                      <a:pt x="1107" y="2738"/>
                      <a:pt x="1116" y="2738"/>
                      <a:pt x="1124" y="2738"/>
                    </a:cubicBezTo>
                    <a:cubicBezTo>
                      <a:pt x="1178" y="2738"/>
                      <a:pt x="1233" y="2741"/>
                      <a:pt x="1286" y="2748"/>
                    </a:cubicBezTo>
                    <a:lnTo>
                      <a:pt x="1333" y="2753"/>
                    </a:lnTo>
                    <a:lnTo>
                      <a:pt x="1379" y="2760"/>
                    </a:lnTo>
                    <a:cubicBezTo>
                      <a:pt x="1403" y="2763"/>
                      <a:pt x="1428" y="2768"/>
                      <a:pt x="1451" y="2772"/>
                    </a:cubicBezTo>
                    <a:lnTo>
                      <a:pt x="1471" y="2776"/>
                    </a:lnTo>
                    <a:cubicBezTo>
                      <a:pt x="1484" y="2778"/>
                      <a:pt x="1496" y="2781"/>
                      <a:pt x="1508" y="2784"/>
                    </a:cubicBezTo>
                    <a:lnTo>
                      <a:pt x="1563" y="2796"/>
                    </a:lnTo>
                    <a:lnTo>
                      <a:pt x="1608" y="2808"/>
                    </a:lnTo>
                    <a:lnTo>
                      <a:pt x="1622" y="2812"/>
                    </a:lnTo>
                    <a:cubicBezTo>
                      <a:pt x="1633" y="2814"/>
                      <a:pt x="1643" y="2817"/>
                      <a:pt x="1654" y="2820"/>
                    </a:cubicBezTo>
                    <a:lnTo>
                      <a:pt x="1680" y="2828"/>
                    </a:lnTo>
                    <a:cubicBezTo>
                      <a:pt x="1701" y="2834"/>
                      <a:pt x="1722" y="2840"/>
                      <a:pt x="1743" y="2847"/>
                    </a:cubicBezTo>
                    <a:lnTo>
                      <a:pt x="1788" y="2861"/>
                    </a:lnTo>
                    <a:cubicBezTo>
                      <a:pt x="1797" y="2864"/>
                      <a:pt x="1807" y="2867"/>
                      <a:pt x="1817" y="2871"/>
                    </a:cubicBezTo>
                    <a:lnTo>
                      <a:pt x="1832" y="2876"/>
                    </a:lnTo>
                    <a:cubicBezTo>
                      <a:pt x="1945" y="2915"/>
                      <a:pt x="2058" y="2961"/>
                      <a:pt x="2179" y="3015"/>
                    </a:cubicBezTo>
                    <a:cubicBezTo>
                      <a:pt x="2407" y="3118"/>
                      <a:pt x="2624" y="3234"/>
                      <a:pt x="2845" y="3354"/>
                    </a:cubicBezTo>
                    <a:lnTo>
                      <a:pt x="2927" y="3396"/>
                    </a:lnTo>
                    <a:cubicBezTo>
                      <a:pt x="3115" y="3499"/>
                      <a:pt x="3310" y="3604"/>
                      <a:pt x="3509" y="3694"/>
                    </a:cubicBezTo>
                    <a:lnTo>
                      <a:pt x="3506" y="3700"/>
                    </a:lnTo>
                    <a:lnTo>
                      <a:pt x="3509" y="3694"/>
                    </a:lnTo>
                    <a:cubicBezTo>
                      <a:pt x="3564" y="3721"/>
                      <a:pt x="3620" y="3748"/>
                      <a:pt x="3679" y="3771"/>
                    </a:cubicBezTo>
                    <a:cubicBezTo>
                      <a:pt x="3699" y="3780"/>
                      <a:pt x="3720" y="3787"/>
                      <a:pt x="3740" y="3795"/>
                    </a:cubicBezTo>
                    <a:lnTo>
                      <a:pt x="3766" y="3804"/>
                    </a:lnTo>
                    <a:lnTo>
                      <a:pt x="3832" y="3826"/>
                    </a:lnTo>
                    <a:lnTo>
                      <a:pt x="3854" y="3833"/>
                    </a:lnTo>
                    <a:cubicBezTo>
                      <a:pt x="3913" y="3851"/>
                      <a:pt x="3973" y="3866"/>
                      <a:pt x="4034" y="3878"/>
                    </a:cubicBezTo>
                    <a:cubicBezTo>
                      <a:pt x="4095" y="3891"/>
                      <a:pt x="4157" y="3900"/>
                      <a:pt x="4218" y="3905"/>
                    </a:cubicBezTo>
                    <a:lnTo>
                      <a:pt x="4235" y="3907"/>
                    </a:lnTo>
                    <a:cubicBezTo>
                      <a:pt x="4245" y="3907"/>
                      <a:pt x="4255" y="3908"/>
                      <a:pt x="4265" y="3909"/>
                    </a:cubicBezTo>
                    <a:lnTo>
                      <a:pt x="4322" y="3911"/>
                    </a:lnTo>
                    <a:cubicBezTo>
                      <a:pt x="4349" y="3912"/>
                      <a:pt x="4377" y="3912"/>
                      <a:pt x="4404" y="3911"/>
                    </a:cubicBezTo>
                    <a:cubicBezTo>
                      <a:pt x="4466" y="3910"/>
                      <a:pt x="4528" y="3904"/>
                      <a:pt x="4589" y="3895"/>
                    </a:cubicBezTo>
                    <a:cubicBezTo>
                      <a:pt x="4712" y="3877"/>
                      <a:pt x="4831" y="3843"/>
                      <a:pt x="4945" y="3793"/>
                    </a:cubicBezTo>
                    <a:cubicBezTo>
                      <a:pt x="4990" y="3773"/>
                      <a:pt x="5034" y="3751"/>
                      <a:pt x="5077" y="3726"/>
                    </a:cubicBezTo>
                    <a:cubicBezTo>
                      <a:pt x="5141" y="3689"/>
                      <a:pt x="5203" y="3646"/>
                      <a:pt x="5261" y="3599"/>
                    </a:cubicBezTo>
                    <a:cubicBezTo>
                      <a:pt x="5356" y="3519"/>
                      <a:pt x="5441" y="3428"/>
                      <a:pt x="5512" y="3326"/>
                    </a:cubicBezTo>
                    <a:cubicBezTo>
                      <a:pt x="5536" y="3292"/>
                      <a:pt x="5558" y="3257"/>
                      <a:pt x="5579" y="3221"/>
                    </a:cubicBezTo>
                    <a:cubicBezTo>
                      <a:pt x="5620" y="3150"/>
                      <a:pt x="5655" y="3075"/>
                      <a:pt x="5684" y="2998"/>
                    </a:cubicBezTo>
                    <a:cubicBezTo>
                      <a:pt x="5728" y="2882"/>
                      <a:pt x="5758" y="2761"/>
                      <a:pt x="5774" y="2638"/>
                    </a:cubicBezTo>
                    <a:cubicBezTo>
                      <a:pt x="5806" y="2402"/>
                      <a:pt x="5793" y="2154"/>
                      <a:pt x="5734" y="1899"/>
                    </a:cubicBezTo>
                    <a:cubicBezTo>
                      <a:pt x="5679" y="1671"/>
                      <a:pt x="5587" y="1439"/>
                      <a:pt x="5461" y="1208"/>
                    </a:cubicBezTo>
                    <a:cubicBezTo>
                      <a:pt x="5451" y="1190"/>
                      <a:pt x="5441" y="1172"/>
                      <a:pt x="5431" y="1154"/>
                    </a:cubicBezTo>
                    <a:cubicBezTo>
                      <a:pt x="5426" y="1145"/>
                      <a:pt x="5421" y="1136"/>
                      <a:pt x="5415" y="1127"/>
                    </a:cubicBezTo>
                    <a:cubicBezTo>
                      <a:pt x="5410" y="1118"/>
                      <a:pt x="5404" y="1109"/>
                      <a:pt x="5399" y="1099"/>
                    </a:cubicBezTo>
                    <a:cubicBezTo>
                      <a:pt x="5389" y="1082"/>
                      <a:pt x="5378" y="1064"/>
                      <a:pt x="5367" y="1047"/>
                    </a:cubicBezTo>
                    <a:cubicBezTo>
                      <a:pt x="5335" y="993"/>
                      <a:pt x="5300" y="940"/>
                      <a:pt x="5267" y="890"/>
                    </a:cubicBezTo>
                    <a:cubicBezTo>
                      <a:pt x="5199" y="788"/>
                      <a:pt x="5125" y="686"/>
                      <a:pt x="5049" y="587"/>
                    </a:cubicBezTo>
                    <a:cubicBezTo>
                      <a:pt x="4905" y="397"/>
                      <a:pt x="4756" y="220"/>
                      <a:pt x="4576" y="9"/>
                    </a:cubicBezTo>
                    <a:lnTo>
                      <a:pt x="4587" y="0"/>
                    </a:lnTo>
                    <a:cubicBezTo>
                      <a:pt x="4766" y="211"/>
                      <a:pt x="4915" y="388"/>
                      <a:pt x="5061" y="578"/>
                    </a:cubicBezTo>
                    <a:cubicBezTo>
                      <a:pt x="5137" y="678"/>
                      <a:pt x="5210" y="780"/>
                      <a:pt x="5279" y="882"/>
                    </a:cubicBezTo>
                    <a:cubicBezTo>
                      <a:pt x="5312" y="932"/>
                      <a:pt x="5347" y="986"/>
                      <a:pt x="5379" y="1040"/>
                    </a:cubicBezTo>
                    <a:cubicBezTo>
                      <a:pt x="5390" y="1057"/>
                      <a:pt x="5401" y="1075"/>
                      <a:pt x="5411" y="1092"/>
                    </a:cubicBezTo>
                    <a:cubicBezTo>
                      <a:pt x="5416" y="1102"/>
                      <a:pt x="5422" y="1111"/>
                      <a:pt x="5427" y="1120"/>
                    </a:cubicBezTo>
                    <a:cubicBezTo>
                      <a:pt x="5432" y="1129"/>
                      <a:pt x="5438" y="1138"/>
                      <a:pt x="5443" y="1147"/>
                    </a:cubicBezTo>
                    <a:cubicBezTo>
                      <a:pt x="5453" y="1165"/>
                      <a:pt x="5463" y="1183"/>
                      <a:pt x="5473" y="1202"/>
                    </a:cubicBezTo>
                    <a:cubicBezTo>
                      <a:pt x="5600" y="1433"/>
                      <a:pt x="5692" y="1667"/>
                      <a:pt x="5748" y="1896"/>
                    </a:cubicBezTo>
                    <a:cubicBezTo>
                      <a:pt x="5807" y="2152"/>
                      <a:pt x="5820" y="2403"/>
                      <a:pt x="5788" y="2640"/>
                    </a:cubicBezTo>
                    <a:cubicBezTo>
                      <a:pt x="5771" y="2764"/>
                      <a:pt x="5741" y="2886"/>
                      <a:pt x="5697" y="3003"/>
                    </a:cubicBezTo>
                    <a:cubicBezTo>
                      <a:pt x="5668" y="3081"/>
                      <a:pt x="5632" y="3156"/>
                      <a:pt x="5591" y="3228"/>
                    </a:cubicBezTo>
                    <a:cubicBezTo>
                      <a:pt x="5570" y="3265"/>
                      <a:pt x="5547" y="3300"/>
                      <a:pt x="5523" y="3335"/>
                    </a:cubicBezTo>
                    <a:cubicBezTo>
                      <a:pt x="5451" y="3437"/>
                      <a:pt x="5366" y="3530"/>
                      <a:pt x="5270" y="3610"/>
                    </a:cubicBezTo>
                    <a:cubicBezTo>
                      <a:pt x="5211" y="3658"/>
                      <a:pt x="5149" y="3701"/>
                      <a:pt x="5084" y="3739"/>
                    </a:cubicBezTo>
                    <a:cubicBezTo>
                      <a:pt x="5041" y="3764"/>
                      <a:pt x="4997" y="3786"/>
                      <a:pt x="4951" y="3806"/>
                    </a:cubicBezTo>
                    <a:cubicBezTo>
                      <a:pt x="4836" y="3856"/>
                      <a:pt x="4715" y="3891"/>
                      <a:pt x="4591" y="3910"/>
                    </a:cubicBezTo>
                    <a:cubicBezTo>
                      <a:pt x="4530" y="3919"/>
                      <a:pt x="4467" y="3924"/>
                      <a:pt x="4405" y="3926"/>
                    </a:cubicBezTo>
                    <a:cubicBezTo>
                      <a:pt x="4393" y="3926"/>
                      <a:pt x="4381" y="3926"/>
                      <a:pt x="4369" y="3926"/>
                    </a:cubicBezTo>
                    <a:cubicBezTo>
                      <a:pt x="4353" y="3926"/>
                      <a:pt x="4337" y="3926"/>
                      <a:pt x="4322" y="3926"/>
                    </a:cubicBezTo>
                    <a:lnTo>
                      <a:pt x="4311" y="3926"/>
                    </a:lnTo>
                    <a:lnTo>
                      <a:pt x="4264" y="3923"/>
                    </a:lnTo>
                    <a:cubicBezTo>
                      <a:pt x="4254" y="3923"/>
                      <a:pt x="4244" y="3922"/>
                      <a:pt x="4234" y="3921"/>
                    </a:cubicBezTo>
                    <a:lnTo>
                      <a:pt x="4217" y="3920"/>
                    </a:lnTo>
                    <a:cubicBezTo>
                      <a:pt x="4155" y="3914"/>
                      <a:pt x="4093" y="3905"/>
                      <a:pt x="4032" y="3893"/>
                    </a:cubicBezTo>
                    <a:cubicBezTo>
                      <a:pt x="3971" y="3881"/>
                      <a:pt x="3910" y="3865"/>
                      <a:pt x="3850" y="3847"/>
                    </a:cubicBezTo>
                    <a:lnTo>
                      <a:pt x="3828" y="3840"/>
                    </a:lnTo>
                    <a:lnTo>
                      <a:pt x="3761" y="3818"/>
                    </a:lnTo>
                    <a:lnTo>
                      <a:pt x="3736" y="3808"/>
                    </a:lnTo>
                    <a:cubicBezTo>
                      <a:pt x="3716" y="3801"/>
                      <a:pt x="3694" y="3793"/>
                      <a:pt x="3674" y="3784"/>
                    </a:cubicBezTo>
                    <a:cubicBezTo>
                      <a:pt x="3615" y="3761"/>
                      <a:pt x="3558" y="3734"/>
                      <a:pt x="3503" y="3708"/>
                    </a:cubicBezTo>
                    <a:cubicBezTo>
                      <a:pt x="3305" y="3617"/>
                      <a:pt x="3109" y="3511"/>
                      <a:pt x="2921" y="3409"/>
                    </a:cubicBezTo>
                    <a:lnTo>
                      <a:pt x="2839" y="3365"/>
                    </a:lnTo>
                    <a:cubicBezTo>
                      <a:pt x="2618" y="3246"/>
                      <a:pt x="2401" y="3130"/>
                      <a:pt x="2174" y="3028"/>
                    </a:cubicBezTo>
                    <a:cubicBezTo>
                      <a:pt x="2053" y="2973"/>
                      <a:pt x="1940" y="2928"/>
                      <a:pt x="1828" y="2889"/>
                    </a:cubicBezTo>
                    <a:lnTo>
                      <a:pt x="1812" y="2883"/>
                    </a:lnTo>
                    <a:cubicBezTo>
                      <a:pt x="1803" y="2880"/>
                      <a:pt x="1793" y="2877"/>
                      <a:pt x="1784" y="2874"/>
                    </a:cubicBezTo>
                    <a:lnTo>
                      <a:pt x="1739" y="2860"/>
                    </a:lnTo>
                    <a:cubicBezTo>
                      <a:pt x="1719" y="2853"/>
                      <a:pt x="1697" y="2847"/>
                      <a:pt x="1677" y="2841"/>
                    </a:cubicBezTo>
                    <a:lnTo>
                      <a:pt x="1650" y="2833"/>
                    </a:lnTo>
                    <a:cubicBezTo>
                      <a:pt x="1640" y="2830"/>
                      <a:pt x="1629" y="2827"/>
                      <a:pt x="1619" y="2825"/>
                    </a:cubicBezTo>
                    <a:lnTo>
                      <a:pt x="1605" y="2821"/>
                    </a:lnTo>
                    <a:lnTo>
                      <a:pt x="1560" y="2809"/>
                    </a:lnTo>
                    <a:lnTo>
                      <a:pt x="1505" y="2797"/>
                    </a:lnTo>
                    <a:cubicBezTo>
                      <a:pt x="1493" y="2794"/>
                      <a:pt x="1481" y="2792"/>
                      <a:pt x="1469" y="2790"/>
                    </a:cubicBezTo>
                    <a:lnTo>
                      <a:pt x="1449" y="2786"/>
                    </a:lnTo>
                    <a:cubicBezTo>
                      <a:pt x="1425" y="2781"/>
                      <a:pt x="1401" y="2777"/>
                      <a:pt x="1377" y="2773"/>
                    </a:cubicBezTo>
                    <a:lnTo>
                      <a:pt x="1331" y="2766"/>
                    </a:lnTo>
                    <a:lnTo>
                      <a:pt x="1285" y="2761"/>
                    </a:lnTo>
                    <a:cubicBezTo>
                      <a:pt x="1232" y="2755"/>
                      <a:pt x="1178" y="2752"/>
                      <a:pt x="1125" y="2752"/>
                    </a:cubicBezTo>
                    <a:cubicBezTo>
                      <a:pt x="1116" y="2752"/>
                      <a:pt x="1108" y="2752"/>
                      <a:pt x="1100" y="2752"/>
                    </a:cubicBezTo>
                    <a:cubicBezTo>
                      <a:pt x="976" y="2754"/>
                      <a:pt x="853" y="2779"/>
                      <a:pt x="737" y="2823"/>
                    </a:cubicBezTo>
                    <a:cubicBezTo>
                      <a:pt x="683" y="2844"/>
                      <a:pt x="630" y="2869"/>
                      <a:pt x="580" y="2898"/>
                    </a:cubicBezTo>
                    <a:cubicBezTo>
                      <a:pt x="411" y="2995"/>
                      <a:pt x="271" y="3135"/>
                      <a:pt x="174" y="3304"/>
                    </a:cubicBezTo>
                    <a:cubicBezTo>
                      <a:pt x="114" y="3407"/>
                      <a:pt x="71" y="3520"/>
                      <a:pt x="47" y="3637"/>
                    </a:cubicBezTo>
                    <a:cubicBezTo>
                      <a:pt x="42" y="3667"/>
                      <a:pt x="36" y="3698"/>
                      <a:pt x="32" y="3729"/>
                    </a:cubicBezTo>
                    <a:lnTo>
                      <a:pt x="27" y="3775"/>
                    </a:lnTo>
                    <a:cubicBezTo>
                      <a:pt x="26" y="3785"/>
                      <a:pt x="25" y="3795"/>
                      <a:pt x="24" y="3805"/>
                    </a:cubicBezTo>
                    <a:cubicBezTo>
                      <a:pt x="23" y="3810"/>
                      <a:pt x="23" y="3816"/>
                      <a:pt x="22" y="3821"/>
                    </a:cubicBezTo>
                    <a:cubicBezTo>
                      <a:pt x="16" y="3888"/>
                      <a:pt x="14" y="3949"/>
                      <a:pt x="14" y="4007"/>
                    </a:cubicBezTo>
                    <a:cubicBezTo>
                      <a:pt x="14" y="4009"/>
                      <a:pt x="14" y="4011"/>
                      <a:pt x="14" y="4012"/>
                    </a:cubicBezTo>
                    <a:cubicBezTo>
                      <a:pt x="14" y="4259"/>
                      <a:pt x="56" y="4505"/>
                      <a:pt x="139" y="4737"/>
                    </a:cubicBezTo>
                    <a:cubicBezTo>
                      <a:pt x="184" y="4864"/>
                      <a:pt x="241" y="4985"/>
                      <a:pt x="308" y="5102"/>
                    </a:cubicBezTo>
                    <a:cubicBezTo>
                      <a:pt x="365" y="5201"/>
                      <a:pt x="429" y="5295"/>
                      <a:pt x="501" y="5384"/>
                    </a:cubicBezTo>
                    <a:lnTo>
                      <a:pt x="496" y="5388"/>
                    </a:lnTo>
                    <a:lnTo>
                      <a:pt x="501" y="5384"/>
                    </a:lnTo>
                    <a:cubicBezTo>
                      <a:pt x="536" y="5428"/>
                      <a:pt x="575" y="5472"/>
                      <a:pt x="624" y="5524"/>
                    </a:cubicBezTo>
                    <a:cubicBezTo>
                      <a:pt x="669" y="5571"/>
                      <a:pt x="716" y="5616"/>
                      <a:pt x="756" y="5655"/>
                    </a:cubicBezTo>
                    <a:cubicBezTo>
                      <a:pt x="854" y="5749"/>
                      <a:pt x="955" y="5839"/>
                      <a:pt x="1032" y="5907"/>
                    </a:cubicBezTo>
                    <a:cubicBezTo>
                      <a:pt x="1064" y="5936"/>
                      <a:pt x="1096" y="5965"/>
                      <a:pt x="1129" y="5993"/>
                    </a:cubicBezTo>
                    <a:cubicBezTo>
                      <a:pt x="1189" y="6046"/>
                      <a:pt x="1250" y="6101"/>
                      <a:pt x="1311" y="6155"/>
                    </a:cubicBezTo>
                    <a:lnTo>
                      <a:pt x="1380" y="6218"/>
                    </a:lnTo>
                    <a:cubicBezTo>
                      <a:pt x="1399" y="6234"/>
                      <a:pt x="1419" y="6250"/>
                      <a:pt x="1438" y="6265"/>
                    </a:cubicBezTo>
                    <a:lnTo>
                      <a:pt x="1452" y="6276"/>
                    </a:lnTo>
                    <a:lnTo>
                      <a:pt x="1500" y="6314"/>
                    </a:lnTo>
                    <a:cubicBezTo>
                      <a:pt x="1533" y="6339"/>
                      <a:pt x="1566" y="6366"/>
                      <a:pt x="1599" y="6392"/>
                    </a:cubicBezTo>
                    <a:cubicBezTo>
                      <a:pt x="1646" y="6430"/>
                      <a:pt x="1696" y="6470"/>
                      <a:pt x="1742" y="6512"/>
                    </a:cubicBezTo>
                    <a:cubicBezTo>
                      <a:pt x="1789" y="6554"/>
                      <a:pt x="1833" y="6599"/>
                      <a:pt x="1874" y="6646"/>
                    </a:cubicBezTo>
                    <a:cubicBezTo>
                      <a:pt x="1933" y="6715"/>
                      <a:pt x="1986" y="6789"/>
                      <a:pt x="2031" y="6868"/>
                    </a:cubicBezTo>
                    <a:cubicBezTo>
                      <a:pt x="2049" y="6898"/>
                      <a:pt x="2065" y="6928"/>
                      <a:pt x="2080" y="6959"/>
                    </a:cubicBezTo>
                    <a:cubicBezTo>
                      <a:pt x="2171" y="7147"/>
                      <a:pt x="2219" y="7355"/>
                      <a:pt x="2219" y="7564"/>
                    </a:cubicBezTo>
                    <a:cubicBezTo>
                      <a:pt x="2219" y="7606"/>
                      <a:pt x="2217" y="7647"/>
                      <a:pt x="2213" y="7688"/>
                    </a:cubicBezTo>
                    <a:cubicBezTo>
                      <a:pt x="2202" y="7813"/>
                      <a:pt x="2177" y="7936"/>
                      <a:pt x="2139" y="8055"/>
                    </a:cubicBezTo>
                    <a:cubicBezTo>
                      <a:pt x="2101" y="8174"/>
                      <a:pt x="2053" y="8289"/>
                      <a:pt x="1996" y="8401"/>
                    </a:cubicBezTo>
                    <a:cubicBezTo>
                      <a:pt x="1893" y="8601"/>
                      <a:pt x="1759" y="8806"/>
                      <a:pt x="1586" y="9025"/>
                    </a:cubicBezTo>
                    <a:cubicBezTo>
                      <a:pt x="1450" y="9197"/>
                      <a:pt x="1294" y="9376"/>
                      <a:pt x="1093" y="958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78" name="Google Shape;878;p39"/>
              <p:cNvSpPr/>
              <p:nvPr/>
            </p:nvSpPr>
            <p:spPr>
              <a:xfrm>
                <a:off x="4635000" y="1056960"/>
                <a:ext cx="2090160" cy="35542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9873" extrusionOk="0">
                    <a:moveTo>
                      <a:pt x="1144" y="9340"/>
                    </a:moveTo>
                    <a:cubicBezTo>
                      <a:pt x="1036" y="9453"/>
                      <a:pt x="924" y="9566"/>
                      <a:pt x="815" y="9677"/>
                    </a:cubicBezTo>
                    <a:cubicBezTo>
                      <a:pt x="752" y="9741"/>
                      <a:pt x="687" y="9807"/>
                      <a:pt x="622" y="9873"/>
                    </a:cubicBezTo>
                    <a:lnTo>
                      <a:pt x="612" y="9864"/>
                    </a:lnTo>
                    <a:cubicBezTo>
                      <a:pt x="677" y="9798"/>
                      <a:pt x="742" y="9731"/>
                      <a:pt x="805" y="9667"/>
                    </a:cubicBezTo>
                    <a:cubicBezTo>
                      <a:pt x="914" y="9557"/>
                      <a:pt x="1026" y="9444"/>
                      <a:pt x="1133" y="9331"/>
                    </a:cubicBezTo>
                    <a:cubicBezTo>
                      <a:pt x="1329" y="9125"/>
                      <a:pt x="1482" y="8951"/>
                      <a:pt x="1614" y="8783"/>
                    </a:cubicBezTo>
                    <a:cubicBezTo>
                      <a:pt x="1780" y="8574"/>
                      <a:pt x="1906" y="8381"/>
                      <a:pt x="2003" y="8192"/>
                    </a:cubicBezTo>
                    <a:cubicBezTo>
                      <a:pt x="2055" y="8090"/>
                      <a:pt x="2099" y="7984"/>
                      <a:pt x="2134" y="7876"/>
                    </a:cubicBezTo>
                    <a:cubicBezTo>
                      <a:pt x="2167" y="7771"/>
                      <a:pt x="2190" y="7662"/>
                      <a:pt x="2199" y="7552"/>
                    </a:cubicBezTo>
                    <a:cubicBezTo>
                      <a:pt x="2203" y="7517"/>
                      <a:pt x="2204" y="7482"/>
                      <a:pt x="2204" y="7447"/>
                    </a:cubicBezTo>
                    <a:cubicBezTo>
                      <a:pt x="2204" y="7374"/>
                      <a:pt x="2198" y="7302"/>
                      <a:pt x="2184" y="7230"/>
                    </a:cubicBezTo>
                    <a:cubicBezTo>
                      <a:pt x="2175" y="7177"/>
                      <a:pt x="2162" y="7125"/>
                      <a:pt x="2145" y="7074"/>
                    </a:cubicBezTo>
                    <a:cubicBezTo>
                      <a:pt x="2128" y="7023"/>
                      <a:pt x="2108" y="6973"/>
                      <a:pt x="2085" y="6925"/>
                    </a:cubicBezTo>
                    <a:cubicBezTo>
                      <a:pt x="2072" y="6899"/>
                      <a:pt x="2058" y="6873"/>
                      <a:pt x="2043" y="6847"/>
                    </a:cubicBezTo>
                    <a:cubicBezTo>
                      <a:pt x="2004" y="6779"/>
                      <a:pt x="1959" y="6715"/>
                      <a:pt x="1907" y="6656"/>
                    </a:cubicBezTo>
                    <a:cubicBezTo>
                      <a:pt x="1872" y="6615"/>
                      <a:pt x="1834" y="6576"/>
                      <a:pt x="1793" y="6539"/>
                    </a:cubicBezTo>
                    <a:lnTo>
                      <a:pt x="1788" y="6534"/>
                    </a:lnTo>
                    <a:cubicBezTo>
                      <a:pt x="1785" y="6531"/>
                      <a:pt x="1781" y="6529"/>
                      <a:pt x="1778" y="6526"/>
                    </a:cubicBezTo>
                    <a:lnTo>
                      <a:pt x="1762" y="6512"/>
                    </a:lnTo>
                    <a:lnTo>
                      <a:pt x="1728" y="6483"/>
                    </a:lnTo>
                    <a:cubicBezTo>
                      <a:pt x="1707" y="6466"/>
                      <a:pt x="1684" y="6447"/>
                      <a:pt x="1659" y="6427"/>
                    </a:cubicBezTo>
                    <a:cubicBezTo>
                      <a:pt x="1627" y="6401"/>
                      <a:pt x="1596" y="6377"/>
                      <a:pt x="1562" y="6350"/>
                    </a:cubicBezTo>
                    <a:lnTo>
                      <a:pt x="1513" y="6312"/>
                    </a:lnTo>
                    <a:lnTo>
                      <a:pt x="1445" y="6257"/>
                    </a:lnTo>
                    <a:lnTo>
                      <a:pt x="1441" y="6254"/>
                    </a:lnTo>
                    <a:cubicBezTo>
                      <a:pt x="1438" y="6252"/>
                      <a:pt x="1435" y="6250"/>
                      <a:pt x="1433" y="6248"/>
                    </a:cubicBezTo>
                    <a:lnTo>
                      <a:pt x="1362" y="6183"/>
                    </a:lnTo>
                    <a:cubicBezTo>
                      <a:pt x="1302" y="6129"/>
                      <a:pt x="1241" y="6075"/>
                      <a:pt x="1182" y="6023"/>
                    </a:cubicBezTo>
                    <a:cubicBezTo>
                      <a:pt x="1149" y="5994"/>
                      <a:pt x="1116" y="5965"/>
                      <a:pt x="1083" y="5935"/>
                    </a:cubicBezTo>
                    <a:cubicBezTo>
                      <a:pt x="1006" y="5866"/>
                      <a:pt x="903" y="5774"/>
                      <a:pt x="803" y="5679"/>
                    </a:cubicBezTo>
                    <a:lnTo>
                      <a:pt x="789" y="5665"/>
                    </a:lnTo>
                    <a:cubicBezTo>
                      <a:pt x="771" y="5647"/>
                      <a:pt x="752" y="5629"/>
                      <a:pt x="734" y="5611"/>
                    </a:cubicBezTo>
                    <a:lnTo>
                      <a:pt x="699" y="5577"/>
                    </a:lnTo>
                    <a:lnTo>
                      <a:pt x="664" y="5541"/>
                    </a:lnTo>
                    <a:cubicBezTo>
                      <a:pt x="612" y="5485"/>
                      <a:pt x="569" y="5435"/>
                      <a:pt x="531" y="5388"/>
                    </a:cubicBezTo>
                    <a:cubicBezTo>
                      <a:pt x="453" y="5291"/>
                      <a:pt x="382" y="5189"/>
                      <a:pt x="320" y="5081"/>
                    </a:cubicBezTo>
                    <a:cubicBezTo>
                      <a:pt x="247" y="4954"/>
                      <a:pt x="186" y="4821"/>
                      <a:pt x="137" y="4684"/>
                    </a:cubicBezTo>
                    <a:cubicBezTo>
                      <a:pt x="46" y="4430"/>
                      <a:pt x="0" y="4162"/>
                      <a:pt x="0" y="3893"/>
                    </a:cubicBezTo>
                    <a:cubicBezTo>
                      <a:pt x="0" y="3891"/>
                      <a:pt x="0" y="3889"/>
                      <a:pt x="0" y="3887"/>
                    </a:cubicBezTo>
                    <a:cubicBezTo>
                      <a:pt x="0" y="3823"/>
                      <a:pt x="3" y="3756"/>
                      <a:pt x="9" y="3684"/>
                    </a:cubicBezTo>
                    <a:cubicBezTo>
                      <a:pt x="10" y="3678"/>
                      <a:pt x="10" y="3673"/>
                      <a:pt x="11" y="3667"/>
                    </a:cubicBezTo>
                    <a:cubicBezTo>
                      <a:pt x="12" y="3656"/>
                      <a:pt x="13" y="3644"/>
                      <a:pt x="14" y="3633"/>
                    </a:cubicBezTo>
                    <a:lnTo>
                      <a:pt x="20" y="3583"/>
                    </a:lnTo>
                    <a:cubicBezTo>
                      <a:pt x="21" y="3574"/>
                      <a:pt x="22" y="3566"/>
                      <a:pt x="24" y="3557"/>
                    </a:cubicBezTo>
                    <a:lnTo>
                      <a:pt x="28" y="3532"/>
                    </a:lnTo>
                    <a:cubicBezTo>
                      <a:pt x="29" y="3526"/>
                      <a:pt x="30" y="3520"/>
                      <a:pt x="31" y="3515"/>
                    </a:cubicBezTo>
                    <a:cubicBezTo>
                      <a:pt x="33" y="3503"/>
                      <a:pt x="35" y="3490"/>
                      <a:pt x="38" y="3478"/>
                    </a:cubicBezTo>
                    <a:cubicBezTo>
                      <a:pt x="66" y="3339"/>
                      <a:pt x="116" y="3206"/>
                      <a:pt x="187" y="3084"/>
                    </a:cubicBezTo>
                    <a:cubicBezTo>
                      <a:pt x="302" y="2885"/>
                      <a:pt x="466" y="2720"/>
                      <a:pt x="665" y="2606"/>
                    </a:cubicBezTo>
                    <a:cubicBezTo>
                      <a:pt x="725" y="2571"/>
                      <a:pt x="786" y="2542"/>
                      <a:pt x="850" y="2517"/>
                    </a:cubicBezTo>
                    <a:cubicBezTo>
                      <a:pt x="987" y="2465"/>
                      <a:pt x="1132" y="2437"/>
                      <a:pt x="1278" y="2434"/>
                    </a:cubicBezTo>
                    <a:lnTo>
                      <a:pt x="1288" y="2434"/>
                    </a:lnTo>
                    <a:cubicBezTo>
                      <a:pt x="1303" y="2434"/>
                      <a:pt x="1318" y="2433"/>
                      <a:pt x="1333" y="2434"/>
                    </a:cubicBezTo>
                    <a:lnTo>
                      <a:pt x="1374" y="2435"/>
                    </a:lnTo>
                    <a:cubicBezTo>
                      <a:pt x="1377" y="2435"/>
                      <a:pt x="1380" y="2435"/>
                      <a:pt x="1383" y="2435"/>
                    </a:cubicBezTo>
                    <a:lnTo>
                      <a:pt x="1439" y="2439"/>
                    </a:lnTo>
                    <a:lnTo>
                      <a:pt x="1447" y="2440"/>
                    </a:lnTo>
                    <a:cubicBezTo>
                      <a:pt x="1453" y="2440"/>
                      <a:pt x="1459" y="2441"/>
                      <a:pt x="1464" y="2441"/>
                    </a:cubicBezTo>
                    <a:lnTo>
                      <a:pt x="1541" y="2450"/>
                    </a:lnTo>
                    <a:lnTo>
                      <a:pt x="1591" y="2458"/>
                    </a:lnTo>
                    <a:cubicBezTo>
                      <a:pt x="1618" y="2461"/>
                      <a:pt x="1645" y="2467"/>
                      <a:pt x="1671" y="2472"/>
                    </a:cubicBezTo>
                    <a:lnTo>
                      <a:pt x="1691" y="2475"/>
                    </a:lnTo>
                    <a:cubicBezTo>
                      <a:pt x="1705" y="2478"/>
                      <a:pt x="1718" y="2481"/>
                      <a:pt x="1731" y="2484"/>
                    </a:cubicBezTo>
                    <a:lnTo>
                      <a:pt x="1790" y="2497"/>
                    </a:lnTo>
                    <a:lnTo>
                      <a:pt x="1839" y="2509"/>
                    </a:lnTo>
                    <a:lnTo>
                      <a:pt x="1853" y="2513"/>
                    </a:lnTo>
                    <a:cubicBezTo>
                      <a:pt x="1864" y="2516"/>
                      <a:pt x="1876" y="2519"/>
                      <a:pt x="1887" y="2522"/>
                    </a:cubicBezTo>
                    <a:lnTo>
                      <a:pt x="1915" y="2530"/>
                    </a:lnTo>
                    <a:cubicBezTo>
                      <a:pt x="1937" y="2537"/>
                      <a:pt x="1960" y="2543"/>
                      <a:pt x="1982" y="2551"/>
                    </a:cubicBezTo>
                    <a:lnTo>
                      <a:pt x="2030" y="2566"/>
                    </a:lnTo>
                    <a:cubicBezTo>
                      <a:pt x="2040" y="2569"/>
                      <a:pt x="2050" y="2573"/>
                      <a:pt x="2060" y="2576"/>
                    </a:cubicBezTo>
                    <a:lnTo>
                      <a:pt x="2076" y="2582"/>
                    </a:lnTo>
                    <a:cubicBezTo>
                      <a:pt x="2194" y="2623"/>
                      <a:pt x="2313" y="2671"/>
                      <a:pt x="2438" y="2727"/>
                    </a:cubicBezTo>
                    <a:cubicBezTo>
                      <a:pt x="2672" y="2832"/>
                      <a:pt x="2893" y="2950"/>
                      <a:pt x="3117" y="3071"/>
                    </a:cubicBezTo>
                    <a:lnTo>
                      <a:pt x="3169" y="3099"/>
                    </a:lnTo>
                    <a:cubicBezTo>
                      <a:pt x="3259" y="3148"/>
                      <a:pt x="3353" y="3198"/>
                      <a:pt x="3444" y="3247"/>
                    </a:cubicBezTo>
                    <a:cubicBezTo>
                      <a:pt x="3492" y="3271"/>
                      <a:pt x="3548" y="3301"/>
                      <a:pt x="3606" y="3330"/>
                    </a:cubicBezTo>
                    <a:lnTo>
                      <a:pt x="3647" y="3350"/>
                    </a:lnTo>
                    <a:lnTo>
                      <a:pt x="3729" y="3389"/>
                    </a:lnTo>
                    <a:lnTo>
                      <a:pt x="3772" y="3409"/>
                    </a:lnTo>
                    <a:lnTo>
                      <a:pt x="3769" y="3415"/>
                    </a:lnTo>
                    <a:lnTo>
                      <a:pt x="3772" y="3409"/>
                    </a:lnTo>
                    <a:lnTo>
                      <a:pt x="3822" y="3433"/>
                    </a:lnTo>
                    <a:cubicBezTo>
                      <a:pt x="3833" y="3438"/>
                      <a:pt x="3843" y="3443"/>
                      <a:pt x="3853" y="3447"/>
                    </a:cubicBezTo>
                    <a:lnTo>
                      <a:pt x="3892" y="3465"/>
                    </a:lnTo>
                    <a:cubicBezTo>
                      <a:pt x="3901" y="3468"/>
                      <a:pt x="3909" y="3472"/>
                      <a:pt x="3917" y="3475"/>
                    </a:cubicBezTo>
                    <a:lnTo>
                      <a:pt x="3932" y="3481"/>
                    </a:lnTo>
                    <a:cubicBezTo>
                      <a:pt x="3950" y="3488"/>
                      <a:pt x="3968" y="3495"/>
                      <a:pt x="3986" y="3502"/>
                    </a:cubicBezTo>
                    <a:lnTo>
                      <a:pt x="4011" y="3511"/>
                    </a:lnTo>
                    <a:lnTo>
                      <a:pt x="4071" y="3531"/>
                    </a:lnTo>
                    <a:lnTo>
                      <a:pt x="4092" y="3537"/>
                    </a:lnTo>
                    <a:cubicBezTo>
                      <a:pt x="4145" y="3554"/>
                      <a:pt x="4200" y="3567"/>
                      <a:pt x="4254" y="3578"/>
                    </a:cubicBezTo>
                    <a:cubicBezTo>
                      <a:pt x="4309" y="3589"/>
                      <a:pt x="4364" y="3597"/>
                      <a:pt x="4419" y="3602"/>
                    </a:cubicBezTo>
                    <a:lnTo>
                      <a:pt x="4434" y="3603"/>
                    </a:lnTo>
                    <a:cubicBezTo>
                      <a:pt x="4443" y="3604"/>
                      <a:pt x="4451" y="3605"/>
                      <a:pt x="4460" y="3605"/>
                    </a:cubicBezTo>
                    <a:lnTo>
                      <a:pt x="4501" y="3607"/>
                    </a:lnTo>
                    <a:lnTo>
                      <a:pt x="4515" y="3607"/>
                    </a:lnTo>
                    <a:cubicBezTo>
                      <a:pt x="4537" y="3608"/>
                      <a:pt x="4561" y="3608"/>
                      <a:pt x="4583" y="3607"/>
                    </a:cubicBezTo>
                    <a:cubicBezTo>
                      <a:pt x="4638" y="3606"/>
                      <a:pt x="4692" y="3602"/>
                      <a:pt x="4746" y="3594"/>
                    </a:cubicBezTo>
                    <a:cubicBezTo>
                      <a:pt x="4852" y="3578"/>
                      <a:pt x="4957" y="3548"/>
                      <a:pt x="5055" y="3505"/>
                    </a:cubicBezTo>
                    <a:cubicBezTo>
                      <a:pt x="5094" y="3487"/>
                      <a:pt x="5132" y="3468"/>
                      <a:pt x="5169" y="3447"/>
                    </a:cubicBezTo>
                    <a:cubicBezTo>
                      <a:pt x="5225" y="3415"/>
                      <a:pt x="5278" y="3378"/>
                      <a:pt x="5328" y="3337"/>
                    </a:cubicBezTo>
                    <a:cubicBezTo>
                      <a:pt x="5410" y="3268"/>
                      <a:pt x="5483" y="3189"/>
                      <a:pt x="5545" y="3101"/>
                    </a:cubicBezTo>
                    <a:cubicBezTo>
                      <a:pt x="5566" y="3071"/>
                      <a:pt x="5585" y="3040"/>
                      <a:pt x="5603" y="3009"/>
                    </a:cubicBezTo>
                    <a:cubicBezTo>
                      <a:pt x="5640" y="2946"/>
                      <a:pt x="5670" y="2881"/>
                      <a:pt x="5696" y="2813"/>
                    </a:cubicBezTo>
                    <a:cubicBezTo>
                      <a:pt x="5735" y="2710"/>
                      <a:pt x="5761" y="2602"/>
                      <a:pt x="5776" y="2493"/>
                    </a:cubicBezTo>
                    <a:cubicBezTo>
                      <a:pt x="5784" y="2438"/>
                      <a:pt x="5788" y="2382"/>
                      <a:pt x="5790" y="2326"/>
                    </a:cubicBezTo>
                    <a:cubicBezTo>
                      <a:pt x="5792" y="2276"/>
                      <a:pt x="5791" y="2221"/>
                      <a:pt x="5788" y="2157"/>
                    </a:cubicBezTo>
                    <a:lnTo>
                      <a:pt x="5785" y="2115"/>
                    </a:lnTo>
                    <a:lnTo>
                      <a:pt x="5781" y="2073"/>
                    </a:lnTo>
                    <a:cubicBezTo>
                      <a:pt x="5780" y="2060"/>
                      <a:pt x="5778" y="2048"/>
                      <a:pt x="5777" y="2035"/>
                    </a:cubicBezTo>
                    <a:lnTo>
                      <a:pt x="5776" y="2030"/>
                    </a:lnTo>
                    <a:cubicBezTo>
                      <a:pt x="5775" y="2025"/>
                      <a:pt x="5775" y="2020"/>
                      <a:pt x="5774" y="2015"/>
                    </a:cubicBezTo>
                    <a:cubicBezTo>
                      <a:pt x="5773" y="2006"/>
                      <a:pt x="5772" y="1997"/>
                      <a:pt x="5771" y="1988"/>
                    </a:cubicBezTo>
                    <a:lnTo>
                      <a:pt x="5768" y="1970"/>
                    </a:lnTo>
                    <a:cubicBezTo>
                      <a:pt x="5764" y="1948"/>
                      <a:pt x="5761" y="1926"/>
                      <a:pt x="5756" y="1904"/>
                    </a:cubicBezTo>
                    <a:cubicBezTo>
                      <a:pt x="5755" y="1899"/>
                      <a:pt x="5754" y="1894"/>
                      <a:pt x="5753" y="1889"/>
                    </a:cubicBezTo>
                    <a:cubicBezTo>
                      <a:pt x="5752" y="1880"/>
                      <a:pt x="5750" y="1871"/>
                      <a:pt x="5748" y="1862"/>
                    </a:cubicBezTo>
                    <a:lnTo>
                      <a:pt x="5739" y="1821"/>
                    </a:lnTo>
                    <a:cubicBezTo>
                      <a:pt x="5737" y="1812"/>
                      <a:pt x="5735" y="1803"/>
                      <a:pt x="5732" y="1794"/>
                    </a:cubicBezTo>
                    <a:cubicBezTo>
                      <a:pt x="5731" y="1789"/>
                      <a:pt x="5730" y="1785"/>
                      <a:pt x="5728" y="1780"/>
                    </a:cubicBezTo>
                    <a:cubicBezTo>
                      <a:pt x="5727" y="1775"/>
                      <a:pt x="5726" y="1770"/>
                      <a:pt x="5725" y="1765"/>
                    </a:cubicBezTo>
                    <a:cubicBezTo>
                      <a:pt x="5723" y="1756"/>
                      <a:pt x="5720" y="1748"/>
                      <a:pt x="5718" y="1739"/>
                    </a:cubicBezTo>
                    <a:lnTo>
                      <a:pt x="5714" y="1726"/>
                    </a:lnTo>
                    <a:cubicBezTo>
                      <a:pt x="5707" y="1703"/>
                      <a:pt x="5700" y="1679"/>
                      <a:pt x="5693" y="1656"/>
                    </a:cubicBezTo>
                    <a:cubicBezTo>
                      <a:pt x="5677" y="1606"/>
                      <a:pt x="5658" y="1555"/>
                      <a:pt x="5634" y="1493"/>
                    </a:cubicBezTo>
                    <a:lnTo>
                      <a:pt x="5617" y="1453"/>
                    </a:lnTo>
                    <a:cubicBezTo>
                      <a:pt x="5614" y="1444"/>
                      <a:pt x="5610" y="1436"/>
                      <a:pt x="5606" y="1427"/>
                    </a:cubicBezTo>
                    <a:lnTo>
                      <a:pt x="5600" y="1412"/>
                    </a:lnTo>
                    <a:cubicBezTo>
                      <a:pt x="5592" y="1394"/>
                      <a:pt x="5583" y="1375"/>
                      <a:pt x="5575" y="1357"/>
                    </a:cubicBezTo>
                    <a:cubicBezTo>
                      <a:pt x="5571" y="1349"/>
                      <a:pt x="5567" y="1341"/>
                      <a:pt x="5564" y="1333"/>
                    </a:cubicBezTo>
                    <a:cubicBezTo>
                      <a:pt x="5541" y="1286"/>
                      <a:pt x="5514" y="1231"/>
                      <a:pt x="5483" y="1176"/>
                    </a:cubicBezTo>
                    <a:cubicBezTo>
                      <a:pt x="5475" y="1159"/>
                      <a:pt x="5465" y="1142"/>
                      <a:pt x="5456" y="1126"/>
                    </a:cubicBezTo>
                    <a:cubicBezTo>
                      <a:pt x="5450" y="1117"/>
                      <a:pt x="5446" y="1108"/>
                      <a:pt x="5440" y="1099"/>
                    </a:cubicBezTo>
                    <a:cubicBezTo>
                      <a:pt x="5435" y="1090"/>
                      <a:pt x="5430" y="1081"/>
                      <a:pt x="5425" y="1072"/>
                    </a:cubicBezTo>
                    <a:cubicBezTo>
                      <a:pt x="5415" y="1056"/>
                      <a:pt x="5405" y="1039"/>
                      <a:pt x="5395" y="1023"/>
                    </a:cubicBezTo>
                    <a:cubicBezTo>
                      <a:pt x="5364" y="972"/>
                      <a:pt x="5332" y="922"/>
                      <a:pt x="5299" y="872"/>
                    </a:cubicBezTo>
                    <a:cubicBezTo>
                      <a:pt x="5232" y="773"/>
                      <a:pt x="5161" y="675"/>
                      <a:pt x="5088" y="579"/>
                    </a:cubicBezTo>
                    <a:cubicBezTo>
                      <a:pt x="4945" y="392"/>
                      <a:pt x="4792" y="210"/>
                      <a:pt x="4621" y="9"/>
                    </a:cubicBezTo>
                    <a:lnTo>
                      <a:pt x="4631" y="0"/>
                    </a:lnTo>
                    <a:cubicBezTo>
                      <a:pt x="4803" y="201"/>
                      <a:pt x="4956" y="383"/>
                      <a:pt x="5099" y="570"/>
                    </a:cubicBezTo>
                    <a:cubicBezTo>
                      <a:pt x="5173" y="666"/>
                      <a:pt x="5244" y="765"/>
                      <a:pt x="5310" y="864"/>
                    </a:cubicBezTo>
                    <a:cubicBezTo>
                      <a:pt x="5344" y="915"/>
                      <a:pt x="5376" y="965"/>
                      <a:pt x="5407" y="1016"/>
                    </a:cubicBezTo>
                    <a:cubicBezTo>
                      <a:pt x="5417" y="1032"/>
                      <a:pt x="5427" y="1049"/>
                      <a:pt x="5437" y="1065"/>
                    </a:cubicBezTo>
                    <a:cubicBezTo>
                      <a:pt x="5442" y="1074"/>
                      <a:pt x="5447" y="1083"/>
                      <a:pt x="5452" y="1092"/>
                    </a:cubicBezTo>
                    <a:cubicBezTo>
                      <a:pt x="5458" y="1101"/>
                      <a:pt x="5463" y="1110"/>
                      <a:pt x="5468" y="1119"/>
                    </a:cubicBezTo>
                    <a:cubicBezTo>
                      <a:pt x="5477" y="1136"/>
                      <a:pt x="5487" y="1153"/>
                      <a:pt x="5496" y="1170"/>
                    </a:cubicBezTo>
                    <a:cubicBezTo>
                      <a:pt x="5526" y="1224"/>
                      <a:pt x="5554" y="1280"/>
                      <a:pt x="5577" y="1327"/>
                    </a:cubicBezTo>
                    <a:cubicBezTo>
                      <a:pt x="5581" y="1335"/>
                      <a:pt x="5584" y="1343"/>
                      <a:pt x="5588" y="1351"/>
                    </a:cubicBezTo>
                    <a:cubicBezTo>
                      <a:pt x="5596" y="1369"/>
                      <a:pt x="5605" y="1388"/>
                      <a:pt x="5613" y="1407"/>
                    </a:cubicBezTo>
                    <a:lnTo>
                      <a:pt x="5619" y="1422"/>
                    </a:lnTo>
                    <a:cubicBezTo>
                      <a:pt x="5623" y="1430"/>
                      <a:pt x="5627" y="1439"/>
                      <a:pt x="5630" y="1448"/>
                    </a:cubicBezTo>
                    <a:lnTo>
                      <a:pt x="5647" y="1488"/>
                    </a:lnTo>
                    <a:cubicBezTo>
                      <a:pt x="5671" y="1550"/>
                      <a:pt x="5691" y="1602"/>
                      <a:pt x="5706" y="1652"/>
                    </a:cubicBezTo>
                    <a:cubicBezTo>
                      <a:pt x="5714" y="1675"/>
                      <a:pt x="5721" y="1699"/>
                      <a:pt x="5728" y="1722"/>
                    </a:cubicBezTo>
                    <a:lnTo>
                      <a:pt x="5732" y="1735"/>
                    </a:lnTo>
                    <a:cubicBezTo>
                      <a:pt x="5734" y="1744"/>
                      <a:pt x="5736" y="1753"/>
                      <a:pt x="5739" y="1762"/>
                    </a:cubicBezTo>
                    <a:cubicBezTo>
                      <a:pt x="5740" y="1767"/>
                      <a:pt x="5741" y="1772"/>
                      <a:pt x="5743" y="1776"/>
                    </a:cubicBezTo>
                    <a:cubicBezTo>
                      <a:pt x="5744" y="1781"/>
                      <a:pt x="5745" y="1786"/>
                      <a:pt x="5746" y="1790"/>
                    </a:cubicBezTo>
                    <a:cubicBezTo>
                      <a:pt x="5749" y="1800"/>
                      <a:pt x="5751" y="1809"/>
                      <a:pt x="5753" y="1818"/>
                    </a:cubicBezTo>
                    <a:lnTo>
                      <a:pt x="5762" y="1860"/>
                    </a:lnTo>
                    <a:cubicBezTo>
                      <a:pt x="5764" y="1868"/>
                      <a:pt x="5766" y="1878"/>
                      <a:pt x="5768" y="1887"/>
                    </a:cubicBezTo>
                    <a:cubicBezTo>
                      <a:pt x="5769" y="1892"/>
                      <a:pt x="5770" y="1897"/>
                      <a:pt x="5771" y="1902"/>
                    </a:cubicBezTo>
                    <a:cubicBezTo>
                      <a:pt x="5775" y="1924"/>
                      <a:pt x="5779" y="1946"/>
                      <a:pt x="5782" y="1968"/>
                    </a:cubicBezTo>
                    <a:lnTo>
                      <a:pt x="5785" y="1987"/>
                    </a:lnTo>
                    <a:cubicBezTo>
                      <a:pt x="5786" y="1996"/>
                      <a:pt x="5788" y="2005"/>
                      <a:pt x="5789" y="2014"/>
                    </a:cubicBezTo>
                    <a:cubicBezTo>
                      <a:pt x="5789" y="2019"/>
                      <a:pt x="5790" y="2024"/>
                      <a:pt x="5791" y="2029"/>
                    </a:cubicBezTo>
                    <a:lnTo>
                      <a:pt x="5791" y="2034"/>
                    </a:lnTo>
                    <a:cubicBezTo>
                      <a:pt x="5793" y="2047"/>
                      <a:pt x="5795" y="2059"/>
                      <a:pt x="5796" y="2072"/>
                    </a:cubicBezTo>
                    <a:lnTo>
                      <a:pt x="5800" y="2114"/>
                    </a:lnTo>
                    <a:lnTo>
                      <a:pt x="5803" y="2157"/>
                    </a:lnTo>
                    <a:cubicBezTo>
                      <a:pt x="5806" y="2221"/>
                      <a:pt x="5807" y="2277"/>
                      <a:pt x="5805" y="2327"/>
                    </a:cubicBezTo>
                    <a:cubicBezTo>
                      <a:pt x="5803" y="2384"/>
                      <a:pt x="5798" y="2440"/>
                      <a:pt x="5790" y="2496"/>
                    </a:cubicBezTo>
                    <a:cubicBezTo>
                      <a:pt x="5776" y="2606"/>
                      <a:pt x="5748" y="2714"/>
                      <a:pt x="5709" y="2819"/>
                    </a:cubicBezTo>
                    <a:cubicBezTo>
                      <a:pt x="5684" y="2887"/>
                      <a:pt x="5652" y="2953"/>
                      <a:pt x="5616" y="3017"/>
                    </a:cubicBezTo>
                    <a:cubicBezTo>
                      <a:pt x="5598" y="3048"/>
                      <a:pt x="5578" y="3079"/>
                      <a:pt x="5557" y="3110"/>
                    </a:cubicBezTo>
                    <a:cubicBezTo>
                      <a:pt x="5495" y="3198"/>
                      <a:pt x="5421" y="3279"/>
                      <a:pt x="5338" y="3348"/>
                    </a:cubicBezTo>
                    <a:cubicBezTo>
                      <a:pt x="5287" y="3390"/>
                      <a:pt x="5234" y="3427"/>
                      <a:pt x="5177" y="3460"/>
                    </a:cubicBezTo>
                    <a:cubicBezTo>
                      <a:pt x="5140" y="3481"/>
                      <a:pt x="5102" y="3501"/>
                      <a:pt x="5062" y="3518"/>
                    </a:cubicBezTo>
                    <a:cubicBezTo>
                      <a:pt x="4962" y="3562"/>
                      <a:pt x="4857" y="3592"/>
                      <a:pt x="4749" y="3608"/>
                    </a:cubicBezTo>
                    <a:cubicBezTo>
                      <a:pt x="4695" y="3616"/>
                      <a:pt x="4640" y="3621"/>
                      <a:pt x="4585" y="3622"/>
                    </a:cubicBezTo>
                    <a:cubicBezTo>
                      <a:pt x="4575" y="3623"/>
                      <a:pt x="4564" y="3623"/>
                      <a:pt x="4554" y="3623"/>
                    </a:cubicBezTo>
                    <a:cubicBezTo>
                      <a:pt x="4541" y="3623"/>
                      <a:pt x="4528" y="3622"/>
                      <a:pt x="4516" y="3622"/>
                    </a:cubicBezTo>
                    <a:lnTo>
                      <a:pt x="4502" y="3622"/>
                    </a:lnTo>
                    <a:lnTo>
                      <a:pt x="4460" y="3620"/>
                    </a:lnTo>
                    <a:cubicBezTo>
                      <a:pt x="4451" y="3620"/>
                      <a:pt x="4442" y="3619"/>
                      <a:pt x="4434" y="3618"/>
                    </a:cubicBezTo>
                    <a:lnTo>
                      <a:pt x="4419" y="3617"/>
                    </a:lnTo>
                    <a:cubicBezTo>
                      <a:pt x="4363" y="3612"/>
                      <a:pt x="4307" y="3604"/>
                      <a:pt x="4253" y="3593"/>
                    </a:cubicBezTo>
                    <a:cubicBezTo>
                      <a:pt x="4197" y="3582"/>
                      <a:pt x="4142" y="3568"/>
                      <a:pt x="4088" y="3551"/>
                    </a:cubicBezTo>
                    <a:lnTo>
                      <a:pt x="4068" y="3545"/>
                    </a:lnTo>
                    <a:lnTo>
                      <a:pt x="4008" y="3525"/>
                    </a:lnTo>
                    <a:lnTo>
                      <a:pt x="3983" y="3516"/>
                    </a:lnTo>
                    <a:cubicBezTo>
                      <a:pt x="3964" y="3509"/>
                      <a:pt x="3946" y="3502"/>
                      <a:pt x="3927" y="3494"/>
                    </a:cubicBezTo>
                    <a:lnTo>
                      <a:pt x="3913" y="3488"/>
                    </a:lnTo>
                    <a:cubicBezTo>
                      <a:pt x="3905" y="3485"/>
                      <a:pt x="3896" y="3482"/>
                      <a:pt x="3888" y="3478"/>
                    </a:cubicBezTo>
                    <a:lnTo>
                      <a:pt x="3848" y="3461"/>
                    </a:lnTo>
                    <a:cubicBezTo>
                      <a:pt x="3838" y="3456"/>
                      <a:pt x="3828" y="3451"/>
                      <a:pt x="3817" y="3446"/>
                    </a:cubicBezTo>
                    <a:lnTo>
                      <a:pt x="3767" y="3422"/>
                    </a:lnTo>
                    <a:lnTo>
                      <a:pt x="3683" y="3383"/>
                    </a:lnTo>
                    <a:lnTo>
                      <a:pt x="3642" y="3363"/>
                    </a:lnTo>
                    <a:lnTo>
                      <a:pt x="3601" y="3343"/>
                    </a:lnTo>
                    <a:cubicBezTo>
                      <a:pt x="3543" y="3314"/>
                      <a:pt x="3486" y="3285"/>
                      <a:pt x="3438" y="3260"/>
                    </a:cubicBezTo>
                    <a:cubicBezTo>
                      <a:pt x="3347" y="3212"/>
                      <a:pt x="3254" y="3161"/>
                      <a:pt x="3163" y="3112"/>
                    </a:cubicBezTo>
                    <a:lnTo>
                      <a:pt x="3111" y="3084"/>
                    </a:lnTo>
                    <a:cubicBezTo>
                      <a:pt x="2887" y="2963"/>
                      <a:pt x="2667" y="2846"/>
                      <a:pt x="2434" y="2741"/>
                    </a:cubicBezTo>
                    <a:cubicBezTo>
                      <a:pt x="2309" y="2684"/>
                      <a:pt x="2191" y="2637"/>
                      <a:pt x="2073" y="2596"/>
                    </a:cubicBezTo>
                    <a:lnTo>
                      <a:pt x="2057" y="2590"/>
                    </a:lnTo>
                    <a:cubicBezTo>
                      <a:pt x="2046" y="2587"/>
                      <a:pt x="2036" y="2583"/>
                      <a:pt x="2026" y="2580"/>
                    </a:cubicBezTo>
                    <a:lnTo>
                      <a:pt x="1979" y="2565"/>
                    </a:lnTo>
                    <a:cubicBezTo>
                      <a:pt x="1957" y="2557"/>
                      <a:pt x="1934" y="2551"/>
                      <a:pt x="1912" y="2544"/>
                    </a:cubicBezTo>
                    <a:lnTo>
                      <a:pt x="1884" y="2536"/>
                    </a:lnTo>
                    <a:cubicBezTo>
                      <a:pt x="1873" y="2533"/>
                      <a:pt x="1861" y="2530"/>
                      <a:pt x="1850" y="2527"/>
                    </a:cubicBezTo>
                    <a:lnTo>
                      <a:pt x="1836" y="2524"/>
                    </a:lnTo>
                    <a:lnTo>
                      <a:pt x="1787" y="2511"/>
                    </a:lnTo>
                    <a:lnTo>
                      <a:pt x="1729" y="2498"/>
                    </a:lnTo>
                    <a:cubicBezTo>
                      <a:pt x="1716" y="2495"/>
                      <a:pt x="1703" y="2492"/>
                      <a:pt x="1690" y="2490"/>
                    </a:cubicBezTo>
                    <a:lnTo>
                      <a:pt x="1670" y="2486"/>
                    </a:lnTo>
                    <a:cubicBezTo>
                      <a:pt x="1644" y="2481"/>
                      <a:pt x="1617" y="2476"/>
                      <a:pt x="1590" y="2472"/>
                    </a:cubicBezTo>
                    <a:lnTo>
                      <a:pt x="1540" y="2464"/>
                    </a:lnTo>
                    <a:lnTo>
                      <a:pt x="1464" y="2456"/>
                    </a:lnTo>
                    <a:cubicBezTo>
                      <a:pt x="1458" y="2455"/>
                      <a:pt x="1453" y="2455"/>
                      <a:pt x="1447" y="2454"/>
                    </a:cubicBezTo>
                    <a:lnTo>
                      <a:pt x="1438" y="2454"/>
                    </a:lnTo>
                    <a:lnTo>
                      <a:pt x="1383" y="2450"/>
                    </a:lnTo>
                    <a:cubicBezTo>
                      <a:pt x="1380" y="2449"/>
                      <a:pt x="1377" y="2449"/>
                      <a:pt x="1374" y="2449"/>
                    </a:cubicBezTo>
                    <a:lnTo>
                      <a:pt x="1334" y="2448"/>
                    </a:lnTo>
                    <a:cubicBezTo>
                      <a:pt x="1319" y="2447"/>
                      <a:pt x="1304" y="2448"/>
                      <a:pt x="1289" y="2448"/>
                    </a:cubicBezTo>
                    <a:lnTo>
                      <a:pt x="1280" y="2448"/>
                    </a:lnTo>
                    <a:cubicBezTo>
                      <a:pt x="1135" y="2451"/>
                      <a:pt x="992" y="2479"/>
                      <a:pt x="856" y="2531"/>
                    </a:cubicBezTo>
                    <a:cubicBezTo>
                      <a:pt x="793" y="2556"/>
                      <a:pt x="731" y="2585"/>
                      <a:pt x="672" y="2619"/>
                    </a:cubicBezTo>
                    <a:cubicBezTo>
                      <a:pt x="476" y="2732"/>
                      <a:pt x="313" y="2896"/>
                      <a:pt x="199" y="3092"/>
                    </a:cubicBezTo>
                    <a:cubicBezTo>
                      <a:pt x="129" y="3213"/>
                      <a:pt x="80" y="3344"/>
                      <a:pt x="52" y="3480"/>
                    </a:cubicBezTo>
                    <a:cubicBezTo>
                      <a:pt x="49" y="3492"/>
                      <a:pt x="47" y="3505"/>
                      <a:pt x="45" y="3517"/>
                    </a:cubicBezTo>
                    <a:cubicBezTo>
                      <a:pt x="44" y="3523"/>
                      <a:pt x="43" y="3528"/>
                      <a:pt x="42" y="3534"/>
                    </a:cubicBezTo>
                    <a:lnTo>
                      <a:pt x="38" y="3559"/>
                    </a:lnTo>
                    <a:cubicBezTo>
                      <a:pt x="37" y="3568"/>
                      <a:pt x="36" y="3576"/>
                      <a:pt x="35" y="3584"/>
                    </a:cubicBezTo>
                    <a:lnTo>
                      <a:pt x="28" y="3635"/>
                    </a:lnTo>
                    <a:cubicBezTo>
                      <a:pt x="27" y="3646"/>
                      <a:pt x="26" y="3657"/>
                      <a:pt x="25" y="3668"/>
                    </a:cubicBezTo>
                    <a:cubicBezTo>
                      <a:pt x="24" y="3674"/>
                      <a:pt x="24" y="3679"/>
                      <a:pt x="23" y="3685"/>
                    </a:cubicBezTo>
                    <a:cubicBezTo>
                      <a:pt x="17" y="3757"/>
                      <a:pt x="14" y="3823"/>
                      <a:pt x="14" y="3887"/>
                    </a:cubicBezTo>
                    <a:cubicBezTo>
                      <a:pt x="14" y="3889"/>
                      <a:pt x="14" y="3891"/>
                      <a:pt x="14" y="3893"/>
                    </a:cubicBezTo>
                    <a:cubicBezTo>
                      <a:pt x="14" y="4161"/>
                      <a:pt x="60" y="4427"/>
                      <a:pt x="150" y="4679"/>
                    </a:cubicBezTo>
                    <a:cubicBezTo>
                      <a:pt x="199" y="4816"/>
                      <a:pt x="260" y="4948"/>
                      <a:pt x="333" y="5074"/>
                    </a:cubicBezTo>
                    <a:cubicBezTo>
                      <a:pt x="394" y="5181"/>
                      <a:pt x="464" y="5283"/>
                      <a:pt x="542" y="5379"/>
                    </a:cubicBezTo>
                    <a:cubicBezTo>
                      <a:pt x="579" y="5426"/>
                      <a:pt x="623" y="5475"/>
                      <a:pt x="674" y="5530"/>
                    </a:cubicBezTo>
                    <a:lnTo>
                      <a:pt x="727" y="5584"/>
                    </a:lnTo>
                    <a:lnTo>
                      <a:pt x="744" y="5601"/>
                    </a:lnTo>
                    <a:cubicBezTo>
                      <a:pt x="762" y="5619"/>
                      <a:pt x="781" y="5637"/>
                      <a:pt x="799" y="5654"/>
                    </a:cubicBezTo>
                    <a:lnTo>
                      <a:pt x="813" y="5668"/>
                    </a:lnTo>
                    <a:cubicBezTo>
                      <a:pt x="913" y="5764"/>
                      <a:pt x="1015" y="5855"/>
                      <a:pt x="1093" y="5924"/>
                    </a:cubicBezTo>
                    <a:cubicBezTo>
                      <a:pt x="1126" y="5953"/>
                      <a:pt x="1158" y="5982"/>
                      <a:pt x="1191" y="6011"/>
                    </a:cubicBezTo>
                    <a:cubicBezTo>
                      <a:pt x="1250" y="6064"/>
                      <a:pt x="1312" y="6119"/>
                      <a:pt x="1371" y="6172"/>
                    </a:cubicBezTo>
                    <a:lnTo>
                      <a:pt x="1443" y="6237"/>
                    </a:lnTo>
                    <a:cubicBezTo>
                      <a:pt x="1445" y="6239"/>
                      <a:pt x="1448" y="6241"/>
                      <a:pt x="1450" y="6243"/>
                    </a:cubicBezTo>
                    <a:lnTo>
                      <a:pt x="1454" y="6246"/>
                    </a:lnTo>
                    <a:lnTo>
                      <a:pt x="1485" y="6271"/>
                    </a:lnTo>
                    <a:lnTo>
                      <a:pt x="1522" y="6301"/>
                    </a:lnTo>
                    <a:lnTo>
                      <a:pt x="1571" y="6339"/>
                    </a:lnTo>
                    <a:cubicBezTo>
                      <a:pt x="1604" y="6365"/>
                      <a:pt x="1636" y="6390"/>
                      <a:pt x="1668" y="6416"/>
                    </a:cubicBezTo>
                    <a:cubicBezTo>
                      <a:pt x="1694" y="6436"/>
                      <a:pt x="1716" y="6455"/>
                      <a:pt x="1737" y="6472"/>
                    </a:cubicBezTo>
                    <a:lnTo>
                      <a:pt x="1787" y="6515"/>
                    </a:lnTo>
                    <a:cubicBezTo>
                      <a:pt x="1791" y="6518"/>
                      <a:pt x="1794" y="6521"/>
                      <a:pt x="1797" y="6524"/>
                    </a:cubicBezTo>
                    <a:lnTo>
                      <a:pt x="1803" y="6529"/>
                    </a:lnTo>
                    <a:cubicBezTo>
                      <a:pt x="1844" y="6566"/>
                      <a:pt x="1882" y="6605"/>
                      <a:pt x="1918" y="6647"/>
                    </a:cubicBezTo>
                    <a:cubicBezTo>
                      <a:pt x="1970" y="6707"/>
                      <a:pt x="2016" y="6772"/>
                      <a:pt x="2056" y="6841"/>
                    </a:cubicBezTo>
                    <a:cubicBezTo>
                      <a:pt x="2071" y="6866"/>
                      <a:pt x="2085" y="6892"/>
                      <a:pt x="2098" y="6919"/>
                    </a:cubicBezTo>
                    <a:cubicBezTo>
                      <a:pt x="2121" y="6968"/>
                      <a:pt x="2142" y="7018"/>
                      <a:pt x="2159" y="7070"/>
                    </a:cubicBezTo>
                    <a:cubicBezTo>
                      <a:pt x="2176" y="7121"/>
                      <a:pt x="2189" y="7174"/>
                      <a:pt x="2199" y="7227"/>
                    </a:cubicBezTo>
                    <a:cubicBezTo>
                      <a:pt x="2212" y="7300"/>
                      <a:pt x="2219" y="7374"/>
                      <a:pt x="2219" y="7448"/>
                    </a:cubicBezTo>
                    <a:cubicBezTo>
                      <a:pt x="2219" y="7483"/>
                      <a:pt x="2217" y="7518"/>
                      <a:pt x="2214" y="7552"/>
                    </a:cubicBezTo>
                    <a:cubicBezTo>
                      <a:pt x="2204" y="7663"/>
                      <a:pt x="2182" y="7773"/>
                      <a:pt x="2148" y="7879"/>
                    </a:cubicBezTo>
                    <a:cubicBezTo>
                      <a:pt x="2113" y="7989"/>
                      <a:pt x="2069" y="8095"/>
                      <a:pt x="2016" y="8197"/>
                    </a:cubicBezTo>
                    <a:cubicBezTo>
                      <a:pt x="1919" y="8387"/>
                      <a:pt x="1792" y="8582"/>
                      <a:pt x="1626" y="8791"/>
                    </a:cubicBezTo>
                    <a:cubicBezTo>
                      <a:pt x="1493" y="8959"/>
                      <a:pt x="1340" y="9133"/>
                      <a:pt x="1144" y="934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79" name="Google Shape;879;p39"/>
              <p:cNvSpPr/>
              <p:nvPr/>
            </p:nvSpPr>
            <p:spPr>
              <a:xfrm>
                <a:off x="4568760" y="1099440"/>
                <a:ext cx="2090520" cy="346608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9628" extrusionOk="0">
                    <a:moveTo>
                      <a:pt x="1195" y="9096"/>
                    </a:moveTo>
                    <a:cubicBezTo>
                      <a:pt x="1089" y="9207"/>
                      <a:pt x="982" y="9315"/>
                      <a:pt x="869" y="9429"/>
                    </a:cubicBezTo>
                    <a:cubicBezTo>
                      <a:pt x="806" y="9494"/>
                      <a:pt x="740" y="9561"/>
                      <a:pt x="675" y="9628"/>
                    </a:cubicBezTo>
                    <a:lnTo>
                      <a:pt x="665" y="9618"/>
                    </a:lnTo>
                    <a:cubicBezTo>
                      <a:pt x="730" y="9551"/>
                      <a:pt x="796" y="9484"/>
                      <a:pt x="859" y="9420"/>
                    </a:cubicBezTo>
                    <a:cubicBezTo>
                      <a:pt x="972" y="9305"/>
                      <a:pt x="1078" y="9198"/>
                      <a:pt x="1184" y="9086"/>
                    </a:cubicBezTo>
                    <a:cubicBezTo>
                      <a:pt x="1376" y="8884"/>
                      <a:pt x="1526" y="8714"/>
                      <a:pt x="1654" y="8552"/>
                    </a:cubicBezTo>
                    <a:cubicBezTo>
                      <a:pt x="1811" y="8352"/>
                      <a:pt x="1932" y="8169"/>
                      <a:pt x="2023" y="7990"/>
                    </a:cubicBezTo>
                    <a:cubicBezTo>
                      <a:pt x="2071" y="7898"/>
                      <a:pt x="2111" y="7802"/>
                      <a:pt x="2143" y="7703"/>
                    </a:cubicBezTo>
                    <a:cubicBezTo>
                      <a:pt x="2172" y="7610"/>
                      <a:pt x="2192" y="7515"/>
                      <a:pt x="2200" y="7419"/>
                    </a:cubicBezTo>
                    <a:cubicBezTo>
                      <a:pt x="2203" y="7389"/>
                      <a:pt x="2204" y="7359"/>
                      <a:pt x="2204" y="7329"/>
                    </a:cubicBezTo>
                    <a:cubicBezTo>
                      <a:pt x="2204" y="7268"/>
                      <a:pt x="2199" y="7206"/>
                      <a:pt x="2188" y="7145"/>
                    </a:cubicBezTo>
                    <a:cubicBezTo>
                      <a:pt x="2184" y="7124"/>
                      <a:pt x="2179" y="7102"/>
                      <a:pt x="2173" y="7079"/>
                    </a:cubicBezTo>
                    <a:lnTo>
                      <a:pt x="2164" y="7046"/>
                    </a:lnTo>
                    <a:lnTo>
                      <a:pt x="2154" y="7013"/>
                    </a:lnTo>
                    <a:cubicBezTo>
                      <a:pt x="2140" y="6970"/>
                      <a:pt x="2123" y="6928"/>
                      <a:pt x="2104" y="6888"/>
                    </a:cubicBezTo>
                    <a:cubicBezTo>
                      <a:pt x="2093" y="6865"/>
                      <a:pt x="2081" y="6843"/>
                      <a:pt x="2068" y="6821"/>
                    </a:cubicBezTo>
                    <a:cubicBezTo>
                      <a:pt x="2035" y="6763"/>
                      <a:pt x="1996" y="6709"/>
                      <a:pt x="1952" y="6658"/>
                    </a:cubicBezTo>
                    <a:cubicBezTo>
                      <a:pt x="1922" y="6623"/>
                      <a:pt x="1889" y="6589"/>
                      <a:pt x="1854" y="6558"/>
                    </a:cubicBezTo>
                    <a:lnTo>
                      <a:pt x="1849" y="6553"/>
                    </a:lnTo>
                    <a:cubicBezTo>
                      <a:pt x="1847" y="6551"/>
                      <a:pt x="1844" y="6549"/>
                      <a:pt x="1841" y="6546"/>
                    </a:cubicBezTo>
                    <a:lnTo>
                      <a:pt x="1826" y="6533"/>
                    </a:lnTo>
                    <a:lnTo>
                      <a:pt x="1794" y="6506"/>
                    </a:lnTo>
                    <a:cubicBezTo>
                      <a:pt x="1775" y="6490"/>
                      <a:pt x="1753" y="6472"/>
                      <a:pt x="1728" y="6452"/>
                    </a:cubicBezTo>
                    <a:cubicBezTo>
                      <a:pt x="1698" y="6428"/>
                      <a:pt x="1666" y="6403"/>
                      <a:pt x="1633" y="6377"/>
                    </a:cubicBezTo>
                    <a:lnTo>
                      <a:pt x="1584" y="6338"/>
                    </a:lnTo>
                    <a:lnTo>
                      <a:pt x="1498" y="6269"/>
                    </a:lnTo>
                    <a:lnTo>
                      <a:pt x="1423" y="6201"/>
                    </a:lnTo>
                    <a:cubicBezTo>
                      <a:pt x="1364" y="6148"/>
                      <a:pt x="1306" y="6097"/>
                      <a:pt x="1244" y="6042"/>
                    </a:cubicBezTo>
                    <a:cubicBezTo>
                      <a:pt x="1211" y="6013"/>
                      <a:pt x="1179" y="5984"/>
                      <a:pt x="1146" y="5955"/>
                    </a:cubicBezTo>
                    <a:cubicBezTo>
                      <a:pt x="1062" y="5880"/>
                      <a:pt x="962" y="5790"/>
                      <a:pt x="861" y="5693"/>
                    </a:cubicBezTo>
                    <a:lnTo>
                      <a:pt x="847" y="5680"/>
                    </a:lnTo>
                    <a:cubicBezTo>
                      <a:pt x="828" y="5662"/>
                      <a:pt x="809" y="5643"/>
                      <a:pt x="790" y="5624"/>
                    </a:cubicBezTo>
                    <a:lnTo>
                      <a:pt x="753" y="5588"/>
                    </a:lnTo>
                    <a:lnTo>
                      <a:pt x="716" y="5549"/>
                    </a:lnTo>
                    <a:cubicBezTo>
                      <a:pt x="660" y="5490"/>
                      <a:pt x="613" y="5437"/>
                      <a:pt x="572" y="5385"/>
                    </a:cubicBezTo>
                    <a:cubicBezTo>
                      <a:pt x="488" y="5281"/>
                      <a:pt x="412" y="5171"/>
                      <a:pt x="345" y="5055"/>
                    </a:cubicBezTo>
                    <a:cubicBezTo>
                      <a:pt x="267" y="4918"/>
                      <a:pt x="201" y="4775"/>
                      <a:pt x="148" y="4627"/>
                    </a:cubicBezTo>
                    <a:cubicBezTo>
                      <a:pt x="50" y="4354"/>
                      <a:pt x="0" y="4066"/>
                      <a:pt x="0" y="3775"/>
                    </a:cubicBezTo>
                    <a:cubicBezTo>
                      <a:pt x="0" y="3773"/>
                      <a:pt x="0" y="3771"/>
                      <a:pt x="0" y="3768"/>
                    </a:cubicBezTo>
                    <a:cubicBezTo>
                      <a:pt x="0" y="3699"/>
                      <a:pt x="3" y="3627"/>
                      <a:pt x="10" y="3549"/>
                    </a:cubicBezTo>
                    <a:lnTo>
                      <a:pt x="12" y="3532"/>
                    </a:lnTo>
                    <a:cubicBezTo>
                      <a:pt x="13" y="3520"/>
                      <a:pt x="14" y="3507"/>
                      <a:pt x="16" y="3495"/>
                    </a:cubicBezTo>
                    <a:lnTo>
                      <a:pt x="23" y="3440"/>
                    </a:lnTo>
                    <a:cubicBezTo>
                      <a:pt x="24" y="3431"/>
                      <a:pt x="25" y="3422"/>
                      <a:pt x="26" y="3413"/>
                    </a:cubicBezTo>
                    <a:lnTo>
                      <a:pt x="28" y="3400"/>
                    </a:lnTo>
                    <a:lnTo>
                      <a:pt x="34" y="3368"/>
                    </a:lnTo>
                    <a:cubicBezTo>
                      <a:pt x="36" y="3353"/>
                      <a:pt x="39" y="3338"/>
                      <a:pt x="42" y="3323"/>
                    </a:cubicBezTo>
                    <a:cubicBezTo>
                      <a:pt x="74" y="3166"/>
                      <a:pt x="131" y="3015"/>
                      <a:pt x="212" y="2875"/>
                    </a:cubicBezTo>
                    <a:cubicBezTo>
                      <a:pt x="342" y="2649"/>
                      <a:pt x="531" y="2461"/>
                      <a:pt x="757" y="2330"/>
                    </a:cubicBezTo>
                    <a:cubicBezTo>
                      <a:pt x="825" y="2291"/>
                      <a:pt x="896" y="2257"/>
                      <a:pt x="970" y="2229"/>
                    </a:cubicBezTo>
                    <a:cubicBezTo>
                      <a:pt x="1126" y="2169"/>
                      <a:pt x="1291" y="2136"/>
                      <a:pt x="1458" y="2133"/>
                    </a:cubicBezTo>
                    <a:lnTo>
                      <a:pt x="1467" y="2133"/>
                    </a:lnTo>
                    <a:cubicBezTo>
                      <a:pt x="1485" y="2133"/>
                      <a:pt x="1503" y="2132"/>
                      <a:pt x="1521" y="2133"/>
                    </a:cubicBezTo>
                    <a:lnTo>
                      <a:pt x="1567" y="2134"/>
                    </a:lnTo>
                    <a:cubicBezTo>
                      <a:pt x="1571" y="2134"/>
                      <a:pt x="1574" y="2135"/>
                      <a:pt x="1577" y="2135"/>
                    </a:cubicBezTo>
                    <a:lnTo>
                      <a:pt x="1638" y="2139"/>
                    </a:lnTo>
                    <a:lnTo>
                      <a:pt x="1647" y="2140"/>
                    </a:lnTo>
                    <a:cubicBezTo>
                      <a:pt x="1654" y="2140"/>
                      <a:pt x="1660" y="2140"/>
                      <a:pt x="1666" y="2141"/>
                    </a:cubicBezTo>
                    <a:lnTo>
                      <a:pt x="1749" y="2151"/>
                    </a:lnTo>
                    <a:cubicBezTo>
                      <a:pt x="1762" y="2152"/>
                      <a:pt x="1775" y="2154"/>
                      <a:pt x="1788" y="2156"/>
                    </a:cubicBezTo>
                    <a:lnTo>
                      <a:pt x="1804" y="2159"/>
                    </a:lnTo>
                    <a:cubicBezTo>
                      <a:pt x="1834" y="2163"/>
                      <a:pt x="1864" y="2169"/>
                      <a:pt x="1892" y="2174"/>
                    </a:cubicBezTo>
                    <a:lnTo>
                      <a:pt x="1912" y="2178"/>
                    </a:lnTo>
                    <a:cubicBezTo>
                      <a:pt x="1926" y="2180"/>
                      <a:pt x="1941" y="2184"/>
                      <a:pt x="1955" y="2187"/>
                    </a:cubicBezTo>
                    <a:lnTo>
                      <a:pt x="2017" y="2201"/>
                    </a:lnTo>
                    <a:lnTo>
                      <a:pt x="2070" y="2214"/>
                    </a:lnTo>
                    <a:lnTo>
                      <a:pt x="2085" y="2218"/>
                    </a:lnTo>
                    <a:cubicBezTo>
                      <a:pt x="2097" y="2221"/>
                      <a:pt x="2109" y="2224"/>
                      <a:pt x="2121" y="2228"/>
                    </a:cubicBezTo>
                    <a:lnTo>
                      <a:pt x="2149" y="2236"/>
                    </a:lnTo>
                    <a:cubicBezTo>
                      <a:pt x="2173" y="2243"/>
                      <a:pt x="2198" y="2250"/>
                      <a:pt x="2222" y="2258"/>
                    </a:cubicBezTo>
                    <a:lnTo>
                      <a:pt x="2272" y="2274"/>
                    </a:lnTo>
                    <a:cubicBezTo>
                      <a:pt x="2283" y="2278"/>
                      <a:pt x="2293" y="2281"/>
                      <a:pt x="2304" y="2285"/>
                    </a:cubicBezTo>
                    <a:lnTo>
                      <a:pt x="2321" y="2291"/>
                    </a:lnTo>
                    <a:cubicBezTo>
                      <a:pt x="2444" y="2334"/>
                      <a:pt x="2567" y="2383"/>
                      <a:pt x="2698" y="2442"/>
                    </a:cubicBezTo>
                    <a:cubicBezTo>
                      <a:pt x="2937" y="2550"/>
                      <a:pt x="3161" y="2669"/>
                      <a:pt x="3388" y="2792"/>
                    </a:cubicBezTo>
                    <a:lnTo>
                      <a:pt x="3438" y="2819"/>
                    </a:lnTo>
                    <a:cubicBezTo>
                      <a:pt x="3533" y="2870"/>
                      <a:pt x="3623" y="2919"/>
                      <a:pt x="3713" y="2966"/>
                    </a:cubicBezTo>
                    <a:cubicBezTo>
                      <a:pt x="3761" y="2991"/>
                      <a:pt x="3816" y="3020"/>
                      <a:pt x="3872" y="3048"/>
                    </a:cubicBezTo>
                    <a:lnTo>
                      <a:pt x="3912" y="3067"/>
                    </a:lnTo>
                    <a:lnTo>
                      <a:pt x="3991" y="3105"/>
                    </a:lnTo>
                    <a:lnTo>
                      <a:pt x="4034" y="3125"/>
                    </a:lnTo>
                    <a:cubicBezTo>
                      <a:pt x="4040" y="3128"/>
                      <a:pt x="4044" y="3130"/>
                      <a:pt x="4048" y="3132"/>
                    </a:cubicBezTo>
                    <a:lnTo>
                      <a:pt x="4084" y="3149"/>
                    </a:lnTo>
                    <a:cubicBezTo>
                      <a:pt x="4094" y="3154"/>
                      <a:pt x="4104" y="3159"/>
                      <a:pt x="4113" y="3163"/>
                    </a:cubicBezTo>
                    <a:lnTo>
                      <a:pt x="4149" y="3178"/>
                    </a:lnTo>
                    <a:cubicBezTo>
                      <a:pt x="4156" y="3182"/>
                      <a:pt x="4163" y="3185"/>
                      <a:pt x="4171" y="3188"/>
                    </a:cubicBezTo>
                    <a:lnTo>
                      <a:pt x="4185" y="3193"/>
                    </a:lnTo>
                    <a:cubicBezTo>
                      <a:pt x="4201" y="3200"/>
                      <a:pt x="4217" y="3206"/>
                      <a:pt x="4233" y="3212"/>
                    </a:cubicBezTo>
                    <a:cubicBezTo>
                      <a:pt x="4241" y="3215"/>
                      <a:pt x="4249" y="3218"/>
                      <a:pt x="4257" y="3221"/>
                    </a:cubicBezTo>
                    <a:lnTo>
                      <a:pt x="4311" y="3239"/>
                    </a:lnTo>
                    <a:lnTo>
                      <a:pt x="4329" y="3244"/>
                    </a:lnTo>
                    <a:cubicBezTo>
                      <a:pt x="4377" y="3259"/>
                      <a:pt x="4425" y="3271"/>
                      <a:pt x="4474" y="3281"/>
                    </a:cubicBezTo>
                    <a:cubicBezTo>
                      <a:pt x="4522" y="3291"/>
                      <a:pt x="4571" y="3298"/>
                      <a:pt x="4620" y="3302"/>
                    </a:cubicBezTo>
                    <a:lnTo>
                      <a:pt x="4633" y="3303"/>
                    </a:lnTo>
                    <a:cubicBezTo>
                      <a:pt x="4641" y="3304"/>
                      <a:pt x="4649" y="3305"/>
                      <a:pt x="4655" y="3305"/>
                    </a:cubicBezTo>
                    <a:lnTo>
                      <a:pt x="4692" y="3307"/>
                    </a:lnTo>
                    <a:lnTo>
                      <a:pt x="4707" y="3307"/>
                    </a:lnTo>
                    <a:cubicBezTo>
                      <a:pt x="4725" y="3307"/>
                      <a:pt x="4744" y="3307"/>
                      <a:pt x="4763" y="3307"/>
                    </a:cubicBezTo>
                    <a:cubicBezTo>
                      <a:pt x="4810" y="3305"/>
                      <a:pt x="4856" y="3301"/>
                      <a:pt x="4903" y="3295"/>
                    </a:cubicBezTo>
                    <a:cubicBezTo>
                      <a:pt x="4993" y="3281"/>
                      <a:pt x="5082" y="3256"/>
                      <a:pt x="5166" y="3219"/>
                    </a:cubicBezTo>
                    <a:cubicBezTo>
                      <a:pt x="5198" y="3205"/>
                      <a:pt x="5230" y="3188"/>
                      <a:pt x="5261" y="3171"/>
                    </a:cubicBezTo>
                    <a:cubicBezTo>
                      <a:pt x="5308" y="3143"/>
                      <a:pt x="5353" y="3112"/>
                      <a:pt x="5395" y="3078"/>
                    </a:cubicBezTo>
                    <a:cubicBezTo>
                      <a:pt x="5465" y="3020"/>
                      <a:pt x="5527" y="2953"/>
                      <a:pt x="5579" y="2878"/>
                    </a:cubicBezTo>
                    <a:cubicBezTo>
                      <a:pt x="5597" y="2852"/>
                      <a:pt x="5614" y="2825"/>
                      <a:pt x="5630" y="2798"/>
                    </a:cubicBezTo>
                    <a:cubicBezTo>
                      <a:pt x="5661" y="2744"/>
                      <a:pt x="5688" y="2688"/>
                      <a:pt x="5709" y="2630"/>
                    </a:cubicBezTo>
                    <a:cubicBezTo>
                      <a:pt x="5726" y="2585"/>
                      <a:pt x="5740" y="2539"/>
                      <a:pt x="5752" y="2493"/>
                    </a:cubicBezTo>
                    <a:cubicBezTo>
                      <a:pt x="5764" y="2445"/>
                      <a:pt x="5773" y="2397"/>
                      <a:pt x="5779" y="2349"/>
                    </a:cubicBezTo>
                    <a:cubicBezTo>
                      <a:pt x="5786" y="2300"/>
                      <a:pt x="5790" y="2250"/>
                      <a:pt x="5792" y="2201"/>
                    </a:cubicBezTo>
                    <a:cubicBezTo>
                      <a:pt x="5794" y="2156"/>
                      <a:pt x="5793" y="2108"/>
                      <a:pt x="5790" y="2049"/>
                    </a:cubicBezTo>
                    <a:lnTo>
                      <a:pt x="5788" y="2011"/>
                    </a:lnTo>
                    <a:lnTo>
                      <a:pt x="5784" y="1973"/>
                    </a:lnTo>
                    <a:cubicBezTo>
                      <a:pt x="5783" y="1962"/>
                      <a:pt x="5782" y="1950"/>
                      <a:pt x="5780" y="1939"/>
                    </a:cubicBezTo>
                    <a:lnTo>
                      <a:pt x="5779" y="1935"/>
                    </a:lnTo>
                    <a:cubicBezTo>
                      <a:pt x="5779" y="1930"/>
                      <a:pt x="5778" y="1925"/>
                      <a:pt x="5778" y="1920"/>
                    </a:cubicBezTo>
                    <a:cubicBezTo>
                      <a:pt x="5777" y="1912"/>
                      <a:pt x="5776" y="1904"/>
                      <a:pt x="5774" y="1896"/>
                    </a:cubicBezTo>
                    <a:cubicBezTo>
                      <a:pt x="5773" y="1890"/>
                      <a:pt x="5772" y="1884"/>
                      <a:pt x="5771" y="1877"/>
                    </a:cubicBezTo>
                    <a:cubicBezTo>
                      <a:pt x="5768" y="1858"/>
                      <a:pt x="5765" y="1839"/>
                      <a:pt x="5761" y="1819"/>
                    </a:cubicBezTo>
                    <a:lnTo>
                      <a:pt x="5758" y="1800"/>
                    </a:lnTo>
                    <a:cubicBezTo>
                      <a:pt x="5757" y="1793"/>
                      <a:pt x="5755" y="1787"/>
                      <a:pt x="5754" y="1781"/>
                    </a:cubicBezTo>
                    <a:lnTo>
                      <a:pt x="5746" y="1744"/>
                    </a:lnTo>
                    <a:cubicBezTo>
                      <a:pt x="5744" y="1736"/>
                      <a:pt x="5742" y="1728"/>
                      <a:pt x="5740" y="1720"/>
                    </a:cubicBezTo>
                    <a:cubicBezTo>
                      <a:pt x="5739" y="1716"/>
                      <a:pt x="5738" y="1711"/>
                      <a:pt x="5737" y="1707"/>
                    </a:cubicBezTo>
                    <a:lnTo>
                      <a:pt x="5727" y="1670"/>
                    </a:lnTo>
                    <a:lnTo>
                      <a:pt x="5722" y="1656"/>
                    </a:lnTo>
                    <a:cubicBezTo>
                      <a:pt x="5716" y="1636"/>
                      <a:pt x="5710" y="1614"/>
                      <a:pt x="5703" y="1594"/>
                    </a:cubicBezTo>
                    <a:cubicBezTo>
                      <a:pt x="5689" y="1548"/>
                      <a:pt x="5672" y="1500"/>
                      <a:pt x="5649" y="1443"/>
                    </a:cubicBezTo>
                    <a:lnTo>
                      <a:pt x="5633" y="1405"/>
                    </a:lnTo>
                    <a:cubicBezTo>
                      <a:pt x="5630" y="1397"/>
                      <a:pt x="5627" y="1389"/>
                      <a:pt x="5623" y="1381"/>
                    </a:cubicBezTo>
                    <a:cubicBezTo>
                      <a:pt x="5621" y="1377"/>
                      <a:pt x="5619" y="1372"/>
                      <a:pt x="5617" y="1368"/>
                    </a:cubicBezTo>
                    <a:cubicBezTo>
                      <a:pt x="5610" y="1350"/>
                      <a:pt x="5602" y="1333"/>
                      <a:pt x="5594" y="1316"/>
                    </a:cubicBezTo>
                    <a:cubicBezTo>
                      <a:pt x="5590" y="1308"/>
                      <a:pt x="5587" y="1301"/>
                      <a:pt x="5583" y="1293"/>
                    </a:cubicBezTo>
                    <a:cubicBezTo>
                      <a:pt x="5560" y="1246"/>
                      <a:pt x="5536" y="1196"/>
                      <a:pt x="5508" y="1145"/>
                    </a:cubicBezTo>
                    <a:cubicBezTo>
                      <a:pt x="5499" y="1129"/>
                      <a:pt x="5490" y="1114"/>
                      <a:pt x="5481" y="1098"/>
                    </a:cubicBezTo>
                    <a:cubicBezTo>
                      <a:pt x="5476" y="1089"/>
                      <a:pt x="5471" y="1081"/>
                      <a:pt x="5466" y="1072"/>
                    </a:cubicBezTo>
                    <a:lnTo>
                      <a:pt x="5445" y="1036"/>
                    </a:lnTo>
                    <a:cubicBezTo>
                      <a:pt x="5438" y="1023"/>
                      <a:pt x="5431" y="1011"/>
                      <a:pt x="5423" y="999"/>
                    </a:cubicBezTo>
                    <a:cubicBezTo>
                      <a:pt x="5394" y="952"/>
                      <a:pt x="5363" y="904"/>
                      <a:pt x="5331" y="855"/>
                    </a:cubicBezTo>
                    <a:cubicBezTo>
                      <a:pt x="5267" y="760"/>
                      <a:pt x="5198" y="664"/>
                      <a:pt x="5127" y="571"/>
                    </a:cubicBezTo>
                    <a:cubicBezTo>
                      <a:pt x="4987" y="388"/>
                      <a:pt x="4835" y="208"/>
                      <a:pt x="4666" y="9"/>
                    </a:cubicBezTo>
                    <a:lnTo>
                      <a:pt x="4677" y="0"/>
                    </a:lnTo>
                    <a:cubicBezTo>
                      <a:pt x="4846" y="199"/>
                      <a:pt x="4998" y="379"/>
                      <a:pt x="5138" y="562"/>
                    </a:cubicBezTo>
                    <a:cubicBezTo>
                      <a:pt x="5209" y="656"/>
                      <a:pt x="5278" y="752"/>
                      <a:pt x="5343" y="847"/>
                    </a:cubicBezTo>
                    <a:cubicBezTo>
                      <a:pt x="5375" y="896"/>
                      <a:pt x="5406" y="944"/>
                      <a:pt x="5435" y="992"/>
                    </a:cubicBezTo>
                    <a:cubicBezTo>
                      <a:pt x="5443" y="1004"/>
                      <a:pt x="5450" y="1016"/>
                      <a:pt x="5457" y="1029"/>
                    </a:cubicBezTo>
                    <a:lnTo>
                      <a:pt x="5479" y="1065"/>
                    </a:lnTo>
                    <a:cubicBezTo>
                      <a:pt x="5484" y="1074"/>
                      <a:pt x="5488" y="1082"/>
                      <a:pt x="5493" y="1091"/>
                    </a:cubicBezTo>
                    <a:cubicBezTo>
                      <a:pt x="5502" y="1107"/>
                      <a:pt x="5511" y="1123"/>
                      <a:pt x="5520" y="1139"/>
                    </a:cubicBezTo>
                    <a:cubicBezTo>
                      <a:pt x="5548" y="1189"/>
                      <a:pt x="5573" y="1240"/>
                      <a:pt x="5596" y="1287"/>
                    </a:cubicBezTo>
                    <a:cubicBezTo>
                      <a:pt x="5599" y="1295"/>
                      <a:pt x="5603" y="1302"/>
                      <a:pt x="5606" y="1310"/>
                    </a:cubicBezTo>
                    <a:cubicBezTo>
                      <a:pt x="5614" y="1327"/>
                      <a:pt x="5623" y="1345"/>
                      <a:pt x="5630" y="1362"/>
                    </a:cubicBezTo>
                    <a:cubicBezTo>
                      <a:pt x="5632" y="1367"/>
                      <a:pt x="5634" y="1371"/>
                      <a:pt x="5636" y="1376"/>
                    </a:cubicBezTo>
                    <a:cubicBezTo>
                      <a:pt x="5639" y="1384"/>
                      <a:pt x="5643" y="1392"/>
                      <a:pt x="5646" y="1400"/>
                    </a:cubicBezTo>
                    <a:lnTo>
                      <a:pt x="5662" y="1437"/>
                    </a:lnTo>
                    <a:cubicBezTo>
                      <a:pt x="5685" y="1495"/>
                      <a:pt x="5702" y="1544"/>
                      <a:pt x="5717" y="1590"/>
                    </a:cubicBezTo>
                    <a:cubicBezTo>
                      <a:pt x="5723" y="1610"/>
                      <a:pt x="5730" y="1632"/>
                      <a:pt x="5736" y="1652"/>
                    </a:cubicBezTo>
                    <a:lnTo>
                      <a:pt x="5745" y="1685"/>
                    </a:lnTo>
                    <a:lnTo>
                      <a:pt x="5750" y="1704"/>
                    </a:lnTo>
                    <a:cubicBezTo>
                      <a:pt x="5751" y="1708"/>
                      <a:pt x="5752" y="1712"/>
                      <a:pt x="5753" y="1717"/>
                    </a:cubicBezTo>
                    <a:cubicBezTo>
                      <a:pt x="5756" y="1725"/>
                      <a:pt x="5758" y="1733"/>
                      <a:pt x="5760" y="1741"/>
                    </a:cubicBezTo>
                    <a:lnTo>
                      <a:pt x="5768" y="1778"/>
                    </a:lnTo>
                    <a:cubicBezTo>
                      <a:pt x="5769" y="1784"/>
                      <a:pt x="5770" y="1790"/>
                      <a:pt x="5772" y="1798"/>
                    </a:cubicBezTo>
                    <a:lnTo>
                      <a:pt x="5775" y="1817"/>
                    </a:lnTo>
                    <a:cubicBezTo>
                      <a:pt x="5779" y="1836"/>
                      <a:pt x="5782" y="1856"/>
                      <a:pt x="5785" y="1875"/>
                    </a:cubicBezTo>
                    <a:cubicBezTo>
                      <a:pt x="5786" y="1882"/>
                      <a:pt x="5787" y="1888"/>
                      <a:pt x="5788" y="1894"/>
                    </a:cubicBezTo>
                    <a:cubicBezTo>
                      <a:pt x="5790" y="1903"/>
                      <a:pt x="5791" y="1911"/>
                      <a:pt x="5792" y="1919"/>
                    </a:cubicBezTo>
                    <a:cubicBezTo>
                      <a:pt x="5792" y="1923"/>
                      <a:pt x="5793" y="1928"/>
                      <a:pt x="5794" y="1933"/>
                    </a:cubicBezTo>
                    <a:lnTo>
                      <a:pt x="5794" y="1938"/>
                    </a:lnTo>
                    <a:cubicBezTo>
                      <a:pt x="5796" y="1949"/>
                      <a:pt x="5797" y="1960"/>
                      <a:pt x="5798" y="1972"/>
                    </a:cubicBezTo>
                    <a:lnTo>
                      <a:pt x="5802" y="2010"/>
                    </a:lnTo>
                    <a:lnTo>
                      <a:pt x="5804" y="2048"/>
                    </a:lnTo>
                    <a:cubicBezTo>
                      <a:pt x="5807" y="2107"/>
                      <a:pt x="5808" y="2156"/>
                      <a:pt x="5806" y="2201"/>
                    </a:cubicBezTo>
                    <a:cubicBezTo>
                      <a:pt x="5805" y="2251"/>
                      <a:pt x="5800" y="2301"/>
                      <a:pt x="5793" y="2351"/>
                    </a:cubicBezTo>
                    <a:cubicBezTo>
                      <a:pt x="5787" y="2400"/>
                      <a:pt x="5777" y="2448"/>
                      <a:pt x="5765" y="2496"/>
                    </a:cubicBezTo>
                    <a:cubicBezTo>
                      <a:pt x="5754" y="2543"/>
                      <a:pt x="5739" y="2589"/>
                      <a:pt x="5722" y="2635"/>
                    </a:cubicBezTo>
                    <a:cubicBezTo>
                      <a:pt x="5700" y="2694"/>
                      <a:pt x="5673" y="2751"/>
                      <a:pt x="5642" y="2805"/>
                    </a:cubicBezTo>
                    <a:cubicBezTo>
                      <a:pt x="5626" y="2833"/>
                      <a:pt x="5609" y="2859"/>
                      <a:pt x="5591" y="2885"/>
                    </a:cubicBezTo>
                    <a:cubicBezTo>
                      <a:pt x="5538" y="2960"/>
                      <a:pt x="5476" y="3028"/>
                      <a:pt x="5405" y="3087"/>
                    </a:cubicBezTo>
                    <a:cubicBezTo>
                      <a:pt x="5362" y="3122"/>
                      <a:pt x="5317" y="3154"/>
                      <a:pt x="5269" y="3181"/>
                    </a:cubicBezTo>
                    <a:cubicBezTo>
                      <a:pt x="5238" y="3199"/>
                      <a:pt x="5205" y="3216"/>
                      <a:pt x="5172" y="3230"/>
                    </a:cubicBezTo>
                    <a:cubicBezTo>
                      <a:pt x="5087" y="3268"/>
                      <a:pt x="4998" y="3293"/>
                      <a:pt x="4906" y="3307"/>
                    </a:cubicBezTo>
                    <a:cubicBezTo>
                      <a:pt x="4859" y="3314"/>
                      <a:pt x="4812" y="3318"/>
                      <a:pt x="4764" y="3319"/>
                    </a:cubicBezTo>
                    <a:cubicBezTo>
                      <a:pt x="4756" y="3320"/>
                      <a:pt x="4747" y="3320"/>
                      <a:pt x="4738" y="3320"/>
                    </a:cubicBezTo>
                    <a:lnTo>
                      <a:pt x="4707" y="3320"/>
                    </a:lnTo>
                    <a:lnTo>
                      <a:pt x="4692" y="3320"/>
                    </a:lnTo>
                    <a:lnTo>
                      <a:pt x="4656" y="3318"/>
                    </a:lnTo>
                    <a:cubicBezTo>
                      <a:pt x="4648" y="3318"/>
                      <a:pt x="4641" y="3317"/>
                      <a:pt x="4633" y="3316"/>
                    </a:cubicBezTo>
                    <a:lnTo>
                      <a:pt x="4619" y="3315"/>
                    </a:lnTo>
                    <a:cubicBezTo>
                      <a:pt x="4570" y="3311"/>
                      <a:pt x="4521" y="3304"/>
                      <a:pt x="4473" y="3294"/>
                    </a:cubicBezTo>
                    <a:cubicBezTo>
                      <a:pt x="4423" y="3284"/>
                      <a:pt x="4374" y="3272"/>
                      <a:pt x="4326" y="3257"/>
                    </a:cubicBezTo>
                    <a:lnTo>
                      <a:pt x="4308" y="3252"/>
                    </a:lnTo>
                    <a:lnTo>
                      <a:pt x="4253" y="3233"/>
                    </a:lnTo>
                    <a:cubicBezTo>
                      <a:pt x="4245" y="3230"/>
                      <a:pt x="4237" y="3227"/>
                      <a:pt x="4229" y="3224"/>
                    </a:cubicBezTo>
                    <a:cubicBezTo>
                      <a:pt x="4213" y="3219"/>
                      <a:pt x="4196" y="3213"/>
                      <a:pt x="4180" y="3206"/>
                    </a:cubicBezTo>
                    <a:lnTo>
                      <a:pt x="4167" y="3200"/>
                    </a:lnTo>
                    <a:cubicBezTo>
                      <a:pt x="4159" y="3197"/>
                      <a:pt x="4152" y="3194"/>
                      <a:pt x="4144" y="3191"/>
                    </a:cubicBezTo>
                    <a:lnTo>
                      <a:pt x="4108" y="3175"/>
                    </a:lnTo>
                    <a:cubicBezTo>
                      <a:pt x="4100" y="3171"/>
                      <a:pt x="4089" y="3166"/>
                      <a:pt x="4079" y="3161"/>
                    </a:cubicBezTo>
                    <a:lnTo>
                      <a:pt x="4043" y="3144"/>
                    </a:lnTo>
                    <a:cubicBezTo>
                      <a:pt x="4039" y="3142"/>
                      <a:pt x="4034" y="3139"/>
                      <a:pt x="4029" y="3137"/>
                    </a:cubicBezTo>
                    <a:lnTo>
                      <a:pt x="4032" y="3131"/>
                    </a:lnTo>
                    <a:lnTo>
                      <a:pt x="4029" y="3137"/>
                    </a:lnTo>
                    <a:lnTo>
                      <a:pt x="3946" y="3098"/>
                    </a:lnTo>
                    <a:lnTo>
                      <a:pt x="3906" y="3079"/>
                    </a:lnTo>
                    <a:lnTo>
                      <a:pt x="3867" y="3060"/>
                    </a:lnTo>
                    <a:cubicBezTo>
                      <a:pt x="3810" y="3032"/>
                      <a:pt x="3755" y="3003"/>
                      <a:pt x="3708" y="2978"/>
                    </a:cubicBezTo>
                    <a:cubicBezTo>
                      <a:pt x="3617" y="2930"/>
                      <a:pt x="3527" y="2882"/>
                      <a:pt x="3432" y="2830"/>
                    </a:cubicBezTo>
                    <a:lnTo>
                      <a:pt x="3382" y="2804"/>
                    </a:lnTo>
                    <a:cubicBezTo>
                      <a:pt x="3155" y="2681"/>
                      <a:pt x="2931" y="2562"/>
                      <a:pt x="2693" y="2455"/>
                    </a:cubicBezTo>
                    <a:cubicBezTo>
                      <a:pt x="2563" y="2396"/>
                      <a:pt x="2440" y="2346"/>
                      <a:pt x="2317" y="2304"/>
                    </a:cubicBezTo>
                    <a:lnTo>
                      <a:pt x="2300" y="2298"/>
                    </a:lnTo>
                    <a:cubicBezTo>
                      <a:pt x="2289" y="2294"/>
                      <a:pt x="2279" y="2291"/>
                      <a:pt x="2268" y="2287"/>
                    </a:cubicBezTo>
                    <a:lnTo>
                      <a:pt x="2218" y="2271"/>
                    </a:lnTo>
                    <a:cubicBezTo>
                      <a:pt x="2195" y="2263"/>
                      <a:pt x="2170" y="2256"/>
                      <a:pt x="2146" y="2249"/>
                    </a:cubicBezTo>
                    <a:lnTo>
                      <a:pt x="2118" y="2241"/>
                    </a:lnTo>
                    <a:cubicBezTo>
                      <a:pt x="2106" y="2237"/>
                      <a:pt x="2094" y="2234"/>
                      <a:pt x="2082" y="2231"/>
                    </a:cubicBezTo>
                    <a:lnTo>
                      <a:pt x="2067" y="2227"/>
                    </a:lnTo>
                    <a:lnTo>
                      <a:pt x="2015" y="2214"/>
                    </a:lnTo>
                    <a:lnTo>
                      <a:pt x="1953" y="2200"/>
                    </a:lnTo>
                    <a:cubicBezTo>
                      <a:pt x="1939" y="2197"/>
                      <a:pt x="1924" y="2194"/>
                      <a:pt x="1910" y="2191"/>
                    </a:cubicBezTo>
                    <a:lnTo>
                      <a:pt x="1891" y="2188"/>
                    </a:lnTo>
                    <a:cubicBezTo>
                      <a:pt x="1862" y="2182"/>
                      <a:pt x="1832" y="2176"/>
                      <a:pt x="1803" y="2172"/>
                    </a:cubicBezTo>
                    <a:lnTo>
                      <a:pt x="1787" y="2170"/>
                    </a:lnTo>
                    <a:cubicBezTo>
                      <a:pt x="1774" y="2168"/>
                      <a:pt x="1761" y="2166"/>
                      <a:pt x="1748" y="2164"/>
                    </a:cubicBezTo>
                    <a:lnTo>
                      <a:pt x="1666" y="2155"/>
                    </a:lnTo>
                    <a:cubicBezTo>
                      <a:pt x="1660" y="2154"/>
                      <a:pt x="1653" y="2154"/>
                      <a:pt x="1647" y="2153"/>
                    </a:cubicBezTo>
                    <a:lnTo>
                      <a:pt x="1638" y="2152"/>
                    </a:lnTo>
                    <a:lnTo>
                      <a:pt x="1577" y="2148"/>
                    </a:lnTo>
                    <a:cubicBezTo>
                      <a:pt x="1574" y="2148"/>
                      <a:pt x="1571" y="2148"/>
                      <a:pt x="1568" y="2148"/>
                    </a:cubicBezTo>
                    <a:lnTo>
                      <a:pt x="1521" y="2146"/>
                    </a:lnTo>
                    <a:cubicBezTo>
                      <a:pt x="1504" y="2145"/>
                      <a:pt x="1486" y="2146"/>
                      <a:pt x="1468" y="2146"/>
                    </a:cubicBezTo>
                    <a:lnTo>
                      <a:pt x="1459" y="2146"/>
                    </a:lnTo>
                    <a:cubicBezTo>
                      <a:pt x="1294" y="2150"/>
                      <a:pt x="1130" y="2182"/>
                      <a:pt x="975" y="2241"/>
                    </a:cubicBezTo>
                    <a:cubicBezTo>
                      <a:pt x="902" y="2269"/>
                      <a:pt x="832" y="2303"/>
                      <a:pt x="765" y="2342"/>
                    </a:cubicBezTo>
                    <a:cubicBezTo>
                      <a:pt x="540" y="2471"/>
                      <a:pt x="354" y="2658"/>
                      <a:pt x="224" y="2882"/>
                    </a:cubicBezTo>
                    <a:cubicBezTo>
                      <a:pt x="145" y="3020"/>
                      <a:pt x="88" y="3170"/>
                      <a:pt x="56" y="3325"/>
                    </a:cubicBezTo>
                    <a:cubicBezTo>
                      <a:pt x="53" y="3340"/>
                      <a:pt x="50" y="3355"/>
                      <a:pt x="48" y="3370"/>
                    </a:cubicBezTo>
                    <a:lnTo>
                      <a:pt x="43" y="3401"/>
                    </a:lnTo>
                    <a:lnTo>
                      <a:pt x="41" y="3415"/>
                    </a:lnTo>
                    <a:cubicBezTo>
                      <a:pt x="39" y="3424"/>
                      <a:pt x="38" y="3433"/>
                      <a:pt x="37" y="3442"/>
                    </a:cubicBezTo>
                    <a:lnTo>
                      <a:pt x="30" y="3496"/>
                    </a:lnTo>
                    <a:cubicBezTo>
                      <a:pt x="29" y="3508"/>
                      <a:pt x="28" y="3521"/>
                      <a:pt x="26" y="3533"/>
                    </a:cubicBezTo>
                    <a:lnTo>
                      <a:pt x="25" y="3550"/>
                    </a:lnTo>
                    <a:cubicBezTo>
                      <a:pt x="18" y="3628"/>
                      <a:pt x="15" y="3699"/>
                      <a:pt x="15" y="3768"/>
                    </a:cubicBezTo>
                    <a:cubicBezTo>
                      <a:pt x="15" y="3770"/>
                      <a:pt x="15" y="3773"/>
                      <a:pt x="15" y="3775"/>
                    </a:cubicBezTo>
                    <a:cubicBezTo>
                      <a:pt x="15" y="4064"/>
                      <a:pt x="64" y="4350"/>
                      <a:pt x="161" y="4622"/>
                    </a:cubicBezTo>
                    <a:cubicBezTo>
                      <a:pt x="214" y="4770"/>
                      <a:pt x="279" y="4912"/>
                      <a:pt x="358" y="5047"/>
                    </a:cubicBezTo>
                    <a:cubicBezTo>
                      <a:pt x="424" y="5163"/>
                      <a:pt x="500" y="5273"/>
                      <a:pt x="583" y="5376"/>
                    </a:cubicBezTo>
                    <a:cubicBezTo>
                      <a:pt x="624" y="5427"/>
                      <a:pt x="671" y="5481"/>
                      <a:pt x="726" y="5539"/>
                    </a:cubicBezTo>
                    <a:lnTo>
                      <a:pt x="782" y="5596"/>
                    </a:lnTo>
                    <a:lnTo>
                      <a:pt x="799" y="5614"/>
                    </a:lnTo>
                    <a:cubicBezTo>
                      <a:pt x="818" y="5633"/>
                      <a:pt x="838" y="5651"/>
                      <a:pt x="856" y="5669"/>
                    </a:cubicBezTo>
                    <a:lnTo>
                      <a:pt x="870" y="5683"/>
                    </a:lnTo>
                    <a:cubicBezTo>
                      <a:pt x="971" y="5780"/>
                      <a:pt x="1071" y="5869"/>
                      <a:pt x="1155" y="5944"/>
                    </a:cubicBezTo>
                    <a:cubicBezTo>
                      <a:pt x="1188" y="5973"/>
                      <a:pt x="1221" y="6002"/>
                      <a:pt x="1253" y="6031"/>
                    </a:cubicBezTo>
                    <a:cubicBezTo>
                      <a:pt x="1315" y="6086"/>
                      <a:pt x="1374" y="6138"/>
                      <a:pt x="1432" y="6190"/>
                    </a:cubicBezTo>
                    <a:lnTo>
                      <a:pt x="1513" y="6263"/>
                    </a:lnTo>
                    <a:lnTo>
                      <a:pt x="1555" y="6297"/>
                    </a:lnTo>
                    <a:lnTo>
                      <a:pt x="1593" y="6327"/>
                    </a:lnTo>
                    <a:lnTo>
                      <a:pt x="1641" y="6365"/>
                    </a:lnTo>
                    <a:cubicBezTo>
                      <a:pt x="1675" y="6391"/>
                      <a:pt x="1706" y="6416"/>
                      <a:pt x="1737" y="6441"/>
                    </a:cubicBezTo>
                    <a:cubicBezTo>
                      <a:pt x="1762" y="6461"/>
                      <a:pt x="1783" y="6478"/>
                      <a:pt x="1803" y="6495"/>
                    </a:cubicBezTo>
                    <a:lnTo>
                      <a:pt x="1850" y="6535"/>
                    </a:lnTo>
                    <a:cubicBezTo>
                      <a:pt x="1853" y="6538"/>
                      <a:pt x="1856" y="6540"/>
                      <a:pt x="1859" y="6543"/>
                    </a:cubicBezTo>
                    <a:lnTo>
                      <a:pt x="1864" y="6547"/>
                    </a:lnTo>
                    <a:cubicBezTo>
                      <a:pt x="1899" y="6579"/>
                      <a:pt x="1932" y="6613"/>
                      <a:pt x="1963" y="6648"/>
                    </a:cubicBezTo>
                    <a:cubicBezTo>
                      <a:pt x="2008" y="6700"/>
                      <a:pt x="2047" y="6755"/>
                      <a:pt x="2081" y="6814"/>
                    </a:cubicBezTo>
                    <a:cubicBezTo>
                      <a:pt x="2094" y="6836"/>
                      <a:pt x="2106" y="6858"/>
                      <a:pt x="2117" y="6881"/>
                    </a:cubicBezTo>
                    <a:cubicBezTo>
                      <a:pt x="2137" y="6922"/>
                      <a:pt x="2154" y="6965"/>
                      <a:pt x="2168" y="7009"/>
                    </a:cubicBezTo>
                    <a:lnTo>
                      <a:pt x="2178" y="7041"/>
                    </a:lnTo>
                    <a:lnTo>
                      <a:pt x="2187" y="7075"/>
                    </a:lnTo>
                    <a:cubicBezTo>
                      <a:pt x="2193" y="7099"/>
                      <a:pt x="2198" y="7120"/>
                      <a:pt x="2202" y="7143"/>
                    </a:cubicBezTo>
                    <a:cubicBezTo>
                      <a:pt x="2213" y="7204"/>
                      <a:pt x="2219" y="7266"/>
                      <a:pt x="2219" y="7329"/>
                    </a:cubicBezTo>
                    <a:cubicBezTo>
                      <a:pt x="2219" y="7359"/>
                      <a:pt x="2217" y="7389"/>
                      <a:pt x="2215" y="7419"/>
                    </a:cubicBezTo>
                    <a:cubicBezTo>
                      <a:pt x="2206" y="7517"/>
                      <a:pt x="2186" y="7613"/>
                      <a:pt x="2156" y="7706"/>
                    </a:cubicBezTo>
                    <a:cubicBezTo>
                      <a:pt x="2124" y="7806"/>
                      <a:pt x="2084" y="7903"/>
                      <a:pt x="2036" y="7996"/>
                    </a:cubicBezTo>
                    <a:cubicBezTo>
                      <a:pt x="1945" y="8175"/>
                      <a:pt x="1824" y="8360"/>
                      <a:pt x="1665" y="8560"/>
                    </a:cubicBezTo>
                    <a:cubicBezTo>
                      <a:pt x="1537" y="8723"/>
                      <a:pt x="1387" y="8893"/>
                      <a:pt x="1195" y="9096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880" name="Google Shape;880;p39"/>
            <p:cNvGrpSpPr/>
            <p:nvPr/>
          </p:nvGrpSpPr>
          <p:grpSpPr>
            <a:xfrm>
              <a:off x="7525781" y="2937638"/>
              <a:ext cx="114127" cy="349211"/>
              <a:chOff x="6319800" y="2870280"/>
              <a:chExt cx="66960" cy="204840"/>
            </a:xfrm>
          </p:grpSpPr>
          <p:sp>
            <p:nvSpPr>
              <p:cNvPr id="881" name="Google Shape;881;p39"/>
              <p:cNvSpPr/>
              <p:nvPr/>
            </p:nvSpPr>
            <p:spPr>
              <a:xfrm>
                <a:off x="6320520" y="2899800"/>
                <a:ext cx="12240" cy="1753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87" extrusionOk="0">
                    <a:moveTo>
                      <a:pt x="17" y="487"/>
                    </a:moveTo>
                    <a:lnTo>
                      <a:pt x="17" y="487"/>
                    </a:lnTo>
                    <a:lnTo>
                      <a:pt x="17" y="487"/>
                    </a:lnTo>
                    <a:cubicBezTo>
                      <a:pt x="14" y="487"/>
                      <a:pt x="11" y="486"/>
                      <a:pt x="8" y="484"/>
                    </a:cubicBezTo>
                    <a:cubicBezTo>
                      <a:pt x="6" y="483"/>
                      <a:pt x="4" y="481"/>
                      <a:pt x="2" y="478"/>
                    </a:cubicBezTo>
                    <a:cubicBezTo>
                      <a:pt x="1" y="475"/>
                      <a:pt x="0" y="472"/>
                      <a:pt x="0" y="469"/>
                    </a:cubicBezTo>
                    <a:lnTo>
                      <a:pt x="0" y="469"/>
                    </a:lnTo>
                    <a:lnTo>
                      <a:pt x="0" y="17"/>
                    </a:lnTo>
                    <a:lnTo>
                      <a:pt x="0" y="17"/>
                    </a:lnTo>
                    <a:cubicBezTo>
                      <a:pt x="0" y="14"/>
                      <a:pt x="1" y="12"/>
                      <a:pt x="2" y="9"/>
                    </a:cubicBezTo>
                    <a:cubicBezTo>
                      <a:pt x="4" y="7"/>
                      <a:pt x="6" y="5"/>
                      <a:pt x="8" y="3"/>
                    </a:cubicBezTo>
                    <a:cubicBezTo>
                      <a:pt x="11" y="2"/>
                      <a:pt x="14" y="0"/>
                      <a:pt x="17" y="0"/>
                    </a:cubicBezTo>
                    <a:cubicBezTo>
                      <a:pt x="20" y="0"/>
                      <a:pt x="23" y="2"/>
                      <a:pt x="25" y="3"/>
                    </a:cubicBezTo>
                    <a:cubicBezTo>
                      <a:pt x="28" y="5"/>
                      <a:pt x="31" y="7"/>
                      <a:pt x="32" y="9"/>
                    </a:cubicBezTo>
                    <a:cubicBezTo>
                      <a:pt x="34" y="12"/>
                      <a:pt x="34" y="14"/>
                      <a:pt x="34" y="17"/>
                    </a:cubicBezTo>
                    <a:lnTo>
                      <a:pt x="34" y="17"/>
                    </a:lnTo>
                    <a:lnTo>
                      <a:pt x="34" y="469"/>
                    </a:lnTo>
                    <a:lnTo>
                      <a:pt x="34" y="469"/>
                    </a:lnTo>
                    <a:lnTo>
                      <a:pt x="34" y="469"/>
                    </a:lnTo>
                    <a:cubicBezTo>
                      <a:pt x="34" y="472"/>
                      <a:pt x="34" y="475"/>
                      <a:pt x="32" y="478"/>
                    </a:cubicBezTo>
                    <a:cubicBezTo>
                      <a:pt x="31" y="481"/>
                      <a:pt x="28" y="483"/>
                      <a:pt x="25" y="484"/>
                    </a:cubicBezTo>
                    <a:cubicBezTo>
                      <a:pt x="23" y="486"/>
                      <a:pt x="20" y="487"/>
                      <a:pt x="17" y="4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82" name="Google Shape;882;p39"/>
              <p:cNvSpPr/>
              <p:nvPr/>
            </p:nvSpPr>
            <p:spPr>
              <a:xfrm>
                <a:off x="6319800" y="2870280"/>
                <a:ext cx="66960" cy="7164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99" extrusionOk="0">
                    <a:moveTo>
                      <a:pt x="186" y="99"/>
                    </a:moveTo>
                    <a:cubicBezTo>
                      <a:pt x="186" y="117"/>
                      <a:pt x="181" y="134"/>
                      <a:pt x="173" y="149"/>
                    </a:cubicBezTo>
                    <a:cubicBezTo>
                      <a:pt x="165" y="164"/>
                      <a:pt x="153" y="177"/>
                      <a:pt x="139" y="185"/>
                    </a:cubicBezTo>
                    <a:cubicBezTo>
                      <a:pt x="125" y="194"/>
                      <a:pt x="110" y="199"/>
                      <a:pt x="93" y="199"/>
                    </a:cubicBezTo>
                    <a:cubicBezTo>
                      <a:pt x="77" y="199"/>
                      <a:pt x="60" y="194"/>
                      <a:pt x="46" y="185"/>
                    </a:cubicBezTo>
                    <a:cubicBezTo>
                      <a:pt x="32" y="177"/>
                      <a:pt x="20" y="164"/>
                      <a:pt x="12" y="149"/>
                    </a:cubicBezTo>
                    <a:cubicBezTo>
                      <a:pt x="4" y="134"/>
                      <a:pt x="0" y="117"/>
                      <a:pt x="0" y="99"/>
                    </a:cubicBezTo>
                    <a:cubicBezTo>
                      <a:pt x="0" y="82"/>
                      <a:pt x="4" y="65"/>
                      <a:pt x="12" y="50"/>
                    </a:cubicBezTo>
                    <a:cubicBezTo>
                      <a:pt x="20" y="35"/>
                      <a:pt x="32" y="22"/>
                      <a:pt x="46" y="13"/>
                    </a:cubicBezTo>
                    <a:cubicBezTo>
                      <a:pt x="60" y="5"/>
                      <a:pt x="76" y="0"/>
                      <a:pt x="93" y="0"/>
                    </a:cubicBezTo>
                    <a:cubicBezTo>
                      <a:pt x="109" y="0"/>
                      <a:pt x="125" y="5"/>
                      <a:pt x="139" y="13"/>
                    </a:cubicBezTo>
                    <a:cubicBezTo>
                      <a:pt x="153" y="22"/>
                      <a:pt x="165" y="35"/>
                      <a:pt x="173" y="50"/>
                    </a:cubicBezTo>
                    <a:cubicBezTo>
                      <a:pt x="181" y="65"/>
                      <a:pt x="186" y="82"/>
                      <a:pt x="186" y="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6625" rIns="90000" bIns="26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883" name="Google Shape;883;p39"/>
            <p:cNvGrpSpPr/>
            <p:nvPr/>
          </p:nvGrpSpPr>
          <p:grpSpPr>
            <a:xfrm>
              <a:off x="7857773" y="1073886"/>
              <a:ext cx="485916" cy="328635"/>
              <a:chOff x="5856840" y="1756800"/>
              <a:chExt cx="269280" cy="182160"/>
            </a:xfrm>
          </p:grpSpPr>
          <p:sp>
            <p:nvSpPr>
              <p:cNvPr id="884" name="Google Shape;884;p39"/>
              <p:cNvSpPr/>
              <p:nvPr/>
            </p:nvSpPr>
            <p:spPr>
              <a:xfrm>
                <a:off x="5897520" y="1756800"/>
                <a:ext cx="22572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612" y="439"/>
                    </a:moveTo>
                    <a:lnTo>
                      <a:pt x="612" y="439"/>
                    </a:lnTo>
                    <a:lnTo>
                      <a:pt x="612" y="439"/>
                    </a:lnTo>
                    <a:cubicBezTo>
                      <a:pt x="609" y="439"/>
                      <a:pt x="607" y="438"/>
                      <a:pt x="604" y="437"/>
                    </a:cubicBezTo>
                    <a:cubicBezTo>
                      <a:pt x="602" y="436"/>
                      <a:pt x="600" y="434"/>
                      <a:pt x="599" y="432"/>
                    </a:cubicBezTo>
                    <a:cubicBezTo>
                      <a:pt x="598" y="429"/>
                      <a:pt x="597" y="427"/>
                      <a:pt x="597" y="424"/>
                    </a:cubicBezTo>
                    <a:lnTo>
                      <a:pt x="597" y="30"/>
                    </a:lnTo>
                    <a:lnTo>
                      <a:pt x="30" y="30"/>
                    </a:lnTo>
                    <a:lnTo>
                      <a:pt x="30" y="424"/>
                    </a:lnTo>
                    <a:lnTo>
                      <a:pt x="30" y="424"/>
                    </a:lnTo>
                    <a:cubicBezTo>
                      <a:pt x="30" y="427"/>
                      <a:pt x="29" y="429"/>
                      <a:pt x="28" y="432"/>
                    </a:cubicBezTo>
                    <a:cubicBezTo>
                      <a:pt x="27" y="434"/>
                      <a:pt x="25" y="436"/>
                      <a:pt x="22" y="437"/>
                    </a:cubicBezTo>
                    <a:cubicBezTo>
                      <a:pt x="20" y="438"/>
                      <a:pt x="18" y="439"/>
                      <a:pt x="15" y="439"/>
                    </a:cubicBezTo>
                    <a:cubicBezTo>
                      <a:pt x="12" y="439"/>
                      <a:pt x="10" y="438"/>
                      <a:pt x="7" y="437"/>
                    </a:cubicBezTo>
                    <a:cubicBezTo>
                      <a:pt x="5" y="436"/>
                      <a:pt x="3" y="434"/>
                      <a:pt x="2" y="432"/>
                    </a:cubicBezTo>
                    <a:cubicBezTo>
                      <a:pt x="1" y="429"/>
                      <a:pt x="0" y="427"/>
                      <a:pt x="0" y="424"/>
                    </a:cubicBezTo>
                    <a:lnTo>
                      <a:pt x="0" y="0"/>
                    </a:lnTo>
                    <a:lnTo>
                      <a:pt x="627" y="0"/>
                    </a:lnTo>
                    <a:lnTo>
                      <a:pt x="627" y="424"/>
                    </a:lnTo>
                    <a:lnTo>
                      <a:pt x="627" y="424"/>
                    </a:lnTo>
                    <a:lnTo>
                      <a:pt x="627" y="424"/>
                    </a:lnTo>
                    <a:cubicBezTo>
                      <a:pt x="627" y="427"/>
                      <a:pt x="626" y="429"/>
                      <a:pt x="625" y="432"/>
                    </a:cubicBezTo>
                    <a:cubicBezTo>
                      <a:pt x="624" y="434"/>
                      <a:pt x="623" y="436"/>
                      <a:pt x="620" y="437"/>
                    </a:cubicBezTo>
                    <a:cubicBezTo>
                      <a:pt x="618" y="438"/>
                      <a:pt x="615" y="439"/>
                      <a:pt x="612" y="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85" name="Google Shape;885;p39"/>
              <p:cNvSpPr/>
              <p:nvPr/>
            </p:nvSpPr>
            <p:spPr>
              <a:xfrm>
                <a:off x="58568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86" name="Google Shape;886;p39"/>
              <p:cNvSpPr/>
              <p:nvPr/>
            </p:nvSpPr>
            <p:spPr>
              <a:xfrm>
                <a:off x="60710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6" y="135"/>
                      <a:pt x="127" y="146"/>
                      <a:pt x="115" y="153"/>
                    </a:cubicBezTo>
                    <a:cubicBezTo>
                      <a:pt x="103" y="160"/>
                      <a:pt x="91" y="164"/>
                      <a:pt x="77" y="164"/>
                    </a:cubicBezTo>
                    <a:cubicBezTo>
                      <a:pt x="64" y="164"/>
                      <a:pt x="51" y="160"/>
                      <a:pt x="39" y="153"/>
                    </a:cubicBezTo>
                    <a:cubicBezTo>
                      <a:pt x="28" y="146"/>
                      <a:pt x="17" y="135"/>
                      <a:pt x="10" y="123"/>
                    </a:cubicBezTo>
                    <a:cubicBezTo>
                      <a:pt x="4" y="111"/>
                      <a:pt x="0" y="96"/>
                      <a:pt x="0" y="82"/>
                    </a:cubicBezTo>
                    <a:cubicBezTo>
                      <a:pt x="0" y="68"/>
                      <a:pt x="4" y="54"/>
                      <a:pt x="10" y="41"/>
                    </a:cubicBezTo>
                    <a:cubicBezTo>
                      <a:pt x="17" y="29"/>
                      <a:pt x="28" y="18"/>
                      <a:pt x="39" y="11"/>
                    </a:cubicBezTo>
                    <a:cubicBezTo>
                      <a:pt x="51" y="4"/>
                      <a:pt x="63" y="0"/>
                      <a:pt x="77" y="0"/>
                    </a:cubicBezTo>
                    <a:cubicBezTo>
                      <a:pt x="90" y="0"/>
                      <a:pt x="103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50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87" name="Google Shape;887;p39"/>
              <p:cNvSpPr/>
              <p:nvPr/>
            </p:nvSpPr>
            <p:spPr>
              <a:xfrm>
                <a:off x="596412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88" name="Google Shape;888;p39"/>
              <p:cNvSpPr/>
              <p:nvPr/>
            </p:nvSpPr>
            <p:spPr>
              <a:xfrm>
                <a:off x="6005160" y="1758960"/>
                <a:ext cx="10440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18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89" name="Google Shape;889;p39"/>
              <p:cNvSpPr/>
              <p:nvPr/>
            </p:nvSpPr>
            <p:spPr>
              <a:xfrm>
                <a:off x="5897520" y="1789200"/>
                <a:ext cx="22572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0" extrusionOk="0">
                    <a:moveTo>
                      <a:pt x="612" y="30"/>
                    </a:move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cubicBezTo>
                      <a:pt x="12" y="30"/>
                      <a:pt x="10" y="29"/>
                      <a:pt x="7" y="28"/>
                    </a:cubicBezTo>
                    <a:cubicBezTo>
                      <a:pt x="5" y="26"/>
                      <a:pt x="3" y="24"/>
                      <a:pt x="2" y="22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12"/>
                      <a:pt x="1" y="9"/>
                      <a:pt x="2" y="7"/>
                    </a:cubicBezTo>
                    <a:cubicBezTo>
                      <a:pt x="3" y="4"/>
                      <a:pt x="5" y="3"/>
                      <a:pt x="7" y="2"/>
                    </a:cubicBezTo>
                    <a:cubicBezTo>
                      <a:pt x="10" y="1"/>
                      <a:pt x="12" y="0"/>
                      <a:pt x="15" y="0"/>
                    </a:cubicBezTo>
                    <a:lnTo>
                      <a:pt x="15" y="0"/>
                    </a:lnTo>
                    <a:lnTo>
                      <a:pt x="612" y="0"/>
                    </a:lnTo>
                    <a:lnTo>
                      <a:pt x="612" y="0"/>
                    </a:lnTo>
                    <a:cubicBezTo>
                      <a:pt x="615" y="0"/>
                      <a:pt x="617" y="1"/>
                      <a:pt x="619" y="2"/>
                    </a:cubicBezTo>
                    <a:cubicBezTo>
                      <a:pt x="622" y="3"/>
                      <a:pt x="624" y="4"/>
                      <a:pt x="625" y="7"/>
                    </a:cubicBezTo>
                    <a:cubicBezTo>
                      <a:pt x="626" y="9"/>
                      <a:pt x="627" y="12"/>
                      <a:pt x="627" y="15"/>
                    </a:cubicBezTo>
                    <a:cubicBezTo>
                      <a:pt x="627" y="17"/>
                      <a:pt x="626" y="19"/>
                      <a:pt x="625" y="22"/>
                    </a:cubicBezTo>
                    <a:cubicBezTo>
                      <a:pt x="624" y="24"/>
                      <a:pt x="622" y="26"/>
                      <a:pt x="619" y="28"/>
                    </a:cubicBezTo>
                    <a:cubicBezTo>
                      <a:pt x="617" y="29"/>
                      <a:pt x="615" y="30"/>
                      <a:pt x="61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890" name="Google Shape;890;p39"/>
            <p:cNvGrpSpPr/>
            <p:nvPr/>
          </p:nvGrpSpPr>
          <p:grpSpPr>
            <a:xfrm>
              <a:off x="6855002" y="1630631"/>
              <a:ext cx="292971" cy="315931"/>
              <a:chOff x="4773600" y="3368520"/>
              <a:chExt cx="165240" cy="178200"/>
            </a:xfrm>
          </p:grpSpPr>
          <p:sp>
            <p:nvSpPr>
              <p:cNvPr id="891" name="Google Shape;891;p39"/>
              <p:cNvSpPr/>
              <p:nvPr/>
            </p:nvSpPr>
            <p:spPr>
              <a:xfrm>
                <a:off x="4816440" y="3368520"/>
                <a:ext cx="12132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0" extrusionOk="0">
                    <a:moveTo>
                      <a:pt x="322" y="429"/>
                    </a:moveTo>
                    <a:lnTo>
                      <a:pt x="322" y="429"/>
                    </a:lnTo>
                    <a:cubicBezTo>
                      <a:pt x="320" y="429"/>
                      <a:pt x="318" y="429"/>
                      <a:pt x="315" y="427"/>
                    </a:cubicBezTo>
                    <a:cubicBezTo>
                      <a:pt x="314" y="426"/>
                      <a:pt x="311" y="425"/>
                      <a:pt x="309" y="422"/>
                    </a:cubicBezTo>
                    <a:cubicBezTo>
                      <a:pt x="308" y="421"/>
                      <a:pt x="308" y="417"/>
                      <a:pt x="308" y="415"/>
                    </a:cubicBezTo>
                    <a:lnTo>
                      <a:pt x="308" y="29"/>
                    </a:lnTo>
                    <a:lnTo>
                      <a:pt x="29" y="29"/>
                    </a:lnTo>
                    <a:lnTo>
                      <a:pt x="29" y="415"/>
                    </a:lnTo>
                    <a:lnTo>
                      <a:pt x="29" y="415"/>
                    </a:lnTo>
                    <a:cubicBezTo>
                      <a:pt x="29" y="418"/>
                      <a:pt x="28" y="420"/>
                      <a:pt x="27" y="422"/>
                    </a:cubicBezTo>
                    <a:cubicBezTo>
                      <a:pt x="26" y="425"/>
                      <a:pt x="25" y="427"/>
                      <a:pt x="22" y="428"/>
                    </a:cubicBezTo>
                    <a:cubicBezTo>
                      <a:pt x="20" y="430"/>
                      <a:pt x="17" y="430"/>
                      <a:pt x="14" y="430"/>
                    </a:cubicBezTo>
                    <a:cubicBezTo>
                      <a:pt x="12" y="430"/>
                      <a:pt x="9" y="430"/>
                      <a:pt x="7" y="428"/>
                    </a:cubicBezTo>
                    <a:cubicBezTo>
                      <a:pt x="5" y="427"/>
                      <a:pt x="4" y="425"/>
                      <a:pt x="2" y="422"/>
                    </a:cubicBezTo>
                    <a:cubicBezTo>
                      <a:pt x="1" y="420"/>
                      <a:pt x="0" y="418"/>
                      <a:pt x="0" y="415"/>
                    </a:cubicBezTo>
                    <a:lnTo>
                      <a:pt x="0" y="0"/>
                    </a:lnTo>
                    <a:lnTo>
                      <a:pt x="337" y="0"/>
                    </a:lnTo>
                    <a:lnTo>
                      <a:pt x="337" y="415"/>
                    </a:lnTo>
                    <a:lnTo>
                      <a:pt x="337" y="415"/>
                    </a:lnTo>
                    <a:cubicBezTo>
                      <a:pt x="337" y="417"/>
                      <a:pt x="336" y="420"/>
                      <a:pt x="335" y="422"/>
                    </a:cubicBezTo>
                    <a:cubicBezTo>
                      <a:pt x="334" y="424"/>
                      <a:pt x="333" y="426"/>
                      <a:pt x="330" y="427"/>
                    </a:cubicBezTo>
                    <a:cubicBezTo>
                      <a:pt x="328" y="429"/>
                      <a:pt x="325" y="429"/>
                      <a:pt x="322" y="4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92" name="Google Shape;892;p39"/>
              <p:cNvSpPr/>
              <p:nvPr/>
            </p:nvSpPr>
            <p:spPr>
              <a:xfrm>
                <a:off x="477360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3" y="133"/>
                      <a:pt x="124" y="143"/>
                      <a:pt x="112" y="150"/>
                    </a:cubicBezTo>
                    <a:cubicBezTo>
                      <a:pt x="101" y="157"/>
                      <a:pt x="88" y="161"/>
                      <a:pt x="75" y="161"/>
                    </a:cubicBezTo>
                    <a:cubicBezTo>
                      <a:pt x="62" y="161"/>
                      <a:pt x="49" y="157"/>
                      <a:pt x="37" y="150"/>
                    </a:cubicBezTo>
                    <a:cubicBezTo>
                      <a:pt x="26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3" y="53"/>
                      <a:pt x="10" y="41"/>
                    </a:cubicBezTo>
                    <a:cubicBezTo>
                      <a:pt x="16" y="28"/>
                      <a:pt x="26" y="18"/>
                      <a:pt x="37" y="11"/>
                    </a:cubicBezTo>
                    <a:cubicBezTo>
                      <a:pt x="49" y="4"/>
                      <a:pt x="62" y="0"/>
                      <a:pt x="75" y="0"/>
                    </a:cubicBezTo>
                    <a:cubicBezTo>
                      <a:pt x="88" y="0"/>
                      <a:pt x="101" y="4"/>
                      <a:pt x="112" y="11"/>
                    </a:cubicBezTo>
                    <a:cubicBezTo>
                      <a:pt x="124" y="18"/>
                      <a:pt x="133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93" name="Google Shape;893;p39"/>
              <p:cNvSpPr/>
              <p:nvPr/>
            </p:nvSpPr>
            <p:spPr>
              <a:xfrm>
                <a:off x="488484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4" y="133"/>
                      <a:pt x="125" y="143"/>
                      <a:pt x="113" y="150"/>
                    </a:cubicBezTo>
                    <a:cubicBezTo>
                      <a:pt x="102" y="157"/>
                      <a:pt x="88" y="161"/>
                      <a:pt x="75" y="161"/>
                    </a:cubicBezTo>
                    <a:cubicBezTo>
                      <a:pt x="62" y="161"/>
                      <a:pt x="50" y="157"/>
                      <a:pt x="38" y="150"/>
                    </a:cubicBezTo>
                    <a:cubicBezTo>
                      <a:pt x="27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4" y="53"/>
                      <a:pt x="10" y="41"/>
                    </a:cubicBezTo>
                    <a:cubicBezTo>
                      <a:pt x="17" y="28"/>
                      <a:pt x="27" y="18"/>
                      <a:pt x="38" y="11"/>
                    </a:cubicBezTo>
                    <a:cubicBezTo>
                      <a:pt x="50" y="4"/>
                      <a:pt x="62" y="0"/>
                      <a:pt x="75" y="0"/>
                    </a:cubicBezTo>
                    <a:cubicBezTo>
                      <a:pt x="88" y="0"/>
                      <a:pt x="102" y="4"/>
                      <a:pt x="113" y="11"/>
                    </a:cubicBezTo>
                    <a:cubicBezTo>
                      <a:pt x="125" y="18"/>
                      <a:pt x="134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894" name="Google Shape;894;p39"/>
            <p:cNvSpPr/>
            <p:nvPr/>
          </p:nvSpPr>
          <p:spPr>
            <a:xfrm>
              <a:off x="7055000" y="3681923"/>
              <a:ext cx="200625" cy="248680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95" name="Google Shape;895;p39"/>
          <p:cNvGrpSpPr/>
          <p:nvPr/>
        </p:nvGrpSpPr>
        <p:grpSpPr>
          <a:xfrm flipH="1">
            <a:off x="6417025" y="1979453"/>
            <a:ext cx="4890806" cy="5202277"/>
            <a:chOff x="5219722" y="1979453"/>
            <a:chExt cx="4890806" cy="5202277"/>
          </a:xfrm>
        </p:grpSpPr>
        <p:grpSp>
          <p:nvGrpSpPr>
            <p:cNvPr id="896" name="Google Shape;896;p39"/>
            <p:cNvGrpSpPr/>
            <p:nvPr/>
          </p:nvGrpSpPr>
          <p:grpSpPr>
            <a:xfrm rot="1334003" flipH="1">
              <a:off x="6658686" y="3662858"/>
              <a:ext cx="2982122" cy="3068765"/>
              <a:chOff x="3011743" y="2793465"/>
              <a:chExt cx="3120509" cy="3211172"/>
            </a:xfrm>
          </p:grpSpPr>
          <p:sp>
            <p:nvSpPr>
              <p:cNvPr id="897" name="Google Shape;897;p39"/>
              <p:cNvSpPr/>
              <p:nvPr/>
            </p:nvSpPr>
            <p:spPr>
              <a:xfrm rot="-2499804" flipH="1">
                <a:off x="3522072" y="3196180"/>
                <a:ext cx="2099851" cy="2334380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4390" extrusionOk="0">
                    <a:moveTo>
                      <a:pt x="344" y="283"/>
                    </a:moveTo>
                    <a:cubicBezTo>
                      <a:pt x="56" y="536"/>
                      <a:pt x="7" y="664"/>
                      <a:pt x="0" y="711"/>
                    </a:cubicBezTo>
                    <a:lnTo>
                      <a:pt x="0" y="733"/>
                    </a:lnTo>
                    <a:cubicBezTo>
                      <a:pt x="453" y="738"/>
                      <a:pt x="2773" y="3270"/>
                      <a:pt x="3777" y="4390"/>
                    </a:cubicBezTo>
                    <a:cubicBezTo>
                      <a:pt x="3820" y="4346"/>
                      <a:pt x="3866" y="4305"/>
                      <a:pt x="3916" y="4268"/>
                    </a:cubicBezTo>
                    <a:cubicBezTo>
                      <a:pt x="3927" y="4259"/>
                      <a:pt x="3938" y="4250"/>
                      <a:pt x="3949" y="4242"/>
                    </a:cubicBezTo>
                    <a:cubicBezTo>
                      <a:pt x="2976" y="3094"/>
                      <a:pt x="780" y="454"/>
                      <a:pt x="836" y="3"/>
                    </a:cubicBezTo>
                    <a:cubicBezTo>
                      <a:pt x="836" y="3"/>
                      <a:pt x="831" y="0"/>
                      <a:pt x="818" y="0"/>
                    </a:cubicBezTo>
                    <a:lnTo>
                      <a:pt x="810" y="0"/>
                    </a:lnTo>
                    <a:cubicBezTo>
                      <a:pt x="759" y="2"/>
                      <a:pt x="625" y="37"/>
                      <a:pt x="344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98" name="Google Shape;898;p39"/>
              <p:cNvSpPr/>
              <p:nvPr/>
            </p:nvSpPr>
            <p:spPr>
              <a:xfrm rot="-2499804" flipH="1">
                <a:off x="4501595" y="374036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6" y="58"/>
                      <a:pt x="103" y="67"/>
                    </a:cubicBezTo>
                    <a:cubicBezTo>
                      <a:pt x="99" y="76"/>
                      <a:pt x="94" y="84"/>
                      <a:pt x="87" y="91"/>
                    </a:cubicBezTo>
                    <a:cubicBezTo>
                      <a:pt x="79" y="97"/>
                      <a:pt x="70" y="102"/>
                      <a:pt x="61" y="104"/>
                    </a:cubicBezTo>
                    <a:cubicBezTo>
                      <a:pt x="52" y="106"/>
                      <a:pt x="42" y="106"/>
                      <a:pt x="34" y="104"/>
                    </a:cubicBezTo>
                    <a:cubicBezTo>
                      <a:pt x="25" y="101"/>
                      <a:pt x="16" y="97"/>
                      <a:pt x="11" y="90"/>
                    </a:cubicBezTo>
                    <a:cubicBezTo>
                      <a:pt x="5" y="83"/>
                      <a:pt x="2" y="75"/>
                      <a:pt x="1" y="66"/>
                    </a:cubicBezTo>
                    <a:cubicBezTo>
                      <a:pt x="-1" y="57"/>
                      <a:pt x="0" y="48"/>
                      <a:pt x="4" y="39"/>
                    </a:cubicBezTo>
                    <a:cubicBezTo>
                      <a:pt x="7" y="30"/>
                      <a:pt x="13" y="21"/>
                      <a:pt x="21" y="15"/>
                    </a:cubicBezTo>
                    <a:cubicBezTo>
                      <a:pt x="28" y="8"/>
                      <a:pt x="37" y="4"/>
                      <a:pt x="46" y="2"/>
                    </a:cubicBezTo>
                    <a:cubicBezTo>
                      <a:pt x="56" y="0"/>
                      <a:pt x="65" y="0"/>
                      <a:pt x="74" y="2"/>
                    </a:cubicBezTo>
                    <a:cubicBezTo>
                      <a:pt x="82" y="5"/>
                      <a:pt x="90" y="10"/>
                      <a:pt x="96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899" name="Google Shape;899;p39"/>
              <p:cNvSpPr/>
              <p:nvPr/>
            </p:nvSpPr>
            <p:spPr>
              <a:xfrm rot="-2499804" flipH="1">
                <a:off x="4504715" y="4045170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6" y="17"/>
                    </a:moveTo>
                    <a:cubicBezTo>
                      <a:pt x="102" y="23"/>
                      <a:pt x="105" y="32"/>
                      <a:pt x="107" y="41"/>
                    </a:cubicBezTo>
                    <a:cubicBezTo>
                      <a:pt x="108" y="50"/>
                      <a:pt x="107" y="59"/>
                      <a:pt x="104" y="68"/>
                    </a:cubicBezTo>
                    <a:cubicBezTo>
                      <a:pt x="100" y="77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5"/>
                    </a:cubicBezTo>
                    <a:cubicBezTo>
                      <a:pt x="52" y="107"/>
                      <a:pt x="43" y="107"/>
                      <a:pt x="34" y="105"/>
                    </a:cubicBezTo>
                    <a:cubicBezTo>
                      <a:pt x="25" y="102"/>
                      <a:pt x="18" y="97"/>
                      <a:pt x="12" y="91"/>
                    </a:cubicBezTo>
                    <a:cubicBezTo>
                      <a:pt x="6" y="84"/>
                      <a:pt x="2" y="76"/>
                      <a:pt x="1" y="67"/>
                    </a:cubicBezTo>
                    <a:cubicBezTo>
                      <a:pt x="0" y="58"/>
                      <a:pt x="1" y="49"/>
                      <a:pt x="5" y="40"/>
                    </a:cubicBezTo>
                    <a:cubicBezTo>
                      <a:pt x="8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7" y="3"/>
                    </a:cubicBezTo>
                    <a:cubicBezTo>
                      <a:pt x="56" y="0"/>
                      <a:pt x="66" y="0"/>
                      <a:pt x="74" y="3"/>
                    </a:cubicBezTo>
                    <a:cubicBezTo>
                      <a:pt x="83" y="5"/>
                      <a:pt x="91" y="10"/>
                      <a:pt x="96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00" name="Google Shape;900;p39"/>
              <p:cNvSpPr/>
              <p:nvPr/>
            </p:nvSpPr>
            <p:spPr>
              <a:xfrm rot="-2499804" flipH="1">
                <a:off x="4506253" y="4196746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7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7" y="58"/>
                      <a:pt x="104" y="67"/>
                    </a:cubicBezTo>
                    <a:cubicBezTo>
                      <a:pt x="100" y="76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4"/>
                    </a:cubicBezTo>
                    <a:cubicBezTo>
                      <a:pt x="53" y="106"/>
                      <a:pt x="42" y="106"/>
                      <a:pt x="34" y="104"/>
                    </a:cubicBezTo>
                    <a:cubicBezTo>
                      <a:pt x="25" y="101"/>
                      <a:pt x="18" y="97"/>
                      <a:pt x="12" y="90"/>
                    </a:cubicBezTo>
                    <a:cubicBezTo>
                      <a:pt x="6" y="83"/>
                      <a:pt x="3" y="75"/>
                      <a:pt x="1" y="66"/>
                    </a:cubicBezTo>
                    <a:cubicBezTo>
                      <a:pt x="0" y="57"/>
                      <a:pt x="1" y="48"/>
                      <a:pt x="5" y="39"/>
                    </a:cubicBezTo>
                    <a:cubicBezTo>
                      <a:pt x="8" y="30"/>
                      <a:pt x="14" y="21"/>
                      <a:pt x="22" y="15"/>
                    </a:cubicBezTo>
                    <a:cubicBezTo>
                      <a:pt x="29" y="8"/>
                      <a:pt x="38" y="4"/>
                      <a:pt x="47" y="2"/>
                    </a:cubicBezTo>
                    <a:cubicBezTo>
                      <a:pt x="56" y="0"/>
                      <a:pt x="66" y="0"/>
                      <a:pt x="75" y="2"/>
                    </a:cubicBezTo>
                    <a:cubicBezTo>
                      <a:pt x="83" y="5"/>
                      <a:pt x="91" y="10"/>
                      <a:pt x="97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01" name="Google Shape;901;p39"/>
              <p:cNvSpPr/>
              <p:nvPr/>
            </p:nvSpPr>
            <p:spPr>
              <a:xfrm rot="-2499804" flipH="1">
                <a:off x="4507019" y="4309329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3"/>
                      <a:pt x="105" y="32"/>
                      <a:pt x="106" y="41"/>
                    </a:cubicBezTo>
                    <a:cubicBezTo>
                      <a:pt x="108" y="50"/>
                      <a:pt x="106" y="59"/>
                      <a:pt x="102" y="68"/>
                    </a:cubicBezTo>
                    <a:cubicBezTo>
                      <a:pt x="99" y="77"/>
                      <a:pt x="93" y="84"/>
                      <a:pt x="85" y="91"/>
                    </a:cubicBezTo>
                    <a:cubicBezTo>
                      <a:pt x="78" y="97"/>
                      <a:pt x="70" y="103"/>
                      <a:pt x="61" y="105"/>
                    </a:cubicBezTo>
                    <a:cubicBezTo>
                      <a:pt x="52" y="107"/>
                      <a:pt x="41" y="107"/>
                      <a:pt x="33" y="105"/>
                    </a:cubicBezTo>
                    <a:cubicBezTo>
                      <a:pt x="24" y="102"/>
                      <a:pt x="16" y="97"/>
                      <a:pt x="11" y="91"/>
                    </a:cubicBezTo>
                    <a:cubicBezTo>
                      <a:pt x="5" y="84"/>
                      <a:pt x="2" y="76"/>
                      <a:pt x="1" y="67"/>
                    </a:cubicBezTo>
                    <a:cubicBezTo>
                      <a:pt x="-1" y="58"/>
                      <a:pt x="0" y="49"/>
                      <a:pt x="4" y="40"/>
                    </a:cubicBezTo>
                    <a:cubicBezTo>
                      <a:pt x="7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6" y="3"/>
                    </a:cubicBezTo>
                    <a:cubicBezTo>
                      <a:pt x="55" y="0"/>
                      <a:pt x="65" y="0"/>
                      <a:pt x="74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02" name="Google Shape;902;p39"/>
              <p:cNvSpPr/>
              <p:nvPr/>
            </p:nvSpPr>
            <p:spPr>
              <a:xfrm rot="-2499804" flipH="1">
                <a:off x="4527606" y="4408455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7"/>
                    </a:cubicBezTo>
                    <a:cubicBezTo>
                      <a:pt x="99" y="76"/>
                      <a:pt x="94" y="84"/>
                      <a:pt x="86" y="90"/>
                    </a:cubicBezTo>
                    <a:cubicBezTo>
                      <a:pt x="79" y="97"/>
                      <a:pt x="70" y="102"/>
                      <a:pt x="60" y="104"/>
                    </a:cubicBezTo>
                    <a:cubicBezTo>
                      <a:pt x="51" y="107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5"/>
                      <a:pt x="0" y="66"/>
                    </a:cubicBezTo>
                    <a:cubicBezTo>
                      <a:pt x="-1" y="57"/>
                      <a:pt x="0" y="48"/>
                      <a:pt x="3" y="38"/>
                    </a:cubicBezTo>
                    <a:cubicBezTo>
                      <a:pt x="7" y="29"/>
                      <a:pt x="13" y="22"/>
                      <a:pt x="20" y="16"/>
                    </a:cubicBezTo>
                    <a:cubicBezTo>
                      <a:pt x="27" y="9"/>
                      <a:pt x="36" y="5"/>
                      <a:pt x="45" y="2"/>
                    </a:cubicBezTo>
                    <a:cubicBezTo>
                      <a:pt x="55" y="0"/>
                      <a:pt x="64" y="0"/>
                      <a:pt x="73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03" name="Google Shape;903;p39"/>
              <p:cNvSpPr/>
              <p:nvPr/>
            </p:nvSpPr>
            <p:spPr>
              <a:xfrm rot="-2499804" flipH="1">
                <a:off x="4528762" y="450841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8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2"/>
                      <a:pt x="2" y="74"/>
                      <a:pt x="0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3" y="21"/>
                      <a:pt x="20" y="14"/>
                    </a:cubicBezTo>
                    <a:cubicBezTo>
                      <a:pt x="28" y="8"/>
                      <a:pt x="37" y="3"/>
                      <a:pt x="46" y="1"/>
                    </a:cubicBezTo>
                    <a:cubicBezTo>
                      <a:pt x="55" y="-1"/>
                      <a:pt x="65" y="-1"/>
                      <a:pt x="73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04" name="Google Shape;904;p39"/>
              <p:cNvSpPr/>
              <p:nvPr/>
            </p:nvSpPr>
            <p:spPr>
              <a:xfrm rot="-2499804" flipH="1">
                <a:off x="4529699" y="460865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4"/>
                      <a:pt x="0" y="65"/>
                    </a:cubicBezTo>
                    <a:cubicBezTo>
                      <a:pt x="-1" y="56"/>
                      <a:pt x="0" y="47"/>
                      <a:pt x="3" y="38"/>
                    </a:cubicBezTo>
                    <a:cubicBezTo>
                      <a:pt x="7" y="29"/>
                      <a:pt x="13" y="21"/>
                      <a:pt x="20" y="14"/>
                    </a:cubicBezTo>
                    <a:cubicBezTo>
                      <a:pt x="27" y="8"/>
                      <a:pt x="36" y="3"/>
                      <a:pt x="46" y="1"/>
                    </a:cubicBezTo>
                    <a:cubicBezTo>
                      <a:pt x="55" y="-1"/>
                      <a:pt x="64" y="-1"/>
                      <a:pt x="73" y="1"/>
                    </a:cubicBezTo>
                    <a:cubicBezTo>
                      <a:pt x="82" y="4"/>
                      <a:pt x="89" y="8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05" name="Google Shape;905;p39"/>
              <p:cNvSpPr/>
              <p:nvPr/>
            </p:nvSpPr>
            <p:spPr>
              <a:xfrm rot="-2499804" flipH="1">
                <a:off x="4530282" y="470849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6"/>
                    </a:cubicBezTo>
                    <a:cubicBezTo>
                      <a:pt x="99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4"/>
                      <a:pt x="0" y="65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7" y="9"/>
                      <a:pt x="36" y="4"/>
                      <a:pt x="45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06" name="Google Shape;906;p39"/>
              <p:cNvSpPr/>
              <p:nvPr/>
            </p:nvSpPr>
            <p:spPr>
              <a:xfrm rot="-2499804" flipH="1">
                <a:off x="4532353" y="4910697"/>
                <a:ext cx="57428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5" extrusionOk="0">
                    <a:moveTo>
                      <a:pt x="96" y="15"/>
                    </a:moveTo>
                    <a:cubicBezTo>
                      <a:pt x="102" y="22"/>
                      <a:pt x="106" y="30"/>
                      <a:pt x="107" y="39"/>
                    </a:cubicBezTo>
                    <a:cubicBezTo>
                      <a:pt x="109" y="48"/>
                      <a:pt x="107" y="57"/>
                      <a:pt x="103" y="66"/>
                    </a:cubicBezTo>
                    <a:cubicBezTo>
                      <a:pt x="100" y="75"/>
                      <a:pt x="95" y="84"/>
                      <a:pt x="87" y="90"/>
                    </a:cubicBezTo>
                    <a:cubicBezTo>
                      <a:pt x="80" y="97"/>
                      <a:pt x="70" y="101"/>
                      <a:pt x="61" y="103"/>
                    </a:cubicBezTo>
                    <a:cubicBezTo>
                      <a:pt x="52" y="105"/>
                      <a:pt x="43" y="106"/>
                      <a:pt x="34" y="103"/>
                    </a:cubicBezTo>
                    <a:cubicBezTo>
                      <a:pt x="26" y="101"/>
                      <a:pt x="17" y="96"/>
                      <a:pt x="11" y="89"/>
                    </a:cubicBezTo>
                    <a:cubicBezTo>
                      <a:pt x="6" y="82"/>
                      <a:pt x="2" y="74"/>
                      <a:pt x="1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4" y="21"/>
                      <a:pt x="21" y="14"/>
                    </a:cubicBezTo>
                    <a:cubicBezTo>
                      <a:pt x="29" y="8"/>
                      <a:pt x="37" y="3"/>
                      <a:pt x="46" y="1"/>
                    </a:cubicBezTo>
                    <a:cubicBezTo>
                      <a:pt x="56" y="-1"/>
                      <a:pt x="65" y="-1"/>
                      <a:pt x="74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07" name="Google Shape;907;p39"/>
              <p:cNvSpPr/>
              <p:nvPr/>
            </p:nvSpPr>
            <p:spPr>
              <a:xfrm rot="-2499804" flipH="1">
                <a:off x="4533577" y="5010297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6"/>
                    </a:moveTo>
                    <a:cubicBezTo>
                      <a:pt x="101" y="22"/>
                      <a:pt x="105" y="31"/>
                      <a:pt x="106" y="39"/>
                    </a:cubicBezTo>
                    <a:cubicBezTo>
                      <a:pt x="107" y="48"/>
                      <a:pt x="107" y="58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2"/>
                      <a:pt x="61" y="104"/>
                    </a:cubicBezTo>
                    <a:cubicBezTo>
                      <a:pt x="52" y="107"/>
                      <a:pt x="42" y="106"/>
                      <a:pt x="33" y="103"/>
                    </a:cubicBezTo>
                    <a:cubicBezTo>
                      <a:pt x="24" y="101"/>
                      <a:pt x="17" y="97"/>
                      <a:pt x="11" y="90"/>
                    </a:cubicBezTo>
                    <a:cubicBezTo>
                      <a:pt x="5" y="84"/>
                      <a:pt x="1" y="75"/>
                      <a:pt x="0" y="66"/>
                    </a:cubicBezTo>
                    <a:cubicBezTo>
                      <a:pt x="-1" y="57"/>
                      <a:pt x="1" y="48"/>
                      <a:pt x="4" y="39"/>
                    </a:cubicBezTo>
                    <a:cubicBezTo>
                      <a:pt x="8" y="31"/>
                      <a:pt x="13" y="21"/>
                      <a:pt x="20" y="15"/>
                    </a:cubicBezTo>
                    <a:cubicBezTo>
                      <a:pt x="28" y="9"/>
                      <a:pt x="36" y="4"/>
                      <a:pt x="46" y="2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08" name="Google Shape;908;p39"/>
              <p:cNvSpPr/>
              <p:nvPr/>
            </p:nvSpPr>
            <p:spPr>
              <a:xfrm rot="-2499804" flipH="1">
                <a:off x="4534337" y="511060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09" name="Google Shape;909;p39"/>
              <p:cNvSpPr/>
              <p:nvPr/>
            </p:nvSpPr>
            <p:spPr>
              <a:xfrm rot="-2499804" flipH="1">
                <a:off x="4536253" y="531033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1" y="47"/>
                      <a:pt x="4" y="38"/>
                    </a:cubicBezTo>
                    <a:cubicBezTo>
                      <a:pt x="8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10" name="Google Shape;910;p39"/>
              <p:cNvSpPr/>
              <p:nvPr/>
            </p:nvSpPr>
            <p:spPr>
              <a:xfrm rot="-2499804" flipH="1">
                <a:off x="4486749" y="5811781"/>
                <a:ext cx="163777" cy="158461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8" extrusionOk="0">
                    <a:moveTo>
                      <a:pt x="196" y="4"/>
                    </a:moveTo>
                    <a:lnTo>
                      <a:pt x="4" y="171"/>
                    </a:lnTo>
                    <a:lnTo>
                      <a:pt x="4" y="171"/>
                    </a:lnTo>
                    <a:cubicBezTo>
                      <a:pt x="3" y="172"/>
                      <a:pt x="2" y="173"/>
                      <a:pt x="1" y="175"/>
                    </a:cubicBezTo>
                    <a:cubicBezTo>
                      <a:pt x="0" y="177"/>
                      <a:pt x="0" y="179"/>
                      <a:pt x="0" y="181"/>
                    </a:cubicBezTo>
                    <a:cubicBezTo>
                      <a:pt x="0" y="183"/>
                      <a:pt x="-1" y="186"/>
                      <a:pt x="1" y="188"/>
                    </a:cubicBezTo>
                    <a:cubicBezTo>
                      <a:pt x="2" y="189"/>
                      <a:pt x="2" y="189"/>
                      <a:pt x="2" y="189"/>
                    </a:cubicBezTo>
                    <a:lnTo>
                      <a:pt x="94" y="295"/>
                    </a:lnTo>
                    <a:lnTo>
                      <a:pt x="94" y="295"/>
                    </a:lnTo>
                    <a:cubicBezTo>
                      <a:pt x="95" y="296"/>
                      <a:pt x="96" y="296"/>
                      <a:pt x="97" y="297"/>
                    </a:cubicBezTo>
                    <a:cubicBezTo>
                      <a:pt x="98" y="298"/>
                      <a:pt x="99" y="298"/>
                      <a:pt x="100" y="298"/>
                    </a:cubicBezTo>
                    <a:lnTo>
                      <a:pt x="103" y="298"/>
                    </a:lnTo>
                    <a:cubicBezTo>
                      <a:pt x="105" y="298"/>
                      <a:pt x="108" y="298"/>
                      <a:pt x="109" y="297"/>
                    </a:cubicBezTo>
                    <a:cubicBezTo>
                      <a:pt x="110" y="296"/>
                      <a:pt x="111" y="296"/>
                      <a:pt x="112" y="295"/>
                    </a:cubicBezTo>
                    <a:lnTo>
                      <a:pt x="303" y="127"/>
                    </a:lnTo>
                    <a:lnTo>
                      <a:pt x="303" y="127"/>
                    </a:lnTo>
                    <a:cubicBezTo>
                      <a:pt x="304" y="126"/>
                      <a:pt x="306" y="125"/>
                      <a:pt x="306" y="124"/>
                    </a:cubicBezTo>
                    <a:cubicBezTo>
                      <a:pt x="307" y="122"/>
                      <a:pt x="308" y="120"/>
                      <a:pt x="308" y="117"/>
                    </a:cubicBezTo>
                    <a:cubicBezTo>
                      <a:pt x="308" y="115"/>
                      <a:pt x="307" y="113"/>
                      <a:pt x="306" y="111"/>
                    </a:cubicBezTo>
                    <a:cubicBezTo>
                      <a:pt x="306" y="111"/>
                      <a:pt x="306" y="110"/>
                      <a:pt x="305" y="110"/>
                    </a:cubicBezTo>
                    <a:lnTo>
                      <a:pt x="213" y="4"/>
                    </a:lnTo>
                    <a:lnTo>
                      <a:pt x="213" y="4"/>
                    </a:lnTo>
                    <a:cubicBezTo>
                      <a:pt x="213" y="3"/>
                      <a:pt x="212" y="2"/>
                      <a:pt x="211" y="2"/>
                    </a:cubicBezTo>
                    <a:cubicBezTo>
                      <a:pt x="209" y="1"/>
                      <a:pt x="207" y="0"/>
                      <a:pt x="204" y="0"/>
                    </a:cubicBezTo>
                    <a:cubicBezTo>
                      <a:pt x="202" y="0"/>
                      <a:pt x="200" y="1"/>
                      <a:pt x="198" y="2"/>
                    </a:cubicBezTo>
                    <a:cubicBezTo>
                      <a:pt x="197" y="2"/>
                      <a:pt x="196" y="3"/>
                      <a:pt x="196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11" name="Google Shape;911;p39"/>
              <p:cNvSpPr/>
              <p:nvPr/>
            </p:nvSpPr>
            <p:spPr>
              <a:xfrm rot="-2499804" flipH="1">
                <a:off x="4511189" y="5460392"/>
                <a:ext cx="112729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5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57" y="20"/>
                      <a:pt x="128" y="43"/>
                      <a:pt x="100" y="67"/>
                    </a:cubicBezTo>
                    <a:lnTo>
                      <a:pt x="100" y="67"/>
                    </a:lnTo>
                    <a:cubicBezTo>
                      <a:pt x="64" y="98"/>
                      <a:pt x="31" y="132"/>
                      <a:pt x="0" y="168"/>
                    </a:cubicBezTo>
                    <a:lnTo>
                      <a:pt x="26" y="195"/>
                    </a:lnTo>
                    <a:lnTo>
                      <a:pt x="26" y="195"/>
                    </a:lnTo>
                    <a:cubicBezTo>
                      <a:pt x="57" y="159"/>
                      <a:pt x="90" y="126"/>
                      <a:pt x="125" y="95"/>
                    </a:cubicBezTo>
                    <a:lnTo>
                      <a:pt x="125" y="95"/>
                    </a:lnTo>
                    <a:cubicBezTo>
                      <a:pt x="153" y="71"/>
                      <a:pt x="182" y="49"/>
                      <a:pt x="212" y="28"/>
                    </a:cubicBez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5200" rIns="90000" bIns="25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12" name="Google Shape;912;p39"/>
              <p:cNvSpPr/>
              <p:nvPr/>
            </p:nvSpPr>
            <p:spPr>
              <a:xfrm rot="-2499804" flipH="1">
                <a:off x="4481585" y="4766795"/>
                <a:ext cx="160054" cy="15048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3" extrusionOk="0">
                    <a:moveTo>
                      <a:pt x="243" y="0"/>
                    </a:moveTo>
                    <a:lnTo>
                      <a:pt x="243" y="0"/>
                    </a:lnTo>
                    <a:cubicBezTo>
                      <a:pt x="202" y="28"/>
                      <a:pt x="162" y="60"/>
                      <a:pt x="124" y="93"/>
                    </a:cubicBezTo>
                    <a:lnTo>
                      <a:pt x="124" y="93"/>
                    </a:lnTo>
                    <a:cubicBezTo>
                      <a:pt x="80" y="131"/>
                      <a:pt x="38" y="172"/>
                      <a:pt x="0" y="216"/>
                    </a:cubicBezTo>
                    <a:lnTo>
                      <a:pt x="63" y="283"/>
                    </a:lnTo>
                    <a:lnTo>
                      <a:pt x="63" y="283"/>
                    </a:lnTo>
                    <a:cubicBezTo>
                      <a:pt x="100" y="239"/>
                      <a:pt x="141" y="199"/>
                      <a:pt x="184" y="161"/>
                    </a:cubicBezTo>
                    <a:lnTo>
                      <a:pt x="184" y="161"/>
                    </a:lnTo>
                    <a:cubicBezTo>
                      <a:pt x="221" y="129"/>
                      <a:pt x="260" y="99"/>
                      <a:pt x="301" y="71"/>
                    </a:cubicBez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13" name="Google Shape;913;p39"/>
              <p:cNvSpPr/>
              <p:nvPr/>
            </p:nvSpPr>
            <p:spPr>
              <a:xfrm rot="-2499804" flipH="1">
                <a:off x="4418717" y="3503110"/>
                <a:ext cx="262149" cy="23397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0" extrusionOk="0">
                    <a:moveTo>
                      <a:pt x="472" y="0"/>
                    </a:moveTo>
                    <a:lnTo>
                      <a:pt x="472" y="0"/>
                    </a:lnTo>
                    <a:cubicBezTo>
                      <a:pt x="382" y="53"/>
                      <a:pt x="298" y="114"/>
                      <a:pt x="221" y="184"/>
                    </a:cubicBezTo>
                    <a:lnTo>
                      <a:pt x="221" y="184"/>
                    </a:lnTo>
                    <a:cubicBezTo>
                      <a:pt x="139" y="252"/>
                      <a:pt x="65" y="329"/>
                      <a:pt x="0" y="414"/>
                    </a:cubicBezTo>
                    <a:lnTo>
                      <a:pt x="28" y="440"/>
                    </a:lnTo>
                    <a:lnTo>
                      <a:pt x="28" y="440"/>
                    </a:lnTo>
                    <a:cubicBezTo>
                      <a:pt x="92" y="356"/>
                      <a:pt x="165" y="280"/>
                      <a:pt x="246" y="213"/>
                    </a:cubicBezTo>
                    <a:lnTo>
                      <a:pt x="246" y="213"/>
                    </a:lnTo>
                    <a:cubicBezTo>
                      <a:pt x="322" y="144"/>
                      <a:pt x="404" y="83"/>
                      <a:pt x="493" y="32"/>
                    </a:cubicBez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14" name="Google Shape;914;p39"/>
              <p:cNvSpPr/>
              <p:nvPr/>
            </p:nvSpPr>
            <p:spPr>
              <a:xfrm rot="-2499804" flipH="1">
                <a:off x="4510871" y="5826954"/>
                <a:ext cx="115388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7" extrusionOk="0">
                    <a:moveTo>
                      <a:pt x="217" y="10"/>
                    </a:moveTo>
                    <a:lnTo>
                      <a:pt x="209" y="0"/>
                    </a:lnTo>
                    <a:lnTo>
                      <a:pt x="209" y="0"/>
                    </a:lnTo>
                    <a:cubicBezTo>
                      <a:pt x="173" y="23"/>
                      <a:pt x="139" y="49"/>
                      <a:pt x="106" y="76"/>
                    </a:cubicBezTo>
                    <a:lnTo>
                      <a:pt x="106" y="76"/>
                    </a:lnTo>
                    <a:cubicBezTo>
                      <a:pt x="69" y="111"/>
                      <a:pt x="33" y="148"/>
                      <a:pt x="0" y="187"/>
                    </a:cubicBezTo>
                    <a:lnTo>
                      <a:pt x="9" y="197"/>
                    </a:lnTo>
                    <a:lnTo>
                      <a:pt x="9" y="197"/>
                    </a:lnTo>
                    <a:cubicBezTo>
                      <a:pt x="10" y="196"/>
                      <a:pt x="10" y="196"/>
                      <a:pt x="10" y="195"/>
                    </a:cubicBezTo>
                    <a:cubicBezTo>
                      <a:pt x="13" y="191"/>
                      <a:pt x="15" y="188"/>
                      <a:pt x="18" y="185"/>
                    </a:cubicBezTo>
                    <a:lnTo>
                      <a:pt x="18" y="185"/>
                    </a:lnTo>
                    <a:cubicBezTo>
                      <a:pt x="64" y="134"/>
                      <a:pt x="116" y="87"/>
                      <a:pt x="171" y="46"/>
                    </a:cubicBezTo>
                    <a:cubicBezTo>
                      <a:pt x="185" y="34"/>
                      <a:pt x="201" y="21"/>
                      <a:pt x="217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  <p:grpSp>
          <p:nvGrpSpPr>
            <p:cNvPr id="915" name="Google Shape;915;p39"/>
            <p:cNvGrpSpPr/>
            <p:nvPr/>
          </p:nvGrpSpPr>
          <p:grpSpPr>
            <a:xfrm rot="1334116" flipH="1">
              <a:off x="5805561" y="2540830"/>
              <a:ext cx="3719106" cy="3827162"/>
              <a:chOff x="3011743" y="2793465"/>
              <a:chExt cx="3120509" cy="3211172"/>
            </a:xfrm>
          </p:grpSpPr>
          <p:sp>
            <p:nvSpPr>
              <p:cNvPr id="916" name="Google Shape;916;p39"/>
              <p:cNvSpPr/>
              <p:nvPr/>
            </p:nvSpPr>
            <p:spPr>
              <a:xfrm rot="-2499804" flipH="1">
                <a:off x="3522072" y="3196180"/>
                <a:ext cx="2099851" cy="2334380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4390" extrusionOk="0">
                    <a:moveTo>
                      <a:pt x="344" y="283"/>
                    </a:moveTo>
                    <a:cubicBezTo>
                      <a:pt x="56" y="536"/>
                      <a:pt x="7" y="664"/>
                      <a:pt x="0" y="711"/>
                    </a:cubicBezTo>
                    <a:lnTo>
                      <a:pt x="0" y="733"/>
                    </a:lnTo>
                    <a:cubicBezTo>
                      <a:pt x="453" y="738"/>
                      <a:pt x="2773" y="3270"/>
                      <a:pt x="3777" y="4390"/>
                    </a:cubicBezTo>
                    <a:cubicBezTo>
                      <a:pt x="3820" y="4346"/>
                      <a:pt x="3866" y="4305"/>
                      <a:pt x="3916" y="4268"/>
                    </a:cubicBezTo>
                    <a:cubicBezTo>
                      <a:pt x="3927" y="4259"/>
                      <a:pt x="3938" y="4250"/>
                      <a:pt x="3949" y="4242"/>
                    </a:cubicBezTo>
                    <a:cubicBezTo>
                      <a:pt x="2976" y="3094"/>
                      <a:pt x="780" y="454"/>
                      <a:pt x="836" y="3"/>
                    </a:cubicBezTo>
                    <a:cubicBezTo>
                      <a:pt x="836" y="3"/>
                      <a:pt x="831" y="0"/>
                      <a:pt x="818" y="0"/>
                    </a:cubicBezTo>
                    <a:lnTo>
                      <a:pt x="810" y="0"/>
                    </a:lnTo>
                    <a:cubicBezTo>
                      <a:pt x="759" y="2"/>
                      <a:pt x="625" y="37"/>
                      <a:pt x="344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17" name="Google Shape;917;p39"/>
              <p:cNvSpPr/>
              <p:nvPr/>
            </p:nvSpPr>
            <p:spPr>
              <a:xfrm rot="-2499804" flipH="1">
                <a:off x="4501595" y="374036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6" y="58"/>
                      <a:pt x="103" y="67"/>
                    </a:cubicBezTo>
                    <a:cubicBezTo>
                      <a:pt x="99" y="76"/>
                      <a:pt x="94" y="84"/>
                      <a:pt x="87" y="91"/>
                    </a:cubicBezTo>
                    <a:cubicBezTo>
                      <a:pt x="79" y="97"/>
                      <a:pt x="70" y="102"/>
                      <a:pt x="61" y="104"/>
                    </a:cubicBezTo>
                    <a:cubicBezTo>
                      <a:pt x="52" y="106"/>
                      <a:pt x="42" y="106"/>
                      <a:pt x="34" y="104"/>
                    </a:cubicBezTo>
                    <a:cubicBezTo>
                      <a:pt x="25" y="101"/>
                      <a:pt x="16" y="97"/>
                      <a:pt x="11" y="90"/>
                    </a:cubicBezTo>
                    <a:cubicBezTo>
                      <a:pt x="5" y="83"/>
                      <a:pt x="2" y="75"/>
                      <a:pt x="1" y="66"/>
                    </a:cubicBezTo>
                    <a:cubicBezTo>
                      <a:pt x="-1" y="57"/>
                      <a:pt x="0" y="48"/>
                      <a:pt x="4" y="39"/>
                    </a:cubicBezTo>
                    <a:cubicBezTo>
                      <a:pt x="7" y="30"/>
                      <a:pt x="13" y="21"/>
                      <a:pt x="21" y="15"/>
                    </a:cubicBezTo>
                    <a:cubicBezTo>
                      <a:pt x="28" y="8"/>
                      <a:pt x="37" y="4"/>
                      <a:pt x="46" y="2"/>
                    </a:cubicBezTo>
                    <a:cubicBezTo>
                      <a:pt x="56" y="0"/>
                      <a:pt x="65" y="0"/>
                      <a:pt x="74" y="2"/>
                    </a:cubicBezTo>
                    <a:cubicBezTo>
                      <a:pt x="82" y="5"/>
                      <a:pt x="90" y="10"/>
                      <a:pt x="96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18" name="Google Shape;918;p39"/>
              <p:cNvSpPr/>
              <p:nvPr/>
            </p:nvSpPr>
            <p:spPr>
              <a:xfrm rot="-2499804" flipH="1">
                <a:off x="4504715" y="4045170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6" y="17"/>
                    </a:moveTo>
                    <a:cubicBezTo>
                      <a:pt x="102" y="23"/>
                      <a:pt x="105" y="32"/>
                      <a:pt x="107" y="41"/>
                    </a:cubicBezTo>
                    <a:cubicBezTo>
                      <a:pt x="108" y="50"/>
                      <a:pt x="107" y="59"/>
                      <a:pt x="104" y="68"/>
                    </a:cubicBezTo>
                    <a:cubicBezTo>
                      <a:pt x="100" y="77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5"/>
                    </a:cubicBezTo>
                    <a:cubicBezTo>
                      <a:pt x="52" y="107"/>
                      <a:pt x="43" y="107"/>
                      <a:pt x="34" y="105"/>
                    </a:cubicBezTo>
                    <a:cubicBezTo>
                      <a:pt x="25" y="102"/>
                      <a:pt x="18" y="97"/>
                      <a:pt x="12" y="91"/>
                    </a:cubicBezTo>
                    <a:cubicBezTo>
                      <a:pt x="6" y="84"/>
                      <a:pt x="2" y="76"/>
                      <a:pt x="1" y="67"/>
                    </a:cubicBezTo>
                    <a:cubicBezTo>
                      <a:pt x="0" y="58"/>
                      <a:pt x="1" y="49"/>
                      <a:pt x="5" y="40"/>
                    </a:cubicBezTo>
                    <a:cubicBezTo>
                      <a:pt x="8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7" y="3"/>
                    </a:cubicBezTo>
                    <a:cubicBezTo>
                      <a:pt x="56" y="0"/>
                      <a:pt x="66" y="0"/>
                      <a:pt x="74" y="3"/>
                    </a:cubicBezTo>
                    <a:cubicBezTo>
                      <a:pt x="83" y="5"/>
                      <a:pt x="91" y="10"/>
                      <a:pt x="96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19" name="Google Shape;919;p39"/>
              <p:cNvSpPr/>
              <p:nvPr/>
            </p:nvSpPr>
            <p:spPr>
              <a:xfrm rot="-2499804" flipH="1">
                <a:off x="4506253" y="4196746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7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7" y="58"/>
                      <a:pt x="104" y="67"/>
                    </a:cubicBezTo>
                    <a:cubicBezTo>
                      <a:pt x="100" y="76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4"/>
                    </a:cubicBezTo>
                    <a:cubicBezTo>
                      <a:pt x="53" y="106"/>
                      <a:pt x="42" y="106"/>
                      <a:pt x="34" y="104"/>
                    </a:cubicBezTo>
                    <a:cubicBezTo>
                      <a:pt x="25" y="101"/>
                      <a:pt x="18" y="97"/>
                      <a:pt x="12" y="90"/>
                    </a:cubicBezTo>
                    <a:cubicBezTo>
                      <a:pt x="6" y="83"/>
                      <a:pt x="3" y="75"/>
                      <a:pt x="1" y="66"/>
                    </a:cubicBezTo>
                    <a:cubicBezTo>
                      <a:pt x="0" y="57"/>
                      <a:pt x="1" y="48"/>
                      <a:pt x="5" y="39"/>
                    </a:cubicBezTo>
                    <a:cubicBezTo>
                      <a:pt x="8" y="30"/>
                      <a:pt x="14" y="21"/>
                      <a:pt x="22" y="15"/>
                    </a:cubicBezTo>
                    <a:cubicBezTo>
                      <a:pt x="29" y="8"/>
                      <a:pt x="38" y="4"/>
                      <a:pt x="47" y="2"/>
                    </a:cubicBezTo>
                    <a:cubicBezTo>
                      <a:pt x="56" y="0"/>
                      <a:pt x="66" y="0"/>
                      <a:pt x="75" y="2"/>
                    </a:cubicBezTo>
                    <a:cubicBezTo>
                      <a:pt x="83" y="5"/>
                      <a:pt x="91" y="10"/>
                      <a:pt x="97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20" name="Google Shape;920;p39"/>
              <p:cNvSpPr/>
              <p:nvPr/>
            </p:nvSpPr>
            <p:spPr>
              <a:xfrm rot="-2499804" flipH="1">
                <a:off x="4507019" y="4309329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3"/>
                      <a:pt x="105" y="32"/>
                      <a:pt x="106" y="41"/>
                    </a:cubicBezTo>
                    <a:cubicBezTo>
                      <a:pt x="108" y="50"/>
                      <a:pt x="106" y="59"/>
                      <a:pt x="102" y="68"/>
                    </a:cubicBezTo>
                    <a:cubicBezTo>
                      <a:pt x="99" y="77"/>
                      <a:pt x="93" y="84"/>
                      <a:pt x="85" y="91"/>
                    </a:cubicBezTo>
                    <a:cubicBezTo>
                      <a:pt x="78" y="97"/>
                      <a:pt x="70" y="103"/>
                      <a:pt x="61" y="105"/>
                    </a:cubicBezTo>
                    <a:cubicBezTo>
                      <a:pt x="52" y="107"/>
                      <a:pt x="41" y="107"/>
                      <a:pt x="33" y="105"/>
                    </a:cubicBezTo>
                    <a:cubicBezTo>
                      <a:pt x="24" y="102"/>
                      <a:pt x="16" y="97"/>
                      <a:pt x="11" y="91"/>
                    </a:cubicBezTo>
                    <a:cubicBezTo>
                      <a:pt x="5" y="84"/>
                      <a:pt x="2" y="76"/>
                      <a:pt x="1" y="67"/>
                    </a:cubicBezTo>
                    <a:cubicBezTo>
                      <a:pt x="-1" y="58"/>
                      <a:pt x="0" y="49"/>
                      <a:pt x="4" y="40"/>
                    </a:cubicBezTo>
                    <a:cubicBezTo>
                      <a:pt x="7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6" y="3"/>
                    </a:cubicBezTo>
                    <a:cubicBezTo>
                      <a:pt x="55" y="0"/>
                      <a:pt x="65" y="0"/>
                      <a:pt x="74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21" name="Google Shape;921;p39"/>
              <p:cNvSpPr/>
              <p:nvPr/>
            </p:nvSpPr>
            <p:spPr>
              <a:xfrm rot="-2499804" flipH="1">
                <a:off x="4527606" y="4408455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7"/>
                    </a:cubicBezTo>
                    <a:cubicBezTo>
                      <a:pt x="99" y="76"/>
                      <a:pt x="94" y="84"/>
                      <a:pt x="86" y="90"/>
                    </a:cubicBezTo>
                    <a:cubicBezTo>
                      <a:pt x="79" y="97"/>
                      <a:pt x="70" y="102"/>
                      <a:pt x="60" y="104"/>
                    </a:cubicBezTo>
                    <a:cubicBezTo>
                      <a:pt x="51" y="107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5"/>
                      <a:pt x="0" y="66"/>
                    </a:cubicBezTo>
                    <a:cubicBezTo>
                      <a:pt x="-1" y="57"/>
                      <a:pt x="0" y="48"/>
                      <a:pt x="3" y="38"/>
                    </a:cubicBezTo>
                    <a:cubicBezTo>
                      <a:pt x="7" y="29"/>
                      <a:pt x="13" y="22"/>
                      <a:pt x="20" y="16"/>
                    </a:cubicBezTo>
                    <a:cubicBezTo>
                      <a:pt x="27" y="9"/>
                      <a:pt x="36" y="5"/>
                      <a:pt x="45" y="2"/>
                    </a:cubicBezTo>
                    <a:cubicBezTo>
                      <a:pt x="55" y="0"/>
                      <a:pt x="64" y="0"/>
                      <a:pt x="73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22" name="Google Shape;922;p39"/>
              <p:cNvSpPr/>
              <p:nvPr/>
            </p:nvSpPr>
            <p:spPr>
              <a:xfrm rot="-2499804" flipH="1">
                <a:off x="4528762" y="450841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8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2"/>
                      <a:pt x="2" y="74"/>
                      <a:pt x="0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3" y="21"/>
                      <a:pt x="20" y="14"/>
                    </a:cubicBezTo>
                    <a:cubicBezTo>
                      <a:pt x="28" y="8"/>
                      <a:pt x="37" y="3"/>
                      <a:pt x="46" y="1"/>
                    </a:cubicBezTo>
                    <a:cubicBezTo>
                      <a:pt x="55" y="-1"/>
                      <a:pt x="65" y="-1"/>
                      <a:pt x="73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23" name="Google Shape;923;p39"/>
              <p:cNvSpPr/>
              <p:nvPr/>
            </p:nvSpPr>
            <p:spPr>
              <a:xfrm rot="-2499804" flipH="1">
                <a:off x="4529699" y="460865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4"/>
                      <a:pt x="0" y="65"/>
                    </a:cubicBezTo>
                    <a:cubicBezTo>
                      <a:pt x="-1" y="56"/>
                      <a:pt x="0" y="47"/>
                      <a:pt x="3" y="38"/>
                    </a:cubicBezTo>
                    <a:cubicBezTo>
                      <a:pt x="7" y="29"/>
                      <a:pt x="13" y="21"/>
                      <a:pt x="20" y="14"/>
                    </a:cubicBezTo>
                    <a:cubicBezTo>
                      <a:pt x="27" y="8"/>
                      <a:pt x="36" y="3"/>
                      <a:pt x="46" y="1"/>
                    </a:cubicBezTo>
                    <a:cubicBezTo>
                      <a:pt x="55" y="-1"/>
                      <a:pt x="64" y="-1"/>
                      <a:pt x="73" y="1"/>
                    </a:cubicBezTo>
                    <a:cubicBezTo>
                      <a:pt x="82" y="4"/>
                      <a:pt x="89" y="8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24" name="Google Shape;924;p39"/>
              <p:cNvSpPr/>
              <p:nvPr/>
            </p:nvSpPr>
            <p:spPr>
              <a:xfrm rot="-2499804" flipH="1">
                <a:off x="4530282" y="470849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6"/>
                    </a:cubicBezTo>
                    <a:cubicBezTo>
                      <a:pt x="99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4"/>
                      <a:pt x="0" y="65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7" y="9"/>
                      <a:pt x="36" y="4"/>
                      <a:pt x="45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25" name="Google Shape;925;p39"/>
              <p:cNvSpPr/>
              <p:nvPr/>
            </p:nvSpPr>
            <p:spPr>
              <a:xfrm rot="-2499804" flipH="1">
                <a:off x="4532353" y="4910697"/>
                <a:ext cx="57428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5" extrusionOk="0">
                    <a:moveTo>
                      <a:pt x="96" y="15"/>
                    </a:moveTo>
                    <a:cubicBezTo>
                      <a:pt x="102" y="22"/>
                      <a:pt x="106" y="30"/>
                      <a:pt x="107" y="39"/>
                    </a:cubicBezTo>
                    <a:cubicBezTo>
                      <a:pt x="109" y="48"/>
                      <a:pt x="107" y="57"/>
                      <a:pt x="103" y="66"/>
                    </a:cubicBezTo>
                    <a:cubicBezTo>
                      <a:pt x="100" y="75"/>
                      <a:pt x="95" y="84"/>
                      <a:pt x="87" y="90"/>
                    </a:cubicBezTo>
                    <a:cubicBezTo>
                      <a:pt x="80" y="97"/>
                      <a:pt x="70" y="101"/>
                      <a:pt x="61" y="103"/>
                    </a:cubicBezTo>
                    <a:cubicBezTo>
                      <a:pt x="52" y="105"/>
                      <a:pt x="43" y="106"/>
                      <a:pt x="34" y="103"/>
                    </a:cubicBezTo>
                    <a:cubicBezTo>
                      <a:pt x="26" y="101"/>
                      <a:pt x="17" y="96"/>
                      <a:pt x="11" y="89"/>
                    </a:cubicBezTo>
                    <a:cubicBezTo>
                      <a:pt x="6" y="82"/>
                      <a:pt x="2" y="74"/>
                      <a:pt x="1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4" y="21"/>
                      <a:pt x="21" y="14"/>
                    </a:cubicBezTo>
                    <a:cubicBezTo>
                      <a:pt x="29" y="8"/>
                      <a:pt x="37" y="3"/>
                      <a:pt x="46" y="1"/>
                    </a:cubicBezTo>
                    <a:cubicBezTo>
                      <a:pt x="56" y="-1"/>
                      <a:pt x="65" y="-1"/>
                      <a:pt x="74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26" name="Google Shape;926;p39"/>
              <p:cNvSpPr/>
              <p:nvPr/>
            </p:nvSpPr>
            <p:spPr>
              <a:xfrm rot="-2499804" flipH="1">
                <a:off x="4533577" y="5010297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6"/>
                    </a:moveTo>
                    <a:cubicBezTo>
                      <a:pt x="101" y="22"/>
                      <a:pt x="105" y="31"/>
                      <a:pt x="106" y="39"/>
                    </a:cubicBezTo>
                    <a:cubicBezTo>
                      <a:pt x="107" y="48"/>
                      <a:pt x="107" y="58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2"/>
                      <a:pt x="61" y="104"/>
                    </a:cubicBezTo>
                    <a:cubicBezTo>
                      <a:pt x="52" y="107"/>
                      <a:pt x="42" y="106"/>
                      <a:pt x="33" y="103"/>
                    </a:cubicBezTo>
                    <a:cubicBezTo>
                      <a:pt x="24" y="101"/>
                      <a:pt x="17" y="97"/>
                      <a:pt x="11" y="90"/>
                    </a:cubicBezTo>
                    <a:cubicBezTo>
                      <a:pt x="5" y="84"/>
                      <a:pt x="1" y="75"/>
                      <a:pt x="0" y="66"/>
                    </a:cubicBezTo>
                    <a:cubicBezTo>
                      <a:pt x="-1" y="57"/>
                      <a:pt x="1" y="48"/>
                      <a:pt x="4" y="39"/>
                    </a:cubicBezTo>
                    <a:cubicBezTo>
                      <a:pt x="8" y="31"/>
                      <a:pt x="13" y="21"/>
                      <a:pt x="20" y="15"/>
                    </a:cubicBezTo>
                    <a:cubicBezTo>
                      <a:pt x="28" y="9"/>
                      <a:pt x="36" y="4"/>
                      <a:pt x="46" y="2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27" name="Google Shape;927;p39"/>
              <p:cNvSpPr/>
              <p:nvPr/>
            </p:nvSpPr>
            <p:spPr>
              <a:xfrm rot="-2499804" flipH="1">
                <a:off x="4534337" y="511060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28" name="Google Shape;928;p39"/>
              <p:cNvSpPr/>
              <p:nvPr/>
            </p:nvSpPr>
            <p:spPr>
              <a:xfrm rot="-2499804" flipH="1">
                <a:off x="4536253" y="531033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1" y="47"/>
                      <a:pt x="4" y="38"/>
                    </a:cubicBezTo>
                    <a:cubicBezTo>
                      <a:pt x="8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29" name="Google Shape;929;p39"/>
              <p:cNvSpPr/>
              <p:nvPr/>
            </p:nvSpPr>
            <p:spPr>
              <a:xfrm rot="-2499804" flipH="1">
                <a:off x="4486749" y="5811781"/>
                <a:ext cx="163777" cy="158461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8" extrusionOk="0">
                    <a:moveTo>
                      <a:pt x="196" y="4"/>
                    </a:moveTo>
                    <a:lnTo>
                      <a:pt x="4" y="171"/>
                    </a:lnTo>
                    <a:lnTo>
                      <a:pt x="4" y="171"/>
                    </a:lnTo>
                    <a:cubicBezTo>
                      <a:pt x="3" y="172"/>
                      <a:pt x="2" y="173"/>
                      <a:pt x="1" y="175"/>
                    </a:cubicBezTo>
                    <a:cubicBezTo>
                      <a:pt x="0" y="177"/>
                      <a:pt x="0" y="179"/>
                      <a:pt x="0" y="181"/>
                    </a:cubicBezTo>
                    <a:cubicBezTo>
                      <a:pt x="0" y="183"/>
                      <a:pt x="-1" y="186"/>
                      <a:pt x="1" y="188"/>
                    </a:cubicBezTo>
                    <a:cubicBezTo>
                      <a:pt x="2" y="189"/>
                      <a:pt x="2" y="189"/>
                      <a:pt x="2" y="189"/>
                    </a:cubicBezTo>
                    <a:lnTo>
                      <a:pt x="94" y="295"/>
                    </a:lnTo>
                    <a:lnTo>
                      <a:pt x="94" y="295"/>
                    </a:lnTo>
                    <a:cubicBezTo>
                      <a:pt x="95" y="296"/>
                      <a:pt x="96" y="296"/>
                      <a:pt x="97" y="297"/>
                    </a:cubicBezTo>
                    <a:cubicBezTo>
                      <a:pt x="98" y="298"/>
                      <a:pt x="99" y="298"/>
                      <a:pt x="100" y="298"/>
                    </a:cubicBezTo>
                    <a:lnTo>
                      <a:pt x="103" y="298"/>
                    </a:lnTo>
                    <a:cubicBezTo>
                      <a:pt x="105" y="298"/>
                      <a:pt x="108" y="298"/>
                      <a:pt x="109" y="297"/>
                    </a:cubicBezTo>
                    <a:cubicBezTo>
                      <a:pt x="110" y="296"/>
                      <a:pt x="111" y="296"/>
                      <a:pt x="112" y="295"/>
                    </a:cubicBezTo>
                    <a:lnTo>
                      <a:pt x="303" y="127"/>
                    </a:lnTo>
                    <a:lnTo>
                      <a:pt x="303" y="127"/>
                    </a:lnTo>
                    <a:cubicBezTo>
                      <a:pt x="304" y="126"/>
                      <a:pt x="306" y="125"/>
                      <a:pt x="306" y="124"/>
                    </a:cubicBezTo>
                    <a:cubicBezTo>
                      <a:pt x="307" y="122"/>
                      <a:pt x="308" y="120"/>
                      <a:pt x="308" y="117"/>
                    </a:cubicBezTo>
                    <a:cubicBezTo>
                      <a:pt x="308" y="115"/>
                      <a:pt x="307" y="113"/>
                      <a:pt x="306" y="111"/>
                    </a:cubicBezTo>
                    <a:cubicBezTo>
                      <a:pt x="306" y="111"/>
                      <a:pt x="306" y="110"/>
                      <a:pt x="305" y="110"/>
                    </a:cubicBezTo>
                    <a:lnTo>
                      <a:pt x="213" y="4"/>
                    </a:lnTo>
                    <a:lnTo>
                      <a:pt x="213" y="4"/>
                    </a:lnTo>
                    <a:cubicBezTo>
                      <a:pt x="213" y="3"/>
                      <a:pt x="212" y="2"/>
                      <a:pt x="211" y="2"/>
                    </a:cubicBezTo>
                    <a:cubicBezTo>
                      <a:pt x="209" y="1"/>
                      <a:pt x="207" y="0"/>
                      <a:pt x="204" y="0"/>
                    </a:cubicBezTo>
                    <a:cubicBezTo>
                      <a:pt x="202" y="0"/>
                      <a:pt x="200" y="1"/>
                      <a:pt x="198" y="2"/>
                    </a:cubicBezTo>
                    <a:cubicBezTo>
                      <a:pt x="197" y="2"/>
                      <a:pt x="196" y="3"/>
                      <a:pt x="196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30" name="Google Shape;930;p39"/>
              <p:cNvSpPr/>
              <p:nvPr/>
            </p:nvSpPr>
            <p:spPr>
              <a:xfrm rot="-2499804" flipH="1">
                <a:off x="4511189" y="5460392"/>
                <a:ext cx="112729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5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57" y="20"/>
                      <a:pt x="128" y="43"/>
                      <a:pt x="100" y="67"/>
                    </a:cubicBezTo>
                    <a:lnTo>
                      <a:pt x="100" y="67"/>
                    </a:lnTo>
                    <a:cubicBezTo>
                      <a:pt x="64" y="98"/>
                      <a:pt x="31" y="132"/>
                      <a:pt x="0" y="168"/>
                    </a:cubicBezTo>
                    <a:lnTo>
                      <a:pt x="26" y="195"/>
                    </a:lnTo>
                    <a:lnTo>
                      <a:pt x="26" y="195"/>
                    </a:lnTo>
                    <a:cubicBezTo>
                      <a:pt x="57" y="159"/>
                      <a:pt x="90" y="126"/>
                      <a:pt x="125" y="95"/>
                    </a:cubicBezTo>
                    <a:lnTo>
                      <a:pt x="125" y="95"/>
                    </a:lnTo>
                    <a:cubicBezTo>
                      <a:pt x="153" y="71"/>
                      <a:pt x="182" y="49"/>
                      <a:pt x="212" y="28"/>
                    </a:cubicBez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5200" rIns="90000" bIns="25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31" name="Google Shape;931;p39"/>
              <p:cNvSpPr/>
              <p:nvPr/>
            </p:nvSpPr>
            <p:spPr>
              <a:xfrm rot="-2499804" flipH="1">
                <a:off x="4481585" y="4766795"/>
                <a:ext cx="160054" cy="15048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3" extrusionOk="0">
                    <a:moveTo>
                      <a:pt x="243" y="0"/>
                    </a:moveTo>
                    <a:lnTo>
                      <a:pt x="243" y="0"/>
                    </a:lnTo>
                    <a:cubicBezTo>
                      <a:pt x="202" y="28"/>
                      <a:pt x="162" y="60"/>
                      <a:pt x="124" y="93"/>
                    </a:cubicBezTo>
                    <a:lnTo>
                      <a:pt x="124" y="93"/>
                    </a:lnTo>
                    <a:cubicBezTo>
                      <a:pt x="80" y="131"/>
                      <a:pt x="38" y="172"/>
                      <a:pt x="0" y="216"/>
                    </a:cubicBezTo>
                    <a:lnTo>
                      <a:pt x="63" y="283"/>
                    </a:lnTo>
                    <a:lnTo>
                      <a:pt x="63" y="283"/>
                    </a:lnTo>
                    <a:cubicBezTo>
                      <a:pt x="100" y="239"/>
                      <a:pt x="141" y="199"/>
                      <a:pt x="184" y="161"/>
                    </a:cubicBezTo>
                    <a:lnTo>
                      <a:pt x="184" y="161"/>
                    </a:lnTo>
                    <a:cubicBezTo>
                      <a:pt x="221" y="129"/>
                      <a:pt x="260" y="99"/>
                      <a:pt x="301" y="71"/>
                    </a:cubicBez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32" name="Google Shape;932;p39"/>
              <p:cNvSpPr/>
              <p:nvPr/>
            </p:nvSpPr>
            <p:spPr>
              <a:xfrm rot="-2499804" flipH="1">
                <a:off x="4418717" y="3503110"/>
                <a:ext cx="262149" cy="23397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0" extrusionOk="0">
                    <a:moveTo>
                      <a:pt x="472" y="0"/>
                    </a:moveTo>
                    <a:lnTo>
                      <a:pt x="472" y="0"/>
                    </a:lnTo>
                    <a:cubicBezTo>
                      <a:pt x="382" y="53"/>
                      <a:pt x="298" y="114"/>
                      <a:pt x="221" y="184"/>
                    </a:cubicBezTo>
                    <a:lnTo>
                      <a:pt x="221" y="184"/>
                    </a:lnTo>
                    <a:cubicBezTo>
                      <a:pt x="139" y="252"/>
                      <a:pt x="65" y="329"/>
                      <a:pt x="0" y="414"/>
                    </a:cubicBezTo>
                    <a:lnTo>
                      <a:pt x="28" y="440"/>
                    </a:lnTo>
                    <a:lnTo>
                      <a:pt x="28" y="440"/>
                    </a:lnTo>
                    <a:cubicBezTo>
                      <a:pt x="92" y="356"/>
                      <a:pt x="165" y="280"/>
                      <a:pt x="246" y="213"/>
                    </a:cubicBezTo>
                    <a:lnTo>
                      <a:pt x="246" y="213"/>
                    </a:lnTo>
                    <a:cubicBezTo>
                      <a:pt x="322" y="144"/>
                      <a:pt x="404" y="83"/>
                      <a:pt x="493" y="32"/>
                    </a:cubicBez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933" name="Google Shape;933;p39"/>
              <p:cNvSpPr/>
              <p:nvPr/>
            </p:nvSpPr>
            <p:spPr>
              <a:xfrm rot="-2499804" flipH="1">
                <a:off x="4510871" y="5826954"/>
                <a:ext cx="115388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7" extrusionOk="0">
                    <a:moveTo>
                      <a:pt x="217" y="10"/>
                    </a:moveTo>
                    <a:lnTo>
                      <a:pt x="209" y="0"/>
                    </a:lnTo>
                    <a:lnTo>
                      <a:pt x="209" y="0"/>
                    </a:lnTo>
                    <a:cubicBezTo>
                      <a:pt x="173" y="23"/>
                      <a:pt x="139" y="49"/>
                      <a:pt x="106" y="76"/>
                    </a:cubicBezTo>
                    <a:lnTo>
                      <a:pt x="106" y="76"/>
                    </a:lnTo>
                    <a:cubicBezTo>
                      <a:pt x="69" y="111"/>
                      <a:pt x="33" y="148"/>
                      <a:pt x="0" y="187"/>
                    </a:cubicBezTo>
                    <a:lnTo>
                      <a:pt x="9" y="197"/>
                    </a:lnTo>
                    <a:lnTo>
                      <a:pt x="9" y="197"/>
                    </a:lnTo>
                    <a:cubicBezTo>
                      <a:pt x="10" y="196"/>
                      <a:pt x="10" y="196"/>
                      <a:pt x="10" y="195"/>
                    </a:cubicBezTo>
                    <a:cubicBezTo>
                      <a:pt x="13" y="191"/>
                      <a:pt x="15" y="188"/>
                      <a:pt x="18" y="185"/>
                    </a:cubicBezTo>
                    <a:lnTo>
                      <a:pt x="18" y="185"/>
                    </a:lnTo>
                    <a:cubicBezTo>
                      <a:pt x="64" y="134"/>
                      <a:pt x="116" y="87"/>
                      <a:pt x="171" y="46"/>
                    </a:cubicBezTo>
                    <a:cubicBezTo>
                      <a:pt x="185" y="34"/>
                      <a:pt x="201" y="21"/>
                      <a:pt x="217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BD980F5A-ACF4-C887-28F6-4AF3F2607AEE}"/>
              </a:ext>
            </a:extLst>
          </p:cNvPr>
          <p:cNvSpPr txBox="1">
            <a:spLocks/>
          </p:cNvSpPr>
          <p:nvPr/>
        </p:nvSpPr>
        <p:spPr>
          <a:xfrm>
            <a:off x="694944" y="729304"/>
            <a:ext cx="6826454" cy="121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3. Biểu diễn nhạc cụ bài </a:t>
            </a:r>
            <a:r>
              <a:rPr lang="vi-V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Chiếc cầu Luân Đôn</a:t>
            </a: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 hoặc </a:t>
            </a:r>
            <a:r>
              <a:rPr lang="vi-V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Vui đến trường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904DE7-8B13-1516-BF26-8A435DCFD417}"/>
              </a:ext>
            </a:extLst>
          </p:cNvPr>
          <p:cNvGrpSpPr/>
          <p:nvPr/>
        </p:nvGrpSpPr>
        <p:grpSpPr>
          <a:xfrm>
            <a:off x="694944" y="2242235"/>
            <a:ext cx="5345058" cy="1799083"/>
            <a:chOff x="4909277" y="1551482"/>
            <a:chExt cx="3372790" cy="28031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BC15B46-B204-28F3-996F-38597FA066FE}"/>
                </a:ext>
              </a:extLst>
            </p:cNvPr>
            <p:cNvSpPr/>
            <p:nvPr/>
          </p:nvSpPr>
          <p:spPr>
            <a:xfrm>
              <a:off x="4909277" y="1551482"/>
              <a:ext cx="3372790" cy="28031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D2B89F-579B-E8AB-0C24-8745A5DEAEB1}"/>
                </a:ext>
              </a:extLst>
            </p:cNvPr>
            <p:cNvSpPr txBox="1"/>
            <p:nvPr/>
          </p:nvSpPr>
          <p:spPr>
            <a:xfrm>
              <a:off x="5074168" y="2309296"/>
              <a:ext cx="3043006" cy="12875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18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Thực hành biểu diễn nhạc cụ giai điệu bài </a:t>
              </a:r>
              <a:r>
                <a:rPr lang="vi-VN" sz="18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Chiếc cầu Luân Đôn</a:t>
              </a:r>
              <a:r>
                <a:rPr lang="vi-VN" sz="18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hoặc </a:t>
              </a:r>
              <a:r>
                <a:rPr lang="vi-VN" sz="18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Vui đến trường</a:t>
              </a:r>
              <a:r>
                <a:rPr lang="vi-VN" sz="18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đã chuẩn bị (cá nhân, song tấu/ hòa tấu).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4">
            <a:extLst>
              <a:ext uri="{FF2B5EF4-FFF2-40B4-BE49-F238E27FC236}">
                <a16:creationId xmlns:a16="http://schemas.microsoft.com/office/drawing/2014/main" id="{FEA95D81-D6D2-8F7D-B0B2-D52E205A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914" y="233700"/>
            <a:ext cx="6778172" cy="572700"/>
          </a:xfrm>
        </p:spPr>
        <p:txBody>
          <a:bodyPr anchor="ctr"/>
          <a:lstStyle/>
          <a:p>
            <a:pPr algn="ctr"/>
            <a:r>
              <a:rPr lang="vi-VN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diễn nhạc cụ </a:t>
            </a:r>
            <a:r>
              <a:rPr lang="en-US" sz="2400" b="1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 cầu Luân Đôn</a:t>
            </a:r>
            <a:endParaRPr lang="vi-VN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5972292-1E7B-8D03-6B83-D1C36258EAA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84" t="4645" r="1013" b="7656"/>
          <a:stretch/>
        </p:blipFill>
        <p:spPr>
          <a:xfrm>
            <a:off x="1655942" y="2946875"/>
            <a:ext cx="7060367" cy="1560598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99A2214-498C-947C-6520-DB485BA486AA}"/>
              </a:ext>
            </a:extLst>
          </p:cNvPr>
          <p:cNvGrpSpPr/>
          <p:nvPr/>
        </p:nvGrpSpPr>
        <p:grpSpPr>
          <a:xfrm>
            <a:off x="382721" y="1173090"/>
            <a:ext cx="1217240" cy="3205054"/>
            <a:chOff x="348764" y="1336674"/>
            <a:chExt cx="1217240" cy="320505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2D6A99-FCD4-47EB-EECD-D5E7C2C45B47}"/>
                </a:ext>
              </a:extLst>
            </p:cNvPr>
            <p:cNvSpPr txBox="1"/>
            <p:nvPr/>
          </p:nvSpPr>
          <p:spPr>
            <a:xfrm>
              <a:off x="348764" y="1336674"/>
              <a:ext cx="121724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/>
                <a:t>Recorder I</a:t>
              </a:r>
              <a:endParaRPr lang="vi-VN" sz="16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25068B9-F5A2-8923-1E73-63662120DC2A}"/>
                </a:ext>
              </a:extLst>
            </p:cNvPr>
            <p:cNvSpPr txBox="1"/>
            <p:nvPr/>
          </p:nvSpPr>
          <p:spPr>
            <a:xfrm>
              <a:off x="348764" y="2372937"/>
              <a:ext cx="121724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/>
                <a:t>Recorder II</a:t>
              </a:r>
              <a:endParaRPr lang="vi-VN" sz="16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1B1327-C40E-0075-FE48-74C797CD7CE4}"/>
                </a:ext>
              </a:extLst>
            </p:cNvPr>
            <p:cNvSpPr txBox="1"/>
            <p:nvPr/>
          </p:nvSpPr>
          <p:spPr>
            <a:xfrm>
              <a:off x="348764" y="3288055"/>
              <a:ext cx="121724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/>
                <a:t>Recorder I</a:t>
              </a:r>
              <a:endParaRPr lang="vi-VN" sz="16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B6B8C25-E9B6-46AF-411A-C40890C36200}"/>
                </a:ext>
              </a:extLst>
            </p:cNvPr>
            <p:cNvSpPr txBox="1"/>
            <p:nvPr/>
          </p:nvSpPr>
          <p:spPr>
            <a:xfrm>
              <a:off x="348764" y="4203174"/>
              <a:ext cx="121724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dirty="0"/>
                <a:t>Recorder II</a:t>
              </a:r>
              <a:endParaRPr lang="vi-VN" sz="1600" dirty="0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27E2887-C60A-A20E-B820-B6D955B701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10" t="2434" r="1639" b="4296"/>
          <a:stretch/>
        </p:blipFill>
        <p:spPr>
          <a:xfrm>
            <a:off x="1655942" y="911654"/>
            <a:ext cx="7060367" cy="1827366"/>
          </a:xfrm>
          <a:prstGeom prst="rect">
            <a:avLst/>
          </a:prstGeom>
        </p:spPr>
      </p:pic>
      <p:pic>
        <p:nvPicPr>
          <p:cNvPr id="37" name="chiếc cầu luân đôn mp3 (mp3cut.net)">
            <a:hlinkClick r:id="" action="ppaction://media"/>
            <a:extLst>
              <a:ext uri="{FF2B5EF4-FFF2-40B4-BE49-F238E27FC236}">
                <a16:creationId xmlns:a16="http://schemas.microsoft.com/office/drawing/2014/main" id="{E823FAEE-20F3-EAFE-351C-FE5B1C0CA16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243.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4000" y="2661843"/>
            <a:ext cx="276526" cy="276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8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4">
            <a:extLst>
              <a:ext uri="{FF2B5EF4-FFF2-40B4-BE49-F238E27FC236}">
                <a16:creationId xmlns:a16="http://schemas.microsoft.com/office/drawing/2014/main" id="{FEA95D81-D6D2-8F7D-B0B2-D52E205A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914" y="209108"/>
            <a:ext cx="6270172" cy="501600"/>
          </a:xfrm>
        </p:spPr>
        <p:txBody>
          <a:bodyPr anchor="ctr"/>
          <a:lstStyle/>
          <a:p>
            <a:pPr algn="ctr"/>
            <a:r>
              <a:rPr lang="vi-VN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diễn nhạc cụ </a:t>
            </a:r>
            <a:r>
              <a:rPr lang="en-US" sz="2400" b="1" dirty="0" err="1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dirty="0">
                <a:solidFill>
                  <a:schemeClr val="accent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Vui đến trường</a:t>
            </a:r>
            <a:endParaRPr lang="vi-VN" sz="2400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DF4ED1-83F0-12AB-6C2D-01BC223B63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2" t="1415" r="492" b="3683"/>
          <a:stretch/>
        </p:blipFill>
        <p:spPr>
          <a:xfrm>
            <a:off x="1652610" y="2765922"/>
            <a:ext cx="7080843" cy="184680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6B4A43A-EBC5-3126-C6E4-E8676F7BF843}"/>
              </a:ext>
            </a:extLst>
          </p:cNvPr>
          <p:cNvGrpSpPr/>
          <p:nvPr/>
        </p:nvGrpSpPr>
        <p:grpSpPr>
          <a:xfrm>
            <a:off x="262238" y="976962"/>
            <a:ext cx="1356188" cy="3525893"/>
            <a:chOff x="279290" y="1277460"/>
            <a:chExt cx="1356188" cy="352589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926D6B-B4E2-AF7E-0228-F170B0B43B7E}"/>
                </a:ext>
              </a:extLst>
            </p:cNvPr>
            <p:cNvSpPr txBox="1"/>
            <p:nvPr/>
          </p:nvSpPr>
          <p:spPr>
            <a:xfrm>
              <a:off x="348764" y="1277460"/>
              <a:ext cx="121724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1600" dirty="0"/>
                <a:t>Kèn phím</a:t>
              </a:r>
              <a:r>
                <a:rPr lang="en-US" sz="1600" dirty="0"/>
                <a:t> I</a:t>
              </a:r>
              <a:endParaRPr lang="vi-VN" sz="16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51CE5D-E94F-4EEE-1014-1FFD82C6A9EA}"/>
                </a:ext>
              </a:extLst>
            </p:cNvPr>
            <p:cNvSpPr txBox="1"/>
            <p:nvPr/>
          </p:nvSpPr>
          <p:spPr>
            <a:xfrm>
              <a:off x="279290" y="2446219"/>
              <a:ext cx="13561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1600" dirty="0"/>
                <a:t>Kèn phím</a:t>
              </a:r>
              <a:r>
                <a:rPr lang="en-US" sz="1600" dirty="0"/>
                <a:t> II</a:t>
              </a:r>
              <a:endParaRPr lang="vi-VN" sz="1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CAFE79F-077D-30F8-A62E-2FEBA3B8F27F}"/>
                </a:ext>
              </a:extLst>
            </p:cNvPr>
            <p:cNvSpPr txBox="1"/>
            <p:nvPr/>
          </p:nvSpPr>
          <p:spPr>
            <a:xfrm>
              <a:off x="348764" y="3317282"/>
              <a:ext cx="1217240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1600" dirty="0"/>
                <a:t>Kèn phím</a:t>
              </a:r>
              <a:r>
                <a:rPr lang="en-US" sz="1600" dirty="0"/>
                <a:t> I</a:t>
              </a:r>
              <a:endParaRPr lang="vi-VN" sz="16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EE7A2F-6569-4366-63AC-F330F260CBF1}"/>
                </a:ext>
              </a:extLst>
            </p:cNvPr>
            <p:cNvSpPr txBox="1"/>
            <p:nvPr/>
          </p:nvSpPr>
          <p:spPr>
            <a:xfrm>
              <a:off x="292945" y="4464799"/>
              <a:ext cx="132887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vi-VN" sz="1600" dirty="0"/>
                <a:t>Kèn phím</a:t>
              </a:r>
              <a:r>
                <a:rPr lang="en-US" sz="1600" dirty="0"/>
                <a:t> II</a:t>
              </a:r>
              <a:endParaRPr lang="vi-VN" sz="16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D8684A1-D58A-C8BA-6E05-9CDAA556E0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68" t="3379" r="1568" b="3379"/>
          <a:stretch/>
        </p:blipFill>
        <p:spPr>
          <a:xfrm>
            <a:off x="1652611" y="806400"/>
            <a:ext cx="7080842" cy="1855024"/>
          </a:xfrm>
          <a:prstGeom prst="rect">
            <a:avLst/>
          </a:prstGeom>
        </p:spPr>
      </p:pic>
      <p:pic>
        <p:nvPicPr>
          <p:cNvPr id="9" name="vui đến trường mp3 (mp3cut.net)">
            <a:hlinkClick r:id="" action="ppaction://media"/>
            <a:extLst>
              <a:ext uri="{FF2B5EF4-FFF2-40B4-BE49-F238E27FC236}">
                <a16:creationId xmlns:a16="http://schemas.microsoft.com/office/drawing/2014/main" id="{23AB6BF3-286E-A999-C3A1-FAED63820CB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1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66748" y="427580"/>
            <a:ext cx="326571" cy="3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4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1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p33"/>
          <p:cNvGrpSpPr/>
          <p:nvPr/>
        </p:nvGrpSpPr>
        <p:grpSpPr>
          <a:xfrm>
            <a:off x="1447353" y="3174008"/>
            <a:ext cx="3821219" cy="3229571"/>
            <a:chOff x="1523553" y="3174008"/>
            <a:chExt cx="3821219" cy="3229571"/>
          </a:xfrm>
        </p:grpSpPr>
        <p:sp>
          <p:nvSpPr>
            <p:cNvPr id="602" name="Google Shape;602;p33"/>
            <p:cNvSpPr/>
            <p:nvPr/>
          </p:nvSpPr>
          <p:spPr>
            <a:xfrm rot="7200034">
              <a:off x="2548394" y="3093732"/>
              <a:ext cx="1771537" cy="3389586"/>
            </a:xfrm>
            <a:custGeom>
              <a:avLst/>
              <a:gdLst/>
              <a:ahLst/>
              <a:cxnLst/>
              <a:rect l="l" t="t" r="r" b="b"/>
              <a:pathLst>
                <a:path w="1211" h="2317" extrusionOk="0">
                  <a:moveTo>
                    <a:pt x="1187" y="1"/>
                  </a:moveTo>
                  <a:cubicBezTo>
                    <a:pt x="1075" y="-9"/>
                    <a:pt x="1030" y="93"/>
                    <a:pt x="993" y="177"/>
                  </a:cubicBezTo>
                  <a:cubicBezTo>
                    <a:pt x="957" y="260"/>
                    <a:pt x="391" y="1844"/>
                    <a:pt x="231" y="1861"/>
                  </a:cubicBezTo>
                  <a:cubicBezTo>
                    <a:pt x="71" y="1878"/>
                    <a:pt x="-38" y="1904"/>
                    <a:pt x="11" y="2010"/>
                  </a:cubicBezTo>
                  <a:cubicBezTo>
                    <a:pt x="60" y="2115"/>
                    <a:pt x="354" y="2360"/>
                    <a:pt x="624" y="2310"/>
                  </a:cubicBezTo>
                  <a:cubicBezTo>
                    <a:pt x="894" y="2259"/>
                    <a:pt x="640" y="2133"/>
                    <a:pt x="635" y="2028"/>
                  </a:cubicBezTo>
                  <a:cubicBezTo>
                    <a:pt x="631" y="1923"/>
                    <a:pt x="1113" y="347"/>
                    <a:pt x="1148" y="226"/>
                  </a:cubicBezTo>
                  <a:cubicBezTo>
                    <a:pt x="1184" y="105"/>
                    <a:pt x="1245" y="6"/>
                    <a:pt x="11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 rot="7200034">
              <a:off x="2735730" y="3422208"/>
              <a:ext cx="1054730" cy="3366179"/>
            </a:xfrm>
            <a:custGeom>
              <a:avLst/>
              <a:gdLst/>
              <a:ahLst/>
              <a:cxnLst/>
              <a:rect l="l" t="t" r="r" b="b"/>
              <a:pathLst>
                <a:path w="721" h="2301" extrusionOk="0">
                  <a:moveTo>
                    <a:pt x="696" y="0"/>
                  </a:moveTo>
                  <a:lnTo>
                    <a:pt x="696" y="0"/>
                  </a:lnTo>
                  <a:cubicBezTo>
                    <a:pt x="692" y="0"/>
                    <a:pt x="687" y="0"/>
                    <a:pt x="683" y="0"/>
                  </a:cubicBezTo>
                  <a:cubicBezTo>
                    <a:pt x="670" y="0"/>
                    <a:pt x="658" y="1"/>
                    <a:pt x="646" y="4"/>
                  </a:cubicBezTo>
                  <a:cubicBezTo>
                    <a:pt x="412" y="621"/>
                    <a:pt x="203" y="1246"/>
                    <a:pt x="21" y="1881"/>
                  </a:cubicBezTo>
                  <a:cubicBezTo>
                    <a:pt x="8" y="1929"/>
                    <a:pt x="-6" y="1978"/>
                    <a:pt x="2" y="2027"/>
                  </a:cubicBezTo>
                  <a:cubicBezTo>
                    <a:pt x="10" y="2076"/>
                    <a:pt x="39" y="2117"/>
                    <a:pt x="66" y="2157"/>
                  </a:cubicBezTo>
                  <a:lnTo>
                    <a:pt x="149" y="2278"/>
                  </a:lnTo>
                  <a:cubicBezTo>
                    <a:pt x="155" y="2286"/>
                    <a:pt x="161" y="2294"/>
                    <a:pt x="167" y="2301"/>
                  </a:cubicBezTo>
                  <a:cubicBezTo>
                    <a:pt x="380" y="2247"/>
                    <a:pt x="149" y="2127"/>
                    <a:pt x="145" y="2027"/>
                  </a:cubicBezTo>
                  <a:cubicBezTo>
                    <a:pt x="140" y="1921"/>
                    <a:pt x="622" y="344"/>
                    <a:pt x="658" y="224"/>
                  </a:cubicBezTo>
                  <a:cubicBezTo>
                    <a:pt x="694" y="103"/>
                    <a:pt x="754" y="5"/>
                    <a:pt x="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 rot="7200034">
              <a:off x="1962895" y="3568370"/>
              <a:ext cx="813356" cy="405229"/>
            </a:xfrm>
            <a:custGeom>
              <a:avLst/>
              <a:gdLst/>
              <a:ahLst/>
              <a:cxnLst/>
              <a:rect l="l" t="t" r="r" b="b"/>
              <a:pathLst>
                <a:path w="556" h="277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1"/>
                    <a:pt x="4" y="20"/>
                    <a:pt x="8" y="29"/>
                  </a:cubicBezTo>
                  <a:cubicBezTo>
                    <a:pt x="48" y="114"/>
                    <a:pt x="287" y="313"/>
                    <a:pt x="506" y="272"/>
                  </a:cubicBezTo>
                  <a:lnTo>
                    <a:pt x="506" y="272"/>
                  </a:lnTo>
                  <a:cubicBezTo>
                    <a:pt x="523" y="269"/>
                    <a:pt x="540" y="265"/>
                    <a:pt x="556" y="259"/>
                  </a:cubicBezTo>
                  <a:cubicBezTo>
                    <a:pt x="552" y="254"/>
                    <a:pt x="548" y="248"/>
                    <a:pt x="543" y="243"/>
                  </a:cubicBezTo>
                  <a:cubicBezTo>
                    <a:pt x="413" y="84"/>
                    <a:pt x="205" y="-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 rot="7200034">
              <a:off x="2470070" y="4129769"/>
              <a:ext cx="526633" cy="219438"/>
            </a:xfrm>
            <a:custGeom>
              <a:avLst/>
              <a:gdLst/>
              <a:ahLst/>
              <a:cxnLst/>
              <a:rect l="l" t="t" r="r" b="b"/>
              <a:pathLst>
                <a:path w="360" h="150" extrusionOk="0">
                  <a:moveTo>
                    <a:pt x="28" y="2"/>
                  </a:moveTo>
                  <a:cubicBezTo>
                    <a:pt x="18" y="20"/>
                    <a:pt x="9" y="36"/>
                    <a:pt x="0" y="51"/>
                  </a:cubicBezTo>
                  <a:cubicBezTo>
                    <a:pt x="71" y="54"/>
                    <a:pt x="142" y="60"/>
                    <a:pt x="212" y="86"/>
                  </a:cubicBezTo>
                  <a:lnTo>
                    <a:pt x="212" y="86"/>
                  </a:lnTo>
                  <a:cubicBezTo>
                    <a:pt x="242" y="96"/>
                    <a:pt x="273" y="109"/>
                    <a:pt x="300" y="126"/>
                  </a:cubicBezTo>
                  <a:cubicBezTo>
                    <a:pt x="312" y="132"/>
                    <a:pt x="321" y="139"/>
                    <a:pt x="332" y="146"/>
                  </a:cubicBezTo>
                  <a:cubicBezTo>
                    <a:pt x="334" y="148"/>
                    <a:pt x="335" y="149"/>
                    <a:pt x="337" y="150"/>
                  </a:cubicBezTo>
                  <a:cubicBezTo>
                    <a:pt x="344" y="124"/>
                    <a:pt x="352" y="95"/>
                    <a:pt x="360" y="65"/>
                  </a:cubicBezTo>
                  <a:lnTo>
                    <a:pt x="360" y="65"/>
                  </a:lnTo>
                  <a:cubicBezTo>
                    <a:pt x="319" y="45"/>
                    <a:pt x="277" y="30"/>
                    <a:pt x="233" y="19"/>
                  </a:cubicBezTo>
                  <a:lnTo>
                    <a:pt x="233" y="19"/>
                  </a:lnTo>
                  <a:cubicBezTo>
                    <a:pt x="182" y="6"/>
                    <a:pt x="131" y="0"/>
                    <a:pt x="79" y="0"/>
                  </a:cubicBezTo>
                  <a:cubicBezTo>
                    <a:pt x="62" y="0"/>
                    <a:pt x="45" y="1"/>
                    <a:pt x="28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9000" rIns="90000" bIns="9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 rot="7200034">
              <a:off x="3284190" y="4567150"/>
              <a:ext cx="99475" cy="190180"/>
            </a:xfrm>
            <a:custGeom>
              <a:avLst/>
              <a:gdLst/>
              <a:ahLst/>
              <a:cxnLst/>
              <a:rect l="l" t="t" r="r" b="b"/>
              <a:pathLst>
                <a:path w="68" h="130" extrusionOk="0">
                  <a:moveTo>
                    <a:pt x="59" y="0"/>
                  </a:moveTo>
                  <a:cubicBezTo>
                    <a:pt x="39" y="9"/>
                    <a:pt x="30" y="34"/>
                    <a:pt x="21" y="52"/>
                  </a:cubicBezTo>
                  <a:cubicBezTo>
                    <a:pt x="10" y="75"/>
                    <a:pt x="-6" y="95"/>
                    <a:pt x="2" y="122"/>
                  </a:cubicBezTo>
                  <a:lnTo>
                    <a:pt x="2" y="122"/>
                  </a:lnTo>
                  <a:cubicBezTo>
                    <a:pt x="3" y="122"/>
                    <a:pt x="3" y="123"/>
                    <a:pt x="3" y="123"/>
                  </a:cubicBezTo>
                  <a:cubicBezTo>
                    <a:pt x="4" y="125"/>
                    <a:pt x="6" y="126"/>
                    <a:pt x="8" y="128"/>
                  </a:cubicBezTo>
                  <a:cubicBezTo>
                    <a:pt x="10" y="129"/>
                    <a:pt x="13" y="130"/>
                    <a:pt x="15" y="130"/>
                  </a:cubicBezTo>
                  <a:cubicBezTo>
                    <a:pt x="17" y="130"/>
                    <a:pt x="18" y="130"/>
                    <a:pt x="20" y="129"/>
                  </a:cubicBezTo>
                  <a:cubicBezTo>
                    <a:pt x="44" y="117"/>
                    <a:pt x="47" y="96"/>
                    <a:pt x="54" y="72"/>
                  </a:cubicBezTo>
                  <a:cubicBezTo>
                    <a:pt x="61" y="51"/>
                    <a:pt x="73" y="24"/>
                    <a:pt x="64" y="2"/>
                  </a:cubicBezTo>
                  <a:lnTo>
                    <a:pt x="64" y="2"/>
                  </a:lnTo>
                  <a:lnTo>
                    <a:pt x="64" y="2"/>
                  </a:lnTo>
                  <a:cubicBezTo>
                    <a:pt x="63" y="1"/>
                    <a:pt x="63" y="0"/>
                    <a:pt x="62" y="0"/>
                  </a:cubicBezTo>
                  <a:cubicBezTo>
                    <a:pt x="62" y="0"/>
                    <a:pt x="61" y="0"/>
                    <a:pt x="60" y="0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1800" rIns="90000" bIns="18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 rot="7200034">
              <a:off x="3188469" y="4562751"/>
              <a:ext cx="166767" cy="411081"/>
            </a:xfrm>
            <a:custGeom>
              <a:avLst/>
              <a:gdLst/>
              <a:ahLst/>
              <a:cxnLst/>
              <a:rect l="l" t="t" r="r" b="b"/>
              <a:pathLst>
                <a:path w="114" h="281" extrusionOk="0">
                  <a:moveTo>
                    <a:pt x="66" y="87"/>
                  </a:moveTo>
                  <a:cubicBezTo>
                    <a:pt x="59" y="102"/>
                    <a:pt x="53" y="117"/>
                    <a:pt x="47" y="131"/>
                  </a:cubicBezTo>
                  <a:lnTo>
                    <a:pt x="47" y="131"/>
                  </a:lnTo>
                  <a:cubicBezTo>
                    <a:pt x="27" y="179"/>
                    <a:pt x="11" y="229"/>
                    <a:pt x="0" y="280"/>
                  </a:cubicBezTo>
                  <a:cubicBezTo>
                    <a:pt x="0" y="281"/>
                    <a:pt x="1" y="281"/>
                    <a:pt x="1" y="280"/>
                  </a:cubicBezTo>
                  <a:cubicBezTo>
                    <a:pt x="22" y="240"/>
                    <a:pt x="42" y="201"/>
                    <a:pt x="62" y="160"/>
                  </a:cubicBezTo>
                  <a:cubicBezTo>
                    <a:pt x="77" y="130"/>
                    <a:pt x="109" y="91"/>
                    <a:pt x="113" y="59"/>
                  </a:cubicBezTo>
                  <a:cubicBezTo>
                    <a:pt x="118" y="19"/>
                    <a:pt x="72" y="2"/>
                    <a:pt x="35" y="0"/>
                  </a:cubicBezTo>
                  <a:lnTo>
                    <a:pt x="21" y="33"/>
                  </a:lnTo>
                  <a:cubicBezTo>
                    <a:pt x="39" y="38"/>
                    <a:pt x="61" y="41"/>
                    <a:pt x="70" y="53"/>
                  </a:cubicBezTo>
                  <a:cubicBezTo>
                    <a:pt x="80" y="67"/>
                    <a:pt x="73" y="71"/>
                    <a:pt x="66" y="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 rot="7200034">
              <a:off x="3405454" y="4947615"/>
              <a:ext cx="204802" cy="119959"/>
            </a:xfrm>
            <a:custGeom>
              <a:avLst/>
              <a:gdLst/>
              <a:ahLst/>
              <a:cxnLst/>
              <a:rect l="l" t="t" r="r" b="b"/>
              <a:pathLst>
                <a:path w="140" h="82" extrusionOk="0">
                  <a:moveTo>
                    <a:pt x="111" y="1"/>
                  </a:moveTo>
                  <a:cubicBezTo>
                    <a:pt x="87" y="-5"/>
                    <a:pt x="75" y="13"/>
                    <a:pt x="71" y="32"/>
                  </a:cubicBezTo>
                  <a:lnTo>
                    <a:pt x="71" y="32"/>
                  </a:lnTo>
                  <a:cubicBezTo>
                    <a:pt x="68" y="29"/>
                    <a:pt x="65" y="27"/>
                    <a:pt x="61" y="25"/>
                  </a:cubicBezTo>
                  <a:cubicBezTo>
                    <a:pt x="52" y="20"/>
                    <a:pt x="41" y="16"/>
                    <a:pt x="31" y="14"/>
                  </a:cubicBezTo>
                  <a:lnTo>
                    <a:pt x="31" y="14"/>
                  </a:lnTo>
                  <a:cubicBezTo>
                    <a:pt x="27" y="13"/>
                    <a:pt x="23" y="12"/>
                    <a:pt x="19" y="12"/>
                  </a:cubicBezTo>
                  <a:cubicBezTo>
                    <a:pt x="14" y="12"/>
                    <a:pt x="9" y="13"/>
                    <a:pt x="4" y="14"/>
                  </a:cubicBezTo>
                  <a:lnTo>
                    <a:pt x="4" y="14"/>
                  </a:lnTo>
                  <a:cubicBezTo>
                    <a:pt x="4" y="14"/>
                    <a:pt x="4" y="15"/>
                    <a:pt x="3" y="15"/>
                  </a:cubicBezTo>
                  <a:cubicBezTo>
                    <a:pt x="3" y="15"/>
                    <a:pt x="2" y="16"/>
                    <a:pt x="1" y="17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2" y="24"/>
                    <a:pt x="2" y="24"/>
                    <a:pt x="3" y="25"/>
                  </a:cubicBezTo>
                  <a:lnTo>
                    <a:pt x="3" y="25"/>
                  </a:lnTo>
                  <a:cubicBezTo>
                    <a:pt x="4" y="26"/>
                    <a:pt x="6" y="27"/>
                    <a:pt x="7" y="28"/>
                  </a:cubicBezTo>
                  <a:cubicBezTo>
                    <a:pt x="12" y="31"/>
                    <a:pt x="17" y="33"/>
                    <a:pt x="22" y="34"/>
                  </a:cubicBezTo>
                  <a:lnTo>
                    <a:pt x="35" y="38"/>
                  </a:lnTo>
                  <a:cubicBezTo>
                    <a:pt x="47" y="41"/>
                    <a:pt x="58" y="43"/>
                    <a:pt x="69" y="46"/>
                  </a:cubicBezTo>
                  <a:cubicBezTo>
                    <a:pt x="68" y="63"/>
                    <a:pt x="74" y="80"/>
                    <a:pt x="91" y="82"/>
                  </a:cubicBezTo>
                  <a:cubicBezTo>
                    <a:pt x="110" y="84"/>
                    <a:pt x="133" y="73"/>
                    <a:pt x="138" y="57"/>
                  </a:cubicBezTo>
                  <a:cubicBezTo>
                    <a:pt x="144" y="40"/>
                    <a:pt x="132" y="7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 rot="7200034">
              <a:off x="3520161" y="5084481"/>
              <a:ext cx="203339" cy="121422"/>
            </a:xfrm>
            <a:custGeom>
              <a:avLst/>
              <a:gdLst/>
              <a:ahLst/>
              <a:cxnLst/>
              <a:rect l="l" t="t" r="r" b="b"/>
              <a:pathLst>
                <a:path w="139" h="83" extrusionOk="0">
                  <a:moveTo>
                    <a:pt x="110" y="2"/>
                  </a:moveTo>
                  <a:cubicBezTo>
                    <a:pt x="87" y="-5"/>
                    <a:pt x="75" y="13"/>
                    <a:pt x="70" y="32"/>
                  </a:cubicBezTo>
                  <a:lnTo>
                    <a:pt x="70" y="32"/>
                  </a:lnTo>
                  <a:cubicBezTo>
                    <a:pt x="67" y="30"/>
                    <a:pt x="64" y="28"/>
                    <a:pt x="60" y="26"/>
                  </a:cubicBezTo>
                  <a:cubicBezTo>
                    <a:pt x="52" y="21"/>
                    <a:pt x="43" y="17"/>
                    <a:pt x="33" y="15"/>
                  </a:cubicBezTo>
                  <a:lnTo>
                    <a:pt x="33" y="15"/>
                  </a:lnTo>
                  <a:cubicBezTo>
                    <a:pt x="28" y="14"/>
                    <a:pt x="23" y="13"/>
                    <a:pt x="18" y="13"/>
                  </a:cubicBezTo>
                  <a:cubicBezTo>
                    <a:pt x="13" y="13"/>
                    <a:pt x="9" y="14"/>
                    <a:pt x="4" y="15"/>
                  </a:cubicBezTo>
                  <a:lnTo>
                    <a:pt x="4" y="15"/>
                  </a:lnTo>
                  <a:cubicBezTo>
                    <a:pt x="3" y="15"/>
                    <a:pt x="3" y="15"/>
                    <a:pt x="3" y="15"/>
                  </a:cubicBezTo>
                  <a:cubicBezTo>
                    <a:pt x="2" y="16"/>
                    <a:pt x="2" y="17"/>
                    <a:pt x="1" y="18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2"/>
                    <a:pt x="0" y="23"/>
                    <a:pt x="1" y="24"/>
                  </a:cubicBezTo>
                  <a:cubicBezTo>
                    <a:pt x="1" y="24"/>
                    <a:pt x="1" y="25"/>
                    <a:pt x="2" y="25"/>
                  </a:cubicBezTo>
                  <a:lnTo>
                    <a:pt x="2" y="25"/>
                  </a:lnTo>
                  <a:cubicBezTo>
                    <a:pt x="4" y="27"/>
                    <a:pt x="5" y="28"/>
                    <a:pt x="7" y="29"/>
                  </a:cubicBezTo>
                  <a:cubicBezTo>
                    <a:pt x="13" y="32"/>
                    <a:pt x="19" y="34"/>
                    <a:pt x="25" y="36"/>
                  </a:cubicBezTo>
                  <a:lnTo>
                    <a:pt x="35" y="39"/>
                  </a:lnTo>
                  <a:cubicBezTo>
                    <a:pt x="46" y="42"/>
                    <a:pt x="57" y="44"/>
                    <a:pt x="68" y="46"/>
                  </a:cubicBezTo>
                  <a:cubicBezTo>
                    <a:pt x="68" y="64"/>
                    <a:pt x="73" y="81"/>
                    <a:pt x="90" y="83"/>
                  </a:cubicBezTo>
                  <a:cubicBezTo>
                    <a:pt x="110" y="85"/>
                    <a:pt x="131" y="73"/>
                    <a:pt x="137" y="57"/>
                  </a:cubicBezTo>
                  <a:cubicBezTo>
                    <a:pt x="143" y="40"/>
                    <a:pt x="131" y="7"/>
                    <a:pt x="110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 rot="7200034">
              <a:off x="3633404" y="5222809"/>
              <a:ext cx="204802" cy="119959"/>
            </a:xfrm>
            <a:custGeom>
              <a:avLst/>
              <a:gdLst/>
              <a:ahLst/>
              <a:cxnLst/>
              <a:rect l="l" t="t" r="r" b="b"/>
              <a:pathLst>
                <a:path w="140" h="82" extrusionOk="0">
                  <a:moveTo>
                    <a:pt x="110" y="1"/>
                  </a:moveTo>
                  <a:cubicBezTo>
                    <a:pt x="87" y="-5"/>
                    <a:pt x="75" y="13"/>
                    <a:pt x="70" y="32"/>
                  </a:cubicBezTo>
                  <a:lnTo>
                    <a:pt x="70" y="32"/>
                  </a:lnTo>
                  <a:cubicBezTo>
                    <a:pt x="67" y="30"/>
                    <a:pt x="64" y="28"/>
                    <a:pt x="61" y="26"/>
                  </a:cubicBezTo>
                  <a:cubicBezTo>
                    <a:pt x="53" y="21"/>
                    <a:pt x="44" y="18"/>
                    <a:pt x="36" y="15"/>
                  </a:cubicBezTo>
                  <a:lnTo>
                    <a:pt x="36" y="15"/>
                  </a:lnTo>
                  <a:cubicBezTo>
                    <a:pt x="30" y="14"/>
                    <a:pt x="25" y="13"/>
                    <a:pt x="19" y="13"/>
                  </a:cubicBezTo>
                  <a:cubicBezTo>
                    <a:pt x="14" y="13"/>
                    <a:pt x="9" y="13"/>
                    <a:pt x="4" y="15"/>
                  </a:cubicBezTo>
                  <a:lnTo>
                    <a:pt x="4" y="15"/>
                  </a:lnTo>
                  <a:lnTo>
                    <a:pt x="4" y="15"/>
                  </a:lnTo>
                  <a:cubicBezTo>
                    <a:pt x="3" y="16"/>
                    <a:pt x="2" y="16"/>
                    <a:pt x="1" y="17"/>
                  </a:cubicBezTo>
                  <a:cubicBezTo>
                    <a:pt x="1" y="18"/>
                    <a:pt x="0" y="19"/>
                    <a:pt x="0" y="21"/>
                  </a:cubicBezTo>
                  <a:cubicBezTo>
                    <a:pt x="0" y="22"/>
                    <a:pt x="1" y="23"/>
                    <a:pt x="1" y="24"/>
                  </a:cubicBezTo>
                  <a:cubicBezTo>
                    <a:pt x="2" y="25"/>
                    <a:pt x="2" y="25"/>
                    <a:pt x="3" y="25"/>
                  </a:cubicBezTo>
                  <a:lnTo>
                    <a:pt x="3" y="25"/>
                  </a:lnTo>
                  <a:cubicBezTo>
                    <a:pt x="4" y="26"/>
                    <a:pt x="6" y="27"/>
                    <a:pt x="7" y="28"/>
                  </a:cubicBezTo>
                  <a:cubicBezTo>
                    <a:pt x="14" y="32"/>
                    <a:pt x="21" y="35"/>
                    <a:pt x="28" y="36"/>
                  </a:cubicBezTo>
                  <a:lnTo>
                    <a:pt x="35" y="38"/>
                  </a:lnTo>
                  <a:cubicBezTo>
                    <a:pt x="47" y="41"/>
                    <a:pt x="58" y="44"/>
                    <a:pt x="69" y="46"/>
                  </a:cubicBezTo>
                  <a:cubicBezTo>
                    <a:pt x="68" y="64"/>
                    <a:pt x="74" y="81"/>
                    <a:pt x="91" y="82"/>
                  </a:cubicBezTo>
                  <a:cubicBezTo>
                    <a:pt x="110" y="85"/>
                    <a:pt x="133" y="73"/>
                    <a:pt x="138" y="57"/>
                  </a:cubicBezTo>
                  <a:cubicBezTo>
                    <a:pt x="144" y="40"/>
                    <a:pt x="132" y="7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 rot="7200034">
              <a:off x="3747111" y="5359407"/>
              <a:ext cx="204802" cy="119959"/>
            </a:xfrm>
            <a:custGeom>
              <a:avLst/>
              <a:gdLst/>
              <a:ahLst/>
              <a:cxnLst/>
              <a:rect l="l" t="t" r="r" b="b"/>
              <a:pathLst>
                <a:path w="140" h="82" extrusionOk="0">
                  <a:moveTo>
                    <a:pt x="111" y="1"/>
                  </a:moveTo>
                  <a:cubicBezTo>
                    <a:pt x="87" y="-5"/>
                    <a:pt x="75" y="13"/>
                    <a:pt x="71" y="32"/>
                  </a:cubicBezTo>
                  <a:lnTo>
                    <a:pt x="71" y="32"/>
                  </a:lnTo>
                  <a:cubicBezTo>
                    <a:pt x="68" y="29"/>
                    <a:pt x="65" y="27"/>
                    <a:pt x="61" y="25"/>
                  </a:cubicBezTo>
                  <a:cubicBezTo>
                    <a:pt x="55" y="21"/>
                    <a:pt x="46" y="18"/>
                    <a:pt x="38" y="15"/>
                  </a:cubicBezTo>
                  <a:lnTo>
                    <a:pt x="38" y="15"/>
                  </a:lnTo>
                  <a:cubicBezTo>
                    <a:pt x="32" y="13"/>
                    <a:pt x="26" y="12"/>
                    <a:pt x="20" y="12"/>
                  </a:cubicBezTo>
                  <a:cubicBezTo>
                    <a:pt x="14" y="12"/>
                    <a:pt x="9" y="13"/>
                    <a:pt x="4" y="14"/>
                  </a:cubicBezTo>
                  <a:lnTo>
                    <a:pt x="4" y="14"/>
                  </a:lnTo>
                  <a:lnTo>
                    <a:pt x="4" y="15"/>
                  </a:lnTo>
                  <a:cubicBezTo>
                    <a:pt x="3" y="15"/>
                    <a:pt x="2" y="16"/>
                    <a:pt x="1" y="17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2" y="24"/>
                    <a:pt x="2" y="24"/>
                    <a:pt x="3" y="25"/>
                  </a:cubicBezTo>
                  <a:lnTo>
                    <a:pt x="3" y="25"/>
                  </a:lnTo>
                  <a:cubicBezTo>
                    <a:pt x="4" y="26"/>
                    <a:pt x="5" y="27"/>
                    <a:pt x="7" y="28"/>
                  </a:cubicBezTo>
                  <a:cubicBezTo>
                    <a:pt x="14" y="32"/>
                    <a:pt x="22" y="35"/>
                    <a:pt x="30" y="36"/>
                  </a:cubicBezTo>
                  <a:lnTo>
                    <a:pt x="35" y="38"/>
                  </a:lnTo>
                  <a:cubicBezTo>
                    <a:pt x="47" y="41"/>
                    <a:pt x="57" y="43"/>
                    <a:pt x="69" y="45"/>
                  </a:cubicBezTo>
                  <a:cubicBezTo>
                    <a:pt x="68" y="63"/>
                    <a:pt x="74" y="80"/>
                    <a:pt x="90" y="82"/>
                  </a:cubicBezTo>
                  <a:cubicBezTo>
                    <a:pt x="110" y="84"/>
                    <a:pt x="133" y="72"/>
                    <a:pt x="138" y="56"/>
                  </a:cubicBezTo>
                  <a:cubicBezTo>
                    <a:pt x="144" y="39"/>
                    <a:pt x="132" y="7"/>
                    <a:pt x="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 rot="7200034">
              <a:off x="3861817" y="5496273"/>
              <a:ext cx="203339" cy="121422"/>
            </a:xfrm>
            <a:custGeom>
              <a:avLst/>
              <a:gdLst/>
              <a:ahLst/>
              <a:cxnLst/>
              <a:rect l="l" t="t" r="r" b="b"/>
              <a:pathLst>
                <a:path w="139" h="83" extrusionOk="0">
                  <a:moveTo>
                    <a:pt x="110" y="2"/>
                  </a:moveTo>
                  <a:cubicBezTo>
                    <a:pt x="87" y="-5"/>
                    <a:pt x="75" y="14"/>
                    <a:pt x="70" y="33"/>
                  </a:cubicBezTo>
                  <a:lnTo>
                    <a:pt x="70" y="33"/>
                  </a:lnTo>
                  <a:cubicBezTo>
                    <a:pt x="67" y="31"/>
                    <a:pt x="65" y="29"/>
                    <a:pt x="61" y="27"/>
                  </a:cubicBezTo>
                  <a:cubicBezTo>
                    <a:pt x="55" y="23"/>
                    <a:pt x="47" y="19"/>
                    <a:pt x="39" y="17"/>
                  </a:cubicBezTo>
                  <a:lnTo>
                    <a:pt x="39" y="17"/>
                  </a:lnTo>
                  <a:cubicBezTo>
                    <a:pt x="32" y="15"/>
                    <a:pt x="26" y="14"/>
                    <a:pt x="19" y="14"/>
                  </a:cubicBezTo>
                  <a:cubicBezTo>
                    <a:pt x="14" y="14"/>
                    <a:pt x="9" y="14"/>
                    <a:pt x="4" y="16"/>
                  </a:cubicBezTo>
                  <a:lnTo>
                    <a:pt x="4" y="16"/>
                  </a:lnTo>
                  <a:lnTo>
                    <a:pt x="3" y="16"/>
                  </a:lnTo>
                  <a:cubicBezTo>
                    <a:pt x="2" y="17"/>
                    <a:pt x="2" y="17"/>
                    <a:pt x="1" y="18"/>
                  </a:cubicBezTo>
                  <a:cubicBezTo>
                    <a:pt x="1" y="19"/>
                    <a:pt x="0" y="19"/>
                    <a:pt x="0" y="21"/>
                  </a:cubicBezTo>
                  <a:cubicBezTo>
                    <a:pt x="0" y="22"/>
                    <a:pt x="0" y="24"/>
                    <a:pt x="1" y="25"/>
                  </a:cubicBezTo>
                  <a:lnTo>
                    <a:pt x="2" y="26"/>
                  </a:lnTo>
                  <a:lnTo>
                    <a:pt x="2" y="26"/>
                  </a:lnTo>
                  <a:cubicBezTo>
                    <a:pt x="4" y="27"/>
                    <a:pt x="5" y="28"/>
                    <a:pt x="6" y="29"/>
                  </a:cubicBezTo>
                  <a:cubicBezTo>
                    <a:pt x="14" y="33"/>
                    <a:pt x="22" y="36"/>
                    <a:pt x="31" y="38"/>
                  </a:cubicBezTo>
                  <a:lnTo>
                    <a:pt x="35" y="39"/>
                  </a:lnTo>
                  <a:cubicBezTo>
                    <a:pt x="46" y="42"/>
                    <a:pt x="57" y="45"/>
                    <a:pt x="68" y="47"/>
                  </a:cubicBezTo>
                  <a:cubicBezTo>
                    <a:pt x="68" y="65"/>
                    <a:pt x="73" y="82"/>
                    <a:pt x="90" y="83"/>
                  </a:cubicBezTo>
                  <a:cubicBezTo>
                    <a:pt x="110" y="86"/>
                    <a:pt x="131" y="74"/>
                    <a:pt x="137" y="58"/>
                  </a:cubicBezTo>
                  <a:cubicBezTo>
                    <a:pt x="143" y="41"/>
                    <a:pt x="132" y="7"/>
                    <a:pt x="110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 rot="7200034">
              <a:off x="3976158" y="5633968"/>
              <a:ext cx="203339" cy="119959"/>
            </a:xfrm>
            <a:custGeom>
              <a:avLst/>
              <a:gdLst/>
              <a:ahLst/>
              <a:cxnLst/>
              <a:rect l="l" t="t" r="r" b="b"/>
              <a:pathLst>
                <a:path w="139" h="82" extrusionOk="0">
                  <a:moveTo>
                    <a:pt x="110" y="1"/>
                  </a:moveTo>
                  <a:cubicBezTo>
                    <a:pt x="87" y="-5"/>
                    <a:pt x="75" y="13"/>
                    <a:pt x="71" y="32"/>
                  </a:cubicBezTo>
                  <a:lnTo>
                    <a:pt x="71" y="32"/>
                  </a:lnTo>
                  <a:cubicBezTo>
                    <a:pt x="67" y="30"/>
                    <a:pt x="64" y="28"/>
                    <a:pt x="61" y="26"/>
                  </a:cubicBezTo>
                  <a:cubicBezTo>
                    <a:pt x="54" y="22"/>
                    <a:pt x="47" y="19"/>
                    <a:pt x="40" y="16"/>
                  </a:cubicBezTo>
                  <a:lnTo>
                    <a:pt x="40" y="16"/>
                  </a:lnTo>
                  <a:cubicBezTo>
                    <a:pt x="33" y="14"/>
                    <a:pt x="26" y="13"/>
                    <a:pt x="19" y="13"/>
                  </a:cubicBezTo>
                  <a:cubicBezTo>
                    <a:pt x="14" y="13"/>
                    <a:pt x="9" y="13"/>
                    <a:pt x="4" y="15"/>
                  </a:cubicBezTo>
                  <a:lnTo>
                    <a:pt x="4" y="15"/>
                  </a:lnTo>
                  <a:lnTo>
                    <a:pt x="3" y="15"/>
                  </a:lnTo>
                  <a:cubicBezTo>
                    <a:pt x="2" y="16"/>
                    <a:pt x="2" y="16"/>
                    <a:pt x="1" y="17"/>
                  </a:cubicBezTo>
                  <a:cubicBezTo>
                    <a:pt x="1" y="18"/>
                    <a:pt x="0" y="18"/>
                    <a:pt x="0" y="20"/>
                  </a:cubicBezTo>
                  <a:cubicBezTo>
                    <a:pt x="0" y="21"/>
                    <a:pt x="0" y="23"/>
                    <a:pt x="1" y="24"/>
                  </a:cubicBezTo>
                  <a:lnTo>
                    <a:pt x="2" y="25"/>
                  </a:lnTo>
                  <a:lnTo>
                    <a:pt x="2" y="25"/>
                  </a:lnTo>
                  <a:cubicBezTo>
                    <a:pt x="4" y="26"/>
                    <a:pt x="5" y="27"/>
                    <a:pt x="6" y="28"/>
                  </a:cubicBezTo>
                  <a:cubicBezTo>
                    <a:pt x="14" y="32"/>
                    <a:pt x="23" y="35"/>
                    <a:pt x="32" y="37"/>
                  </a:cubicBezTo>
                  <a:lnTo>
                    <a:pt x="35" y="38"/>
                  </a:lnTo>
                  <a:cubicBezTo>
                    <a:pt x="46" y="41"/>
                    <a:pt x="57" y="44"/>
                    <a:pt x="68" y="46"/>
                  </a:cubicBezTo>
                  <a:cubicBezTo>
                    <a:pt x="68" y="63"/>
                    <a:pt x="73" y="80"/>
                    <a:pt x="90" y="82"/>
                  </a:cubicBezTo>
                  <a:cubicBezTo>
                    <a:pt x="110" y="84"/>
                    <a:pt x="132" y="73"/>
                    <a:pt x="137" y="57"/>
                  </a:cubicBezTo>
                  <a:cubicBezTo>
                    <a:pt x="143" y="40"/>
                    <a:pt x="132" y="7"/>
                    <a:pt x="1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 rot="7200034">
              <a:off x="3997162" y="5812233"/>
              <a:ext cx="260391" cy="133126"/>
            </a:xfrm>
            <a:custGeom>
              <a:avLst/>
              <a:gdLst/>
              <a:ahLst/>
              <a:cxnLst/>
              <a:rect l="l" t="t" r="r" b="b"/>
              <a:pathLst>
                <a:path w="178" h="91" extrusionOk="0">
                  <a:moveTo>
                    <a:pt x="9" y="2"/>
                  </a:moveTo>
                  <a:lnTo>
                    <a:pt x="0" y="25"/>
                  </a:lnTo>
                  <a:cubicBezTo>
                    <a:pt x="66" y="17"/>
                    <a:pt x="118" y="44"/>
                    <a:pt x="165" y="91"/>
                  </a:cubicBezTo>
                  <a:lnTo>
                    <a:pt x="178" y="47"/>
                  </a:lnTo>
                  <a:cubicBezTo>
                    <a:pt x="133" y="8"/>
                    <a:pt x="69" y="-6"/>
                    <a:pt x="9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 rot="7200034">
              <a:off x="4159390" y="5984071"/>
              <a:ext cx="266242" cy="182865"/>
            </a:xfrm>
            <a:custGeom>
              <a:avLst/>
              <a:gdLst/>
              <a:ahLst/>
              <a:cxnLst/>
              <a:rect l="l" t="t" r="r" b="b"/>
              <a:pathLst>
                <a:path w="182" h="125" extrusionOk="0">
                  <a:moveTo>
                    <a:pt x="152" y="125"/>
                  </a:moveTo>
                  <a:cubicBezTo>
                    <a:pt x="158" y="103"/>
                    <a:pt x="163" y="87"/>
                    <a:pt x="166" y="78"/>
                  </a:cubicBezTo>
                  <a:cubicBezTo>
                    <a:pt x="171" y="61"/>
                    <a:pt x="177" y="44"/>
                    <a:pt x="182" y="28"/>
                  </a:cubicBezTo>
                  <a:cubicBezTo>
                    <a:pt x="140" y="0"/>
                    <a:pt x="78" y="-3"/>
                    <a:pt x="22" y="2"/>
                  </a:cubicBezTo>
                  <a:cubicBezTo>
                    <a:pt x="18" y="11"/>
                    <a:pt x="14" y="20"/>
                    <a:pt x="10" y="29"/>
                  </a:cubicBezTo>
                  <a:cubicBezTo>
                    <a:pt x="8" y="33"/>
                    <a:pt x="5" y="41"/>
                    <a:pt x="0" y="53"/>
                  </a:cubicBezTo>
                  <a:lnTo>
                    <a:pt x="0" y="53"/>
                  </a:lnTo>
                  <a:cubicBezTo>
                    <a:pt x="27" y="60"/>
                    <a:pt x="53" y="70"/>
                    <a:pt x="77" y="84"/>
                  </a:cubicBezTo>
                  <a:cubicBezTo>
                    <a:pt x="105" y="100"/>
                    <a:pt x="125" y="117"/>
                    <a:pt x="152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8" name="Google Shape;618;p33"/>
          <p:cNvGrpSpPr/>
          <p:nvPr/>
        </p:nvGrpSpPr>
        <p:grpSpPr>
          <a:xfrm>
            <a:off x="-1408096" y="-383322"/>
            <a:ext cx="3641407" cy="5910139"/>
            <a:chOff x="-1331896" y="-383322"/>
            <a:chExt cx="3641407" cy="5910139"/>
          </a:xfrm>
        </p:grpSpPr>
        <p:grpSp>
          <p:nvGrpSpPr>
            <p:cNvPr id="619" name="Google Shape;619;p33"/>
            <p:cNvGrpSpPr/>
            <p:nvPr/>
          </p:nvGrpSpPr>
          <p:grpSpPr>
            <a:xfrm>
              <a:off x="-1331896" y="-383322"/>
              <a:ext cx="3641407" cy="5910139"/>
              <a:chOff x="-1331896" y="-383322"/>
              <a:chExt cx="3641407" cy="5910139"/>
            </a:xfrm>
          </p:grpSpPr>
          <p:sp>
            <p:nvSpPr>
              <p:cNvPr id="620" name="Google Shape;620;p33"/>
              <p:cNvSpPr/>
              <p:nvPr/>
            </p:nvSpPr>
            <p:spPr>
              <a:xfrm flipH="1">
                <a:off x="-1331896" y="-383322"/>
                <a:ext cx="3232229" cy="591013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617" extrusionOk="0">
                    <a:moveTo>
                      <a:pt x="5802" y="2483"/>
                    </a:moveTo>
                    <a:cubicBezTo>
                      <a:pt x="5806" y="2564"/>
                      <a:pt x="5807" y="2637"/>
                      <a:pt x="5804" y="2705"/>
                    </a:cubicBezTo>
                    <a:cubicBezTo>
                      <a:pt x="5802" y="2780"/>
                      <a:pt x="5795" y="2854"/>
                      <a:pt x="5785" y="2928"/>
                    </a:cubicBezTo>
                    <a:cubicBezTo>
                      <a:pt x="5765" y="3080"/>
                      <a:pt x="5727" y="3229"/>
                      <a:pt x="5673" y="3372"/>
                    </a:cubicBezTo>
                    <a:cubicBezTo>
                      <a:pt x="5637" y="3469"/>
                      <a:pt x="5593" y="3562"/>
                      <a:pt x="5541" y="3652"/>
                    </a:cubicBezTo>
                    <a:cubicBezTo>
                      <a:pt x="5515" y="3697"/>
                      <a:pt x="5487" y="3741"/>
                      <a:pt x="5457" y="3785"/>
                    </a:cubicBezTo>
                    <a:cubicBezTo>
                      <a:pt x="5366" y="3914"/>
                      <a:pt x="5258" y="4031"/>
                      <a:pt x="5136" y="4132"/>
                    </a:cubicBezTo>
                    <a:cubicBezTo>
                      <a:pt x="5062" y="4193"/>
                      <a:pt x="4983" y="4248"/>
                      <a:pt x="4900" y="4296"/>
                    </a:cubicBezTo>
                    <a:cubicBezTo>
                      <a:pt x="4846" y="4328"/>
                      <a:pt x="4789" y="4356"/>
                      <a:pt x="4731" y="4382"/>
                    </a:cubicBezTo>
                    <a:cubicBezTo>
                      <a:pt x="4587" y="4445"/>
                      <a:pt x="4434" y="4489"/>
                      <a:pt x="4278" y="4512"/>
                    </a:cubicBezTo>
                    <a:cubicBezTo>
                      <a:pt x="4201" y="4524"/>
                      <a:pt x="4124" y="4530"/>
                      <a:pt x="4046" y="4532"/>
                    </a:cubicBezTo>
                    <a:cubicBezTo>
                      <a:pt x="4031" y="4533"/>
                      <a:pt x="4016" y="4533"/>
                      <a:pt x="4001" y="4533"/>
                    </a:cubicBezTo>
                    <a:cubicBezTo>
                      <a:pt x="3979" y="4533"/>
                      <a:pt x="3956" y="4533"/>
                      <a:pt x="3934" y="4532"/>
                    </a:cubicBezTo>
                    <a:lnTo>
                      <a:pt x="3931" y="4532"/>
                    </a:lnTo>
                    <a:lnTo>
                      <a:pt x="3874" y="4529"/>
                    </a:lnTo>
                    <a:cubicBezTo>
                      <a:pt x="3861" y="4529"/>
                      <a:pt x="3848" y="4527"/>
                      <a:pt x="3835" y="4526"/>
                    </a:cubicBezTo>
                    <a:lnTo>
                      <a:pt x="3817" y="4525"/>
                    </a:lnTo>
                    <a:cubicBezTo>
                      <a:pt x="3741" y="4518"/>
                      <a:pt x="3666" y="4507"/>
                      <a:pt x="3592" y="4492"/>
                    </a:cubicBezTo>
                    <a:cubicBezTo>
                      <a:pt x="3519" y="4478"/>
                      <a:pt x="3447" y="4460"/>
                      <a:pt x="3376" y="4438"/>
                    </a:cubicBezTo>
                    <a:lnTo>
                      <a:pt x="3349" y="4430"/>
                    </a:lnTo>
                    <a:lnTo>
                      <a:pt x="3271" y="4403"/>
                    </a:lnTo>
                    <a:lnTo>
                      <a:pt x="3245" y="4394"/>
                    </a:lnTo>
                    <a:cubicBezTo>
                      <a:pt x="3219" y="4384"/>
                      <a:pt x="3193" y="4375"/>
                      <a:pt x="3168" y="4364"/>
                    </a:cubicBezTo>
                    <a:lnTo>
                      <a:pt x="3151" y="4357"/>
                    </a:lnTo>
                    <a:cubicBezTo>
                      <a:pt x="3140" y="4353"/>
                      <a:pt x="3129" y="4348"/>
                      <a:pt x="3117" y="4343"/>
                    </a:cubicBezTo>
                    <a:lnTo>
                      <a:pt x="3068" y="4321"/>
                    </a:lnTo>
                    <a:cubicBezTo>
                      <a:pt x="3055" y="4316"/>
                      <a:pt x="3043" y="4310"/>
                      <a:pt x="3032" y="4305"/>
                    </a:cubicBezTo>
                    <a:lnTo>
                      <a:pt x="2978" y="4279"/>
                    </a:lnTo>
                    <a:lnTo>
                      <a:pt x="2915" y="4250"/>
                    </a:lnTo>
                    <a:lnTo>
                      <a:pt x="2847" y="4217"/>
                    </a:lnTo>
                    <a:lnTo>
                      <a:pt x="2803" y="4195"/>
                    </a:lnTo>
                    <a:cubicBezTo>
                      <a:pt x="2740" y="4164"/>
                      <a:pt x="2680" y="4133"/>
                      <a:pt x="2629" y="4107"/>
                    </a:cubicBezTo>
                    <a:cubicBezTo>
                      <a:pt x="2534" y="4057"/>
                      <a:pt x="2441" y="4006"/>
                      <a:pt x="2350" y="3957"/>
                    </a:cubicBezTo>
                    <a:lnTo>
                      <a:pt x="2296" y="3928"/>
                    </a:lnTo>
                    <a:cubicBezTo>
                      <a:pt x="2090" y="3817"/>
                      <a:pt x="1871" y="3700"/>
                      <a:pt x="1654" y="3602"/>
                    </a:cubicBezTo>
                    <a:cubicBezTo>
                      <a:pt x="1546" y="3553"/>
                      <a:pt x="1440" y="3510"/>
                      <a:pt x="1339" y="3475"/>
                    </a:cubicBezTo>
                    <a:lnTo>
                      <a:pt x="1324" y="3470"/>
                    </a:lnTo>
                    <a:cubicBezTo>
                      <a:pt x="1316" y="3467"/>
                      <a:pt x="1308" y="3464"/>
                      <a:pt x="1300" y="3462"/>
                    </a:cubicBezTo>
                    <a:lnTo>
                      <a:pt x="1261" y="3449"/>
                    </a:lnTo>
                    <a:cubicBezTo>
                      <a:pt x="1243" y="3443"/>
                      <a:pt x="1225" y="3438"/>
                      <a:pt x="1208" y="3433"/>
                    </a:cubicBezTo>
                    <a:lnTo>
                      <a:pt x="1183" y="3426"/>
                    </a:lnTo>
                    <a:cubicBezTo>
                      <a:pt x="1174" y="3423"/>
                      <a:pt x="1165" y="3421"/>
                      <a:pt x="1156" y="3419"/>
                    </a:cubicBezTo>
                    <a:lnTo>
                      <a:pt x="1144" y="3416"/>
                    </a:lnTo>
                    <a:lnTo>
                      <a:pt x="1105" y="3406"/>
                    </a:lnTo>
                    <a:lnTo>
                      <a:pt x="1058" y="3395"/>
                    </a:lnTo>
                    <a:cubicBezTo>
                      <a:pt x="1048" y="3393"/>
                      <a:pt x="1038" y="3391"/>
                      <a:pt x="1029" y="3389"/>
                    </a:cubicBezTo>
                    <a:lnTo>
                      <a:pt x="1009" y="3385"/>
                    </a:lnTo>
                    <a:cubicBezTo>
                      <a:pt x="990" y="3382"/>
                      <a:pt x="971" y="3378"/>
                      <a:pt x="953" y="3375"/>
                    </a:cubicBezTo>
                    <a:lnTo>
                      <a:pt x="915" y="3370"/>
                    </a:lnTo>
                    <a:lnTo>
                      <a:pt x="859" y="3363"/>
                    </a:lnTo>
                    <a:cubicBezTo>
                      <a:pt x="855" y="3363"/>
                      <a:pt x="851" y="3362"/>
                      <a:pt x="848" y="3362"/>
                    </a:cubicBezTo>
                    <a:lnTo>
                      <a:pt x="841" y="3362"/>
                    </a:lnTo>
                    <a:lnTo>
                      <a:pt x="800" y="3359"/>
                    </a:lnTo>
                    <a:lnTo>
                      <a:pt x="795" y="3359"/>
                    </a:lnTo>
                    <a:lnTo>
                      <a:pt x="771" y="3358"/>
                    </a:lnTo>
                    <a:cubicBezTo>
                      <a:pt x="764" y="3358"/>
                      <a:pt x="757" y="3358"/>
                      <a:pt x="749" y="3358"/>
                    </a:cubicBezTo>
                    <a:lnTo>
                      <a:pt x="741" y="3358"/>
                    </a:lnTo>
                    <a:cubicBezTo>
                      <a:pt x="658" y="3360"/>
                      <a:pt x="577" y="3376"/>
                      <a:pt x="500" y="3406"/>
                    </a:cubicBezTo>
                    <a:cubicBezTo>
                      <a:pt x="464" y="3419"/>
                      <a:pt x="429" y="3436"/>
                      <a:pt x="395" y="3456"/>
                    </a:cubicBezTo>
                    <a:cubicBezTo>
                      <a:pt x="283" y="3521"/>
                      <a:pt x="189" y="3614"/>
                      <a:pt x="124" y="3727"/>
                    </a:cubicBezTo>
                    <a:cubicBezTo>
                      <a:pt x="84" y="3796"/>
                      <a:pt x="55" y="3871"/>
                      <a:pt x="39" y="3950"/>
                    </a:cubicBezTo>
                    <a:cubicBezTo>
                      <a:pt x="38" y="3955"/>
                      <a:pt x="37" y="3961"/>
                      <a:pt x="36" y="3967"/>
                    </a:cubicBezTo>
                    <a:cubicBezTo>
                      <a:pt x="36" y="3971"/>
                      <a:pt x="35" y="3976"/>
                      <a:pt x="34" y="3981"/>
                    </a:cubicBezTo>
                    <a:lnTo>
                      <a:pt x="31" y="3998"/>
                    </a:lnTo>
                    <a:cubicBezTo>
                      <a:pt x="30" y="4004"/>
                      <a:pt x="29" y="4010"/>
                      <a:pt x="29" y="4017"/>
                    </a:cubicBezTo>
                    <a:lnTo>
                      <a:pt x="24" y="4055"/>
                    </a:lnTo>
                    <a:cubicBezTo>
                      <a:pt x="23" y="4063"/>
                      <a:pt x="22" y="4070"/>
                      <a:pt x="22" y="4078"/>
                    </a:cubicBezTo>
                    <a:cubicBezTo>
                      <a:pt x="21" y="4083"/>
                      <a:pt x="21" y="4088"/>
                      <a:pt x="20" y="4094"/>
                    </a:cubicBezTo>
                    <a:cubicBezTo>
                      <a:pt x="15" y="4149"/>
                      <a:pt x="13" y="4200"/>
                      <a:pt x="13" y="4247"/>
                    </a:cubicBezTo>
                    <a:cubicBezTo>
                      <a:pt x="13" y="4249"/>
                      <a:pt x="13" y="4250"/>
                      <a:pt x="13" y="4251"/>
                    </a:cubicBezTo>
                    <a:cubicBezTo>
                      <a:pt x="13" y="4456"/>
                      <a:pt x="48" y="4660"/>
                      <a:pt x="118" y="4853"/>
                    </a:cubicBezTo>
                    <a:cubicBezTo>
                      <a:pt x="155" y="4959"/>
                      <a:pt x="202" y="5060"/>
                      <a:pt x="258" y="5157"/>
                    </a:cubicBezTo>
                    <a:cubicBezTo>
                      <a:pt x="306" y="5240"/>
                      <a:pt x="360" y="5318"/>
                      <a:pt x="419" y="5393"/>
                    </a:cubicBezTo>
                    <a:lnTo>
                      <a:pt x="414" y="5397"/>
                    </a:lnTo>
                    <a:lnTo>
                      <a:pt x="419" y="5393"/>
                    </a:lnTo>
                    <a:cubicBezTo>
                      <a:pt x="448" y="5428"/>
                      <a:pt x="480" y="5465"/>
                      <a:pt x="522" y="5510"/>
                    </a:cubicBezTo>
                    <a:lnTo>
                      <a:pt x="564" y="5552"/>
                    </a:lnTo>
                    <a:lnTo>
                      <a:pt x="579" y="5568"/>
                    </a:lnTo>
                    <a:cubicBezTo>
                      <a:pt x="595" y="5583"/>
                      <a:pt x="612" y="5599"/>
                      <a:pt x="628" y="5615"/>
                    </a:cubicBezTo>
                    <a:lnTo>
                      <a:pt x="642" y="5629"/>
                    </a:lnTo>
                    <a:cubicBezTo>
                      <a:pt x="736" y="5718"/>
                      <a:pt x="833" y="5806"/>
                      <a:pt x="908" y="5872"/>
                    </a:cubicBezTo>
                    <a:cubicBezTo>
                      <a:pt x="940" y="5900"/>
                      <a:pt x="972" y="5929"/>
                      <a:pt x="1004" y="5957"/>
                    </a:cubicBezTo>
                    <a:cubicBezTo>
                      <a:pt x="1064" y="6011"/>
                      <a:pt x="1127" y="6066"/>
                      <a:pt x="1189" y="6122"/>
                    </a:cubicBezTo>
                    <a:lnTo>
                      <a:pt x="1252" y="6179"/>
                    </a:lnTo>
                    <a:lnTo>
                      <a:pt x="1312" y="6227"/>
                    </a:lnTo>
                    <a:lnTo>
                      <a:pt x="1358" y="6263"/>
                    </a:lnTo>
                    <a:cubicBezTo>
                      <a:pt x="1391" y="6289"/>
                      <a:pt x="1426" y="6316"/>
                      <a:pt x="1461" y="6344"/>
                    </a:cubicBezTo>
                    <a:cubicBezTo>
                      <a:pt x="1489" y="6367"/>
                      <a:pt x="1515" y="6388"/>
                      <a:pt x="1539" y="6408"/>
                    </a:cubicBezTo>
                    <a:lnTo>
                      <a:pt x="1599" y="6459"/>
                    </a:lnTo>
                    <a:cubicBezTo>
                      <a:pt x="1604" y="6463"/>
                      <a:pt x="1609" y="6468"/>
                      <a:pt x="1614" y="6472"/>
                    </a:cubicBezTo>
                    <a:lnTo>
                      <a:pt x="1621" y="6479"/>
                    </a:lnTo>
                    <a:cubicBezTo>
                      <a:pt x="1678" y="6531"/>
                      <a:pt x="1733" y="6586"/>
                      <a:pt x="1784" y="6645"/>
                    </a:cubicBezTo>
                    <a:cubicBezTo>
                      <a:pt x="1858" y="6731"/>
                      <a:pt x="1925" y="6825"/>
                      <a:pt x="1982" y="6923"/>
                    </a:cubicBezTo>
                    <a:cubicBezTo>
                      <a:pt x="2003" y="6961"/>
                      <a:pt x="2023" y="6999"/>
                      <a:pt x="2042" y="7038"/>
                    </a:cubicBezTo>
                    <a:cubicBezTo>
                      <a:pt x="2077" y="7109"/>
                      <a:pt x="2107" y="7182"/>
                      <a:pt x="2131" y="7258"/>
                    </a:cubicBezTo>
                    <a:lnTo>
                      <a:pt x="2149" y="7314"/>
                    </a:lnTo>
                    <a:lnTo>
                      <a:pt x="2164" y="7372"/>
                    </a:lnTo>
                    <a:cubicBezTo>
                      <a:pt x="2172" y="7403"/>
                      <a:pt x="2182" y="7445"/>
                      <a:pt x="2189" y="7488"/>
                    </a:cubicBezTo>
                    <a:cubicBezTo>
                      <a:pt x="2208" y="7592"/>
                      <a:pt x="2218" y="7699"/>
                      <a:pt x="2218" y="7805"/>
                    </a:cubicBezTo>
                    <a:cubicBezTo>
                      <a:pt x="2218" y="7856"/>
                      <a:pt x="2216" y="7907"/>
                      <a:pt x="2211" y="7958"/>
                    </a:cubicBezTo>
                    <a:cubicBezTo>
                      <a:pt x="2198" y="8110"/>
                      <a:pt x="2168" y="8260"/>
                      <a:pt x="2122" y="8405"/>
                    </a:cubicBezTo>
                    <a:cubicBezTo>
                      <a:pt x="2077" y="8543"/>
                      <a:pt x="2022" y="8677"/>
                      <a:pt x="1956" y="8806"/>
                    </a:cubicBezTo>
                    <a:cubicBezTo>
                      <a:pt x="1928" y="8860"/>
                      <a:pt x="1900" y="8913"/>
                      <a:pt x="1870" y="8965"/>
                    </a:cubicBezTo>
                    <a:cubicBezTo>
                      <a:pt x="1830" y="9033"/>
                      <a:pt x="1788" y="9100"/>
                      <a:pt x="1745" y="9166"/>
                    </a:cubicBezTo>
                    <a:cubicBezTo>
                      <a:pt x="1708" y="9221"/>
                      <a:pt x="1669" y="9277"/>
                      <a:pt x="1628" y="9333"/>
                    </a:cubicBezTo>
                    <a:cubicBezTo>
                      <a:pt x="1590" y="9385"/>
                      <a:pt x="1549" y="9439"/>
                      <a:pt x="1507" y="9492"/>
                    </a:cubicBezTo>
                    <a:cubicBezTo>
                      <a:pt x="1364" y="9673"/>
                      <a:pt x="1200" y="9860"/>
                      <a:pt x="991" y="10079"/>
                    </a:cubicBezTo>
                    <a:cubicBezTo>
                      <a:pt x="879" y="10197"/>
                      <a:pt x="765" y="10313"/>
                      <a:pt x="655" y="10425"/>
                    </a:cubicBezTo>
                    <a:cubicBezTo>
                      <a:pt x="592" y="10488"/>
                      <a:pt x="528" y="10553"/>
                      <a:pt x="466" y="10617"/>
                    </a:cubicBezTo>
                    <a:lnTo>
                      <a:pt x="456" y="10607"/>
                    </a:lnTo>
                    <a:cubicBezTo>
                      <a:pt x="518" y="10543"/>
                      <a:pt x="583" y="10478"/>
                      <a:pt x="645" y="10415"/>
                    </a:cubicBezTo>
                    <a:cubicBezTo>
                      <a:pt x="755" y="10303"/>
                      <a:pt x="869" y="10187"/>
                      <a:pt x="981" y="10070"/>
                    </a:cubicBezTo>
                    <a:cubicBezTo>
                      <a:pt x="1189" y="9850"/>
                      <a:pt x="1353" y="9664"/>
                      <a:pt x="1496" y="9483"/>
                    </a:cubicBezTo>
                    <a:cubicBezTo>
                      <a:pt x="1538" y="9430"/>
                      <a:pt x="1579" y="9376"/>
                      <a:pt x="1617" y="9324"/>
                    </a:cubicBezTo>
                    <a:cubicBezTo>
                      <a:pt x="1657" y="9269"/>
                      <a:pt x="1696" y="9213"/>
                      <a:pt x="1733" y="9158"/>
                    </a:cubicBezTo>
                    <a:cubicBezTo>
                      <a:pt x="1777" y="9092"/>
                      <a:pt x="1818" y="9025"/>
                      <a:pt x="1857" y="8957"/>
                    </a:cubicBezTo>
                    <a:cubicBezTo>
                      <a:pt x="1887" y="8906"/>
                      <a:pt x="1916" y="8853"/>
                      <a:pt x="1943" y="8800"/>
                    </a:cubicBezTo>
                    <a:cubicBezTo>
                      <a:pt x="2009" y="8671"/>
                      <a:pt x="2064" y="8538"/>
                      <a:pt x="2108" y="8400"/>
                    </a:cubicBezTo>
                    <a:cubicBezTo>
                      <a:pt x="2154" y="8256"/>
                      <a:pt x="2184" y="8107"/>
                      <a:pt x="2198" y="7957"/>
                    </a:cubicBezTo>
                    <a:cubicBezTo>
                      <a:pt x="2202" y="7906"/>
                      <a:pt x="2204" y="7856"/>
                      <a:pt x="2204" y="7805"/>
                    </a:cubicBezTo>
                    <a:cubicBezTo>
                      <a:pt x="2204" y="7699"/>
                      <a:pt x="2195" y="7594"/>
                      <a:pt x="2176" y="7490"/>
                    </a:cubicBezTo>
                    <a:cubicBezTo>
                      <a:pt x="2168" y="7447"/>
                      <a:pt x="2158" y="7406"/>
                      <a:pt x="2151" y="7375"/>
                    </a:cubicBezTo>
                    <a:lnTo>
                      <a:pt x="2135" y="7318"/>
                    </a:lnTo>
                    <a:lnTo>
                      <a:pt x="2118" y="7262"/>
                    </a:lnTo>
                    <a:cubicBezTo>
                      <a:pt x="2093" y="7187"/>
                      <a:pt x="2064" y="7114"/>
                      <a:pt x="2030" y="7043"/>
                    </a:cubicBezTo>
                    <a:cubicBezTo>
                      <a:pt x="2011" y="7005"/>
                      <a:pt x="1991" y="6967"/>
                      <a:pt x="1970" y="6930"/>
                    </a:cubicBezTo>
                    <a:cubicBezTo>
                      <a:pt x="1913" y="6832"/>
                      <a:pt x="1847" y="6740"/>
                      <a:pt x="1773" y="6654"/>
                    </a:cubicBezTo>
                    <a:cubicBezTo>
                      <a:pt x="1723" y="6596"/>
                      <a:pt x="1669" y="6540"/>
                      <a:pt x="1611" y="6489"/>
                    </a:cubicBezTo>
                    <a:lnTo>
                      <a:pt x="1604" y="6482"/>
                    </a:lnTo>
                    <a:cubicBezTo>
                      <a:pt x="1600" y="6478"/>
                      <a:pt x="1595" y="6474"/>
                      <a:pt x="1590" y="6470"/>
                    </a:cubicBezTo>
                    <a:lnTo>
                      <a:pt x="1570" y="6452"/>
                    </a:lnTo>
                    <a:lnTo>
                      <a:pt x="1531" y="6419"/>
                    </a:lnTo>
                    <a:cubicBezTo>
                      <a:pt x="1507" y="6399"/>
                      <a:pt x="1481" y="6378"/>
                      <a:pt x="1452" y="6355"/>
                    </a:cubicBezTo>
                    <a:cubicBezTo>
                      <a:pt x="1418" y="6327"/>
                      <a:pt x="1383" y="6300"/>
                      <a:pt x="1350" y="6274"/>
                    </a:cubicBezTo>
                    <a:lnTo>
                      <a:pt x="1304" y="6238"/>
                    </a:lnTo>
                    <a:lnTo>
                      <a:pt x="1243" y="6190"/>
                    </a:lnTo>
                    <a:lnTo>
                      <a:pt x="1180" y="6132"/>
                    </a:lnTo>
                    <a:cubicBezTo>
                      <a:pt x="1118" y="6076"/>
                      <a:pt x="1056" y="6021"/>
                      <a:pt x="995" y="5967"/>
                    </a:cubicBezTo>
                    <a:cubicBezTo>
                      <a:pt x="963" y="5939"/>
                      <a:pt x="931" y="5910"/>
                      <a:pt x="899" y="5882"/>
                    </a:cubicBezTo>
                    <a:cubicBezTo>
                      <a:pt x="824" y="5816"/>
                      <a:pt x="727" y="5728"/>
                      <a:pt x="633" y="5638"/>
                    </a:cubicBezTo>
                    <a:lnTo>
                      <a:pt x="618" y="5624"/>
                    </a:lnTo>
                    <a:cubicBezTo>
                      <a:pt x="602" y="5609"/>
                      <a:pt x="586" y="5593"/>
                      <a:pt x="570" y="5577"/>
                    </a:cubicBezTo>
                    <a:lnTo>
                      <a:pt x="540" y="5547"/>
                    </a:lnTo>
                    <a:lnTo>
                      <a:pt x="512" y="5519"/>
                    </a:lnTo>
                    <a:cubicBezTo>
                      <a:pt x="470" y="5475"/>
                      <a:pt x="438" y="5437"/>
                      <a:pt x="409" y="5401"/>
                    </a:cubicBezTo>
                    <a:cubicBezTo>
                      <a:pt x="349" y="5327"/>
                      <a:pt x="294" y="5247"/>
                      <a:pt x="246" y="5164"/>
                    </a:cubicBezTo>
                    <a:cubicBezTo>
                      <a:pt x="190" y="5067"/>
                      <a:pt x="143" y="4964"/>
                      <a:pt x="105" y="4858"/>
                    </a:cubicBezTo>
                    <a:cubicBezTo>
                      <a:pt x="35" y="4663"/>
                      <a:pt x="0" y="4458"/>
                      <a:pt x="0" y="4251"/>
                    </a:cubicBezTo>
                    <a:cubicBezTo>
                      <a:pt x="0" y="4250"/>
                      <a:pt x="0" y="4249"/>
                      <a:pt x="0" y="4247"/>
                    </a:cubicBezTo>
                    <a:cubicBezTo>
                      <a:pt x="0" y="4199"/>
                      <a:pt x="2" y="4148"/>
                      <a:pt x="7" y="4092"/>
                    </a:cubicBezTo>
                    <a:cubicBezTo>
                      <a:pt x="7" y="4087"/>
                      <a:pt x="8" y="4082"/>
                      <a:pt x="8" y="4077"/>
                    </a:cubicBezTo>
                    <a:cubicBezTo>
                      <a:pt x="9" y="4069"/>
                      <a:pt x="10" y="4061"/>
                      <a:pt x="11" y="4053"/>
                    </a:cubicBezTo>
                    <a:lnTo>
                      <a:pt x="15" y="4015"/>
                    </a:lnTo>
                    <a:cubicBezTo>
                      <a:pt x="16" y="4008"/>
                      <a:pt x="17" y="4002"/>
                      <a:pt x="18" y="3996"/>
                    </a:cubicBezTo>
                    <a:lnTo>
                      <a:pt x="21" y="3978"/>
                    </a:lnTo>
                    <a:cubicBezTo>
                      <a:pt x="22" y="3973"/>
                      <a:pt x="22" y="3969"/>
                      <a:pt x="23" y="3964"/>
                    </a:cubicBezTo>
                    <a:cubicBezTo>
                      <a:pt x="24" y="3958"/>
                      <a:pt x="25" y="3952"/>
                      <a:pt x="26" y="3946"/>
                    </a:cubicBezTo>
                    <a:cubicBezTo>
                      <a:pt x="43" y="3867"/>
                      <a:pt x="72" y="3790"/>
                      <a:pt x="112" y="3720"/>
                    </a:cubicBezTo>
                    <a:cubicBezTo>
                      <a:pt x="179" y="3605"/>
                      <a:pt x="274" y="3509"/>
                      <a:pt x="389" y="3443"/>
                    </a:cubicBezTo>
                    <a:cubicBezTo>
                      <a:pt x="423" y="3423"/>
                      <a:pt x="459" y="3406"/>
                      <a:pt x="496" y="3392"/>
                    </a:cubicBezTo>
                    <a:cubicBezTo>
                      <a:pt x="574" y="3362"/>
                      <a:pt x="657" y="3346"/>
                      <a:pt x="741" y="3344"/>
                    </a:cubicBezTo>
                    <a:lnTo>
                      <a:pt x="749" y="3344"/>
                    </a:lnTo>
                    <a:cubicBezTo>
                      <a:pt x="757" y="3344"/>
                      <a:pt x="765" y="3344"/>
                      <a:pt x="773" y="3344"/>
                    </a:cubicBezTo>
                    <a:lnTo>
                      <a:pt x="796" y="3345"/>
                    </a:lnTo>
                    <a:cubicBezTo>
                      <a:pt x="798" y="3345"/>
                      <a:pt x="800" y="3345"/>
                      <a:pt x="802" y="3345"/>
                    </a:cubicBezTo>
                    <a:lnTo>
                      <a:pt x="842" y="3348"/>
                    </a:lnTo>
                    <a:lnTo>
                      <a:pt x="849" y="3348"/>
                    </a:lnTo>
                    <a:cubicBezTo>
                      <a:pt x="853" y="3349"/>
                      <a:pt x="857" y="3349"/>
                      <a:pt x="861" y="3349"/>
                    </a:cubicBezTo>
                    <a:lnTo>
                      <a:pt x="917" y="3356"/>
                    </a:lnTo>
                    <a:lnTo>
                      <a:pt x="955" y="3362"/>
                    </a:lnTo>
                    <a:cubicBezTo>
                      <a:pt x="974" y="3364"/>
                      <a:pt x="993" y="3368"/>
                      <a:pt x="1012" y="3371"/>
                    </a:cubicBezTo>
                    <a:lnTo>
                      <a:pt x="1032" y="3375"/>
                    </a:lnTo>
                    <a:cubicBezTo>
                      <a:pt x="1042" y="3377"/>
                      <a:pt x="1052" y="3379"/>
                      <a:pt x="1062" y="3381"/>
                    </a:cubicBezTo>
                    <a:lnTo>
                      <a:pt x="1109" y="3392"/>
                    </a:lnTo>
                    <a:lnTo>
                      <a:pt x="1148" y="3402"/>
                    </a:lnTo>
                    <a:lnTo>
                      <a:pt x="1160" y="3405"/>
                    </a:lnTo>
                    <a:cubicBezTo>
                      <a:pt x="1169" y="3407"/>
                      <a:pt x="1178" y="3410"/>
                      <a:pt x="1187" y="3412"/>
                    </a:cubicBezTo>
                    <a:lnTo>
                      <a:pt x="1212" y="3419"/>
                    </a:lnTo>
                    <a:cubicBezTo>
                      <a:pt x="1230" y="3424"/>
                      <a:pt x="1248" y="3429"/>
                      <a:pt x="1266" y="3435"/>
                    </a:cubicBezTo>
                    <a:lnTo>
                      <a:pt x="1305" y="3448"/>
                    </a:lnTo>
                    <a:cubicBezTo>
                      <a:pt x="1313" y="3451"/>
                      <a:pt x="1321" y="3453"/>
                      <a:pt x="1329" y="3456"/>
                    </a:cubicBezTo>
                    <a:lnTo>
                      <a:pt x="1344" y="3461"/>
                    </a:lnTo>
                    <a:cubicBezTo>
                      <a:pt x="1445" y="3497"/>
                      <a:pt x="1552" y="3540"/>
                      <a:pt x="1661" y="3589"/>
                    </a:cubicBezTo>
                    <a:cubicBezTo>
                      <a:pt x="1878" y="3687"/>
                      <a:pt x="2097" y="3803"/>
                      <a:pt x="2303" y="3915"/>
                    </a:cubicBezTo>
                    <a:lnTo>
                      <a:pt x="2357" y="3944"/>
                    </a:lnTo>
                    <a:cubicBezTo>
                      <a:pt x="2448" y="3993"/>
                      <a:pt x="2542" y="4044"/>
                      <a:pt x="2636" y="4093"/>
                    </a:cubicBezTo>
                    <a:cubicBezTo>
                      <a:pt x="2687" y="4120"/>
                      <a:pt x="2747" y="4151"/>
                      <a:pt x="2810" y="4182"/>
                    </a:cubicBezTo>
                    <a:lnTo>
                      <a:pt x="2854" y="4204"/>
                    </a:lnTo>
                    <a:lnTo>
                      <a:pt x="2942" y="4246"/>
                    </a:lnTo>
                    <a:lnTo>
                      <a:pt x="2984" y="4265"/>
                    </a:lnTo>
                    <a:lnTo>
                      <a:pt x="2981" y="4272"/>
                    </a:lnTo>
                    <a:lnTo>
                      <a:pt x="2984" y="4265"/>
                    </a:lnTo>
                    <a:lnTo>
                      <a:pt x="3039" y="4291"/>
                    </a:lnTo>
                    <a:cubicBezTo>
                      <a:pt x="3050" y="4297"/>
                      <a:pt x="3061" y="4302"/>
                      <a:pt x="3074" y="4308"/>
                    </a:cubicBezTo>
                    <a:lnTo>
                      <a:pt x="3124" y="4330"/>
                    </a:lnTo>
                    <a:cubicBezTo>
                      <a:pt x="3135" y="4334"/>
                      <a:pt x="3146" y="4339"/>
                      <a:pt x="3157" y="4344"/>
                    </a:cubicBezTo>
                    <a:lnTo>
                      <a:pt x="3174" y="4351"/>
                    </a:lnTo>
                    <a:cubicBezTo>
                      <a:pt x="3199" y="4361"/>
                      <a:pt x="3225" y="4371"/>
                      <a:pt x="3250" y="4380"/>
                    </a:cubicBezTo>
                    <a:lnTo>
                      <a:pt x="3276" y="4390"/>
                    </a:lnTo>
                    <a:lnTo>
                      <a:pt x="3354" y="4416"/>
                    </a:lnTo>
                    <a:lnTo>
                      <a:pt x="3380" y="4424"/>
                    </a:lnTo>
                    <a:cubicBezTo>
                      <a:pt x="3451" y="4445"/>
                      <a:pt x="3523" y="4463"/>
                      <a:pt x="3596" y="4478"/>
                    </a:cubicBezTo>
                    <a:cubicBezTo>
                      <a:pt x="3669" y="4493"/>
                      <a:pt x="3744" y="4503"/>
                      <a:pt x="3818" y="4510"/>
                    </a:cubicBezTo>
                    <a:lnTo>
                      <a:pt x="3837" y="4512"/>
                    </a:lnTo>
                    <a:cubicBezTo>
                      <a:pt x="3849" y="4513"/>
                      <a:pt x="3862" y="4514"/>
                      <a:pt x="3875" y="4514"/>
                    </a:cubicBezTo>
                    <a:lnTo>
                      <a:pt x="3935" y="4517"/>
                    </a:lnTo>
                    <a:cubicBezTo>
                      <a:pt x="3972" y="4518"/>
                      <a:pt x="4010" y="4519"/>
                      <a:pt x="4047" y="4517"/>
                    </a:cubicBezTo>
                    <a:cubicBezTo>
                      <a:pt x="4124" y="4515"/>
                      <a:pt x="4201" y="4509"/>
                      <a:pt x="4277" y="4497"/>
                    </a:cubicBezTo>
                    <a:cubicBezTo>
                      <a:pt x="4432" y="4474"/>
                      <a:pt x="4583" y="4431"/>
                      <a:pt x="4727" y="4368"/>
                    </a:cubicBezTo>
                    <a:cubicBezTo>
                      <a:pt x="4784" y="4343"/>
                      <a:pt x="4840" y="4314"/>
                      <a:pt x="4894" y="4283"/>
                    </a:cubicBezTo>
                    <a:cubicBezTo>
                      <a:pt x="4976" y="4236"/>
                      <a:pt x="5055" y="4181"/>
                      <a:pt x="5128" y="4121"/>
                    </a:cubicBezTo>
                    <a:cubicBezTo>
                      <a:pt x="5249" y="4020"/>
                      <a:pt x="5356" y="3904"/>
                      <a:pt x="5446" y="3776"/>
                    </a:cubicBezTo>
                    <a:cubicBezTo>
                      <a:pt x="5476" y="3733"/>
                      <a:pt x="5504" y="3688"/>
                      <a:pt x="5530" y="3643"/>
                    </a:cubicBezTo>
                    <a:cubicBezTo>
                      <a:pt x="5581" y="3554"/>
                      <a:pt x="5625" y="3462"/>
                      <a:pt x="5661" y="3366"/>
                    </a:cubicBezTo>
                    <a:cubicBezTo>
                      <a:pt x="5714" y="3224"/>
                      <a:pt x="5751" y="3076"/>
                      <a:pt x="5772" y="2926"/>
                    </a:cubicBezTo>
                    <a:cubicBezTo>
                      <a:pt x="5782" y="2852"/>
                      <a:pt x="5788" y="2778"/>
                      <a:pt x="5791" y="2704"/>
                    </a:cubicBezTo>
                    <a:cubicBezTo>
                      <a:pt x="5793" y="2636"/>
                      <a:pt x="5792" y="2564"/>
                      <a:pt x="5788" y="2483"/>
                    </a:cubicBezTo>
                    <a:lnTo>
                      <a:pt x="5784" y="2429"/>
                    </a:lnTo>
                    <a:lnTo>
                      <a:pt x="5779" y="2374"/>
                    </a:lnTo>
                    <a:cubicBezTo>
                      <a:pt x="5777" y="2357"/>
                      <a:pt x="5775" y="2340"/>
                      <a:pt x="5773" y="2324"/>
                    </a:cubicBezTo>
                    <a:lnTo>
                      <a:pt x="5773" y="2320"/>
                    </a:lnTo>
                    <a:cubicBezTo>
                      <a:pt x="5772" y="2315"/>
                      <a:pt x="5771" y="2308"/>
                      <a:pt x="5770" y="2302"/>
                    </a:cubicBezTo>
                    <a:cubicBezTo>
                      <a:pt x="5769" y="2291"/>
                      <a:pt x="5767" y="2279"/>
                      <a:pt x="5766" y="2267"/>
                    </a:cubicBezTo>
                    <a:lnTo>
                      <a:pt x="5763" y="2251"/>
                    </a:lnTo>
                    <a:cubicBezTo>
                      <a:pt x="5758" y="2221"/>
                      <a:pt x="5754" y="2190"/>
                      <a:pt x="5748" y="2160"/>
                    </a:cubicBezTo>
                    <a:lnTo>
                      <a:pt x="5742" y="2134"/>
                    </a:lnTo>
                    <a:cubicBezTo>
                      <a:pt x="5741" y="2124"/>
                      <a:pt x="5739" y="2115"/>
                      <a:pt x="5737" y="2107"/>
                    </a:cubicBezTo>
                    <a:lnTo>
                      <a:pt x="5725" y="2053"/>
                    </a:lnTo>
                    <a:cubicBezTo>
                      <a:pt x="5723" y="2041"/>
                      <a:pt x="5719" y="2029"/>
                      <a:pt x="5716" y="2017"/>
                    </a:cubicBezTo>
                    <a:cubicBezTo>
                      <a:pt x="5715" y="2011"/>
                      <a:pt x="5713" y="2006"/>
                      <a:pt x="5712" y="2000"/>
                    </a:cubicBezTo>
                    <a:lnTo>
                      <a:pt x="5695" y="1939"/>
                    </a:lnTo>
                    <a:cubicBezTo>
                      <a:pt x="5686" y="1908"/>
                      <a:pt x="5677" y="1876"/>
                      <a:pt x="5667" y="1845"/>
                    </a:cubicBezTo>
                    <a:cubicBezTo>
                      <a:pt x="5647" y="1784"/>
                      <a:pt x="5624" y="1719"/>
                      <a:pt x="5595" y="1646"/>
                    </a:cubicBezTo>
                    <a:lnTo>
                      <a:pt x="5575" y="1598"/>
                    </a:lnTo>
                    <a:cubicBezTo>
                      <a:pt x="5570" y="1587"/>
                      <a:pt x="5565" y="1576"/>
                      <a:pt x="5561" y="1566"/>
                    </a:cubicBezTo>
                    <a:lnTo>
                      <a:pt x="5554" y="1550"/>
                    </a:lnTo>
                    <a:cubicBezTo>
                      <a:pt x="5544" y="1526"/>
                      <a:pt x="5533" y="1502"/>
                      <a:pt x="5522" y="1479"/>
                    </a:cubicBezTo>
                    <a:lnTo>
                      <a:pt x="5511" y="1455"/>
                    </a:lnTo>
                    <a:cubicBezTo>
                      <a:pt x="5474" y="1379"/>
                      <a:pt x="5445" y="1323"/>
                      <a:pt x="5416" y="1271"/>
                    </a:cubicBezTo>
                    <a:cubicBezTo>
                      <a:pt x="5406" y="1250"/>
                      <a:pt x="5394" y="1230"/>
                      <a:pt x="5383" y="1210"/>
                    </a:cubicBezTo>
                    <a:cubicBezTo>
                      <a:pt x="5377" y="1200"/>
                      <a:pt x="5372" y="1191"/>
                      <a:pt x="5366" y="1181"/>
                    </a:cubicBezTo>
                    <a:lnTo>
                      <a:pt x="5341" y="1137"/>
                    </a:lnTo>
                    <a:cubicBezTo>
                      <a:pt x="5332" y="1123"/>
                      <a:pt x="5323" y="1108"/>
                      <a:pt x="5314" y="1094"/>
                    </a:cubicBezTo>
                    <a:cubicBezTo>
                      <a:pt x="5278" y="1034"/>
                      <a:pt x="5241" y="977"/>
                      <a:pt x="5206" y="924"/>
                    </a:cubicBezTo>
                    <a:cubicBezTo>
                      <a:pt x="5133" y="816"/>
                      <a:pt x="5055" y="708"/>
                      <a:pt x="4975" y="602"/>
                    </a:cubicBezTo>
                    <a:cubicBezTo>
                      <a:pt x="4812" y="390"/>
                      <a:pt x="4641" y="188"/>
                      <a:pt x="4489" y="10"/>
                    </a:cubicBezTo>
                    <a:lnTo>
                      <a:pt x="4500" y="0"/>
                    </a:lnTo>
                    <a:cubicBezTo>
                      <a:pt x="4651" y="179"/>
                      <a:pt x="4823" y="381"/>
                      <a:pt x="4986" y="594"/>
                    </a:cubicBezTo>
                    <a:cubicBezTo>
                      <a:pt x="5066" y="700"/>
                      <a:pt x="5144" y="808"/>
                      <a:pt x="5217" y="916"/>
                    </a:cubicBezTo>
                    <a:cubicBezTo>
                      <a:pt x="5252" y="970"/>
                      <a:pt x="5290" y="1027"/>
                      <a:pt x="5326" y="1087"/>
                    </a:cubicBezTo>
                    <a:cubicBezTo>
                      <a:pt x="5335" y="1101"/>
                      <a:pt x="5344" y="1116"/>
                      <a:pt x="5352" y="1130"/>
                    </a:cubicBezTo>
                    <a:lnTo>
                      <a:pt x="5378" y="1174"/>
                    </a:lnTo>
                    <a:cubicBezTo>
                      <a:pt x="5384" y="1184"/>
                      <a:pt x="5389" y="1193"/>
                      <a:pt x="5395" y="1203"/>
                    </a:cubicBezTo>
                    <a:cubicBezTo>
                      <a:pt x="5406" y="1223"/>
                      <a:pt x="5418" y="1243"/>
                      <a:pt x="5429" y="1264"/>
                    </a:cubicBezTo>
                    <a:cubicBezTo>
                      <a:pt x="5457" y="1316"/>
                      <a:pt x="5487" y="1373"/>
                      <a:pt x="5523" y="1449"/>
                    </a:cubicBezTo>
                    <a:lnTo>
                      <a:pt x="5534" y="1473"/>
                    </a:lnTo>
                    <a:cubicBezTo>
                      <a:pt x="5545" y="1496"/>
                      <a:pt x="5556" y="1520"/>
                      <a:pt x="5567" y="1544"/>
                    </a:cubicBezTo>
                    <a:lnTo>
                      <a:pt x="5574" y="1560"/>
                    </a:lnTo>
                    <a:cubicBezTo>
                      <a:pt x="5578" y="1571"/>
                      <a:pt x="5583" y="1582"/>
                      <a:pt x="5587" y="1592"/>
                    </a:cubicBezTo>
                    <a:lnTo>
                      <a:pt x="5607" y="1641"/>
                    </a:lnTo>
                    <a:cubicBezTo>
                      <a:pt x="5636" y="1714"/>
                      <a:pt x="5660" y="1780"/>
                      <a:pt x="5680" y="1841"/>
                    </a:cubicBezTo>
                    <a:cubicBezTo>
                      <a:pt x="5690" y="1873"/>
                      <a:pt x="5699" y="1904"/>
                      <a:pt x="5708" y="1935"/>
                    </a:cubicBezTo>
                    <a:lnTo>
                      <a:pt x="5718" y="1970"/>
                    </a:lnTo>
                    <a:lnTo>
                      <a:pt x="5725" y="1996"/>
                    </a:lnTo>
                    <a:cubicBezTo>
                      <a:pt x="5727" y="2002"/>
                      <a:pt x="5728" y="2008"/>
                      <a:pt x="5730" y="2014"/>
                    </a:cubicBezTo>
                    <a:cubicBezTo>
                      <a:pt x="5733" y="2025"/>
                      <a:pt x="5736" y="2038"/>
                      <a:pt x="5739" y="2050"/>
                    </a:cubicBezTo>
                    <a:lnTo>
                      <a:pt x="5750" y="2104"/>
                    </a:lnTo>
                    <a:cubicBezTo>
                      <a:pt x="5752" y="2112"/>
                      <a:pt x="5754" y="2121"/>
                      <a:pt x="5756" y="2131"/>
                    </a:cubicBezTo>
                    <a:lnTo>
                      <a:pt x="5761" y="2158"/>
                    </a:lnTo>
                    <a:cubicBezTo>
                      <a:pt x="5767" y="2188"/>
                      <a:pt x="5772" y="2219"/>
                      <a:pt x="5777" y="2249"/>
                    </a:cubicBezTo>
                    <a:lnTo>
                      <a:pt x="5779" y="2265"/>
                    </a:lnTo>
                    <a:cubicBezTo>
                      <a:pt x="5781" y="2277"/>
                      <a:pt x="5783" y="2289"/>
                      <a:pt x="5784" y="2301"/>
                    </a:cubicBezTo>
                    <a:cubicBezTo>
                      <a:pt x="5785" y="2307"/>
                      <a:pt x="5786" y="2313"/>
                      <a:pt x="5786" y="2319"/>
                    </a:cubicBezTo>
                    <a:lnTo>
                      <a:pt x="5787" y="2322"/>
                    </a:lnTo>
                    <a:cubicBezTo>
                      <a:pt x="5789" y="2339"/>
                      <a:pt x="5791" y="2356"/>
                      <a:pt x="5793" y="2373"/>
                    </a:cubicBezTo>
                    <a:lnTo>
                      <a:pt x="5798" y="2428"/>
                    </a:lnTo>
                    <a:lnTo>
                      <a:pt x="5802" y="2483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33"/>
              <p:cNvSpPr/>
              <p:nvPr/>
            </p:nvSpPr>
            <p:spPr>
              <a:xfrm flipH="1">
                <a:off x="-1230019" y="-317079"/>
                <a:ext cx="3232229" cy="577152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368" extrusionOk="0">
                    <a:moveTo>
                      <a:pt x="1042" y="9832"/>
                    </a:moveTo>
                    <a:cubicBezTo>
                      <a:pt x="931" y="9949"/>
                      <a:pt x="818" y="10064"/>
                      <a:pt x="709" y="10174"/>
                    </a:cubicBezTo>
                    <a:cubicBezTo>
                      <a:pt x="646" y="10238"/>
                      <a:pt x="582" y="10303"/>
                      <a:pt x="519" y="10368"/>
                    </a:cubicBezTo>
                    <a:lnTo>
                      <a:pt x="509" y="10358"/>
                    </a:lnTo>
                    <a:cubicBezTo>
                      <a:pt x="572" y="10293"/>
                      <a:pt x="636" y="10228"/>
                      <a:pt x="699" y="10164"/>
                    </a:cubicBezTo>
                    <a:cubicBezTo>
                      <a:pt x="809" y="10053"/>
                      <a:pt x="922" y="9938"/>
                      <a:pt x="1033" y="9822"/>
                    </a:cubicBezTo>
                    <a:cubicBezTo>
                      <a:pt x="1237" y="9607"/>
                      <a:pt x="1397" y="9425"/>
                      <a:pt x="1536" y="9249"/>
                    </a:cubicBezTo>
                    <a:cubicBezTo>
                      <a:pt x="1577" y="9198"/>
                      <a:pt x="1616" y="9146"/>
                      <a:pt x="1653" y="9095"/>
                    </a:cubicBezTo>
                    <a:cubicBezTo>
                      <a:pt x="1692" y="9042"/>
                      <a:pt x="1729" y="8988"/>
                      <a:pt x="1764" y="8936"/>
                    </a:cubicBezTo>
                    <a:cubicBezTo>
                      <a:pt x="1806" y="8874"/>
                      <a:pt x="1845" y="8810"/>
                      <a:pt x="1883" y="8745"/>
                    </a:cubicBezTo>
                    <a:cubicBezTo>
                      <a:pt x="1911" y="8696"/>
                      <a:pt x="1938" y="8647"/>
                      <a:pt x="1964" y="8596"/>
                    </a:cubicBezTo>
                    <a:cubicBezTo>
                      <a:pt x="2025" y="8477"/>
                      <a:pt x="2077" y="8353"/>
                      <a:pt x="2118" y="8225"/>
                    </a:cubicBezTo>
                    <a:cubicBezTo>
                      <a:pt x="2159" y="8094"/>
                      <a:pt x="2187" y="7958"/>
                      <a:pt x="2199" y="7821"/>
                    </a:cubicBezTo>
                    <a:cubicBezTo>
                      <a:pt x="2203" y="7776"/>
                      <a:pt x="2205" y="7730"/>
                      <a:pt x="2205" y="7685"/>
                    </a:cubicBezTo>
                    <a:cubicBezTo>
                      <a:pt x="2205" y="7590"/>
                      <a:pt x="2196" y="7496"/>
                      <a:pt x="2179" y="7403"/>
                    </a:cubicBezTo>
                    <a:cubicBezTo>
                      <a:pt x="2167" y="7333"/>
                      <a:pt x="2150" y="7265"/>
                      <a:pt x="2128" y="7198"/>
                    </a:cubicBezTo>
                    <a:cubicBezTo>
                      <a:pt x="2106" y="7132"/>
                      <a:pt x="2080" y="7066"/>
                      <a:pt x="2049" y="7003"/>
                    </a:cubicBezTo>
                    <a:cubicBezTo>
                      <a:pt x="2032" y="6969"/>
                      <a:pt x="2015" y="6936"/>
                      <a:pt x="1996" y="6903"/>
                    </a:cubicBezTo>
                    <a:cubicBezTo>
                      <a:pt x="1945" y="6815"/>
                      <a:pt x="1885" y="6731"/>
                      <a:pt x="1819" y="6654"/>
                    </a:cubicBezTo>
                    <a:cubicBezTo>
                      <a:pt x="1773" y="6601"/>
                      <a:pt x="1724" y="6551"/>
                      <a:pt x="1672" y="6505"/>
                    </a:cubicBezTo>
                    <a:lnTo>
                      <a:pt x="1666" y="6499"/>
                    </a:lnTo>
                    <a:cubicBezTo>
                      <a:pt x="1662" y="6495"/>
                      <a:pt x="1657" y="6491"/>
                      <a:pt x="1653" y="6488"/>
                    </a:cubicBezTo>
                    <a:lnTo>
                      <a:pt x="1634" y="6471"/>
                    </a:lnTo>
                    <a:lnTo>
                      <a:pt x="1597" y="6439"/>
                    </a:lnTo>
                    <a:cubicBezTo>
                      <a:pt x="1574" y="6420"/>
                      <a:pt x="1549" y="6400"/>
                      <a:pt x="1522" y="6378"/>
                    </a:cubicBezTo>
                    <a:cubicBezTo>
                      <a:pt x="1488" y="6351"/>
                      <a:pt x="1454" y="6325"/>
                      <a:pt x="1422" y="6299"/>
                    </a:cubicBezTo>
                    <a:lnTo>
                      <a:pt x="1374" y="6262"/>
                    </a:lnTo>
                    <a:cubicBezTo>
                      <a:pt x="1350" y="6243"/>
                      <a:pt x="1324" y="6222"/>
                      <a:pt x="1307" y="6208"/>
                    </a:cubicBezTo>
                    <a:lnTo>
                      <a:pt x="1241" y="6148"/>
                    </a:lnTo>
                    <a:cubicBezTo>
                      <a:pt x="1180" y="6093"/>
                      <a:pt x="1118" y="6038"/>
                      <a:pt x="1058" y="5985"/>
                    </a:cubicBezTo>
                    <a:cubicBezTo>
                      <a:pt x="1025" y="5956"/>
                      <a:pt x="993" y="5928"/>
                      <a:pt x="961" y="5899"/>
                    </a:cubicBezTo>
                    <a:cubicBezTo>
                      <a:pt x="885" y="5832"/>
                      <a:pt x="786" y="5743"/>
                      <a:pt x="690" y="5651"/>
                    </a:cubicBezTo>
                    <a:lnTo>
                      <a:pt x="675" y="5637"/>
                    </a:lnTo>
                    <a:cubicBezTo>
                      <a:pt x="659" y="5621"/>
                      <a:pt x="642" y="5605"/>
                      <a:pt x="625" y="5588"/>
                    </a:cubicBezTo>
                    <a:lnTo>
                      <a:pt x="593" y="5557"/>
                    </a:lnTo>
                    <a:lnTo>
                      <a:pt x="563" y="5526"/>
                    </a:lnTo>
                    <a:cubicBezTo>
                      <a:pt x="518" y="5477"/>
                      <a:pt x="482" y="5436"/>
                      <a:pt x="450" y="5396"/>
                    </a:cubicBezTo>
                    <a:cubicBezTo>
                      <a:pt x="384" y="5314"/>
                      <a:pt x="324" y="5227"/>
                      <a:pt x="271" y="5136"/>
                    </a:cubicBezTo>
                    <a:cubicBezTo>
                      <a:pt x="209" y="5028"/>
                      <a:pt x="157" y="4916"/>
                      <a:pt x="116" y="4799"/>
                    </a:cubicBezTo>
                    <a:cubicBezTo>
                      <a:pt x="39" y="4585"/>
                      <a:pt x="0" y="4359"/>
                      <a:pt x="0" y="4131"/>
                    </a:cubicBezTo>
                    <a:cubicBezTo>
                      <a:pt x="0" y="4130"/>
                      <a:pt x="0" y="4128"/>
                      <a:pt x="0" y="4126"/>
                    </a:cubicBezTo>
                    <a:cubicBezTo>
                      <a:pt x="0" y="4073"/>
                      <a:pt x="2" y="4017"/>
                      <a:pt x="8" y="3955"/>
                    </a:cubicBezTo>
                    <a:cubicBezTo>
                      <a:pt x="8" y="3950"/>
                      <a:pt x="9" y="3945"/>
                      <a:pt x="9" y="3939"/>
                    </a:cubicBezTo>
                    <a:cubicBezTo>
                      <a:pt x="10" y="3931"/>
                      <a:pt x="11" y="3922"/>
                      <a:pt x="12" y="3913"/>
                    </a:cubicBezTo>
                    <a:lnTo>
                      <a:pt x="17" y="3870"/>
                    </a:lnTo>
                    <a:cubicBezTo>
                      <a:pt x="18" y="3863"/>
                      <a:pt x="19" y="3856"/>
                      <a:pt x="20" y="3849"/>
                    </a:cubicBezTo>
                    <a:lnTo>
                      <a:pt x="23" y="3829"/>
                    </a:lnTo>
                    <a:cubicBezTo>
                      <a:pt x="24" y="3823"/>
                      <a:pt x="25" y="3818"/>
                      <a:pt x="26" y="3813"/>
                    </a:cubicBezTo>
                    <a:cubicBezTo>
                      <a:pt x="28" y="3805"/>
                      <a:pt x="29" y="3798"/>
                      <a:pt x="30" y="3790"/>
                    </a:cubicBezTo>
                    <a:cubicBezTo>
                      <a:pt x="51" y="3691"/>
                      <a:pt x="87" y="3596"/>
                      <a:pt x="137" y="3508"/>
                    </a:cubicBezTo>
                    <a:cubicBezTo>
                      <a:pt x="220" y="3365"/>
                      <a:pt x="338" y="3246"/>
                      <a:pt x="481" y="3164"/>
                    </a:cubicBezTo>
                    <a:cubicBezTo>
                      <a:pt x="524" y="3139"/>
                      <a:pt x="568" y="3118"/>
                      <a:pt x="614" y="3101"/>
                    </a:cubicBezTo>
                    <a:cubicBezTo>
                      <a:pt x="712" y="3063"/>
                      <a:pt x="816" y="3043"/>
                      <a:pt x="920" y="3041"/>
                    </a:cubicBezTo>
                    <a:lnTo>
                      <a:pt x="930" y="3041"/>
                    </a:lnTo>
                    <a:cubicBezTo>
                      <a:pt x="939" y="3041"/>
                      <a:pt x="950" y="3040"/>
                      <a:pt x="960" y="3041"/>
                    </a:cubicBezTo>
                    <a:lnTo>
                      <a:pt x="989" y="3041"/>
                    </a:lnTo>
                    <a:cubicBezTo>
                      <a:pt x="991" y="3041"/>
                      <a:pt x="993" y="3042"/>
                      <a:pt x="996" y="3042"/>
                    </a:cubicBezTo>
                    <a:lnTo>
                      <a:pt x="1041" y="3045"/>
                    </a:lnTo>
                    <a:lnTo>
                      <a:pt x="1049" y="3046"/>
                    </a:lnTo>
                    <a:cubicBezTo>
                      <a:pt x="1054" y="3046"/>
                      <a:pt x="1058" y="3046"/>
                      <a:pt x="1063" y="3047"/>
                    </a:cubicBezTo>
                    <a:lnTo>
                      <a:pt x="1126" y="3054"/>
                    </a:lnTo>
                    <a:lnTo>
                      <a:pt x="1168" y="3060"/>
                    </a:lnTo>
                    <a:cubicBezTo>
                      <a:pt x="1189" y="3063"/>
                      <a:pt x="1211" y="3067"/>
                      <a:pt x="1232" y="3071"/>
                    </a:cubicBezTo>
                    <a:lnTo>
                      <a:pt x="1252" y="3075"/>
                    </a:lnTo>
                    <a:cubicBezTo>
                      <a:pt x="1263" y="3077"/>
                      <a:pt x="1275" y="3079"/>
                      <a:pt x="1285" y="3082"/>
                    </a:cubicBezTo>
                    <a:lnTo>
                      <a:pt x="1336" y="3093"/>
                    </a:lnTo>
                    <a:lnTo>
                      <a:pt x="1378" y="3104"/>
                    </a:lnTo>
                    <a:lnTo>
                      <a:pt x="1392" y="3108"/>
                    </a:lnTo>
                    <a:cubicBezTo>
                      <a:pt x="1401" y="3110"/>
                      <a:pt x="1411" y="3113"/>
                      <a:pt x="1421" y="3116"/>
                    </a:cubicBezTo>
                    <a:lnTo>
                      <a:pt x="1447" y="3123"/>
                    </a:lnTo>
                    <a:cubicBezTo>
                      <a:pt x="1466" y="3129"/>
                      <a:pt x="1485" y="3134"/>
                      <a:pt x="1505" y="3141"/>
                    </a:cubicBezTo>
                    <a:lnTo>
                      <a:pt x="1546" y="3154"/>
                    </a:lnTo>
                    <a:cubicBezTo>
                      <a:pt x="1555" y="3157"/>
                      <a:pt x="1564" y="3160"/>
                      <a:pt x="1573" y="3163"/>
                    </a:cubicBezTo>
                    <a:lnTo>
                      <a:pt x="1588" y="3168"/>
                    </a:lnTo>
                    <a:cubicBezTo>
                      <a:pt x="1695" y="3205"/>
                      <a:pt x="1806" y="3250"/>
                      <a:pt x="1920" y="3302"/>
                    </a:cubicBezTo>
                    <a:cubicBezTo>
                      <a:pt x="2143" y="3402"/>
                      <a:pt x="2366" y="3521"/>
                      <a:pt x="2575" y="3634"/>
                    </a:cubicBezTo>
                    <a:lnTo>
                      <a:pt x="2628" y="3663"/>
                    </a:lnTo>
                    <a:cubicBezTo>
                      <a:pt x="2719" y="3712"/>
                      <a:pt x="2812" y="3762"/>
                      <a:pt x="2906" y="3811"/>
                    </a:cubicBezTo>
                    <a:cubicBezTo>
                      <a:pt x="2956" y="3837"/>
                      <a:pt x="3015" y="3868"/>
                      <a:pt x="3076" y="3898"/>
                    </a:cubicBezTo>
                    <a:lnTo>
                      <a:pt x="3119" y="3919"/>
                    </a:lnTo>
                    <a:lnTo>
                      <a:pt x="3205" y="3961"/>
                    </a:lnTo>
                    <a:lnTo>
                      <a:pt x="3247" y="3980"/>
                    </a:lnTo>
                    <a:lnTo>
                      <a:pt x="3244" y="3986"/>
                    </a:lnTo>
                    <a:lnTo>
                      <a:pt x="3247" y="3980"/>
                    </a:lnTo>
                    <a:lnTo>
                      <a:pt x="3300" y="4005"/>
                    </a:lnTo>
                    <a:cubicBezTo>
                      <a:pt x="3311" y="4011"/>
                      <a:pt x="3322" y="4016"/>
                      <a:pt x="3334" y="4021"/>
                    </a:cubicBezTo>
                    <a:lnTo>
                      <a:pt x="3380" y="4042"/>
                    </a:lnTo>
                    <a:cubicBezTo>
                      <a:pt x="3390" y="4046"/>
                      <a:pt x="3400" y="4050"/>
                      <a:pt x="3411" y="4054"/>
                    </a:cubicBezTo>
                    <a:lnTo>
                      <a:pt x="3427" y="4061"/>
                    </a:lnTo>
                    <a:cubicBezTo>
                      <a:pt x="3449" y="4070"/>
                      <a:pt x="3472" y="4079"/>
                      <a:pt x="3495" y="4087"/>
                    </a:cubicBezTo>
                    <a:lnTo>
                      <a:pt x="3521" y="4097"/>
                    </a:lnTo>
                    <a:lnTo>
                      <a:pt x="3593" y="4121"/>
                    </a:lnTo>
                    <a:lnTo>
                      <a:pt x="3617" y="4128"/>
                    </a:lnTo>
                    <a:cubicBezTo>
                      <a:pt x="3682" y="4148"/>
                      <a:pt x="3748" y="4165"/>
                      <a:pt x="3815" y="4178"/>
                    </a:cubicBezTo>
                    <a:cubicBezTo>
                      <a:pt x="3882" y="4192"/>
                      <a:pt x="3950" y="4201"/>
                      <a:pt x="4019" y="4207"/>
                    </a:cubicBezTo>
                    <a:lnTo>
                      <a:pt x="4036" y="4209"/>
                    </a:lnTo>
                    <a:cubicBezTo>
                      <a:pt x="4047" y="4210"/>
                      <a:pt x="4059" y="4211"/>
                      <a:pt x="4070" y="4211"/>
                    </a:cubicBezTo>
                    <a:lnTo>
                      <a:pt x="4129" y="4214"/>
                    </a:lnTo>
                    <a:cubicBezTo>
                      <a:pt x="4160" y="4215"/>
                      <a:pt x="4193" y="4215"/>
                      <a:pt x="4225" y="4214"/>
                    </a:cubicBezTo>
                    <a:cubicBezTo>
                      <a:pt x="4295" y="4213"/>
                      <a:pt x="4364" y="4207"/>
                      <a:pt x="4433" y="4196"/>
                    </a:cubicBezTo>
                    <a:cubicBezTo>
                      <a:pt x="4572" y="4176"/>
                      <a:pt x="4707" y="4137"/>
                      <a:pt x="4836" y="4080"/>
                    </a:cubicBezTo>
                    <a:cubicBezTo>
                      <a:pt x="4887" y="4058"/>
                      <a:pt x="4937" y="4032"/>
                      <a:pt x="4985" y="4005"/>
                    </a:cubicBezTo>
                    <a:cubicBezTo>
                      <a:pt x="5059" y="3962"/>
                      <a:pt x="5129" y="3914"/>
                      <a:pt x="5194" y="3860"/>
                    </a:cubicBezTo>
                    <a:cubicBezTo>
                      <a:pt x="5302" y="3770"/>
                      <a:pt x="5398" y="3666"/>
                      <a:pt x="5479" y="3551"/>
                    </a:cubicBezTo>
                    <a:cubicBezTo>
                      <a:pt x="5506" y="3512"/>
                      <a:pt x="5531" y="3472"/>
                      <a:pt x="5554" y="3432"/>
                    </a:cubicBezTo>
                    <a:cubicBezTo>
                      <a:pt x="5600" y="3352"/>
                      <a:pt x="5640" y="3268"/>
                      <a:pt x="5672" y="3182"/>
                    </a:cubicBezTo>
                    <a:cubicBezTo>
                      <a:pt x="5721" y="3053"/>
                      <a:pt x="5754" y="2919"/>
                      <a:pt x="5773" y="2782"/>
                    </a:cubicBezTo>
                    <a:cubicBezTo>
                      <a:pt x="5782" y="2714"/>
                      <a:pt x="5788" y="2646"/>
                      <a:pt x="5790" y="2578"/>
                    </a:cubicBezTo>
                    <a:cubicBezTo>
                      <a:pt x="5793" y="2516"/>
                      <a:pt x="5792" y="2450"/>
                      <a:pt x="5788" y="2375"/>
                    </a:cubicBezTo>
                    <a:lnTo>
                      <a:pt x="5784" y="2324"/>
                    </a:lnTo>
                    <a:lnTo>
                      <a:pt x="5779" y="2274"/>
                    </a:lnTo>
                    <a:cubicBezTo>
                      <a:pt x="5778" y="2259"/>
                      <a:pt x="5776" y="2243"/>
                      <a:pt x="5774" y="2228"/>
                    </a:cubicBezTo>
                    <a:lnTo>
                      <a:pt x="5774" y="2224"/>
                    </a:lnTo>
                    <a:cubicBezTo>
                      <a:pt x="5773" y="2218"/>
                      <a:pt x="5772" y="2213"/>
                      <a:pt x="5771" y="2207"/>
                    </a:cubicBezTo>
                    <a:cubicBezTo>
                      <a:pt x="5770" y="2196"/>
                      <a:pt x="5769" y="2185"/>
                      <a:pt x="5767" y="2174"/>
                    </a:cubicBezTo>
                    <a:lnTo>
                      <a:pt x="5764" y="2157"/>
                    </a:lnTo>
                    <a:cubicBezTo>
                      <a:pt x="5760" y="2130"/>
                      <a:pt x="5756" y="2102"/>
                      <a:pt x="5750" y="2075"/>
                    </a:cubicBezTo>
                    <a:cubicBezTo>
                      <a:pt x="5749" y="2069"/>
                      <a:pt x="5748" y="2063"/>
                      <a:pt x="5747" y="2058"/>
                    </a:cubicBezTo>
                    <a:cubicBezTo>
                      <a:pt x="5745" y="2047"/>
                      <a:pt x="5743" y="2036"/>
                      <a:pt x="5741" y="2026"/>
                    </a:cubicBezTo>
                    <a:lnTo>
                      <a:pt x="5730" y="1976"/>
                    </a:lnTo>
                    <a:cubicBezTo>
                      <a:pt x="5727" y="1965"/>
                      <a:pt x="5724" y="1954"/>
                      <a:pt x="5722" y="1943"/>
                    </a:cubicBezTo>
                    <a:cubicBezTo>
                      <a:pt x="5720" y="1937"/>
                      <a:pt x="5719" y="1932"/>
                      <a:pt x="5717" y="1927"/>
                    </a:cubicBezTo>
                    <a:cubicBezTo>
                      <a:pt x="5716" y="1921"/>
                      <a:pt x="5714" y="1915"/>
                      <a:pt x="5713" y="1910"/>
                    </a:cubicBezTo>
                    <a:cubicBezTo>
                      <a:pt x="5710" y="1899"/>
                      <a:pt x="5707" y="1888"/>
                      <a:pt x="5704" y="1878"/>
                    </a:cubicBezTo>
                    <a:lnTo>
                      <a:pt x="5701" y="1868"/>
                    </a:lnTo>
                    <a:cubicBezTo>
                      <a:pt x="5693" y="1840"/>
                      <a:pt x="5685" y="1810"/>
                      <a:pt x="5675" y="1782"/>
                    </a:cubicBezTo>
                    <a:cubicBezTo>
                      <a:pt x="5657" y="1725"/>
                      <a:pt x="5635" y="1664"/>
                      <a:pt x="5608" y="1595"/>
                    </a:cubicBezTo>
                    <a:lnTo>
                      <a:pt x="5589" y="1549"/>
                    </a:lnTo>
                    <a:cubicBezTo>
                      <a:pt x="5585" y="1539"/>
                      <a:pt x="5580" y="1530"/>
                      <a:pt x="5576" y="1520"/>
                    </a:cubicBezTo>
                    <a:lnTo>
                      <a:pt x="5569" y="1504"/>
                    </a:lnTo>
                    <a:cubicBezTo>
                      <a:pt x="5560" y="1482"/>
                      <a:pt x="5549" y="1460"/>
                      <a:pt x="5539" y="1438"/>
                    </a:cubicBezTo>
                    <a:lnTo>
                      <a:pt x="5528" y="1414"/>
                    </a:lnTo>
                    <a:cubicBezTo>
                      <a:pt x="5505" y="1366"/>
                      <a:pt x="5474" y="1302"/>
                      <a:pt x="5439" y="1239"/>
                    </a:cubicBezTo>
                    <a:cubicBezTo>
                      <a:pt x="5428" y="1220"/>
                      <a:pt x="5417" y="1201"/>
                      <a:pt x="5407" y="1182"/>
                    </a:cubicBezTo>
                    <a:cubicBezTo>
                      <a:pt x="5401" y="1173"/>
                      <a:pt x="5396" y="1163"/>
                      <a:pt x="5391" y="1154"/>
                    </a:cubicBezTo>
                    <a:cubicBezTo>
                      <a:pt x="5385" y="1145"/>
                      <a:pt x="5380" y="1136"/>
                      <a:pt x="5374" y="1126"/>
                    </a:cubicBezTo>
                    <a:cubicBezTo>
                      <a:pt x="5363" y="1108"/>
                      <a:pt x="5352" y="1089"/>
                      <a:pt x="5341" y="1070"/>
                    </a:cubicBezTo>
                    <a:cubicBezTo>
                      <a:pt x="5306" y="1013"/>
                      <a:pt x="5270" y="958"/>
                      <a:pt x="5236" y="907"/>
                    </a:cubicBezTo>
                    <a:cubicBezTo>
                      <a:pt x="5165" y="802"/>
                      <a:pt x="5090" y="697"/>
                      <a:pt x="5012" y="594"/>
                    </a:cubicBezTo>
                    <a:cubicBezTo>
                      <a:pt x="4852" y="385"/>
                      <a:pt x="4683" y="186"/>
                      <a:pt x="4533" y="9"/>
                    </a:cubicBezTo>
                    <a:lnTo>
                      <a:pt x="4544" y="0"/>
                    </a:lnTo>
                    <a:cubicBezTo>
                      <a:pt x="4694" y="177"/>
                      <a:pt x="4864" y="377"/>
                      <a:pt x="5023" y="586"/>
                    </a:cubicBezTo>
                    <a:cubicBezTo>
                      <a:pt x="5102" y="689"/>
                      <a:pt x="5178" y="794"/>
                      <a:pt x="5248" y="899"/>
                    </a:cubicBezTo>
                    <a:cubicBezTo>
                      <a:pt x="5282" y="951"/>
                      <a:pt x="5319" y="1006"/>
                      <a:pt x="5353" y="1063"/>
                    </a:cubicBezTo>
                    <a:cubicBezTo>
                      <a:pt x="5364" y="1081"/>
                      <a:pt x="5376" y="1101"/>
                      <a:pt x="5386" y="1119"/>
                    </a:cubicBezTo>
                    <a:cubicBezTo>
                      <a:pt x="5392" y="1128"/>
                      <a:pt x="5398" y="1138"/>
                      <a:pt x="5403" y="1147"/>
                    </a:cubicBezTo>
                    <a:cubicBezTo>
                      <a:pt x="5408" y="1156"/>
                      <a:pt x="5414" y="1166"/>
                      <a:pt x="5419" y="1175"/>
                    </a:cubicBezTo>
                    <a:cubicBezTo>
                      <a:pt x="5430" y="1194"/>
                      <a:pt x="5441" y="1213"/>
                      <a:pt x="5451" y="1233"/>
                    </a:cubicBezTo>
                    <a:cubicBezTo>
                      <a:pt x="5486" y="1295"/>
                      <a:pt x="5517" y="1359"/>
                      <a:pt x="5541" y="1408"/>
                    </a:cubicBezTo>
                    <a:lnTo>
                      <a:pt x="5552" y="1432"/>
                    </a:lnTo>
                    <a:cubicBezTo>
                      <a:pt x="5562" y="1454"/>
                      <a:pt x="5573" y="1476"/>
                      <a:pt x="5582" y="1499"/>
                    </a:cubicBezTo>
                    <a:lnTo>
                      <a:pt x="5589" y="1514"/>
                    </a:lnTo>
                    <a:cubicBezTo>
                      <a:pt x="5593" y="1524"/>
                      <a:pt x="5598" y="1534"/>
                      <a:pt x="5602" y="1544"/>
                    </a:cubicBezTo>
                    <a:lnTo>
                      <a:pt x="5621" y="1590"/>
                    </a:lnTo>
                    <a:cubicBezTo>
                      <a:pt x="5648" y="1660"/>
                      <a:pt x="5670" y="1721"/>
                      <a:pt x="5689" y="1778"/>
                    </a:cubicBezTo>
                    <a:cubicBezTo>
                      <a:pt x="5698" y="1807"/>
                      <a:pt x="5707" y="1836"/>
                      <a:pt x="5715" y="1864"/>
                    </a:cubicBezTo>
                    <a:lnTo>
                      <a:pt x="5718" y="1874"/>
                    </a:lnTo>
                    <a:cubicBezTo>
                      <a:pt x="5721" y="1885"/>
                      <a:pt x="5724" y="1896"/>
                      <a:pt x="5727" y="1906"/>
                    </a:cubicBezTo>
                    <a:cubicBezTo>
                      <a:pt x="5728" y="1912"/>
                      <a:pt x="5730" y="1918"/>
                      <a:pt x="5731" y="1923"/>
                    </a:cubicBezTo>
                    <a:cubicBezTo>
                      <a:pt x="5732" y="1929"/>
                      <a:pt x="5734" y="1934"/>
                      <a:pt x="5735" y="1939"/>
                    </a:cubicBezTo>
                    <a:cubicBezTo>
                      <a:pt x="5738" y="1950"/>
                      <a:pt x="5741" y="1962"/>
                      <a:pt x="5744" y="1973"/>
                    </a:cubicBezTo>
                    <a:lnTo>
                      <a:pt x="5755" y="2023"/>
                    </a:lnTo>
                    <a:cubicBezTo>
                      <a:pt x="5757" y="2034"/>
                      <a:pt x="5759" y="2045"/>
                      <a:pt x="5761" y="2055"/>
                    </a:cubicBezTo>
                    <a:cubicBezTo>
                      <a:pt x="5762" y="2061"/>
                      <a:pt x="5763" y="2067"/>
                      <a:pt x="5764" y="2072"/>
                    </a:cubicBezTo>
                    <a:cubicBezTo>
                      <a:pt x="5770" y="2100"/>
                      <a:pt x="5774" y="2128"/>
                      <a:pt x="5778" y="2155"/>
                    </a:cubicBezTo>
                    <a:lnTo>
                      <a:pt x="5781" y="2172"/>
                    </a:lnTo>
                    <a:cubicBezTo>
                      <a:pt x="5783" y="2183"/>
                      <a:pt x="5784" y="2194"/>
                      <a:pt x="5785" y="2205"/>
                    </a:cubicBezTo>
                    <a:cubicBezTo>
                      <a:pt x="5786" y="2211"/>
                      <a:pt x="5787" y="2217"/>
                      <a:pt x="5788" y="2222"/>
                    </a:cubicBezTo>
                    <a:lnTo>
                      <a:pt x="5788" y="2227"/>
                    </a:lnTo>
                    <a:cubicBezTo>
                      <a:pt x="5790" y="2242"/>
                      <a:pt x="5792" y="2257"/>
                      <a:pt x="5793" y="2273"/>
                    </a:cubicBezTo>
                    <a:lnTo>
                      <a:pt x="5798" y="2324"/>
                    </a:lnTo>
                    <a:lnTo>
                      <a:pt x="5802" y="2374"/>
                    </a:lnTo>
                    <a:cubicBezTo>
                      <a:pt x="5806" y="2450"/>
                      <a:pt x="5807" y="2517"/>
                      <a:pt x="5804" y="2579"/>
                    </a:cubicBezTo>
                    <a:cubicBezTo>
                      <a:pt x="5802" y="2648"/>
                      <a:pt x="5796" y="2716"/>
                      <a:pt x="5787" y="2784"/>
                    </a:cubicBezTo>
                    <a:cubicBezTo>
                      <a:pt x="5768" y="2922"/>
                      <a:pt x="5734" y="3057"/>
                      <a:pt x="5686" y="3187"/>
                    </a:cubicBezTo>
                    <a:cubicBezTo>
                      <a:pt x="5653" y="3274"/>
                      <a:pt x="5613" y="3358"/>
                      <a:pt x="5567" y="3438"/>
                    </a:cubicBezTo>
                    <a:cubicBezTo>
                      <a:pt x="5543" y="3480"/>
                      <a:pt x="5517" y="3520"/>
                      <a:pt x="5490" y="3559"/>
                    </a:cubicBezTo>
                    <a:cubicBezTo>
                      <a:pt x="5409" y="3675"/>
                      <a:pt x="5312" y="3780"/>
                      <a:pt x="5203" y="3871"/>
                    </a:cubicBezTo>
                    <a:cubicBezTo>
                      <a:pt x="5137" y="3925"/>
                      <a:pt x="5066" y="3974"/>
                      <a:pt x="4992" y="4017"/>
                    </a:cubicBezTo>
                    <a:cubicBezTo>
                      <a:pt x="4943" y="4045"/>
                      <a:pt x="4893" y="4071"/>
                      <a:pt x="4841" y="4093"/>
                    </a:cubicBezTo>
                    <a:cubicBezTo>
                      <a:pt x="4712" y="4150"/>
                      <a:pt x="4575" y="4189"/>
                      <a:pt x="4435" y="4210"/>
                    </a:cubicBezTo>
                    <a:cubicBezTo>
                      <a:pt x="4366" y="4221"/>
                      <a:pt x="4296" y="4227"/>
                      <a:pt x="4226" y="4228"/>
                    </a:cubicBezTo>
                    <a:cubicBezTo>
                      <a:pt x="4212" y="4229"/>
                      <a:pt x="4199" y="4229"/>
                      <a:pt x="4185" y="4229"/>
                    </a:cubicBezTo>
                    <a:cubicBezTo>
                      <a:pt x="4166" y="4229"/>
                      <a:pt x="4147" y="4229"/>
                      <a:pt x="4128" y="4228"/>
                    </a:cubicBezTo>
                    <a:lnTo>
                      <a:pt x="4121" y="4228"/>
                    </a:lnTo>
                    <a:lnTo>
                      <a:pt x="4069" y="4226"/>
                    </a:lnTo>
                    <a:cubicBezTo>
                      <a:pt x="4057" y="4225"/>
                      <a:pt x="4046" y="4224"/>
                      <a:pt x="4035" y="4223"/>
                    </a:cubicBezTo>
                    <a:lnTo>
                      <a:pt x="4017" y="4222"/>
                    </a:lnTo>
                    <a:cubicBezTo>
                      <a:pt x="3948" y="4216"/>
                      <a:pt x="3880" y="4206"/>
                      <a:pt x="3812" y="4192"/>
                    </a:cubicBezTo>
                    <a:cubicBezTo>
                      <a:pt x="3745" y="4179"/>
                      <a:pt x="3678" y="4162"/>
                      <a:pt x="3613" y="4142"/>
                    </a:cubicBezTo>
                    <a:lnTo>
                      <a:pt x="3589" y="4135"/>
                    </a:lnTo>
                    <a:lnTo>
                      <a:pt x="3516" y="4111"/>
                    </a:lnTo>
                    <a:lnTo>
                      <a:pt x="3490" y="4101"/>
                    </a:lnTo>
                    <a:cubicBezTo>
                      <a:pt x="3467" y="4093"/>
                      <a:pt x="3444" y="4084"/>
                      <a:pt x="3421" y="4074"/>
                    </a:cubicBezTo>
                    <a:lnTo>
                      <a:pt x="3405" y="4068"/>
                    </a:lnTo>
                    <a:cubicBezTo>
                      <a:pt x="3395" y="4064"/>
                      <a:pt x="3384" y="4060"/>
                      <a:pt x="3374" y="4055"/>
                    </a:cubicBezTo>
                    <a:lnTo>
                      <a:pt x="3328" y="4035"/>
                    </a:lnTo>
                    <a:cubicBezTo>
                      <a:pt x="3316" y="4029"/>
                      <a:pt x="3304" y="4024"/>
                      <a:pt x="3293" y="4019"/>
                    </a:cubicBezTo>
                    <a:lnTo>
                      <a:pt x="3241" y="3993"/>
                    </a:lnTo>
                    <a:lnTo>
                      <a:pt x="3177" y="3964"/>
                    </a:lnTo>
                    <a:lnTo>
                      <a:pt x="3112" y="3933"/>
                    </a:lnTo>
                    <a:lnTo>
                      <a:pt x="3069" y="3911"/>
                    </a:lnTo>
                    <a:cubicBezTo>
                      <a:pt x="3008" y="3881"/>
                      <a:pt x="2949" y="3850"/>
                      <a:pt x="2899" y="3824"/>
                    </a:cubicBezTo>
                    <a:cubicBezTo>
                      <a:pt x="2805" y="3775"/>
                      <a:pt x="2712" y="3724"/>
                      <a:pt x="2621" y="3675"/>
                    </a:cubicBezTo>
                    <a:lnTo>
                      <a:pt x="2568" y="3647"/>
                    </a:lnTo>
                    <a:cubicBezTo>
                      <a:pt x="2359" y="3534"/>
                      <a:pt x="2136" y="3415"/>
                      <a:pt x="1914" y="3315"/>
                    </a:cubicBezTo>
                    <a:cubicBezTo>
                      <a:pt x="1801" y="3264"/>
                      <a:pt x="1689" y="3219"/>
                      <a:pt x="1583" y="3182"/>
                    </a:cubicBezTo>
                    <a:lnTo>
                      <a:pt x="1568" y="3177"/>
                    </a:lnTo>
                    <a:cubicBezTo>
                      <a:pt x="1559" y="3174"/>
                      <a:pt x="1551" y="3171"/>
                      <a:pt x="1542" y="3168"/>
                    </a:cubicBezTo>
                    <a:lnTo>
                      <a:pt x="1500" y="3155"/>
                    </a:lnTo>
                    <a:cubicBezTo>
                      <a:pt x="1481" y="3148"/>
                      <a:pt x="1461" y="3143"/>
                      <a:pt x="1443" y="3137"/>
                    </a:cubicBezTo>
                    <a:lnTo>
                      <a:pt x="1416" y="3130"/>
                    </a:lnTo>
                    <a:cubicBezTo>
                      <a:pt x="1407" y="3127"/>
                      <a:pt x="1397" y="3124"/>
                      <a:pt x="1388" y="3122"/>
                    </a:cubicBezTo>
                    <a:lnTo>
                      <a:pt x="1374" y="3118"/>
                    </a:lnTo>
                    <a:lnTo>
                      <a:pt x="1333" y="3108"/>
                    </a:lnTo>
                    <a:lnTo>
                      <a:pt x="1282" y="3096"/>
                    </a:lnTo>
                    <a:cubicBezTo>
                      <a:pt x="1271" y="3094"/>
                      <a:pt x="1260" y="3091"/>
                      <a:pt x="1249" y="3089"/>
                    </a:cubicBezTo>
                    <a:lnTo>
                      <a:pt x="1229" y="3085"/>
                    </a:lnTo>
                    <a:cubicBezTo>
                      <a:pt x="1208" y="3081"/>
                      <a:pt x="1186" y="3077"/>
                      <a:pt x="1165" y="3074"/>
                    </a:cubicBezTo>
                    <a:lnTo>
                      <a:pt x="1123" y="3068"/>
                    </a:lnTo>
                    <a:lnTo>
                      <a:pt x="1060" y="3061"/>
                    </a:lnTo>
                    <a:cubicBezTo>
                      <a:pt x="1056" y="3060"/>
                      <a:pt x="1052" y="3060"/>
                      <a:pt x="1047" y="3060"/>
                    </a:cubicBezTo>
                    <a:lnTo>
                      <a:pt x="1040" y="3059"/>
                    </a:lnTo>
                    <a:lnTo>
                      <a:pt x="994" y="3056"/>
                    </a:lnTo>
                    <a:cubicBezTo>
                      <a:pt x="992" y="3056"/>
                      <a:pt x="990" y="3056"/>
                      <a:pt x="988" y="3056"/>
                    </a:cubicBezTo>
                    <a:lnTo>
                      <a:pt x="959" y="3055"/>
                    </a:lnTo>
                    <a:cubicBezTo>
                      <a:pt x="949" y="3054"/>
                      <a:pt x="939" y="3055"/>
                      <a:pt x="929" y="3055"/>
                    </a:cubicBezTo>
                    <a:lnTo>
                      <a:pt x="920" y="3055"/>
                    </a:lnTo>
                    <a:cubicBezTo>
                      <a:pt x="817" y="3057"/>
                      <a:pt x="715" y="3077"/>
                      <a:pt x="619" y="3114"/>
                    </a:cubicBezTo>
                    <a:cubicBezTo>
                      <a:pt x="573" y="3131"/>
                      <a:pt x="530" y="3152"/>
                      <a:pt x="488" y="3176"/>
                    </a:cubicBezTo>
                    <a:cubicBezTo>
                      <a:pt x="347" y="3258"/>
                      <a:pt x="230" y="3375"/>
                      <a:pt x="149" y="3515"/>
                    </a:cubicBezTo>
                    <a:cubicBezTo>
                      <a:pt x="99" y="3602"/>
                      <a:pt x="63" y="3695"/>
                      <a:pt x="43" y="3793"/>
                    </a:cubicBezTo>
                    <a:cubicBezTo>
                      <a:pt x="42" y="3801"/>
                      <a:pt x="41" y="3808"/>
                      <a:pt x="39" y="3816"/>
                    </a:cubicBezTo>
                    <a:cubicBezTo>
                      <a:pt x="38" y="3821"/>
                      <a:pt x="38" y="3826"/>
                      <a:pt x="37" y="3831"/>
                    </a:cubicBezTo>
                    <a:lnTo>
                      <a:pt x="33" y="3851"/>
                    </a:lnTo>
                    <a:cubicBezTo>
                      <a:pt x="32" y="3858"/>
                      <a:pt x="31" y="3865"/>
                      <a:pt x="31" y="3872"/>
                    </a:cubicBezTo>
                    <a:lnTo>
                      <a:pt x="25" y="3915"/>
                    </a:lnTo>
                    <a:cubicBezTo>
                      <a:pt x="24" y="3923"/>
                      <a:pt x="24" y="3932"/>
                      <a:pt x="23" y="3941"/>
                    </a:cubicBezTo>
                    <a:cubicBezTo>
                      <a:pt x="22" y="3946"/>
                      <a:pt x="22" y="3952"/>
                      <a:pt x="21" y="3957"/>
                    </a:cubicBezTo>
                    <a:cubicBezTo>
                      <a:pt x="16" y="4018"/>
                      <a:pt x="13" y="4074"/>
                      <a:pt x="13" y="4127"/>
                    </a:cubicBezTo>
                    <a:cubicBezTo>
                      <a:pt x="13" y="4128"/>
                      <a:pt x="13" y="4130"/>
                      <a:pt x="13" y="4132"/>
                    </a:cubicBezTo>
                    <a:cubicBezTo>
                      <a:pt x="13" y="4358"/>
                      <a:pt x="52" y="4582"/>
                      <a:pt x="128" y="4795"/>
                    </a:cubicBezTo>
                    <a:cubicBezTo>
                      <a:pt x="170" y="4911"/>
                      <a:pt x="221" y="5023"/>
                      <a:pt x="283" y="5129"/>
                    </a:cubicBezTo>
                    <a:cubicBezTo>
                      <a:pt x="335" y="5220"/>
                      <a:pt x="394" y="5306"/>
                      <a:pt x="460" y="5388"/>
                    </a:cubicBezTo>
                    <a:lnTo>
                      <a:pt x="455" y="5392"/>
                    </a:lnTo>
                    <a:lnTo>
                      <a:pt x="460" y="5388"/>
                    </a:lnTo>
                    <a:cubicBezTo>
                      <a:pt x="492" y="5428"/>
                      <a:pt x="528" y="5468"/>
                      <a:pt x="573" y="5517"/>
                    </a:cubicBezTo>
                    <a:lnTo>
                      <a:pt x="618" y="5563"/>
                    </a:lnTo>
                    <a:lnTo>
                      <a:pt x="634" y="5578"/>
                    </a:lnTo>
                    <a:cubicBezTo>
                      <a:pt x="651" y="5595"/>
                      <a:pt x="668" y="5611"/>
                      <a:pt x="684" y="5627"/>
                    </a:cubicBezTo>
                    <a:lnTo>
                      <a:pt x="699" y="5641"/>
                    </a:lnTo>
                    <a:cubicBezTo>
                      <a:pt x="795" y="5733"/>
                      <a:pt x="894" y="5822"/>
                      <a:pt x="970" y="5889"/>
                    </a:cubicBezTo>
                    <a:cubicBezTo>
                      <a:pt x="1001" y="5917"/>
                      <a:pt x="1034" y="5946"/>
                      <a:pt x="1066" y="5975"/>
                    </a:cubicBezTo>
                    <a:cubicBezTo>
                      <a:pt x="1126" y="6028"/>
                      <a:pt x="1188" y="6083"/>
                      <a:pt x="1250" y="6138"/>
                    </a:cubicBezTo>
                    <a:lnTo>
                      <a:pt x="1316" y="6198"/>
                    </a:lnTo>
                    <a:cubicBezTo>
                      <a:pt x="1332" y="6212"/>
                      <a:pt x="1358" y="6233"/>
                      <a:pt x="1382" y="6251"/>
                    </a:cubicBezTo>
                    <a:lnTo>
                      <a:pt x="1430" y="6289"/>
                    </a:lnTo>
                    <a:cubicBezTo>
                      <a:pt x="1462" y="6314"/>
                      <a:pt x="1496" y="6341"/>
                      <a:pt x="1530" y="6367"/>
                    </a:cubicBezTo>
                    <a:cubicBezTo>
                      <a:pt x="1557" y="6390"/>
                      <a:pt x="1582" y="6410"/>
                      <a:pt x="1605" y="6429"/>
                    </a:cubicBezTo>
                    <a:lnTo>
                      <a:pt x="1662" y="6477"/>
                    </a:lnTo>
                    <a:cubicBezTo>
                      <a:pt x="1666" y="6481"/>
                      <a:pt x="1670" y="6485"/>
                      <a:pt x="1675" y="6489"/>
                    </a:cubicBezTo>
                    <a:lnTo>
                      <a:pt x="1681" y="6495"/>
                    </a:lnTo>
                    <a:cubicBezTo>
                      <a:pt x="1733" y="6542"/>
                      <a:pt x="1782" y="6592"/>
                      <a:pt x="1828" y="6645"/>
                    </a:cubicBezTo>
                    <a:cubicBezTo>
                      <a:pt x="1895" y="6723"/>
                      <a:pt x="1955" y="6806"/>
                      <a:pt x="2006" y="6895"/>
                    </a:cubicBezTo>
                    <a:cubicBezTo>
                      <a:pt x="2025" y="6929"/>
                      <a:pt x="2044" y="6963"/>
                      <a:pt x="2060" y="6997"/>
                    </a:cubicBezTo>
                    <a:cubicBezTo>
                      <a:pt x="2091" y="7061"/>
                      <a:pt x="2118" y="7127"/>
                      <a:pt x="2140" y="7194"/>
                    </a:cubicBezTo>
                    <a:cubicBezTo>
                      <a:pt x="2162" y="7262"/>
                      <a:pt x="2179" y="7331"/>
                      <a:pt x="2192" y="7400"/>
                    </a:cubicBezTo>
                    <a:cubicBezTo>
                      <a:pt x="2209" y="7494"/>
                      <a:pt x="2218" y="7590"/>
                      <a:pt x="2218" y="7685"/>
                    </a:cubicBezTo>
                    <a:cubicBezTo>
                      <a:pt x="2218" y="7731"/>
                      <a:pt x="2216" y="7777"/>
                      <a:pt x="2212" y="7822"/>
                    </a:cubicBezTo>
                    <a:cubicBezTo>
                      <a:pt x="2200" y="7961"/>
                      <a:pt x="2172" y="8097"/>
                      <a:pt x="2130" y="8229"/>
                    </a:cubicBezTo>
                    <a:cubicBezTo>
                      <a:pt x="2089" y="8358"/>
                      <a:pt x="2037" y="8483"/>
                      <a:pt x="1975" y="8603"/>
                    </a:cubicBezTo>
                    <a:cubicBezTo>
                      <a:pt x="1950" y="8653"/>
                      <a:pt x="1922" y="8703"/>
                      <a:pt x="1894" y="8752"/>
                    </a:cubicBezTo>
                    <a:cubicBezTo>
                      <a:pt x="1856" y="8817"/>
                      <a:pt x="1817" y="8881"/>
                      <a:pt x="1775" y="8944"/>
                    </a:cubicBezTo>
                    <a:cubicBezTo>
                      <a:pt x="1740" y="8997"/>
                      <a:pt x="1702" y="9050"/>
                      <a:pt x="1663" y="9104"/>
                    </a:cubicBezTo>
                    <a:cubicBezTo>
                      <a:pt x="1626" y="9154"/>
                      <a:pt x="1587" y="9206"/>
                      <a:pt x="1546" y="9258"/>
                    </a:cubicBezTo>
                    <a:cubicBezTo>
                      <a:pt x="1407" y="9434"/>
                      <a:pt x="1246" y="9617"/>
                      <a:pt x="1042" y="9832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 flipH="1">
                <a:off x="-1127029" y="-250835"/>
                <a:ext cx="3231673" cy="5634588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10122" extrusionOk="0">
                    <a:moveTo>
                      <a:pt x="1093" y="9587"/>
                    </a:moveTo>
                    <a:cubicBezTo>
                      <a:pt x="984" y="9701"/>
                      <a:pt x="871" y="9816"/>
                      <a:pt x="762" y="9926"/>
                    </a:cubicBezTo>
                    <a:cubicBezTo>
                      <a:pt x="699" y="9990"/>
                      <a:pt x="634" y="10056"/>
                      <a:pt x="570" y="10122"/>
                    </a:cubicBezTo>
                    <a:lnTo>
                      <a:pt x="560" y="10112"/>
                    </a:lnTo>
                    <a:cubicBezTo>
                      <a:pt x="624" y="10046"/>
                      <a:pt x="689" y="9980"/>
                      <a:pt x="752" y="9917"/>
                    </a:cubicBezTo>
                    <a:cubicBezTo>
                      <a:pt x="861" y="9806"/>
                      <a:pt x="974" y="9692"/>
                      <a:pt x="1082" y="9578"/>
                    </a:cubicBezTo>
                    <a:cubicBezTo>
                      <a:pt x="1283" y="9367"/>
                      <a:pt x="1439" y="9189"/>
                      <a:pt x="1575" y="9017"/>
                    </a:cubicBezTo>
                    <a:cubicBezTo>
                      <a:pt x="1747" y="8798"/>
                      <a:pt x="1881" y="8595"/>
                      <a:pt x="1983" y="8395"/>
                    </a:cubicBezTo>
                    <a:cubicBezTo>
                      <a:pt x="2040" y="8284"/>
                      <a:pt x="2087" y="8169"/>
                      <a:pt x="2125" y="8051"/>
                    </a:cubicBezTo>
                    <a:cubicBezTo>
                      <a:pt x="2163" y="7933"/>
                      <a:pt x="2188" y="7811"/>
                      <a:pt x="2199" y="7687"/>
                    </a:cubicBezTo>
                    <a:cubicBezTo>
                      <a:pt x="2202" y="7647"/>
                      <a:pt x="2204" y="7606"/>
                      <a:pt x="2204" y="7565"/>
                    </a:cubicBezTo>
                    <a:cubicBezTo>
                      <a:pt x="2204" y="7357"/>
                      <a:pt x="2157" y="7152"/>
                      <a:pt x="2066" y="6965"/>
                    </a:cubicBezTo>
                    <a:cubicBezTo>
                      <a:pt x="2051" y="6935"/>
                      <a:pt x="2035" y="6905"/>
                      <a:pt x="2019" y="6875"/>
                    </a:cubicBezTo>
                    <a:cubicBezTo>
                      <a:pt x="1973" y="6797"/>
                      <a:pt x="1921" y="6724"/>
                      <a:pt x="1862" y="6656"/>
                    </a:cubicBezTo>
                    <a:cubicBezTo>
                      <a:pt x="1822" y="6609"/>
                      <a:pt x="1778" y="6564"/>
                      <a:pt x="1732" y="6523"/>
                    </a:cubicBezTo>
                    <a:cubicBezTo>
                      <a:pt x="1686" y="6481"/>
                      <a:pt x="1636" y="6441"/>
                      <a:pt x="1590" y="6403"/>
                    </a:cubicBezTo>
                    <a:cubicBezTo>
                      <a:pt x="1557" y="6377"/>
                      <a:pt x="1523" y="6351"/>
                      <a:pt x="1491" y="6325"/>
                    </a:cubicBezTo>
                    <a:lnTo>
                      <a:pt x="1443" y="6288"/>
                    </a:lnTo>
                    <a:lnTo>
                      <a:pt x="1429" y="6276"/>
                    </a:lnTo>
                    <a:cubicBezTo>
                      <a:pt x="1409" y="6261"/>
                      <a:pt x="1389" y="6245"/>
                      <a:pt x="1370" y="6229"/>
                    </a:cubicBezTo>
                    <a:lnTo>
                      <a:pt x="1301" y="6166"/>
                    </a:lnTo>
                    <a:cubicBezTo>
                      <a:pt x="1241" y="6112"/>
                      <a:pt x="1179" y="6057"/>
                      <a:pt x="1119" y="6004"/>
                    </a:cubicBezTo>
                    <a:cubicBezTo>
                      <a:pt x="1087" y="5976"/>
                      <a:pt x="1054" y="5947"/>
                      <a:pt x="1022" y="5918"/>
                    </a:cubicBezTo>
                    <a:cubicBezTo>
                      <a:pt x="945" y="5850"/>
                      <a:pt x="845" y="5759"/>
                      <a:pt x="746" y="5666"/>
                    </a:cubicBezTo>
                    <a:cubicBezTo>
                      <a:pt x="706" y="5627"/>
                      <a:pt x="659" y="5581"/>
                      <a:pt x="614" y="5534"/>
                    </a:cubicBezTo>
                    <a:cubicBezTo>
                      <a:pt x="565" y="5482"/>
                      <a:pt x="525" y="5437"/>
                      <a:pt x="490" y="5393"/>
                    </a:cubicBezTo>
                    <a:cubicBezTo>
                      <a:pt x="418" y="5304"/>
                      <a:pt x="353" y="5209"/>
                      <a:pt x="296" y="5109"/>
                    </a:cubicBezTo>
                    <a:cubicBezTo>
                      <a:pt x="228" y="4992"/>
                      <a:pt x="171" y="4869"/>
                      <a:pt x="126" y="4742"/>
                    </a:cubicBezTo>
                    <a:cubicBezTo>
                      <a:pt x="43" y="4508"/>
                      <a:pt x="0" y="4261"/>
                      <a:pt x="0" y="4013"/>
                    </a:cubicBezTo>
                    <a:cubicBezTo>
                      <a:pt x="0" y="4011"/>
                      <a:pt x="0" y="4009"/>
                      <a:pt x="0" y="4007"/>
                    </a:cubicBezTo>
                    <a:cubicBezTo>
                      <a:pt x="0" y="3949"/>
                      <a:pt x="2" y="3888"/>
                      <a:pt x="8" y="3820"/>
                    </a:cubicBezTo>
                    <a:cubicBezTo>
                      <a:pt x="9" y="3815"/>
                      <a:pt x="9" y="3809"/>
                      <a:pt x="10" y="3804"/>
                    </a:cubicBezTo>
                    <a:cubicBezTo>
                      <a:pt x="11" y="3794"/>
                      <a:pt x="12" y="3784"/>
                      <a:pt x="13" y="3774"/>
                    </a:cubicBezTo>
                    <a:lnTo>
                      <a:pt x="19" y="3727"/>
                    </a:lnTo>
                    <a:cubicBezTo>
                      <a:pt x="22" y="3696"/>
                      <a:pt x="28" y="3665"/>
                      <a:pt x="34" y="3635"/>
                    </a:cubicBezTo>
                    <a:cubicBezTo>
                      <a:pt x="58" y="3516"/>
                      <a:pt x="101" y="3402"/>
                      <a:pt x="162" y="3297"/>
                    </a:cubicBezTo>
                    <a:cubicBezTo>
                      <a:pt x="260" y="3127"/>
                      <a:pt x="402" y="2985"/>
                      <a:pt x="573" y="2886"/>
                    </a:cubicBezTo>
                    <a:cubicBezTo>
                      <a:pt x="624" y="2857"/>
                      <a:pt x="677" y="2831"/>
                      <a:pt x="732" y="2810"/>
                    </a:cubicBezTo>
                    <a:cubicBezTo>
                      <a:pt x="849" y="2765"/>
                      <a:pt x="973" y="2741"/>
                      <a:pt x="1099" y="2738"/>
                    </a:cubicBezTo>
                    <a:cubicBezTo>
                      <a:pt x="1107" y="2738"/>
                      <a:pt x="1116" y="2738"/>
                      <a:pt x="1124" y="2738"/>
                    </a:cubicBezTo>
                    <a:cubicBezTo>
                      <a:pt x="1178" y="2738"/>
                      <a:pt x="1233" y="2741"/>
                      <a:pt x="1286" y="2748"/>
                    </a:cubicBezTo>
                    <a:lnTo>
                      <a:pt x="1333" y="2753"/>
                    </a:lnTo>
                    <a:lnTo>
                      <a:pt x="1379" y="2760"/>
                    </a:lnTo>
                    <a:cubicBezTo>
                      <a:pt x="1403" y="2763"/>
                      <a:pt x="1428" y="2768"/>
                      <a:pt x="1451" y="2772"/>
                    </a:cubicBezTo>
                    <a:lnTo>
                      <a:pt x="1471" y="2776"/>
                    </a:lnTo>
                    <a:cubicBezTo>
                      <a:pt x="1484" y="2778"/>
                      <a:pt x="1496" y="2781"/>
                      <a:pt x="1508" y="2784"/>
                    </a:cubicBezTo>
                    <a:lnTo>
                      <a:pt x="1563" y="2796"/>
                    </a:lnTo>
                    <a:lnTo>
                      <a:pt x="1608" y="2808"/>
                    </a:lnTo>
                    <a:lnTo>
                      <a:pt x="1622" y="2812"/>
                    </a:lnTo>
                    <a:cubicBezTo>
                      <a:pt x="1633" y="2814"/>
                      <a:pt x="1643" y="2817"/>
                      <a:pt x="1654" y="2820"/>
                    </a:cubicBezTo>
                    <a:lnTo>
                      <a:pt x="1680" y="2828"/>
                    </a:lnTo>
                    <a:cubicBezTo>
                      <a:pt x="1701" y="2834"/>
                      <a:pt x="1722" y="2840"/>
                      <a:pt x="1743" y="2847"/>
                    </a:cubicBezTo>
                    <a:lnTo>
                      <a:pt x="1788" y="2861"/>
                    </a:lnTo>
                    <a:cubicBezTo>
                      <a:pt x="1797" y="2864"/>
                      <a:pt x="1807" y="2867"/>
                      <a:pt x="1817" y="2871"/>
                    </a:cubicBezTo>
                    <a:lnTo>
                      <a:pt x="1832" y="2876"/>
                    </a:lnTo>
                    <a:cubicBezTo>
                      <a:pt x="1945" y="2915"/>
                      <a:pt x="2058" y="2961"/>
                      <a:pt x="2179" y="3015"/>
                    </a:cubicBezTo>
                    <a:cubicBezTo>
                      <a:pt x="2407" y="3118"/>
                      <a:pt x="2624" y="3234"/>
                      <a:pt x="2845" y="3354"/>
                    </a:cubicBezTo>
                    <a:lnTo>
                      <a:pt x="2927" y="3396"/>
                    </a:lnTo>
                    <a:cubicBezTo>
                      <a:pt x="3115" y="3499"/>
                      <a:pt x="3310" y="3604"/>
                      <a:pt x="3509" y="3694"/>
                    </a:cubicBezTo>
                    <a:lnTo>
                      <a:pt x="3506" y="3700"/>
                    </a:lnTo>
                    <a:lnTo>
                      <a:pt x="3509" y="3694"/>
                    </a:lnTo>
                    <a:cubicBezTo>
                      <a:pt x="3564" y="3721"/>
                      <a:pt x="3620" y="3748"/>
                      <a:pt x="3679" y="3771"/>
                    </a:cubicBezTo>
                    <a:cubicBezTo>
                      <a:pt x="3699" y="3780"/>
                      <a:pt x="3720" y="3787"/>
                      <a:pt x="3740" y="3795"/>
                    </a:cubicBezTo>
                    <a:lnTo>
                      <a:pt x="3766" y="3804"/>
                    </a:lnTo>
                    <a:lnTo>
                      <a:pt x="3832" y="3826"/>
                    </a:lnTo>
                    <a:lnTo>
                      <a:pt x="3854" y="3833"/>
                    </a:lnTo>
                    <a:cubicBezTo>
                      <a:pt x="3913" y="3851"/>
                      <a:pt x="3973" y="3866"/>
                      <a:pt x="4034" y="3878"/>
                    </a:cubicBezTo>
                    <a:cubicBezTo>
                      <a:pt x="4095" y="3891"/>
                      <a:pt x="4157" y="3900"/>
                      <a:pt x="4218" y="3905"/>
                    </a:cubicBezTo>
                    <a:lnTo>
                      <a:pt x="4235" y="3907"/>
                    </a:lnTo>
                    <a:cubicBezTo>
                      <a:pt x="4245" y="3907"/>
                      <a:pt x="4255" y="3908"/>
                      <a:pt x="4265" y="3909"/>
                    </a:cubicBezTo>
                    <a:lnTo>
                      <a:pt x="4322" y="3911"/>
                    </a:lnTo>
                    <a:cubicBezTo>
                      <a:pt x="4349" y="3912"/>
                      <a:pt x="4377" y="3912"/>
                      <a:pt x="4404" y="3911"/>
                    </a:cubicBezTo>
                    <a:cubicBezTo>
                      <a:pt x="4466" y="3910"/>
                      <a:pt x="4528" y="3904"/>
                      <a:pt x="4589" y="3895"/>
                    </a:cubicBezTo>
                    <a:cubicBezTo>
                      <a:pt x="4712" y="3877"/>
                      <a:pt x="4831" y="3843"/>
                      <a:pt x="4945" y="3793"/>
                    </a:cubicBezTo>
                    <a:cubicBezTo>
                      <a:pt x="4990" y="3773"/>
                      <a:pt x="5034" y="3751"/>
                      <a:pt x="5077" y="3726"/>
                    </a:cubicBezTo>
                    <a:cubicBezTo>
                      <a:pt x="5141" y="3689"/>
                      <a:pt x="5203" y="3646"/>
                      <a:pt x="5261" y="3599"/>
                    </a:cubicBezTo>
                    <a:cubicBezTo>
                      <a:pt x="5356" y="3519"/>
                      <a:pt x="5441" y="3428"/>
                      <a:pt x="5512" y="3326"/>
                    </a:cubicBezTo>
                    <a:cubicBezTo>
                      <a:pt x="5536" y="3292"/>
                      <a:pt x="5558" y="3257"/>
                      <a:pt x="5579" y="3221"/>
                    </a:cubicBezTo>
                    <a:cubicBezTo>
                      <a:pt x="5620" y="3150"/>
                      <a:pt x="5655" y="3075"/>
                      <a:pt x="5684" y="2998"/>
                    </a:cubicBezTo>
                    <a:cubicBezTo>
                      <a:pt x="5728" y="2882"/>
                      <a:pt x="5758" y="2761"/>
                      <a:pt x="5774" y="2638"/>
                    </a:cubicBezTo>
                    <a:cubicBezTo>
                      <a:pt x="5806" y="2402"/>
                      <a:pt x="5793" y="2154"/>
                      <a:pt x="5734" y="1899"/>
                    </a:cubicBezTo>
                    <a:cubicBezTo>
                      <a:pt x="5679" y="1671"/>
                      <a:pt x="5587" y="1439"/>
                      <a:pt x="5461" y="1208"/>
                    </a:cubicBezTo>
                    <a:cubicBezTo>
                      <a:pt x="5451" y="1190"/>
                      <a:pt x="5441" y="1172"/>
                      <a:pt x="5431" y="1154"/>
                    </a:cubicBezTo>
                    <a:cubicBezTo>
                      <a:pt x="5426" y="1145"/>
                      <a:pt x="5421" y="1136"/>
                      <a:pt x="5415" y="1127"/>
                    </a:cubicBezTo>
                    <a:cubicBezTo>
                      <a:pt x="5410" y="1118"/>
                      <a:pt x="5404" y="1109"/>
                      <a:pt x="5399" y="1099"/>
                    </a:cubicBezTo>
                    <a:cubicBezTo>
                      <a:pt x="5389" y="1082"/>
                      <a:pt x="5378" y="1064"/>
                      <a:pt x="5367" y="1047"/>
                    </a:cubicBezTo>
                    <a:cubicBezTo>
                      <a:pt x="5335" y="993"/>
                      <a:pt x="5300" y="940"/>
                      <a:pt x="5267" y="890"/>
                    </a:cubicBezTo>
                    <a:cubicBezTo>
                      <a:pt x="5199" y="788"/>
                      <a:pt x="5125" y="686"/>
                      <a:pt x="5049" y="587"/>
                    </a:cubicBezTo>
                    <a:cubicBezTo>
                      <a:pt x="4905" y="397"/>
                      <a:pt x="4756" y="220"/>
                      <a:pt x="4576" y="9"/>
                    </a:cubicBezTo>
                    <a:lnTo>
                      <a:pt x="4587" y="0"/>
                    </a:lnTo>
                    <a:cubicBezTo>
                      <a:pt x="4766" y="211"/>
                      <a:pt x="4915" y="388"/>
                      <a:pt x="5061" y="578"/>
                    </a:cubicBezTo>
                    <a:cubicBezTo>
                      <a:pt x="5137" y="678"/>
                      <a:pt x="5210" y="780"/>
                      <a:pt x="5279" y="882"/>
                    </a:cubicBezTo>
                    <a:cubicBezTo>
                      <a:pt x="5312" y="932"/>
                      <a:pt x="5347" y="986"/>
                      <a:pt x="5379" y="1040"/>
                    </a:cubicBezTo>
                    <a:cubicBezTo>
                      <a:pt x="5390" y="1057"/>
                      <a:pt x="5401" y="1075"/>
                      <a:pt x="5411" y="1092"/>
                    </a:cubicBezTo>
                    <a:cubicBezTo>
                      <a:pt x="5416" y="1102"/>
                      <a:pt x="5422" y="1111"/>
                      <a:pt x="5427" y="1120"/>
                    </a:cubicBezTo>
                    <a:cubicBezTo>
                      <a:pt x="5432" y="1129"/>
                      <a:pt x="5438" y="1138"/>
                      <a:pt x="5443" y="1147"/>
                    </a:cubicBezTo>
                    <a:cubicBezTo>
                      <a:pt x="5453" y="1165"/>
                      <a:pt x="5463" y="1183"/>
                      <a:pt x="5473" y="1202"/>
                    </a:cubicBezTo>
                    <a:cubicBezTo>
                      <a:pt x="5600" y="1433"/>
                      <a:pt x="5692" y="1667"/>
                      <a:pt x="5748" y="1896"/>
                    </a:cubicBezTo>
                    <a:cubicBezTo>
                      <a:pt x="5807" y="2152"/>
                      <a:pt x="5820" y="2403"/>
                      <a:pt x="5788" y="2640"/>
                    </a:cubicBezTo>
                    <a:cubicBezTo>
                      <a:pt x="5771" y="2764"/>
                      <a:pt x="5741" y="2886"/>
                      <a:pt x="5697" y="3003"/>
                    </a:cubicBezTo>
                    <a:cubicBezTo>
                      <a:pt x="5668" y="3081"/>
                      <a:pt x="5632" y="3156"/>
                      <a:pt x="5591" y="3228"/>
                    </a:cubicBezTo>
                    <a:cubicBezTo>
                      <a:pt x="5570" y="3265"/>
                      <a:pt x="5547" y="3300"/>
                      <a:pt x="5523" y="3335"/>
                    </a:cubicBezTo>
                    <a:cubicBezTo>
                      <a:pt x="5451" y="3437"/>
                      <a:pt x="5366" y="3530"/>
                      <a:pt x="5270" y="3610"/>
                    </a:cubicBezTo>
                    <a:cubicBezTo>
                      <a:pt x="5211" y="3658"/>
                      <a:pt x="5149" y="3701"/>
                      <a:pt x="5084" y="3739"/>
                    </a:cubicBezTo>
                    <a:cubicBezTo>
                      <a:pt x="5041" y="3764"/>
                      <a:pt x="4997" y="3786"/>
                      <a:pt x="4951" y="3806"/>
                    </a:cubicBezTo>
                    <a:cubicBezTo>
                      <a:pt x="4836" y="3856"/>
                      <a:pt x="4715" y="3891"/>
                      <a:pt x="4591" y="3910"/>
                    </a:cubicBezTo>
                    <a:cubicBezTo>
                      <a:pt x="4530" y="3919"/>
                      <a:pt x="4467" y="3924"/>
                      <a:pt x="4405" y="3926"/>
                    </a:cubicBezTo>
                    <a:cubicBezTo>
                      <a:pt x="4393" y="3926"/>
                      <a:pt x="4381" y="3926"/>
                      <a:pt x="4369" y="3926"/>
                    </a:cubicBezTo>
                    <a:cubicBezTo>
                      <a:pt x="4353" y="3926"/>
                      <a:pt x="4337" y="3926"/>
                      <a:pt x="4322" y="3926"/>
                    </a:cubicBezTo>
                    <a:lnTo>
                      <a:pt x="4311" y="3926"/>
                    </a:lnTo>
                    <a:lnTo>
                      <a:pt x="4264" y="3923"/>
                    </a:lnTo>
                    <a:cubicBezTo>
                      <a:pt x="4254" y="3923"/>
                      <a:pt x="4244" y="3922"/>
                      <a:pt x="4234" y="3921"/>
                    </a:cubicBezTo>
                    <a:lnTo>
                      <a:pt x="4217" y="3920"/>
                    </a:lnTo>
                    <a:cubicBezTo>
                      <a:pt x="4155" y="3914"/>
                      <a:pt x="4093" y="3905"/>
                      <a:pt x="4032" y="3893"/>
                    </a:cubicBezTo>
                    <a:cubicBezTo>
                      <a:pt x="3971" y="3881"/>
                      <a:pt x="3910" y="3865"/>
                      <a:pt x="3850" y="3847"/>
                    </a:cubicBezTo>
                    <a:lnTo>
                      <a:pt x="3828" y="3840"/>
                    </a:lnTo>
                    <a:lnTo>
                      <a:pt x="3761" y="3818"/>
                    </a:lnTo>
                    <a:lnTo>
                      <a:pt x="3736" y="3808"/>
                    </a:lnTo>
                    <a:cubicBezTo>
                      <a:pt x="3716" y="3801"/>
                      <a:pt x="3694" y="3793"/>
                      <a:pt x="3674" y="3784"/>
                    </a:cubicBezTo>
                    <a:cubicBezTo>
                      <a:pt x="3615" y="3761"/>
                      <a:pt x="3558" y="3734"/>
                      <a:pt x="3503" y="3708"/>
                    </a:cubicBezTo>
                    <a:cubicBezTo>
                      <a:pt x="3305" y="3617"/>
                      <a:pt x="3109" y="3511"/>
                      <a:pt x="2921" y="3409"/>
                    </a:cubicBezTo>
                    <a:lnTo>
                      <a:pt x="2839" y="3365"/>
                    </a:lnTo>
                    <a:cubicBezTo>
                      <a:pt x="2618" y="3246"/>
                      <a:pt x="2401" y="3130"/>
                      <a:pt x="2174" y="3028"/>
                    </a:cubicBezTo>
                    <a:cubicBezTo>
                      <a:pt x="2053" y="2973"/>
                      <a:pt x="1940" y="2928"/>
                      <a:pt x="1828" y="2889"/>
                    </a:cubicBezTo>
                    <a:lnTo>
                      <a:pt x="1812" y="2883"/>
                    </a:lnTo>
                    <a:cubicBezTo>
                      <a:pt x="1803" y="2880"/>
                      <a:pt x="1793" y="2877"/>
                      <a:pt x="1784" y="2874"/>
                    </a:cubicBezTo>
                    <a:lnTo>
                      <a:pt x="1739" y="2860"/>
                    </a:lnTo>
                    <a:cubicBezTo>
                      <a:pt x="1719" y="2853"/>
                      <a:pt x="1697" y="2847"/>
                      <a:pt x="1677" y="2841"/>
                    </a:cubicBezTo>
                    <a:lnTo>
                      <a:pt x="1650" y="2833"/>
                    </a:lnTo>
                    <a:cubicBezTo>
                      <a:pt x="1640" y="2830"/>
                      <a:pt x="1629" y="2827"/>
                      <a:pt x="1619" y="2825"/>
                    </a:cubicBezTo>
                    <a:lnTo>
                      <a:pt x="1605" y="2821"/>
                    </a:lnTo>
                    <a:lnTo>
                      <a:pt x="1560" y="2809"/>
                    </a:lnTo>
                    <a:lnTo>
                      <a:pt x="1505" y="2797"/>
                    </a:lnTo>
                    <a:cubicBezTo>
                      <a:pt x="1493" y="2794"/>
                      <a:pt x="1481" y="2792"/>
                      <a:pt x="1469" y="2790"/>
                    </a:cubicBezTo>
                    <a:lnTo>
                      <a:pt x="1449" y="2786"/>
                    </a:lnTo>
                    <a:cubicBezTo>
                      <a:pt x="1425" y="2781"/>
                      <a:pt x="1401" y="2777"/>
                      <a:pt x="1377" y="2773"/>
                    </a:cubicBezTo>
                    <a:lnTo>
                      <a:pt x="1331" y="2766"/>
                    </a:lnTo>
                    <a:lnTo>
                      <a:pt x="1285" y="2761"/>
                    </a:lnTo>
                    <a:cubicBezTo>
                      <a:pt x="1232" y="2755"/>
                      <a:pt x="1178" y="2752"/>
                      <a:pt x="1125" y="2752"/>
                    </a:cubicBezTo>
                    <a:cubicBezTo>
                      <a:pt x="1116" y="2752"/>
                      <a:pt x="1108" y="2752"/>
                      <a:pt x="1100" y="2752"/>
                    </a:cubicBezTo>
                    <a:cubicBezTo>
                      <a:pt x="976" y="2754"/>
                      <a:pt x="853" y="2779"/>
                      <a:pt x="737" y="2823"/>
                    </a:cubicBezTo>
                    <a:cubicBezTo>
                      <a:pt x="683" y="2844"/>
                      <a:pt x="630" y="2869"/>
                      <a:pt x="580" y="2898"/>
                    </a:cubicBezTo>
                    <a:cubicBezTo>
                      <a:pt x="411" y="2995"/>
                      <a:pt x="271" y="3135"/>
                      <a:pt x="174" y="3304"/>
                    </a:cubicBezTo>
                    <a:cubicBezTo>
                      <a:pt x="114" y="3407"/>
                      <a:pt x="71" y="3520"/>
                      <a:pt x="47" y="3637"/>
                    </a:cubicBezTo>
                    <a:cubicBezTo>
                      <a:pt x="42" y="3667"/>
                      <a:pt x="36" y="3698"/>
                      <a:pt x="32" y="3729"/>
                    </a:cubicBezTo>
                    <a:lnTo>
                      <a:pt x="27" y="3775"/>
                    </a:lnTo>
                    <a:cubicBezTo>
                      <a:pt x="26" y="3785"/>
                      <a:pt x="25" y="3795"/>
                      <a:pt x="24" y="3805"/>
                    </a:cubicBezTo>
                    <a:cubicBezTo>
                      <a:pt x="23" y="3810"/>
                      <a:pt x="23" y="3816"/>
                      <a:pt x="22" y="3821"/>
                    </a:cubicBezTo>
                    <a:cubicBezTo>
                      <a:pt x="16" y="3888"/>
                      <a:pt x="14" y="3949"/>
                      <a:pt x="14" y="4007"/>
                    </a:cubicBezTo>
                    <a:cubicBezTo>
                      <a:pt x="14" y="4009"/>
                      <a:pt x="14" y="4011"/>
                      <a:pt x="14" y="4012"/>
                    </a:cubicBezTo>
                    <a:cubicBezTo>
                      <a:pt x="14" y="4259"/>
                      <a:pt x="56" y="4505"/>
                      <a:pt x="139" y="4737"/>
                    </a:cubicBezTo>
                    <a:cubicBezTo>
                      <a:pt x="184" y="4864"/>
                      <a:pt x="241" y="4985"/>
                      <a:pt x="308" y="5102"/>
                    </a:cubicBezTo>
                    <a:cubicBezTo>
                      <a:pt x="365" y="5201"/>
                      <a:pt x="429" y="5295"/>
                      <a:pt x="501" y="5384"/>
                    </a:cubicBezTo>
                    <a:lnTo>
                      <a:pt x="496" y="5388"/>
                    </a:lnTo>
                    <a:lnTo>
                      <a:pt x="501" y="5384"/>
                    </a:lnTo>
                    <a:cubicBezTo>
                      <a:pt x="536" y="5428"/>
                      <a:pt x="575" y="5472"/>
                      <a:pt x="624" y="5524"/>
                    </a:cubicBezTo>
                    <a:cubicBezTo>
                      <a:pt x="669" y="5571"/>
                      <a:pt x="716" y="5616"/>
                      <a:pt x="756" y="5655"/>
                    </a:cubicBezTo>
                    <a:cubicBezTo>
                      <a:pt x="854" y="5749"/>
                      <a:pt x="955" y="5839"/>
                      <a:pt x="1032" y="5907"/>
                    </a:cubicBezTo>
                    <a:cubicBezTo>
                      <a:pt x="1064" y="5936"/>
                      <a:pt x="1096" y="5965"/>
                      <a:pt x="1129" y="5993"/>
                    </a:cubicBezTo>
                    <a:cubicBezTo>
                      <a:pt x="1189" y="6046"/>
                      <a:pt x="1250" y="6101"/>
                      <a:pt x="1311" y="6155"/>
                    </a:cubicBezTo>
                    <a:lnTo>
                      <a:pt x="1380" y="6218"/>
                    </a:lnTo>
                    <a:cubicBezTo>
                      <a:pt x="1399" y="6234"/>
                      <a:pt x="1419" y="6250"/>
                      <a:pt x="1438" y="6265"/>
                    </a:cubicBezTo>
                    <a:lnTo>
                      <a:pt x="1452" y="6276"/>
                    </a:lnTo>
                    <a:lnTo>
                      <a:pt x="1500" y="6314"/>
                    </a:lnTo>
                    <a:cubicBezTo>
                      <a:pt x="1533" y="6339"/>
                      <a:pt x="1566" y="6366"/>
                      <a:pt x="1599" y="6392"/>
                    </a:cubicBezTo>
                    <a:cubicBezTo>
                      <a:pt x="1646" y="6430"/>
                      <a:pt x="1696" y="6470"/>
                      <a:pt x="1742" y="6512"/>
                    </a:cubicBezTo>
                    <a:cubicBezTo>
                      <a:pt x="1789" y="6554"/>
                      <a:pt x="1833" y="6599"/>
                      <a:pt x="1874" y="6646"/>
                    </a:cubicBezTo>
                    <a:cubicBezTo>
                      <a:pt x="1933" y="6715"/>
                      <a:pt x="1986" y="6789"/>
                      <a:pt x="2031" y="6868"/>
                    </a:cubicBezTo>
                    <a:cubicBezTo>
                      <a:pt x="2049" y="6898"/>
                      <a:pt x="2065" y="6928"/>
                      <a:pt x="2080" y="6959"/>
                    </a:cubicBezTo>
                    <a:cubicBezTo>
                      <a:pt x="2171" y="7147"/>
                      <a:pt x="2219" y="7355"/>
                      <a:pt x="2219" y="7564"/>
                    </a:cubicBezTo>
                    <a:cubicBezTo>
                      <a:pt x="2219" y="7606"/>
                      <a:pt x="2217" y="7647"/>
                      <a:pt x="2213" y="7688"/>
                    </a:cubicBezTo>
                    <a:cubicBezTo>
                      <a:pt x="2202" y="7813"/>
                      <a:pt x="2177" y="7936"/>
                      <a:pt x="2139" y="8055"/>
                    </a:cubicBezTo>
                    <a:cubicBezTo>
                      <a:pt x="2101" y="8174"/>
                      <a:pt x="2053" y="8289"/>
                      <a:pt x="1996" y="8401"/>
                    </a:cubicBezTo>
                    <a:cubicBezTo>
                      <a:pt x="1893" y="8601"/>
                      <a:pt x="1759" y="8806"/>
                      <a:pt x="1586" y="9025"/>
                    </a:cubicBezTo>
                    <a:cubicBezTo>
                      <a:pt x="1450" y="9197"/>
                      <a:pt x="1294" y="9376"/>
                      <a:pt x="1093" y="958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3"/>
              <p:cNvSpPr/>
              <p:nvPr/>
            </p:nvSpPr>
            <p:spPr>
              <a:xfrm flipH="1">
                <a:off x="-1025152" y="-184035"/>
                <a:ext cx="3232229" cy="5495978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9873" extrusionOk="0">
                    <a:moveTo>
                      <a:pt x="1144" y="9340"/>
                    </a:moveTo>
                    <a:cubicBezTo>
                      <a:pt x="1036" y="9453"/>
                      <a:pt x="924" y="9566"/>
                      <a:pt x="815" y="9677"/>
                    </a:cubicBezTo>
                    <a:cubicBezTo>
                      <a:pt x="752" y="9741"/>
                      <a:pt x="687" y="9807"/>
                      <a:pt x="622" y="9873"/>
                    </a:cubicBezTo>
                    <a:lnTo>
                      <a:pt x="612" y="9864"/>
                    </a:lnTo>
                    <a:cubicBezTo>
                      <a:pt x="677" y="9798"/>
                      <a:pt x="742" y="9731"/>
                      <a:pt x="805" y="9667"/>
                    </a:cubicBezTo>
                    <a:cubicBezTo>
                      <a:pt x="914" y="9557"/>
                      <a:pt x="1026" y="9444"/>
                      <a:pt x="1133" y="9331"/>
                    </a:cubicBezTo>
                    <a:cubicBezTo>
                      <a:pt x="1329" y="9125"/>
                      <a:pt x="1482" y="8951"/>
                      <a:pt x="1614" y="8783"/>
                    </a:cubicBezTo>
                    <a:cubicBezTo>
                      <a:pt x="1780" y="8574"/>
                      <a:pt x="1906" y="8381"/>
                      <a:pt x="2003" y="8192"/>
                    </a:cubicBezTo>
                    <a:cubicBezTo>
                      <a:pt x="2055" y="8090"/>
                      <a:pt x="2099" y="7984"/>
                      <a:pt x="2134" y="7876"/>
                    </a:cubicBezTo>
                    <a:cubicBezTo>
                      <a:pt x="2167" y="7771"/>
                      <a:pt x="2190" y="7662"/>
                      <a:pt x="2199" y="7552"/>
                    </a:cubicBezTo>
                    <a:cubicBezTo>
                      <a:pt x="2203" y="7517"/>
                      <a:pt x="2204" y="7482"/>
                      <a:pt x="2204" y="7447"/>
                    </a:cubicBezTo>
                    <a:cubicBezTo>
                      <a:pt x="2204" y="7374"/>
                      <a:pt x="2198" y="7302"/>
                      <a:pt x="2184" y="7230"/>
                    </a:cubicBezTo>
                    <a:cubicBezTo>
                      <a:pt x="2175" y="7177"/>
                      <a:pt x="2162" y="7125"/>
                      <a:pt x="2145" y="7074"/>
                    </a:cubicBezTo>
                    <a:cubicBezTo>
                      <a:pt x="2128" y="7023"/>
                      <a:pt x="2108" y="6973"/>
                      <a:pt x="2085" y="6925"/>
                    </a:cubicBezTo>
                    <a:cubicBezTo>
                      <a:pt x="2072" y="6899"/>
                      <a:pt x="2058" y="6873"/>
                      <a:pt x="2043" y="6847"/>
                    </a:cubicBezTo>
                    <a:cubicBezTo>
                      <a:pt x="2004" y="6779"/>
                      <a:pt x="1959" y="6715"/>
                      <a:pt x="1907" y="6656"/>
                    </a:cubicBezTo>
                    <a:cubicBezTo>
                      <a:pt x="1872" y="6615"/>
                      <a:pt x="1834" y="6576"/>
                      <a:pt x="1793" y="6539"/>
                    </a:cubicBezTo>
                    <a:lnTo>
                      <a:pt x="1788" y="6534"/>
                    </a:lnTo>
                    <a:cubicBezTo>
                      <a:pt x="1785" y="6531"/>
                      <a:pt x="1781" y="6529"/>
                      <a:pt x="1778" y="6526"/>
                    </a:cubicBezTo>
                    <a:lnTo>
                      <a:pt x="1762" y="6512"/>
                    </a:lnTo>
                    <a:lnTo>
                      <a:pt x="1728" y="6483"/>
                    </a:lnTo>
                    <a:cubicBezTo>
                      <a:pt x="1707" y="6466"/>
                      <a:pt x="1684" y="6447"/>
                      <a:pt x="1659" y="6427"/>
                    </a:cubicBezTo>
                    <a:cubicBezTo>
                      <a:pt x="1627" y="6401"/>
                      <a:pt x="1596" y="6377"/>
                      <a:pt x="1562" y="6350"/>
                    </a:cubicBezTo>
                    <a:lnTo>
                      <a:pt x="1513" y="6312"/>
                    </a:lnTo>
                    <a:lnTo>
                      <a:pt x="1445" y="6257"/>
                    </a:lnTo>
                    <a:lnTo>
                      <a:pt x="1441" y="6254"/>
                    </a:lnTo>
                    <a:cubicBezTo>
                      <a:pt x="1438" y="6252"/>
                      <a:pt x="1435" y="6250"/>
                      <a:pt x="1433" y="6248"/>
                    </a:cubicBezTo>
                    <a:lnTo>
                      <a:pt x="1362" y="6183"/>
                    </a:lnTo>
                    <a:cubicBezTo>
                      <a:pt x="1302" y="6129"/>
                      <a:pt x="1241" y="6075"/>
                      <a:pt x="1182" y="6023"/>
                    </a:cubicBezTo>
                    <a:cubicBezTo>
                      <a:pt x="1149" y="5994"/>
                      <a:pt x="1116" y="5965"/>
                      <a:pt x="1083" y="5935"/>
                    </a:cubicBezTo>
                    <a:cubicBezTo>
                      <a:pt x="1006" y="5866"/>
                      <a:pt x="903" y="5774"/>
                      <a:pt x="803" y="5679"/>
                    </a:cubicBezTo>
                    <a:lnTo>
                      <a:pt x="789" y="5665"/>
                    </a:lnTo>
                    <a:cubicBezTo>
                      <a:pt x="771" y="5647"/>
                      <a:pt x="752" y="5629"/>
                      <a:pt x="734" y="5611"/>
                    </a:cubicBezTo>
                    <a:lnTo>
                      <a:pt x="699" y="5577"/>
                    </a:lnTo>
                    <a:lnTo>
                      <a:pt x="664" y="5541"/>
                    </a:lnTo>
                    <a:cubicBezTo>
                      <a:pt x="612" y="5485"/>
                      <a:pt x="569" y="5435"/>
                      <a:pt x="531" y="5388"/>
                    </a:cubicBezTo>
                    <a:cubicBezTo>
                      <a:pt x="453" y="5291"/>
                      <a:pt x="382" y="5189"/>
                      <a:pt x="320" y="5081"/>
                    </a:cubicBezTo>
                    <a:cubicBezTo>
                      <a:pt x="247" y="4954"/>
                      <a:pt x="186" y="4821"/>
                      <a:pt x="137" y="4684"/>
                    </a:cubicBezTo>
                    <a:cubicBezTo>
                      <a:pt x="46" y="4430"/>
                      <a:pt x="0" y="4162"/>
                      <a:pt x="0" y="3893"/>
                    </a:cubicBezTo>
                    <a:cubicBezTo>
                      <a:pt x="0" y="3891"/>
                      <a:pt x="0" y="3889"/>
                      <a:pt x="0" y="3887"/>
                    </a:cubicBezTo>
                    <a:cubicBezTo>
                      <a:pt x="0" y="3823"/>
                      <a:pt x="3" y="3756"/>
                      <a:pt x="9" y="3684"/>
                    </a:cubicBezTo>
                    <a:cubicBezTo>
                      <a:pt x="10" y="3678"/>
                      <a:pt x="10" y="3673"/>
                      <a:pt x="11" y="3667"/>
                    </a:cubicBezTo>
                    <a:cubicBezTo>
                      <a:pt x="12" y="3656"/>
                      <a:pt x="13" y="3644"/>
                      <a:pt x="14" y="3633"/>
                    </a:cubicBezTo>
                    <a:lnTo>
                      <a:pt x="20" y="3583"/>
                    </a:lnTo>
                    <a:cubicBezTo>
                      <a:pt x="21" y="3574"/>
                      <a:pt x="22" y="3566"/>
                      <a:pt x="24" y="3557"/>
                    </a:cubicBezTo>
                    <a:lnTo>
                      <a:pt x="28" y="3532"/>
                    </a:lnTo>
                    <a:cubicBezTo>
                      <a:pt x="29" y="3526"/>
                      <a:pt x="30" y="3520"/>
                      <a:pt x="31" y="3515"/>
                    </a:cubicBezTo>
                    <a:cubicBezTo>
                      <a:pt x="33" y="3503"/>
                      <a:pt x="35" y="3490"/>
                      <a:pt x="38" y="3478"/>
                    </a:cubicBezTo>
                    <a:cubicBezTo>
                      <a:pt x="66" y="3339"/>
                      <a:pt x="116" y="3206"/>
                      <a:pt x="187" y="3084"/>
                    </a:cubicBezTo>
                    <a:cubicBezTo>
                      <a:pt x="302" y="2885"/>
                      <a:pt x="466" y="2720"/>
                      <a:pt x="665" y="2606"/>
                    </a:cubicBezTo>
                    <a:cubicBezTo>
                      <a:pt x="725" y="2571"/>
                      <a:pt x="786" y="2542"/>
                      <a:pt x="850" y="2517"/>
                    </a:cubicBezTo>
                    <a:cubicBezTo>
                      <a:pt x="987" y="2465"/>
                      <a:pt x="1132" y="2437"/>
                      <a:pt x="1278" y="2434"/>
                    </a:cubicBezTo>
                    <a:lnTo>
                      <a:pt x="1288" y="2434"/>
                    </a:lnTo>
                    <a:cubicBezTo>
                      <a:pt x="1303" y="2434"/>
                      <a:pt x="1318" y="2433"/>
                      <a:pt x="1333" y="2434"/>
                    </a:cubicBezTo>
                    <a:lnTo>
                      <a:pt x="1374" y="2435"/>
                    </a:lnTo>
                    <a:cubicBezTo>
                      <a:pt x="1377" y="2435"/>
                      <a:pt x="1380" y="2435"/>
                      <a:pt x="1383" y="2435"/>
                    </a:cubicBezTo>
                    <a:lnTo>
                      <a:pt x="1439" y="2439"/>
                    </a:lnTo>
                    <a:lnTo>
                      <a:pt x="1447" y="2440"/>
                    </a:lnTo>
                    <a:cubicBezTo>
                      <a:pt x="1453" y="2440"/>
                      <a:pt x="1459" y="2441"/>
                      <a:pt x="1464" y="2441"/>
                    </a:cubicBezTo>
                    <a:lnTo>
                      <a:pt x="1541" y="2450"/>
                    </a:lnTo>
                    <a:lnTo>
                      <a:pt x="1591" y="2458"/>
                    </a:lnTo>
                    <a:cubicBezTo>
                      <a:pt x="1618" y="2461"/>
                      <a:pt x="1645" y="2467"/>
                      <a:pt x="1671" y="2472"/>
                    </a:cubicBezTo>
                    <a:lnTo>
                      <a:pt x="1691" y="2475"/>
                    </a:lnTo>
                    <a:cubicBezTo>
                      <a:pt x="1705" y="2478"/>
                      <a:pt x="1718" y="2481"/>
                      <a:pt x="1731" y="2484"/>
                    </a:cubicBezTo>
                    <a:lnTo>
                      <a:pt x="1790" y="2497"/>
                    </a:lnTo>
                    <a:lnTo>
                      <a:pt x="1839" y="2509"/>
                    </a:lnTo>
                    <a:lnTo>
                      <a:pt x="1853" y="2513"/>
                    </a:lnTo>
                    <a:cubicBezTo>
                      <a:pt x="1864" y="2516"/>
                      <a:pt x="1876" y="2519"/>
                      <a:pt x="1887" y="2522"/>
                    </a:cubicBezTo>
                    <a:lnTo>
                      <a:pt x="1915" y="2530"/>
                    </a:lnTo>
                    <a:cubicBezTo>
                      <a:pt x="1937" y="2537"/>
                      <a:pt x="1960" y="2543"/>
                      <a:pt x="1982" y="2551"/>
                    </a:cubicBezTo>
                    <a:lnTo>
                      <a:pt x="2030" y="2566"/>
                    </a:lnTo>
                    <a:cubicBezTo>
                      <a:pt x="2040" y="2569"/>
                      <a:pt x="2050" y="2573"/>
                      <a:pt x="2060" y="2576"/>
                    </a:cubicBezTo>
                    <a:lnTo>
                      <a:pt x="2076" y="2582"/>
                    </a:lnTo>
                    <a:cubicBezTo>
                      <a:pt x="2194" y="2623"/>
                      <a:pt x="2313" y="2671"/>
                      <a:pt x="2438" y="2727"/>
                    </a:cubicBezTo>
                    <a:cubicBezTo>
                      <a:pt x="2672" y="2832"/>
                      <a:pt x="2893" y="2950"/>
                      <a:pt x="3117" y="3071"/>
                    </a:cubicBezTo>
                    <a:lnTo>
                      <a:pt x="3169" y="3099"/>
                    </a:lnTo>
                    <a:cubicBezTo>
                      <a:pt x="3259" y="3148"/>
                      <a:pt x="3353" y="3198"/>
                      <a:pt x="3444" y="3247"/>
                    </a:cubicBezTo>
                    <a:cubicBezTo>
                      <a:pt x="3492" y="3271"/>
                      <a:pt x="3548" y="3301"/>
                      <a:pt x="3606" y="3330"/>
                    </a:cubicBezTo>
                    <a:lnTo>
                      <a:pt x="3647" y="3350"/>
                    </a:lnTo>
                    <a:lnTo>
                      <a:pt x="3729" y="3389"/>
                    </a:lnTo>
                    <a:lnTo>
                      <a:pt x="3772" y="3409"/>
                    </a:lnTo>
                    <a:lnTo>
                      <a:pt x="3769" y="3415"/>
                    </a:lnTo>
                    <a:lnTo>
                      <a:pt x="3772" y="3409"/>
                    </a:lnTo>
                    <a:lnTo>
                      <a:pt x="3822" y="3433"/>
                    </a:lnTo>
                    <a:cubicBezTo>
                      <a:pt x="3833" y="3438"/>
                      <a:pt x="3843" y="3443"/>
                      <a:pt x="3853" y="3447"/>
                    </a:cubicBezTo>
                    <a:lnTo>
                      <a:pt x="3892" y="3465"/>
                    </a:lnTo>
                    <a:cubicBezTo>
                      <a:pt x="3901" y="3468"/>
                      <a:pt x="3909" y="3472"/>
                      <a:pt x="3917" y="3475"/>
                    </a:cubicBezTo>
                    <a:lnTo>
                      <a:pt x="3932" y="3481"/>
                    </a:lnTo>
                    <a:cubicBezTo>
                      <a:pt x="3950" y="3488"/>
                      <a:pt x="3968" y="3495"/>
                      <a:pt x="3986" y="3502"/>
                    </a:cubicBezTo>
                    <a:lnTo>
                      <a:pt x="4011" y="3511"/>
                    </a:lnTo>
                    <a:lnTo>
                      <a:pt x="4071" y="3531"/>
                    </a:lnTo>
                    <a:lnTo>
                      <a:pt x="4092" y="3537"/>
                    </a:lnTo>
                    <a:cubicBezTo>
                      <a:pt x="4145" y="3554"/>
                      <a:pt x="4200" y="3567"/>
                      <a:pt x="4254" y="3578"/>
                    </a:cubicBezTo>
                    <a:cubicBezTo>
                      <a:pt x="4309" y="3589"/>
                      <a:pt x="4364" y="3597"/>
                      <a:pt x="4419" y="3602"/>
                    </a:cubicBezTo>
                    <a:lnTo>
                      <a:pt x="4434" y="3603"/>
                    </a:lnTo>
                    <a:cubicBezTo>
                      <a:pt x="4443" y="3604"/>
                      <a:pt x="4451" y="3605"/>
                      <a:pt x="4460" y="3605"/>
                    </a:cubicBezTo>
                    <a:lnTo>
                      <a:pt x="4501" y="3607"/>
                    </a:lnTo>
                    <a:lnTo>
                      <a:pt x="4515" y="3607"/>
                    </a:lnTo>
                    <a:cubicBezTo>
                      <a:pt x="4537" y="3608"/>
                      <a:pt x="4561" y="3608"/>
                      <a:pt x="4583" y="3607"/>
                    </a:cubicBezTo>
                    <a:cubicBezTo>
                      <a:pt x="4638" y="3606"/>
                      <a:pt x="4692" y="3602"/>
                      <a:pt x="4746" y="3594"/>
                    </a:cubicBezTo>
                    <a:cubicBezTo>
                      <a:pt x="4852" y="3578"/>
                      <a:pt x="4957" y="3548"/>
                      <a:pt x="5055" y="3505"/>
                    </a:cubicBezTo>
                    <a:cubicBezTo>
                      <a:pt x="5094" y="3487"/>
                      <a:pt x="5132" y="3468"/>
                      <a:pt x="5169" y="3447"/>
                    </a:cubicBezTo>
                    <a:cubicBezTo>
                      <a:pt x="5225" y="3415"/>
                      <a:pt x="5278" y="3378"/>
                      <a:pt x="5328" y="3337"/>
                    </a:cubicBezTo>
                    <a:cubicBezTo>
                      <a:pt x="5410" y="3268"/>
                      <a:pt x="5483" y="3189"/>
                      <a:pt x="5545" y="3101"/>
                    </a:cubicBezTo>
                    <a:cubicBezTo>
                      <a:pt x="5566" y="3071"/>
                      <a:pt x="5585" y="3040"/>
                      <a:pt x="5603" y="3009"/>
                    </a:cubicBezTo>
                    <a:cubicBezTo>
                      <a:pt x="5640" y="2946"/>
                      <a:pt x="5670" y="2881"/>
                      <a:pt x="5696" y="2813"/>
                    </a:cubicBezTo>
                    <a:cubicBezTo>
                      <a:pt x="5735" y="2710"/>
                      <a:pt x="5761" y="2602"/>
                      <a:pt x="5776" y="2493"/>
                    </a:cubicBezTo>
                    <a:cubicBezTo>
                      <a:pt x="5784" y="2438"/>
                      <a:pt x="5788" y="2382"/>
                      <a:pt x="5790" y="2326"/>
                    </a:cubicBezTo>
                    <a:cubicBezTo>
                      <a:pt x="5792" y="2276"/>
                      <a:pt x="5791" y="2221"/>
                      <a:pt x="5788" y="2157"/>
                    </a:cubicBezTo>
                    <a:lnTo>
                      <a:pt x="5785" y="2115"/>
                    </a:lnTo>
                    <a:lnTo>
                      <a:pt x="5781" y="2073"/>
                    </a:lnTo>
                    <a:cubicBezTo>
                      <a:pt x="5780" y="2060"/>
                      <a:pt x="5778" y="2048"/>
                      <a:pt x="5777" y="2035"/>
                    </a:cubicBezTo>
                    <a:lnTo>
                      <a:pt x="5776" y="2030"/>
                    </a:lnTo>
                    <a:cubicBezTo>
                      <a:pt x="5775" y="2025"/>
                      <a:pt x="5775" y="2020"/>
                      <a:pt x="5774" y="2015"/>
                    </a:cubicBezTo>
                    <a:cubicBezTo>
                      <a:pt x="5773" y="2006"/>
                      <a:pt x="5772" y="1997"/>
                      <a:pt x="5771" y="1988"/>
                    </a:cubicBezTo>
                    <a:lnTo>
                      <a:pt x="5768" y="1970"/>
                    </a:lnTo>
                    <a:cubicBezTo>
                      <a:pt x="5764" y="1948"/>
                      <a:pt x="5761" y="1926"/>
                      <a:pt x="5756" y="1904"/>
                    </a:cubicBezTo>
                    <a:cubicBezTo>
                      <a:pt x="5755" y="1899"/>
                      <a:pt x="5754" y="1894"/>
                      <a:pt x="5753" y="1889"/>
                    </a:cubicBezTo>
                    <a:cubicBezTo>
                      <a:pt x="5752" y="1880"/>
                      <a:pt x="5750" y="1871"/>
                      <a:pt x="5748" y="1862"/>
                    </a:cubicBezTo>
                    <a:lnTo>
                      <a:pt x="5739" y="1821"/>
                    </a:lnTo>
                    <a:cubicBezTo>
                      <a:pt x="5737" y="1812"/>
                      <a:pt x="5735" y="1803"/>
                      <a:pt x="5732" y="1794"/>
                    </a:cubicBezTo>
                    <a:cubicBezTo>
                      <a:pt x="5731" y="1789"/>
                      <a:pt x="5730" y="1785"/>
                      <a:pt x="5728" y="1780"/>
                    </a:cubicBezTo>
                    <a:cubicBezTo>
                      <a:pt x="5727" y="1775"/>
                      <a:pt x="5726" y="1770"/>
                      <a:pt x="5725" y="1765"/>
                    </a:cubicBezTo>
                    <a:cubicBezTo>
                      <a:pt x="5723" y="1756"/>
                      <a:pt x="5720" y="1748"/>
                      <a:pt x="5718" y="1739"/>
                    </a:cubicBezTo>
                    <a:lnTo>
                      <a:pt x="5714" y="1726"/>
                    </a:lnTo>
                    <a:cubicBezTo>
                      <a:pt x="5707" y="1703"/>
                      <a:pt x="5700" y="1679"/>
                      <a:pt x="5693" y="1656"/>
                    </a:cubicBezTo>
                    <a:cubicBezTo>
                      <a:pt x="5677" y="1606"/>
                      <a:pt x="5658" y="1555"/>
                      <a:pt x="5634" y="1493"/>
                    </a:cubicBezTo>
                    <a:lnTo>
                      <a:pt x="5617" y="1453"/>
                    </a:lnTo>
                    <a:cubicBezTo>
                      <a:pt x="5614" y="1444"/>
                      <a:pt x="5610" y="1436"/>
                      <a:pt x="5606" y="1427"/>
                    </a:cubicBezTo>
                    <a:lnTo>
                      <a:pt x="5600" y="1412"/>
                    </a:lnTo>
                    <a:cubicBezTo>
                      <a:pt x="5592" y="1394"/>
                      <a:pt x="5583" y="1375"/>
                      <a:pt x="5575" y="1357"/>
                    </a:cubicBezTo>
                    <a:cubicBezTo>
                      <a:pt x="5571" y="1349"/>
                      <a:pt x="5567" y="1341"/>
                      <a:pt x="5564" y="1333"/>
                    </a:cubicBezTo>
                    <a:cubicBezTo>
                      <a:pt x="5541" y="1286"/>
                      <a:pt x="5514" y="1231"/>
                      <a:pt x="5483" y="1176"/>
                    </a:cubicBezTo>
                    <a:cubicBezTo>
                      <a:pt x="5475" y="1159"/>
                      <a:pt x="5465" y="1142"/>
                      <a:pt x="5456" y="1126"/>
                    </a:cubicBezTo>
                    <a:cubicBezTo>
                      <a:pt x="5450" y="1117"/>
                      <a:pt x="5446" y="1108"/>
                      <a:pt x="5440" y="1099"/>
                    </a:cubicBezTo>
                    <a:cubicBezTo>
                      <a:pt x="5435" y="1090"/>
                      <a:pt x="5430" y="1081"/>
                      <a:pt x="5425" y="1072"/>
                    </a:cubicBezTo>
                    <a:cubicBezTo>
                      <a:pt x="5415" y="1056"/>
                      <a:pt x="5405" y="1039"/>
                      <a:pt x="5395" y="1023"/>
                    </a:cubicBezTo>
                    <a:cubicBezTo>
                      <a:pt x="5364" y="972"/>
                      <a:pt x="5332" y="922"/>
                      <a:pt x="5299" y="872"/>
                    </a:cubicBezTo>
                    <a:cubicBezTo>
                      <a:pt x="5232" y="773"/>
                      <a:pt x="5161" y="675"/>
                      <a:pt x="5088" y="579"/>
                    </a:cubicBezTo>
                    <a:cubicBezTo>
                      <a:pt x="4945" y="392"/>
                      <a:pt x="4792" y="210"/>
                      <a:pt x="4621" y="9"/>
                    </a:cubicBezTo>
                    <a:lnTo>
                      <a:pt x="4631" y="0"/>
                    </a:lnTo>
                    <a:cubicBezTo>
                      <a:pt x="4803" y="201"/>
                      <a:pt x="4956" y="383"/>
                      <a:pt x="5099" y="570"/>
                    </a:cubicBezTo>
                    <a:cubicBezTo>
                      <a:pt x="5173" y="666"/>
                      <a:pt x="5244" y="765"/>
                      <a:pt x="5310" y="864"/>
                    </a:cubicBezTo>
                    <a:cubicBezTo>
                      <a:pt x="5344" y="915"/>
                      <a:pt x="5376" y="965"/>
                      <a:pt x="5407" y="1016"/>
                    </a:cubicBezTo>
                    <a:cubicBezTo>
                      <a:pt x="5417" y="1032"/>
                      <a:pt x="5427" y="1049"/>
                      <a:pt x="5437" y="1065"/>
                    </a:cubicBezTo>
                    <a:cubicBezTo>
                      <a:pt x="5442" y="1074"/>
                      <a:pt x="5447" y="1083"/>
                      <a:pt x="5452" y="1092"/>
                    </a:cubicBezTo>
                    <a:cubicBezTo>
                      <a:pt x="5458" y="1101"/>
                      <a:pt x="5463" y="1110"/>
                      <a:pt x="5468" y="1119"/>
                    </a:cubicBezTo>
                    <a:cubicBezTo>
                      <a:pt x="5477" y="1136"/>
                      <a:pt x="5487" y="1153"/>
                      <a:pt x="5496" y="1170"/>
                    </a:cubicBezTo>
                    <a:cubicBezTo>
                      <a:pt x="5526" y="1224"/>
                      <a:pt x="5554" y="1280"/>
                      <a:pt x="5577" y="1327"/>
                    </a:cubicBezTo>
                    <a:cubicBezTo>
                      <a:pt x="5581" y="1335"/>
                      <a:pt x="5584" y="1343"/>
                      <a:pt x="5588" y="1351"/>
                    </a:cubicBezTo>
                    <a:cubicBezTo>
                      <a:pt x="5596" y="1369"/>
                      <a:pt x="5605" y="1388"/>
                      <a:pt x="5613" y="1407"/>
                    </a:cubicBezTo>
                    <a:lnTo>
                      <a:pt x="5619" y="1422"/>
                    </a:lnTo>
                    <a:cubicBezTo>
                      <a:pt x="5623" y="1430"/>
                      <a:pt x="5627" y="1439"/>
                      <a:pt x="5630" y="1448"/>
                    </a:cubicBezTo>
                    <a:lnTo>
                      <a:pt x="5647" y="1488"/>
                    </a:lnTo>
                    <a:cubicBezTo>
                      <a:pt x="5671" y="1550"/>
                      <a:pt x="5691" y="1602"/>
                      <a:pt x="5706" y="1652"/>
                    </a:cubicBezTo>
                    <a:cubicBezTo>
                      <a:pt x="5714" y="1675"/>
                      <a:pt x="5721" y="1699"/>
                      <a:pt x="5728" y="1722"/>
                    </a:cubicBezTo>
                    <a:lnTo>
                      <a:pt x="5732" y="1735"/>
                    </a:lnTo>
                    <a:cubicBezTo>
                      <a:pt x="5734" y="1744"/>
                      <a:pt x="5736" y="1753"/>
                      <a:pt x="5739" y="1762"/>
                    </a:cubicBezTo>
                    <a:cubicBezTo>
                      <a:pt x="5740" y="1767"/>
                      <a:pt x="5741" y="1772"/>
                      <a:pt x="5743" y="1776"/>
                    </a:cubicBezTo>
                    <a:cubicBezTo>
                      <a:pt x="5744" y="1781"/>
                      <a:pt x="5745" y="1786"/>
                      <a:pt x="5746" y="1790"/>
                    </a:cubicBezTo>
                    <a:cubicBezTo>
                      <a:pt x="5749" y="1800"/>
                      <a:pt x="5751" y="1809"/>
                      <a:pt x="5753" y="1818"/>
                    </a:cubicBezTo>
                    <a:lnTo>
                      <a:pt x="5762" y="1860"/>
                    </a:lnTo>
                    <a:cubicBezTo>
                      <a:pt x="5764" y="1868"/>
                      <a:pt x="5766" y="1878"/>
                      <a:pt x="5768" y="1887"/>
                    </a:cubicBezTo>
                    <a:cubicBezTo>
                      <a:pt x="5769" y="1892"/>
                      <a:pt x="5770" y="1897"/>
                      <a:pt x="5771" y="1902"/>
                    </a:cubicBezTo>
                    <a:cubicBezTo>
                      <a:pt x="5775" y="1924"/>
                      <a:pt x="5779" y="1946"/>
                      <a:pt x="5782" y="1968"/>
                    </a:cubicBezTo>
                    <a:lnTo>
                      <a:pt x="5785" y="1987"/>
                    </a:lnTo>
                    <a:cubicBezTo>
                      <a:pt x="5786" y="1996"/>
                      <a:pt x="5788" y="2005"/>
                      <a:pt x="5789" y="2014"/>
                    </a:cubicBezTo>
                    <a:cubicBezTo>
                      <a:pt x="5789" y="2019"/>
                      <a:pt x="5790" y="2024"/>
                      <a:pt x="5791" y="2029"/>
                    </a:cubicBezTo>
                    <a:lnTo>
                      <a:pt x="5791" y="2034"/>
                    </a:lnTo>
                    <a:cubicBezTo>
                      <a:pt x="5793" y="2047"/>
                      <a:pt x="5795" y="2059"/>
                      <a:pt x="5796" y="2072"/>
                    </a:cubicBezTo>
                    <a:lnTo>
                      <a:pt x="5800" y="2114"/>
                    </a:lnTo>
                    <a:lnTo>
                      <a:pt x="5803" y="2157"/>
                    </a:lnTo>
                    <a:cubicBezTo>
                      <a:pt x="5806" y="2221"/>
                      <a:pt x="5807" y="2277"/>
                      <a:pt x="5805" y="2327"/>
                    </a:cubicBezTo>
                    <a:cubicBezTo>
                      <a:pt x="5803" y="2384"/>
                      <a:pt x="5798" y="2440"/>
                      <a:pt x="5790" y="2496"/>
                    </a:cubicBezTo>
                    <a:cubicBezTo>
                      <a:pt x="5776" y="2606"/>
                      <a:pt x="5748" y="2714"/>
                      <a:pt x="5709" y="2819"/>
                    </a:cubicBezTo>
                    <a:cubicBezTo>
                      <a:pt x="5684" y="2887"/>
                      <a:pt x="5652" y="2953"/>
                      <a:pt x="5616" y="3017"/>
                    </a:cubicBezTo>
                    <a:cubicBezTo>
                      <a:pt x="5598" y="3048"/>
                      <a:pt x="5578" y="3079"/>
                      <a:pt x="5557" y="3110"/>
                    </a:cubicBezTo>
                    <a:cubicBezTo>
                      <a:pt x="5495" y="3198"/>
                      <a:pt x="5421" y="3279"/>
                      <a:pt x="5338" y="3348"/>
                    </a:cubicBezTo>
                    <a:cubicBezTo>
                      <a:pt x="5287" y="3390"/>
                      <a:pt x="5234" y="3427"/>
                      <a:pt x="5177" y="3460"/>
                    </a:cubicBezTo>
                    <a:cubicBezTo>
                      <a:pt x="5140" y="3481"/>
                      <a:pt x="5102" y="3501"/>
                      <a:pt x="5062" y="3518"/>
                    </a:cubicBezTo>
                    <a:cubicBezTo>
                      <a:pt x="4962" y="3562"/>
                      <a:pt x="4857" y="3592"/>
                      <a:pt x="4749" y="3608"/>
                    </a:cubicBezTo>
                    <a:cubicBezTo>
                      <a:pt x="4695" y="3616"/>
                      <a:pt x="4640" y="3621"/>
                      <a:pt x="4585" y="3622"/>
                    </a:cubicBezTo>
                    <a:cubicBezTo>
                      <a:pt x="4575" y="3623"/>
                      <a:pt x="4564" y="3623"/>
                      <a:pt x="4554" y="3623"/>
                    </a:cubicBezTo>
                    <a:cubicBezTo>
                      <a:pt x="4541" y="3623"/>
                      <a:pt x="4528" y="3622"/>
                      <a:pt x="4516" y="3622"/>
                    </a:cubicBezTo>
                    <a:lnTo>
                      <a:pt x="4502" y="3622"/>
                    </a:lnTo>
                    <a:lnTo>
                      <a:pt x="4460" y="3620"/>
                    </a:lnTo>
                    <a:cubicBezTo>
                      <a:pt x="4451" y="3620"/>
                      <a:pt x="4442" y="3619"/>
                      <a:pt x="4434" y="3618"/>
                    </a:cubicBezTo>
                    <a:lnTo>
                      <a:pt x="4419" y="3617"/>
                    </a:lnTo>
                    <a:cubicBezTo>
                      <a:pt x="4363" y="3612"/>
                      <a:pt x="4307" y="3604"/>
                      <a:pt x="4253" y="3593"/>
                    </a:cubicBezTo>
                    <a:cubicBezTo>
                      <a:pt x="4197" y="3582"/>
                      <a:pt x="4142" y="3568"/>
                      <a:pt x="4088" y="3551"/>
                    </a:cubicBezTo>
                    <a:lnTo>
                      <a:pt x="4068" y="3545"/>
                    </a:lnTo>
                    <a:lnTo>
                      <a:pt x="4008" y="3525"/>
                    </a:lnTo>
                    <a:lnTo>
                      <a:pt x="3983" y="3516"/>
                    </a:lnTo>
                    <a:cubicBezTo>
                      <a:pt x="3964" y="3509"/>
                      <a:pt x="3946" y="3502"/>
                      <a:pt x="3927" y="3494"/>
                    </a:cubicBezTo>
                    <a:lnTo>
                      <a:pt x="3913" y="3488"/>
                    </a:lnTo>
                    <a:cubicBezTo>
                      <a:pt x="3905" y="3485"/>
                      <a:pt x="3896" y="3482"/>
                      <a:pt x="3888" y="3478"/>
                    </a:cubicBezTo>
                    <a:lnTo>
                      <a:pt x="3848" y="3461"/>
                    </a:lnTo>
                    <a:cubicBezTo>
                      <a:pt x="3838" y="3456"/>
                      <a:pt x="3828" y="3451"/>
                      <a:pt x="3817" y="3446"/>
                    </a:cubicBezTo>
                    <a:lnTo>
                      <a:pt x="3767" y="3422"/>
                    </a:lnTo>
                    <a:lnTo>
                      <a:pt x="3683" y="3383"/>
                    </a:lnTo>
                    <a:lnTo>
                      <a:pt x="3642" y="3363"/>
                    </a:lnTo>
                    <a:lnTo>
                      <a:pt x="3601" y="3343"/>
                    </a:lnTo>
                    <a:cubicBezTo>
                      <a:pt x="3543" y="3314"/>
                      <a:pt x="3486" y="3285"/>
                      <a:pt x="3438" y="3260"/>
                    </a:cubicBezTo>
                    <a:cubicBezTo>
                      <a:pt x="3347" y="3212"/>
                      <a:pt x="3254" y="3161"/>
                      <a:pt x="3163" y="3112"/>
                    </a:cubicBezTo>
                    <a:lnTo>
                      <a:pt x="3111" y="3084"/>
                    </a:lnTo>
                    <a:cubicBezTo>
                      <a:pt x="2887" y="2963"/>
                      <a:pt x="2667" y="2846"/>
                      <a:pt x="2434" y="2741"/>
                    </a:cubicBezTo>
                    <a:cubicBezTo>
                      <a:pt x="2309" y="2684"/>
                      <a:pt x="2191" y="2637"/>
                      <a:pt x="2073" y="2596"/>
                    </a:cubicBezTo>
                    <a:lnTo>
                      <a:pt x="2057" y="2590"/>
                    </a:lnTo>
                    <a:cubicBezTo>
                      <a:pt x="2046" y="2587"/>
                      <a:pt x="2036" y="2583"/>
                      <a:pt x="2026" y="2580"/>
                    </a:cubicBezTo>
                    <a:lnTo>
                      <a:pt x="1979" y="2565"/>
                    </a:lnTo>
                    <a:cubicBezTo>
                      <a:pt x="1957" y="2557"/>
                      <a:pt x="1934" y="2551"/>
                      <a:pt x="1912" y="2544"/>
                    </a:cubicBezTo>
                    <a:lnTo>
                      <a:pt x="1884" y="2536"/>
                    </a:lnTo>
                    <a:cubicBezTo>
                      <a:pt x="1873" y="2533"/>
                      <a:pt x="1861" y="2530"/>
                      <a:pt x="1850" y="2527"/>
                    </a:cubicBezTo>
                    <a:lnTo>
                      <a:pt x="1836" y="2524"/>
                    </a:lnTo>
                    <a:lnTo>
                      <a:pt x="1787" y="2511"/>
                    </a:lnTo>
                    <a:lnTo>
                      <a:pt x="1729" y="2498"/>
                    </a:lnTo>
                    <a:cubicBezTo>
                      <a:pt x="1716" y="2495"/>
                      <a:pt x="1703" y="2492"/>
                      <a:pt x="1690" y="2490"/>
                    </a:cubicBezTo>
                    <a:lnTo>
                      <a:pt x="1670" y="2486"/>
                    </a:lnTo>
                    <a:cubicBezTo>
                      <a:pt x="1644" y="2481"/>
                      <a:pt x="1617" y="2476"/>
                      <a:pt x="1590" y="2472"/>
                    </a:cubicBezTo>
                    <a:lnTo>
                      <a:pt x="1540" y="2464"/>
                    </a:lnTo>
                    <a:lnTo>
                      <a:pt x="1464" y="2456"/>
                    </a:lnTo>
                    <a:cubicBezTo>
                      <a:pt x="1458" y="2455"/>
                      <a:pt x="1453" y="2455"/>
                      <a:pt x="1447" y="2454"/>
                    </a:cubicBezTo>
                    <a:lnTo>
                      <a:pt x="1438" y="2454"/>
                    </a:lnTo>
                    <a:lnTo>
                      <a:pt x="1383" y="2450"/>
                    </a:lnTo>
                    <a:cubicBezTo>
                      <a:pt x="1380" y="2449"/>
                      <a:pt x="1377" y="2449"/>
                      <a:pt x="1374" y="2449"/>
                    </a:cubicBezTo>
                    <a:lnTo>
                      <a:pt x="1334" y="2448"/>
                    </a:lnTo>
                    <a:cubicBezTo>
                      <a:pt x="1319" y="2447"/>
                      <a:pt x="1304" y="2448"/>
                      <a:pt x="1289" y="2448"/>
                    </a:cubicBezTo>
                    <a:lnTo>
                      <a:pt x="1280" y="2448"/>
                    </a:lnTo>
                    <a:cubicBezTo>
                      <a:pt x="1135" y="2451"/>
                      <a:pt x="992" y="2479"/>
                      <a:pt x="856" y="2531"/>
                    </a:cubicBezTo>
                    <a:cubicBezTo>
                      <a:pt x="793" y="2556"/>
                      <a:pt x="731" y="2585"/>
                      <a:pt x="672" y="2619"/>
                    </a:cubicBezTo>
                    <a:cubicBezTo>
                      <a:pt x="476" y="2732"/>
                      <a:pt x="313" y="2896"/>
                      <a:pt x="199" y="3092"/>
                    </a:cubicBezTo>
                    <a:cubicBezTo>
                      <a:pt x="129" y="3213"/>
                      <a:pt x="80" y="3344"/>
                      <a:pt x="52" y="3480"/>
                    </a:cubicBezTo>
                    <a:cubicBezTo>
                      <a:pt x="49" y="3492"/>
                      <a:pt x="47" y="3505"/>
                      <a:pt x="45" y="3517"/>
                    </a:cubicBezTo>
                    <a:cubicBezTo>
                      <a:pt x="44" y="3523"/>
                      <a:pt x="43" y="3528"/>
                      <a:pt x="42" y="3534"/>
                    </a:cubicBezTo>
                    <a:lnTo>
                      <a:pt x="38" y="3559"/>
                    </a:lnTo>
                    <a:cubicBezTo>
                      <a:pt x="37" y="3568"/>
                      <a:pt x="36" y="3576"/>
                      <a:pt x="35" y="3584"/>
                    </a:cubicBezTo>
                    <a:lnTo>
                      <a:pt x="28" y="3635"/>
                    </a:lnTo>
                    <a:cubicBezTo>
                      <a:pt x="27" y="3646"/>
                      <a:pt x="26" y="3657"/>
                      <a:pt x="25" y="3668"/>
                    </a:cubicBezTo>
                    <a:cubicBezTo>
                      <a:pt x="24" y="3674"/>
                      <a:pt x="24" y="3679"/>
                      <a:pt x="23" y="3685"/>
                    </a:cubicBezTo>
                    <a:cubicBezTo>
                      <a:pt x="17" y="3757"/>
                      <a:pt x="14" y="3823"/>
                      <a:pt x="14" y="3887"/>
                    </a:cubicBezTo>
                    <a:cubicBezTo>
                      <a:pt x="14" y="3889"/>
                      <a:pt x="14" y="3891"/>
                      <a:pt x="14" y="3893"/>
                    </a:cubicBezTo>
                    <a:cubicBezTo>
                      <a:pt x="14" y="4161"/>
                      <a:pt x="60" y="4427"/>
                      <a:pt x="150" y="4679"/>
                    </a:cubicBezTo>
                    <a:cubicBezTo>
                      <a:pt x="199" y="4816"/>
                      <a:pt x="260" y="4948"/>
                      <a:pt x="333" y="5074"/>
                    </a:cubicBezTo>
                    <a:cubicBezTo>
                      <a:pt x="394" y="5181"/>
                      <a:pt x="464" y="5283"/>
                      <a:pt x="542" y="5379"/>
                    </a:cubicBezTo>
                    <a:cubicBezTo>
                      <a:pt x="579" y="5426"/>
                      <a:pt x="623" y="5475"/>
                      <a:pt x="674" y="5530"/>
                    </a:cubicBezTo>
                    <a:lnTo>
                      <a:pt x="727" y="5584"/>
                    </a:lnTo>
                    <a:lnTo>
                      <a:pt x="744" y="5601"/>
                    </a:lnTo>
                    <a:cubicBezTo>
                      <a:pt x="762" y="5619"/>
                      <a:pt x="781" y="5637"/>
                      <a:pt x="799" y="5654"/>
                    </a:cubicBezTo>
                    <a:lnTo>
                      <a:pt x="813" y="5668"/>
                    </a:lnTo>
                    <a:cubicBezTo>
                      <a:pt x="913" y="5764"/>
                      <a:pt x="1015" y="5855"/>
                      <a:pt x="1093" y="5924"/>
                    </a:cubicBezTo>
                    <a:cubicBezTo>
                      <a:pt x="1126" y="5953"/>
                      <a:pt x="1158" y="5982"/>
                      <a:pt x="1191" y="6011"/>
                    </a:cubicBezTo>
                    <a:cubicBezTo>
                      <a:pt x="1250" y="6064"/>
                      <a:pt x="1312" y="6119"/>
                      <a:pt x="1371" y="6172"/>
                    </a:cubicBezTo>
                    <a:lnTo>
                      <a:pt x="1443" y="6237"/>
                    </a:lnTo>
                    <a:cubicBezTo>
                      <a:pt x="1445" y="6239"/>
                      <a:pt x="1448" y="6241"/>
                      <a:pt x="1450" y="6243"/>
                    </a:cubicBezTo>
                    <a:lnTo>
                      <a:pt x="1454" y="6246"/>
                    </a:lnTo>
                    <a:lnTo>
                      <a:pt x="1485" y="6271"/>
                    </a:lnTo>
                    <a:lnTo>
                      <a:pt x="1522" y="6301"/>
                    </a:lnTo>
                    <a:lnTo>
                      <a:pt x="1571" y="6339"/>
                    </a:lnTo>
                    <a:cubicBezTo>
                      <a:pt x="1604" y="6365"/>
                      <a:pt x="1636" y="6390"/>
                      <a:pt x="1668" y="6416"/>
                    </a:cubicBezTo>
                    <a:cubicBezTo>
                      <a:pt x="1694" y="6436"/>
                      <a:pt x="1716" y="6455"/>
                      <a:pt x="1737" y="6472"/>
                    </a:cubicBezTo>
                    <a:lnTo>
                      <a:pt x="1787" y="6515"/>
                    </a:lnTo>
                    <a:cubicBezTo>
                      <a:pt x="1791" y="6518"/>
                      <a:pt x="1794" y="6521"/>
                      <a:pt x="1797" y="6524"/>
                    </a:cubicBezTo>
                    <a:lnTo>
                      <a:pt x="1803" y="6529"/>
                    </a:lnTo>
                    <a:cubicBezTo>
                      <a:pt x="1844" y="6566"/>
                      <a:pt x="1882" y="6605"/>
                      <a:pt x="1918" y="6647"/>
                    </a:cubicBezTo>
                    <a:cubicBezTo>
                      <a:pt x="1970" y="6707"/>
                      <a:pt x="2016" y="6772"/>
                      <a:pt x="2056" y="6841"/>
                    </a:cubicBezTo>
                    <a:cubicBezTo>
                      <a:pt x="2071" y="6866"/>
                      <a:pt x="2085" y="6892"/>
                      <a:pt x="2098" y="6919"/>
                    </a:cubicBezTo>
                    <a:cubicBezTo>
                      <a:pt x="2121" y="6968"/>
                      <a:pt x="2142" y="7018"/>
                      <a:pt x="2159" y="7070"/>
                    </a:cubicBezTo>
                    <a:cubicBezTo>
                      <a:pt x="2176" y="7121"/>
                      <a:pt x="2189" y="7174"/>
                      <a:pt x="2199" y="7227"/>
                    </a:cubicBezTo>
                    <a:cubicBezTo>
                      <a:pt x="2212" y="7300"/>
                      <a:pt x="2219" y="7374"/>
                      <a:pt x="2219" y="7448"/>
                    </a:cubicBezTo>
                    <a:cubicBezTo>
                      <a:pt x="2219" y="7483"/>
                      <a:pt x="2217" y="7518"/>
                      <a:pt x="2214" y="7552"/>
                    </a:cubicBezTo>
                    <a:cubicBezTo>
                      <a:pt x="2204" y="7663"/>
                      <a:pt x="2182" y="7773"/>
                      <a:pt x="2148" y="7879"/>
                    </a:cubicBezTo>
                    <a:cubicBezTo>
                      <a:pt x="2113" y="7989"/>
                      <a:pt x="2069" y="8095"/>
                      <a:pt x="2016" y="8197"/>
                    </a:cubicBezTo>
                    <a:cubicBezTo>
                      <a:pt x="1919" y="8387"/>
                      <a:pt x="1792" y="8582"/>
                      <a:pt x="1626" y="8791"/>
                    </a:cubicBezTo>
                    <a:cubicBezTo>
                      <a:pt x="1493" y="8959"/>
                      <a:pt x="1340" y="9133"/>
                      <a:pt x="1144" y="934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33"/>
              <p:cNvSpPr/>
              <p:nvPr/>
            </p:nvSpPr>
            <p:spPr>
              <a:xfrm flipH="1">
                <a:off x="-923275" y="-118348"/>
                <a:ext cx="3232786" cy="535959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9628" extrusionOk="0">
                    <a:moveTo>
                      <a:pt x="1195" y="9096"/>
                    </a:moveTo>
                    <a:cubicBezTo>
                      <a:pt x="1089" y="9207"/>
                      <a:pt x="982" y="9315"/>
                      <a:pt x="869" y="9429"/>
                    </a:cubicBezTo>
                    <a:cubicBezTo>
                      <a:pt x="806" y="9494"/>
                      <a:pt x="740" y="9561"/>
                      <a:pt x="675" y="9628"/>
                    </a:cubicBezTo>
                    <a:lnTo>
                      <a:pt x="665" y="9618"/>
                    </a:lnTo>
                    <a:cubicBezTo>
                      <a:pt x="730" y="9551"/>
                      <a:pt x="796" y="9484"/>
                      <a:pt x="859" y="9420"/>
                    </a:cubicBezTo>
                    <a:cubicBezTo>
                      <a:pt x="972" y="9305"/>
                      <a:pt x="1078" y="9198"/>
                      <a:pt x="1184" y="9086"/>
                    </a:cubicBezTo>
                    <a:cubicBezTo>
                      <a:pt x="1376" y="8884"/>
                      <a:pt x="1526" y="8714"/>
                      <a:pt x="1654" y="8552"/>
                    </a:cubicBezTo>
                    <a:cubicBezTo>
                      <a:pt x="1811" y="8352"/>
                      <a:pt x="1932" y="8169"/>
                      <a:pt x="2023" y="7990"/>
                    </a:cubicBezTo>
                    <a:cubicBezTo>
                      <a:pt x="2071" y="7898"/>
                      <a:pt x="2111" y="7802"/>
                      <a:pt x="2143" y="7703"/>
                    </a:cubicBezTo>
                    <a:cubicBezTo>
                      <a:pt x="2172" y="7610"/>
                      <a:pt x="2192" y="7515"/>
                      <a:pt x="2200" y="7419"/>
                    </a:cubicBezTo>
                    <a:cubicBezTo>
                      <a:pt x="2203" y="7389"/>
                      <a:pt x="2204" y="7359"/>
                      <a:pt x="2204" y="7329"/>
                    </a:cubicBezTo>
                    <a:cubicBezTo>
                      <a:pt x="2204" y="7268"/>
                      <a:pt x="2199" y="7206"/>
                      <a:pt x="2188" y="7145"/>
                    </a:cubicBezTo>
                    <a:cubicBezTo>
                      <a:pt x="2184" y="7124"/>
                      <a:pt x="2179" y="7102"/>
                      <a:pt x="2173" y="7079"/>
                    </a:cubicBezTo>
                    <a:lnTo>
                      <a:pt x="2164" y="7046"/>
                    </a:lnTo>
                    <a:lnTo>
                      <a:pt x="2154" y="7013"/>
                    </a:lnTo>
                    <a:cubicBezTo>
                      <a:pt x="2140" y="6970"/>
                      <a:pt x="2123" y="6928"/>
                      <a:pt x="2104" y="6888"/>
                    </a:cubicBezTo>
                    <a:cubicBezTo>
                      <a:pt x="2093" y="6865"/>
                      <a:pt x="2081" y="6843"/>
                      <a:pt x="2068" y="6821"/>
                    </a:cubicBezTo>
                    <a:cubicBezTo>
                      <a:pt x="2035" y="6763"/>
                      <a:pt x="1996" y="6709"/>
                      <a:pt x="1952" y="6658"/>
                    </a:cubicBezTo>
                    <a:cubicBezTo>
                      <a:pt x="1922" y="6623"/>
                      <a:pt x="1889" y="6589"/>
                      <a:pt x="1854" y="6558"/>
                    </a:cubicBezTo>
                    <a:lnTo>
                      <a:pt x="1849" y="6553"/>
                    </a:lnTo>
                    <a:cubicBezTo>
                      <a:pt x="1847" y="6551"/>
                      <a:pt x="1844" y="6549"/>
                      <a:pt x="1841" y="6546"/>
                    </a:cubicBezTo>
                    <a:lnTo>
                      <a:pt x="1826" y="6533"/>
                    </a:lnTo>
                    <a:lnTo>
                      <a:pt x="1794" y="6506"/>
                    </a:lnTo>
                    <a:cubicBezTo>
                      <a:pt x="1775" y="6490"/>
                      <a:pt x="1753" y="6472"/>
                      <a:pt x="1728" y="6452"/>
                    </a:cubicBezTo>
                    <a:cubicBezTo>
                      <a:pt x="1698" y="6428"/>
                      <a:pt x="1666" y="6403"/>
                      <a:pt x="1633" y="6377"/>
                    </a:cubicBezTo>
                    <a:lnTo>
                      <a:pt x="1584" y="6338"/>
                    </a:lnTo>
                    <a:lnTo>
                      <a:pt x="1498" y="6269"/>
                    </a:lnTo>
                    <a:lnTo>
                      <a:pt x="1423" y="6201"/>
                    </a:lnTo>
                    <a:cubicBezTo>
                      <a:pt x="1364" y="6148"/>
                      <a:pt x="1306" y="6097"/>
                      <a:pt x="1244" y="6042"/>
                    </a:cubicBezTo>
                    <a:cubicBezTo>
                      <a:pt x="1211" y="6013"/>
                      <a:pt x="1179" y="5984"/>
                      <a:pt x="1146" y="5955"/>
                    </a:cubicBezTo>
                    <a:cubicBezTo>
                      <a:pt x="1062" y="5880"/>
                      <a:pt x="962" y="5790"/>
                      <a:pt x="861" y="5693"/>
                    </a:cubicBezTo>
                    <a:lnTo>
                      <a:pt x="847" y="5680"/>
                    </a:lnTo>
                    <a:cubicBezTo>
                      <a:pt x="828" y="5662"/>
                      <a:pt x="809" y="5643"/>
                      <a:pt x="790" y="5624"/>
                    </a:cubicBezTo>
                    <a:lnTo>
                      <a:pt x="753" y="5588"/>
                    </a:lnTo>
                    <a:lnTo>
                      <a:pt x="716" y="5549"/>
                    </a:lnTo>
                    <a:cubicBezTo>
                      <a:pt x="660" y="5490"/>
                      <a:pt x="613" y="5437"/>
                      <a:pt x="572" y="5385"/>
                    </a:cubicBezTo>
                    <a:cubicBezTo>
                      <a:pt x="488" y="5281"/>
                      <a:pt x="412" y="5171"/>
                      <a:pt x="345" y="5055"/>
                    </a:cubicBezTo>
                    <a:cubicBezTo>
                      <a:pt x="267" y="4918"/>
                      <a:pt x="201" y="4775"/>
                      <a:pt x="148" y="4627"/>
                    </a:cubicBezTo>
                    <a:cubicBezTo>
                      <a:pt x="50" y="4354"/>
                      <a:pt x="0" y="4066"/>
                      <a:pt x="0" y="3775"/>
                    </a:cubicBezTo>
                    <a:cubicBezTo>
                      <a:pt x="0" y="3773"/>
                      <a:pt x="0" y="3771"/>
                      <a:pt x="0" y="3768"/>
                    </a:cubicBezTo>
                    <a:cubicBezTo>
                      <a:pt x="0" y="3699"/>
                      <a:pt x="3" y="3627"/>
                      <a:pt x="10" y="3549"/>
                    </a:cubicBezTo>
                    <a:lnTo>
                      <a:pt x="12" y="3532"/>
                    </a:lnTo>
                    <a:cubicBezTo>
                      <a:pt x="13" y="3520"/>
                      <a:pt x="14" y="3507"/>
                      <a:pt x="16" y="3495"/>
                    </a:cubicBezTo>
                    <a:lnTo>
                      <a:pt x="23" y="3440"/>
                    </a:lnTo>
                    <a:cubicBezTo>
                      <a:pt x="24" y="3431"/>
                      <a:pt x="25" y="3422"/>
                      <a:pt x="26" y="3413"/>
                    </a:cubicBezTo>
                    <a:lnTo>
                      <a:pt x="28" y="3400"/>
                    </a:lnTo>
                    <a:lnTo>
                      <a:pt x="34" y="3368"/>
                    </a:lnTo>
                    <a:cubicBezTo>
                      <a:pt x="36" y="3353"/>
                      <a:pt x="39" y="3338"/>
                      <a:pt x="42" y="3323"/>
                    </a:cubicBezTo>
                    <a:cubicBezTo>
                      <a:pt x="74" y="3166"/>
                      <a:pt x="131" y="3015"/>
                      <a:pt x="212" y="2875"/>
                    </a:cubicBezTo>
                    <a:cubicBezTo>
                      <a:pt x="342" y="2649"/>
                      <a:pt x="531" y="2461"/>
                      <a:pt x="757" y="2330"/>
                    </a:cubicBezTo>
                    <a:cubicBezTo>
                      <a:pt x="825" y="2291"/>
                      <a:pt x="896" y="2257"/>
                      <a:pt x="970" y="2229"/>
                    </a:cubicBezTo>
                    <a:cubicBezTo>
                      <a:pt x="1126" y="2169"/>
                      <a:pt x="1291" y="2136"/>
                      <a:pt x="1458" y="2133"/>
                    </a:cubicBezTo>
                    <a:lnTo>
                      <a:pt x="1467" y="2133"/>
                    </a:lnTo>
                    <a:cubicBezTo>
                      <a:pt x="1485" y="2133"/>
                      <a:pt x="1503" y="2132"/>
                      <a:pt x="1521" y="2133"/>
                    </a:cubicBezTo>
                    <a:lnTo>
                      <a:pt x="1567" y="2134"/>
                    </a:lnTo>
                    <a:cubicBezTo>
                      <a:pt x="1571" y="2134"/>
                      <a:pt x="1574" y="2135"/>
                      <a:pt x="1577" y="2135"/>
                    </a:cubicBezTo>
                    <a:lnTo>
                      <a:pt x="1638" y="2139"/>
                    </a:lnTo>
                    <a:lnTo>
                      <a:pt x="1647" y="2140"/>
                    </a:lnTo>
                    <a:cubicBezTo>
                      <a:pt x="1654" y="2140"/>
                      <a:pt x="1660" y="2140"/>
                      <a:pt x="1666" y="2141"/>
                    </a:cubicBezTo>
                    <a:lnTo>
                      <a:pt x="1749" y="2151"/>
                    </a:lnTo>
                    <a:cubicBezTo>
                      <a:pt x="1762" y="2152"/>
                      <a:pt x="1775" y="2154"/>
                      <a:pt x="1788" y="2156"/>
                    </a:cubicBezTo>
                    <a:lnTo>
                      <a:pt x="1804" y="2159"/>
                    </a:lnTo>
                    <a:cubicBezTo>
                      <a:pt x="1834" y="2163"/>
                      <a:pt x="1864" y="2169"/>
                      <a:pt x="1892" y="2174"/>
                    </a:cubicBezTo>
                    <a:lnTo>
                      <a:pt x="1912" y="2178"/>
                    </a:lnTo>
                    <a:cubicBezTo>
                      <a:pt x="1926" y="2180"/>
                      <a:pt x="1941" y="2184"/>
                      <a:pt x="1955" y="2187"/>
                    </a:cubicBezTo>
                    <a:lnTo>
                      <a:pt x="2017" y="2201"/>
                    </a:lnTo>
                    <a:lnTo>
                      <a:pt x="2070" y="2214"/>
                    </a:lnTo>
                    <a:lnTo>
                      <a:pt x="2085" y="2218"/>
                    </a:lnTo>
                    <a:cubicBezTo>
                      <a:pt x="2097" y="2221"/>
                      <a:pt x="2109" y="2224"/>
                      <a:pt x="2121" y="2228"/>
                    </a:cubicBezTo>
                    <a:lnTo>
                      <a:pt x="2149" y="2236"/>
                    </a:lnTo>
                    <a:cubicBezTo>
                      <a:pt x="2173" y="2243"/>
                      <a:pt x="2198" y="2250"/>
                      <a:pt x="2222" y="2258"/>
                    </a:cubicBezTo>
                    <a:lnTo>
                      <a:pt x="2272" y="2274"/>
                    </a:lnTo>
                    <a:cubicBezTo>
                      <a:pt x="2283" y="2278"/>
                      <a:pt x="2293" y="2281"/>
                      <a:pt x="2304" y="2285"/>
                    </a:cubicBezTo>
                    <a:lnTo>
                      <a:pt x="2321" y="2291"/>
                    </a:lnTo>
                    <a:cubicBezTo>
                      <a:pt x="2444" y="2334"/>
                      <a:pt x="2567" y="2383"/>
                      <a:pt x="2698" y="2442"/>
                    </a:cubicBezTo>
                    <a:cubicBezTo>
                      <a:pt x="2937" y="2550"/>
                      <a:pt x="3161" y="2669"/>
                      <a:pt x="3388" y="2792"/>
                    </a:cubicBezTo>
                    <a:lnTo>
                      <a:pt x="3438" y="2819"/>
                    </a:lnTo>
                    <a:cubicBezTo>
                      <a:pt x="3533" y="2870"/>
                      <a:pt x="3623" y="2919"/>
                      <a:pt x="3713" y="2966"/>
                    </a:cubicBezTo>
                    <a:cubicBezTo>
                      <a:pt x="3761" y="2991"/>
                      <a:pt x="3816" y="3020"/>
                      <a:pt x="3872" y="3048"/>
                    </a:cubicBezTo>
                    <a:lnTo>
                      <a:pt x="3912" y="3067"/>
                    </a:lnTo>
                    <a:lnTo>
                      <a:pt x="3991" y="3105"/>
                    </a:lnTo>
                    <a:lnTo>
                      <a:pt x="4034" y="3125"/>
                    </a:lnTo>
                    <a:cubicBezTo>
                      <a:pt x="4040" y="3128"/>
                      <a:pt x="4044" y="3130"/>
                      <a:pt x="4048" y="3132"/>
                    </a:cubicBezTo>
                    <a:lnTo>
                      <a:pt x="4084" y="3149"/>
                    </a:lnTo>
                    <a:cubicBezTo>
                      <a:pt x="4094" y="3154"/>
                      <a:pt x="4104" y="3159"/>
                      <a:pt x="4113" y="3163"/>
                    </a:cubicBezTo>
                    <a:lnTo>
                      <a:pt x="4149" y="3178"/>
                    </a:lnTo>
                    <a:cubicBezTo>
                      <a:pt x="4156" y="3182"/>
                      <a:pt x="4163" y="3185"/>
                      <a:pt x="4171" y="3188"/>
                    </a:cubicBezTo>
                    <a:lnTo>
                      <a:pt x="4185" y="3193"/>
                    </a:lnTo>
                    <a:cubicBezTo>
                      <a:pt x="4201" y="3200"/>
                      <a:pt x="4217" y="3206"/>
                      <a:pt x="4233" y="3212"/>
                    </a:cubicBezTo>
                    <a:cubicBezTo>
                      <a:pt x="4241" y="3215"/>
                      <a:pt x="4249" y="3218"/>
                      <a:pt x="4257" y="3221"/>
                    </a:cubicBezTo>
                    <a:lnTo>
                      <a:pt x="4311" y="3239"/>
                    </a:lnTo>
                    <a:lnTo>
                      <a:pt x="4329" y="3244"/>
                    </a:lnTo>
                    <a:cubicBezTo>
                      <a:pt x="4377" y="3259"/>
                      <a:pt x="4425" y="3271"/>
                      <a:pt x="4474" y="3281"/>
                    </a:cubicBezTo>
                    <a:cubicBezTo>
                      <a:pt x="4522" y="3291"/>
                      <a:pt x="4571" y="3298"/>
                      <a:pt x="4620" y="3302"/>
                    </a:cubicBezTo>
                    <a:lnTo>
                      <a:pt x="4633" y="3303"/>
                    </a:lnTo>
                    <a:cubicBezTo>
                      <a:pt x="4641" y="3304"/>
                      <a:pt x="4649" y="3305"/>
                      <a:pt x="4655" y="3305"/>
                    </a:cubicBezTo>
                    <a:lnTo>
                      <a:pt x="4692" y="3307"/>
                    </a:lnTo>
                    <a:lnTo>
                      <a:pt x="4707" y="3307"/>
                    </a:lnTo>
                    <a:cubicBezTo>
                      <a:pt x="4725" y="3307"/>
                      <a:pt x="4744" y="3307"/>
                      <a:pt x="4763" y="3307"/>
                    </a:cubicBezTo>
                    <a:cubicBezTo>
                      <a:pt x="4810" y="3305"/>
                      <a:pt x="4856" y="3301"/>
                      <a:pt x="4903" y="3295"/>
                    </a:cubicBezTo>
                    <a:cubicBezTo>
                      <a:pt x="4993" y="3281"/>
                      <a:pt x="5082" y="3256"/>
                      <a:pt x="5166" y="3219"/>
                    </a:cubicBezTo>
                    <a:cubicBezTo>
                      <a:pt x="5198" y="3205"/>
                      <a:pt x="5230" y="3188"/>
                      <a:pt x="5261" y="3171"/>
                    </a:cubicBezTo>
                    <a:cubicBezTo>
                      <a:pt x="5308" y="3143"/>
                      <a:pt x="5353" y="3112"/>
                      <a:pt x="5395" y="3078"/>
                    </a:cubicBezTo>
                    <a:cubicBezTo>
                      <a:pt x="5465" y="3020"/>
                      <a:pt x="5527" y="2953"/>
                      <a:pt x="5579" y="2878"/>
                    </a:cubicBezTo>
                    <a:cubicBezTo>
                      <a:pt x="5597" y="2852"/>
                      <a:pt x="5614" y="2825"/>
                      <a:pt x="5630" y="2798"/>
                    </a:cubicBezTo>
                    <a:cubicBezTo>
                      <a:pt x="5661" y="2744"/>
                      <a:pt x="5688" y="2688"/>
                      <a:pt x="5709" y="2630"/>
                    </a:cubicBezTo>
                    <a:cubicBezTo>
                      <a:pt x="5726" y="2585"/>
                      <a:pt x="5740" y="2539"/>
                      <a:pt x="5752" y="2493"/>
                    </a:cubicBezTo>
                    <a:cubicBezTo>
                      <a:pt x="5764" y="2445"/>
                      <a:pt x="5773" y="2397"/>
                      <a:pt x="5779" y="2349"/>
                    </a:cubicBezTo>
                    <a:cubicBezTo>
                      <a:pt x="5786" y="2300"/>
                      <a:pt x="5790" y="2250"/>
                      <a:pt x="5792" y="2201"/>
                    </a:cubicBezTo>
                    <a:cubicBezTo>
                      <a:pt x="5794" y="2156"/>
                      <a:pt x="5793" y="2108"/>
                      <a:pt x="5790" y="2049"/>
                    </a:cubicBezTo>
                    <a:lnTo>
                      <a:pt x="5788" y="2011"/>
                    </a:lnTo>
                    <a:lnTo>
                      <a:pt x="5784" y="1973"/>
                    </a:lnTo>
                    <a:cubicBezTo>
                      <a:pt x="5783" y="1962"/>
                      <a:pt x="5782" y="1950"/>
                      <a:pt x="5780" y="1939"/>
                    </a:cubicBezTo>
                    <a:lnTo>
                      <a:pt x="5779" y="1935"/>
                    </a:lnTo>
                    <a:cubicBezTo>
                      <a:pt x="5779" y="1930"/>
                      <a:pt x="5778" y="1925"/>
                      <a:pt x="5778" y="1920"/>
                    </a:cubicBezTo>
                    <a:cubicBezTo>
                      <a:pt x="5777" y="1912"/>
                      <a:pt x="5776" y="1904"/>
                      <a:pt x="5774" y="1896"/>
                    </a:cubicBezTo>
                    <a:cubicBezTo>
                      <a:pt x="5773" y="1890"/>
                      <a:pt x="5772" y="1884"/>
                      <a:pt x="5771" y="1877"/>
                    </a:cubicBezTo>
                    <a:cubicBezTo>
                      <a:pt x="5768" y="1858"/>
                      <a:pt x="5765" y="1839"/>
                      <a:pt x="5761" y="1819"/>
                    </a:cubicBezTo>
                    <a:lnTo>
                      <a:pt x="5758" y="1800"/>
                    </a:lnTo>
                    <a:cubicBezTo>
                      <a:pt x="5757" y="1793"/>
                      <a:pt x="5755" y="1787"/>
                      <a:pt x="5754" y="1781"/>
                    </a:cubicBezTo>
                    <a:lnTo>
                      <a:pt x="5746" y="1744"/>
                    </a:lnTo>
                    <a:cubicBezTo>
                      <a:pt x="5744" y="1736"/>
                      <a:pt x="5742" y="1728"/>
                      <a:pt x="5740" y="1720"/>
                    </a:cubicBezTo>
                    <a:cubicBezTo>
                      <a:pt x="5739" y="1716"/>
                      <a:pt x="5738" y="1711"/>
                      <a:pt x="5737" y="1707"/>
                    </a:cubicBezTo>
                    <a:lnTo>
                      <a:pt x="5727" y="1670"/>
                    </a:lnTo>
                    <a:lnTo>
                      <a:pt x="5722" y="1656"/>
                    </a:lnTo>
                    <a:cubicBezTo>
                      <a:pt x="5716" y="1636"/>
                      <a:pt x="5710" y="1614"/>
                      <a:pt x="5703" y="1594"/>
                    </a:cubicBezTo>
                    <a:cubicBezTo>
                      <a:pt x="5689" y="1548"/>
                      <a:pt x="5672" y="1500"/>
                      <a:pt x="5649" y="1443"/>
                    </a:cubicBezTo>
                    <a:lnTo>
                      <a:pt x="5633" y="1405"/>
                    </a:lnTo>
                    <a:cubicBezTo>
                      <a:pt x="5630" y="1397"/>
                      <a:pt x="5627" y="1389"/>
                      <a:pt x="5623" y="1381"/>
                    </a:cubicBezTo>
                    <a:cubicBezTo>
                      <a:pt x="5621" y="1377"/>
                      <a:pt x="5619" y="1372"/>
                      <a:pt x="5617" y="1368"/>
                    </a:cubicBezTo>
                    <a:cubicBezTo>
                      <a:pt x="5610" y="1350"/>
                      <a:pt x="5602" y="1333"/>
                      <a:pt x="5594" y="1316"/>
                    </a:cubicBezTo>
                    <a:cubicBezTo>
                      <a:pt x="5590" y="1308"/>
                      <a:pt x="5587" y="1301"/>
                      <a:pt x="5583" y="1293"/>
                    </a:cubicBezTo>
                    <a:cubicBezTo>
                      <a:pt x="5560" y="1246"/>
                      <a:pt x="5536" y="1196"/>
                      <a:pt x="5508" y="1145"/>
                    </a:cubicBezTo>
                    <a:cubicBezTo>
                      <a:pt x="5499" y="1129"/>
                      <a:pt x="5490" y="1114"/>
                      <a:pt x="5481" y="1098"/>
                    </a:cubicBezTo>
                    <a:cubicBezTo>
                      <a:pt x="5476" y="1089"/>
                      <a:pt x="5471" y="1081"/>
                      <a:pt x="5466" y="1072"/>
                    </a:cubicBezTo>
                    <a:lnTo>
                      <a:pt x="5445" y="1036"/>
                    </a:lnTo>
                    <a:cubicBezTo>
                      <a:pt x="5438" y="1023"/>
                      <a:pt x="5431" y="1011"/>
                      <a:pt x="5423" y="999"/>
                    </a:cubicBezTo>
                    <a:cubicBezTo>
                      <a:pt x="5394" y="952"/>
                      <a:pt x="5363" y="904"/>
                      <a:pt x="5331" y="855"/>
                    </a:cubicBezTo>
                    <a:cubicBezTo>
                      <a:pt x="5267" y="760"/>
                      <a:pt x="5198" y="664"/>
                      <a:pt x="5127" y="571"/>
                    </a:cubicBezTo>
                    <a:cubicBezTo>
                      <a:pt x="4987" y="388"/>
                      <a:pt x="4835" y="208"/>
                      <a:pt x="4666" y="9"/>
                    </a:cubicBezTo>
                    <a:lnTo>
                      <a:pt x="4677" y="0"/>
                    </a:lnTo>
                    <a:cubicBezTo>
                      <a:pt x="4846" y="199"/>
                      <a:pt x="4998" y="379"/>
                      <a:pt x="5138" y="562"/>
                    </a:cubicBezTo>
                    <a:cubicBezTo>
                      <a:pt x="5209" y="656"/>
                      <a:pt x="5278" y="752"/>
                      <a:pt x="5343" y="847"/>
                    </a:cubicBezTo>
                    <a:cubicBezTo>
                      <a:pt x="5375" y="896"/>
                      <a:pt x="5406" y="944"/>
                      <a:pt x="5435" y="992"/>
                    </a:cubicBezTo>
                    <a:cubicBezTo>
                      <a:pt x="5443" y="1004"/>
                      <a:pt x="5450" y="1016"/>
                      <a:pt x="5457" y="1029"/>
                    </a:cubicBezTo>
                    <a:lnTo>
                      <a:pt x="5479" y="1065"/>
                    </a:lnTo>
                    <a:cubicBezTo>
                      <a:pt x="5484" y="1074"/>
                      <a:pt x="5488" y="1082"/>
                      <a:pt x="5493" y="1091"/>
                    </a:cubicBezTo>
                    <a:cubicBezTo>
                      <a:pt x="5502" y="1107"/>
                      <a:pt x="5511" y="1123"/>
                      <a:pt x="5520" y="1139"/>
                    </a:cubicBezTo>
                    <a:cubicBezTo>
                      <a:pt x="5548" y="1189"/>
                      <a:pt x="5573" y="1240"/>
                      <a:pt x="5596" y="1287"/>
                    </a:cubicBezTo>
                    <a:cubicBezTo>
                      <a:pt x="5599" y="1295"/>
                      <a:pt x="5603" y="1302"/>
                      <a:pt x="5606" y="1310"/>
                    </a:cubicBezTo>
                    <a:cubicBezTo>
                      <a:pt x="5614" y="1327"/>
                      <a:pt x="5623" y="1345"/>
                      <a:pt x="5630" y="1362"/>
                    </a:cubicBezTo>
                    <a:cubicBezTo>
                      <a:pt x="5632" y="1367"/>
                      <a:pt x="5634" y="1371"/>
                      <a:pt x="5636" y="1376"/>
                    </a:cubicBezTo>
                    <a:cubicBezTo>
                      <a:pt x="5639" y="1384"/>
                      <a:pt x="5643" y="1392"/>
                      <a:pt x="5646" y="1400"/>
                    </a:cubicBezTo>
                    <a:lnTo>
                      <a:pt x="5662" y="1437"/>
                    </a:lnTo>
                    <a:cubicBezTo>
                      <a:pt x="5685" y="1495"/>
                      <a:pt x="5702" y="1544"/>
                      <a:pt x="5717" y="1590"/>
                    </a:cubicBezTo>
                    <a:cubicBezTo>
                      <a:pt x="5723" y="1610"/>
                      <a:pt x="5730" y="1632"/>
                      <a:pt x="5736" y="1652"/>
                    </a:cubicBezTo>
                    <a:lnTo>
                      <a:pt x="5745" y="1685"/>
                    </a:lnTo>
                    <a:lnTo>
                      <a:pt x="5750" y="1704"/>
                    </a:lnTo>
                    <a:cubicBezTo>
                      <a:pt x="5751" y="1708"/>
                      <a:pt x="5752" y="1712"/>
                      <a:pt x="5753" y="1717"/>
                    </a:cubicBezTo>
                    <a:cubicBezTo>
                      <a:pt x="5756" y="1725"/>
                      <a:pt x="5758" y="1733"/>
                      <a:pt x="5760" y="1741"/>
                    </a:cubicBezTo>
                    <a:lnTo>
                      <a:pt x="5768" y="1778"/>
                    </a:lnTo>
                    <a:cubicBezTo>
                      <a:pt x="5769" y="1784"/>
                      <a:pt x="5770" y="1790"/>
                      <a:pt x="5772" y="1798"/>
                    </a:cubicBezTo>
                    <a:lnTo>
                      <a:pt x="5775" y="1817"/>
                    </a:lnTo>
                    <a:cubicBezTo>
                      <a:pt x="5779" y="1836"/>
                      <a:pt x="5782" y="1856"/>
                      <a:pt x="5785" y="1875"/>
                    </a:cubicBezTo>
                    <a:cubicBezTo>
                      <a:pt x="5786" y="1882"/>
                      <a:pt x="5787" y="1888"/>
                      <a:pt x="5788" y="1894"/>
                    </a:cubicBezTo>
                    <a:cubicBezTo>
                      <a:pt x="5790" y="1903"/>
                      <a:pt x="5791" y="1911"/>
                      <a:pt x="5792" y="1919"/>
                    </a:cubicBezTo>
                    <a:cubicBezTo>
                      <a:pt x="5792" y="1923"/>
                      <a:pt x="5793" y="1928"/>
                      <a:pt x="5794" y="1933"/>
                    </a:cubicBezTo>
                    <a:lnTo>
                      <a:pt x="5794" y="1938"/>
                    </a:lnTo>
                    <a:cubicBezTo>
                      <a:pt x="5796" y="1949"/>
                      <a:pt x="5797" y="1960"/>
                      <a:pt x="5798" y="1972"/>
                    </a:cubicBezTo>
                    <a:lnTo>
                      <a:pt x="5802" y="2010"/>
                    </a:lnTo>
                    <a:lnTo>
                      <a:pt x="5804" y="2048"/>
                    </a:lnTo>
                    <a:cubicBezTo>
                      <a:pt x="5807" y="2107"/>
                      <a:pt x="5808" y="2156"/>
                      <a:pt x="5806" y="2201"/>
                    </a:cubicBezTo>
                    <a:cubicBezTo>
                      <a:pt x="5805" y="2251"/>
                      <a:pt x="5800" y="2301"/>
                      <a:pt x="5793" y="2351"/>
                    </a:cubicBezTo>
                    <a:cubicBezTo>
                      <a:pt x="5787" y="2400"/>
                      <a:pt x="5777" y="2448"/>
                      <a:pt x="5765" y="2496"/>
                    </a:cubicBezTo>
                    <a:cubicBezTo>
                      <a:pt x="5754" y="2543"/>
                      <a:pt x="5739" y="2589"/>
                      <a:pt x="5722" y="2635"/>
                    </a:cubicBezTo>
                    <a:cubicBezTo>
                      <a:pt x="5700" y="2694"/>
                      <a:pt x="5673" y="2751"/>
                      <a:pt x="5642" y="2805"/>
                    </a:cubicBezTo>
                    <a:cubicBezTo>
                      <a:pt x="5626" y="2833"/>
                      <a:pt x="5609" y="2859"/>
                      <a:pt x="5591" y="2885"/>
                    </a:cubicBezTo>
                    <a:cubicBezTo>
                      <a:pt x="5538" y="2960"/>
                      <a:pt x="5476" y="3028"/>
                      <a:pt x="5405" y="3087"/>
                    </a:cubicBezTo>
                    <a:cubicBezTo>
                      <a:pt x="5362" y="3122"/>
                      <a:pt x="5317" y="3154"/>
                      <a:pt x="5269" y="3181"/>
                    </a:cubicBezTo>
                    <a:cubicBezTo>
                      <a:pt x="5238" y="3199"/>
                      <a:pt x="5205" y="3216"/>
                      <a:pt x="5172" y="3230"/>
                    </a:cubicBezTo>
                    <a:cubicBezTo>
                      <a:pt x="5087" y="3268"/>
                      <a:pt x="4998" y="3293"/>
                      <a:pt x="4906" y="3307"/>
                    </a:cubicBezTo>
                    <a:cubicBezTo>
                      <a:pt x="4859" y="3314"/>
                      <a:pt x="4812" y="3318"/>
                      <a:pt x="4764" y="3319"/>
                    </a:cubicBezTo>
                    <a:cubicBezTo>
                      <a:pt x="4756" y="3320"/>
                      <a:pt x="4747" y="3320"/>
                      <a:pt x="4738" y="3320"/>
                    </a:cubicBezTo>
                    <a:lnTo>
                      <a:pt x="4707" y="3320"/>
                    </a:lnTo>
                    <a:lnTo>
                      <a:pt x="4692" y="3320"/>
                    </a:lnTo>
                    <a:lnTo>
                      <a:pt x="4656" y="3318"/>
                    </a:lnTo>
                    <a:cubicBezTo>
                      <a:pt x="4648" y="3318"/>
                      <a:pt x="4641" y="3317"/>
                      <a:pt x="4633" y="3316"/>
                    </a:cubicBezTo>
                    <a:lnTo>
                      <a:pt x="4619" y="3315"/>
                    </a:lnTo>
                    <a:cubicBezTo>
                      <a:pt x="4570" y="3311"/>
                      <a:pt x="4521" y="3304"/>
                      <a:pt x="4473" y="3294"/>
                    </a:cubicBezTo>
                    <a:cubicBezTo>
                      <a:pt x="4423" y="3284"/>
                      <a:pt x="4374" y="3272"/>
                      <a:pt x="4326" y="3257"/>
                    </a:cubicBezTo>
                    <a:lnTo>
                      <a:pt x="4308" y="3252"/>
                    </a:lnTo>
                    <a:lnTo>
                      <a:pt x="4253" y="3233"/>
                    </a:lnTo>
                    <a:cubicBezTo>
                      <a:pt x="4245" y="3230"/>
                      <a:pt x="4237" y="3227"/>
                      <a:pt x="4229" y="3224"/>
                    </a:cubicBezTo>
                    <a:cubicBezTo>
                      <a:pt x="4213" y="3219"/>
                      <a:pt x="4196" y="3213"/>
                      <a:pt x="4180" y="3206"/>
                    </a:cubicBezTo>
                    <a:lnTo>
                      <a:pt x="4167" y="3200"/>
                    </a:lnTo>
                    <a:cubicBezTo>
                      <a:pt x="4159" y="3197"/>
                      <a:pt x="4152" y="3194"/>
                      <a:pt x="4144" y="3191"/>
                    </a:cubicBezTo>
                    <a:lnTo>
                      <a:pt x="4108" y="3175"/>
                    </a:lnTo>
                    <a:cubicBezTo>
                      <a:pt x="4100" y="3171"/>
                      <a:pt x="4089" y="3166"/>
                      <a:pt x="4079" y="3161"/>
                    </a:cubicBezTo>
                    <a:lnTo>
                      <a:pt x="4043" y="3144"/>
                    </a:lnTo>
                    <a:cubicBezTo>
                      <a:pt x="4039" y="3142"/>
                      <a:pt x="4034" y="3139"/>
                      <a:pt x="4029" y="3137"/>
                    </a:cubicBezTo>
                    <a:lnTo>
                      <a:pt x="4032" y="3131"/>
                    </a:lnTo>
                    <a:lnTo>
                      <a:pt x="4029" y="3137"/>
                    </a:lnTo>
                    <a:lnTo>
                      <a:pt x="3946" y="3098"/>
                    </a:lnTo>
                    <a:lnTo>
                      <a:pt x="3906" y="3079"/>
                    </a:lnTo>
                    <a:lnTo>
                      <a:pt x="3867" y="3060"/>
                    </a:lnTo>
                    <a:cubicBezTo>
                      <a:pt x="3810" y="3032"/>
                      <a:pt x="3755" y="3003"/>
                      <a:pt x="3708" y="2978"/>
                    </a:cubicBezTo>
                    <a:cubicBezTo>
                      <a:pt x="3617" y="2930"/>
                      <a:pt x="3527" y="2882"/>
                      <a:pt x="3432" y="2830"/>
                    </a:cubicBezTo>
                    <a:lnTo>
                      <a:pt x="3382" y="2804"/>
                    </a:lnTo>
                    <a:cubicBezTo>
                      <a:pt x="3155" y="2681"/>
                      <a:pt x="2931" y="2562"/>
                      <a:pt x="2693" y="2455"/>
                    </a:cubicBezTo>
                    <a:cubicBezTo>
                      <a:pt x="2563" y="2396"/>
                      <a:pt x="2440" y="2346"/>
                      <a:pt x="2317" y="2304"/>
                    </a:cubicBezTo>
                    <a:lnTo>
                      <a:pt x="2300" y="2298"/>
                    </a:lnTo>
                    <a:cubicBezTo>
                      <a:pt x="2289" y="2294"/>
                      <a:pt x="2279" y="2291"/>
                      <a:pt x="2268" y="2287"/>
                    </a:cubicBezTo>
                    <a:lnTo>
                      <a:pt x="2218" y="2271"/>
                    </a:lnTo>
                    <a:cubicBezTo>
                      <a:pt x="2195" y="2263"/>
                      <a:pt x="2170" y="2256"/>
                      <a:pt x="2146" y="2249"/>
                    </a:cubicBezTo>
                    <a:lnTo>
                      <a:pt x="2118" y="2241"/>
                    </a:lnTo>
                    <a:cubicBezTo>
                      <a:pt x="2106" y="2237"/>
                      <a:pt x="2094" y="2234"/>
                      <a:pt x="2082" y="2231"/>
                    </a:cubicBezTo>
                    <a:lnTo>
                      <a:pt x="2067" y="2227"/>
                    </a:lnTo>
                    <a:lnTo>
                      <a:pt x="2015" y="2214"/>
                    </a:lnTo>
                    <a:lnTo>
                      <a:pt x="1953" y="2200"/>
                    </a:lnTo>
                    <a:cubicBezTo>
                      <a:pt x="1939" y="2197"/>
                      <a:pt x="1924" y="2194"/>
                      <a:pt x="1910" y="2191"/>
                    </a:cubicBezTo>
                    <a:lnTo>
                      <a:pt x="1891" y="2188"/>
                    </a:lnTo>
                    <a:cubicBezTo>
                      <a:pt x="1862" y="2182"/>
                      <a:pt x="1832" y="2176"/>
                      <a:pt x="1803" y="2172"/>
                    </a:cubicBezTo>
                    <a:lnTo>
                      <a:pt x="1787" y="2170"/>
                    </a:lnTo>
                    <a:cubicBezTo>
                      <a:pt x="1774" y="2168"/>
                      <a:pt x="1761" y="2166"/>
                      <a:pt x="1748" y="2164"/>
                    </a:cubicBezTo>
                    <a:lnTo>
                      <a:pt x="1666" y="2155"/>
                    </a:lnTo>
                    <a:cubicBezTo>
                      <a:pt x="1660" y="2154"/>
                      <a:pt x="1653" y="2154"/>
                      <a:pt x="1647" y="2153"/>
                    </a:cubicBezTo>
                    <a:lnTo>
                      <a:pt x="1638" y="2152"/>
                    </a:lnTo>
                    <a:lnTo>
                      <a:pt x="1577" y="2148"/>
                    </a:lnTo>
                    <a:cubicBezTo>
                      <a:pt x="1574" y="2148"/>
                      <a:pt x="1571" y="2148"/>
                      <a:pt x="1568" y="2148"/>
                    </a:cubicBezTo>
                    <a:lnTo>
                      <a:pt x="1521" y="2146"/>
                    </a:lnTo>
                    <a:cubicBezTo>
                      <a:pt x="1504" y="2145"/>
                      <a:pt x="1486" y="2146"/>
                      <a:pt x="1468" y="2146"/>
                    </a:cubicBezTo>
                    <a:lnTo>
                      <a:pt x="1459" y="2146"/>
                    </a:lnTo>
                    <a:cubicBezTo>
                      <a:pt x="1294" y="2150"/>
                      <a:pt x="1130" y="2182"/>
                      <a:pt x="975" y="2241"/>
                    </a:cubicBezTo>
                    <a:cubicBezTo>
                      <a:pt x="902" y="2269"/>
                      <a:pt x="832" y="2303"/>
                      <a:pt x="765" y="2342"/>
                    </a:cubicBezTo>
                    <a:cubicBezTo>
                      <a:pt x="540" y="2471"/>
                      <a:pt x="354" y="2658"/>
                      <a:pt x="224" y="2882"/>
                    </a:cubicBezTo>
                    <a:cubicBezTo>
                      <a:pt x="145" y="3020"/>
                      <a:pt x="88" y="3170"/>
                      <a:pt x="56" y="3325"/>
                    </a:cubicBezTo>
                    <a:cubicBezTo>
                      <a:pt x="53" y="3340"/>
                      <a:pt x="50" y="3355"/>
                      <a:pt x="48" y="3370"/>
                    </a:cubicBezTo>
                    <a:lnTo>
                      <a:pt x="43" y="3401"/>
                    </a:lnTo>
                    <a:lnTo>
                      <a:pt x="41" y="3415"/>
                    </a:lnTo>
                    <a:cubicBezTo>
                      <a:pt x="39" y="3424"/>
                      <a:pt x="38" y="3433"/>
                      <a:pt x="37" y="3442"/>
                    </a:cubicBezTo>
                    <a:lnTo>
                      <a:pt x="30" y="3496"/>
                    </a:lnTo>
                    <a:cubicBezTo>
                      <a:pt x="29" y="3508"/>
                      <a:pt x="28" y="3521"/>
                      <a:pt x="26" y="3533"/>
                    </a:cubicBezTo>
                    <a:lnTo>
                      <a:pt x="25" y="3550"/>
                    </a:lnTo>
                    <a:cubicBezTo>
                      <a:pt x="18" y="3628"/>
                      <a:pt x="15" y="3699"/>
                      <a:pt x="15" y="3768"/>
                    </a:cubicBezTo>
                    <a:cubicBezTo>
                      <a:pt x="15" y="3770"/>
                      <a:pt x="15" y="3773"/>
                      <a:pt x="15" y="3775"/>
                    </a:cubicBezTo>
                    <a:cubicBezTo>
                      <a:pt x="15" y="4064"/>
                      <a:pt x="64" y="4350"/>
                      <a:pt x="161" y="4622"/>
                    </a:cubicBezTo>
                    <a:cubicBezTo>
                      <a:pt x="214" y="4770"/>
                      <a:pt x="279" y="4912"/>
                      <a:pt x="358" y="5047"/>
                    </a:cubicBezTo>
                    <a:cubicBezTo>
                      <a:pt x="424" y="5163"/>
                      <a:pt x="500" y="5273"/>
                      <a:pt x="583" y="5376"/>
                    </a:cubicBezTo>
                    <a:cubicBezTo>
                      <a:pt x="624" y="5427"/>
                      <a:pt x="671" y="5481"/>
                      <a:pt x="726" y="5539"/>
                    </a:cubicBezTo>
                    <a:lnTo>
                      <a:pt x="782" y="5596"/>
                    </a:lnTo>
                    <a:lnTo>
                      <a:pt x="799" y="5614"/>
                    </a:lnTo>
                    <a:cubicBezTo>
                      <a:pt x="818" y="5633"/>
                      <a:pt x="838" y="5651"/>
                      <a:pt x="856" y="5669"/>
                    </a:cubicBezTo>
                    <a:lnTo>
                      <a:pt x="870" y="5683"/>
                    </a:lnTo>
                    <a:cubicBezTo>
                      <a:pt x="971" y="5780"/>
                      <a:pt x="1071" y="5869"/>
                      <a:pt x="1155" y="5944"/>
                    </a:cubicBezTo>
                    <a:cubicBezTo>
                      <a:pt x="1188" y="5973"/>
                      <a:pt x="1221" y="6002"/>
                      <a:pt x="1253" y="6031"/>
                    </a:cubicBezTo>
                    <a:cubicBezTo>
                      <a:pt x="1315" y="6086"/>
                      <a:pt x="1374" y="6138"/>
                      <a:pt x="1432" y="6190"/>
                    </a:cubicBezTo>
                    <a:lnTo>
                      <a:pt x="1513" y="6263"/>
                    </a:lnTo>
                    <a:lnTo>
                      <a:pt x="1555" y="6297"/>
                    </a:lnTo>
                    <a:lnTo>
                      <a:pt x="1593" y="6327"/>
                    </a:lnTo>
                    <a:lnTo>
                      <a:pt x="1641" y="6365"/>
                    </a:lnTo>
                    <a:cubicBezTo>
                      <a:pt x="1675" y="6391"/>
                      <a:pt x="1706" y="6416"/>
                      <a:pt x="1737" y="6441"/>
                    </a:cubicBezTo>
                    <a:cubicBezTo>
                      <a:pt x="1762" y="6461"/>
                      <a:pt x="1783" y="6478"/>
                      <a:pt x="1803" y="6495"/>
                    </a:cubicBezTo>
                    <a:lnTo>
                      <a:pt x="1850" y="6535"/>
                    </a:lnTo>
                    <a:cubicBezTo>
                      <a:pt x="1853" y="6538"/>
                      <a:pt x="1856" y="6540"/>
                      <a:pt x="1859" y="6543"/>
                    </a:cubicBezTo>
                    <a:lnTo>
                      <a:pt x="1864" y="6547"/>
                    </a:lnTo>
                    <a:cubicBezTo>
                      <a:pt x="1899" y="6579"/>
                      <a:pt x="1932" y="6613"/>
                      <a:pt x="1963" y="6648"/>
                    </a:cubicBezTo>
                    <a:cubicBezTo>
                      <a:pt x="2008" y="6700"/>
                      <a:pt x="2047" y="6755"/>
                      <a:pt x="2081" y="6814"/>
                    </a:cubicBezTo>
                    <a:cubicBezTo>
                      <a:pt x="2094" y="6836"/>
                      <a:pt x="2106" y="6858"/>
                      <a:pt x="2117" y="6881"/>
                    </a:cubicBezTo>
                    <a:cubicBezTo>
                      <a:pt x="2137" y="6922"/>
                      <a:pt x="2154" y="6965"/>
                      <a:pt x="2168" y="7009"/>
                    </a:cubicBezTo>
                    <a:lnTo>
                      <a:pt x="2178" y="7041"/>
                    </a:lnTo>
                    <a:lnTo>
                      <a:pt x="2187" y="7075"/>
                    </a:lnTo>
                    <a:cubicBezTo>
                      <a:pt x="2193" y="7099"/>
                      <a:pt x="2198" y="7120"/>
                      <a:pt x="2202" y="7143"/>
                    </a:cubicBezTo>
                    <a:cubicBezTo>
                      <a:pt x="2213" y="7204"/>
                      <a:pt x="2219" y="7266"/>
                      <a:pt x="2219" y="7329"/>
                    </a:cubicBezTo>
                    <a:cubicBezTo>
                      <a:pt x="2219" y="7359"/>
                      <a:pt x="2217" y="7389"/>
                      <a:pt x="2215" y="7419"/>
                    </a:cubicBezTo>
                    <a:cubicBezTo>
                      <a:pt x="2206" y="7517"/>
                      <a:pt x="2186" y="7613"/>
                      <a:pt x="2156" y="7706"/>
                    </a:cubicBezTo>
                    <a:cubicBezTo>
                      <a:pt x="2124" y="7806"/>
                      <a:pt x="2084" y="7903"/>
                      <a:pt x="2036" y="7996"/>
                    </a:cubicBezTo>
                    <a:cubicBezTo>
                      <a:pt x="1945" y="8175"/>
                      <a:pt x="1824" y="8360"/>
                      <a:pt x="1665" y="8560"/>
                    </a:cubicBezTo>
                    <a:cubicBezTo>
                      <a:pt x="1537" y="8723"/>
                      <a:pt x="1387" y="8893"/>
                      <a:pt x="1195" y="9096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5" name="Google Shape;625;p33"/>
            <p:cNvGrpSpPr/>
            <p:nvPr/>
          </p:nvGrpSpPr>
          <p:grpSpPr>
            <a:xfrm>
              <a:off x="1292125" y="4499810"/>
              <a:ext cx="114127" cy="349211"/>
              <a:chOff x="6319800" y="2870280"/>
              <a:chExt cx="66960" cy="204840"/>
            </a:xfrm>
          </p:grpSpPr>
          <p:sp>
            <p:nvSpPr>
              <p:cNvPr id="626" name="Google Shape;626;p33"/>
              <p:cNvSpPr/>
              <p:nvPr/>
            </p:nvSpPr>
            <p:spPr>
              <a:xfrm>
                <a:off x="6320520" y="2899800"/>
                <a:ext cx="12240" cy="1753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87" extrusionOk="0">
                    <a:moveTo>
                      <a:pt x="17" y="487"/>
                    </a:moveTo>
                    <a:lnTo>
                      <a:pt x="17" y="487"/>
                    </a:lnTo>
                    <a:lnTo>
                      <a:pt x="17" y="487"/>
                    </a:lnTo>
                    <a:cubicBezTo>
                      <a:pt x="14" y="487"/>
                      <a:pt x="11" y="486"/>
                      <a:pt x="8" y="484"/>
                    </a:cubicBezTo>
                    <a:cubicBezTo>
                      <a:pt x="6" y="483"/>
                      <a:pt x="4" y="481"/>
                      <a:pt x="2" y="478"/>
                    </a:cubicBezTo>
                    <a:cubicBezTo>
                      <a:pt x="1" y="475"/>
                      <a:pt x="0" y="472"/>
                      <a:pt x="0" y="469"/>
                    </a:cubicBezTo>
                    <a:lnTo>
                      <a:pt x="0" y="469"/>
                    </a:lnTo>
                    <a:lnTo>
                      <a:pt x="0" y="17"/>
                    </a:lnTo>
                    <a:lnTo>
                      <a:pt x="0" y="17"/>
                    </a:lnTo>
                    <a:cubicBezTo>
                      <a:pt x="0" y="14"/>
                      <a:pt x="1" y="12"/>
                      <a:pt x="2" y="9"/>
                    </a:cubicBezTo>
                    <a:cubicBezTo>
                      <a:pt x="4" y="7"/>
                      <a:pt x="6" y="5"/>
                      <a:pt x="8" y="3"/>
                    </a:cubicBezTo>
                    <a:cubicBezTo>
                      <a:pt x="11" y="2"/>
                      <a:pt x="14" y="0"/>
                      <a:pt x="17" y="0"/>
                    </a:cubicBezTo>
                    <a:cubicBezTo>
                      <a:pt x="20" y="0"/>
                      <a:pt x="23" y="2"/>
                      <a:pt x="25" y="3"/>
                    </a:cubicBezTo>
                    <a:cubicBezTo>
                      <a:pt x="28" y="5"/>
                      <a:pt x="31" y="7"/>
                      <a:pt x="32" y="9"/>
                    </a:cubicBezTo>
                    <a:cubicBezTo>
                      <a:pt x="34" y="12"/>
                      <a:pt x="34" y="14"/>
                      <a:pt x="34" y="17"/>
                    </a:cubicBezTo>
                    <a:lnTo>
                      <a:pt x="34" y="17"/>
                    </a:lnTo>
                    <a:lnTo>
                      <a:pt x="34" y="469"/>
                    </a:lnTo>
                    <a:lnTo>
                      <a:pt x="34" y="469"/>
                    </a:lnTo>
                    <a:lnTo>
                      <a:pt x="34" y="469"/>
                    </a:lnTo>
                    <a:cubicBezTo>
                      <a:pt x="34" y="472"/>
                      <a:pt x="34" y="475"/>
                      <a:pt x="32" y="478"/>
                    </a:cubicBezTo>
                    <a:cubicBezTo>
                      <a:pt x="31" y="481"/>
                      <a:pt x="28" y="483"/>
                      <a:pt x="25" y="484"/>
                    </a:cubicBezTo>
                    <a:cubicBezTo>
                      <a:pt x="23" y="486"/>
                      <a:pt x="20" y="487"/>
                      <a:pt x="17" y="4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33"/>
              <p:cNvSpPr/>
              <p:nvPr/>
            </p:nvSpPr>
            <p:spPr>
              <a:xfrm>
                <a:off x="6319800" y="2870280"/>
                <a:ext cx="66960" cy="7164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99" extrusionOk="0">
                    <a:moveTo>
                      <a:pt x="186" y="99"/>
                    </a:moveTo>
                    <a:cubicBezTo>
                      <a:pt x="186" y="117"/>
                      <a:pt x="181" y="134"/>
                      <a:pt x="173" y="149"/>
                    </a:cubicBezTo>
                    <a:cubicBezTo>
                      <a:pt x="165" y="164"/>
                      <a:pt x="153" y="177"/>
                      <a:pt x="139" y="185"/>
                    </a:cubicBezTo>
                    <a:cubicBezTo>
                      <a:pt x="125" y="194"/>
                      <a:pt x="110" y="199"/>
                      <a:pt x="93" y="199"/>
                    </a:cubicBezTo>
                    <a:cubicBezTo>
                      <a:pt x="77" y="199"/>
                      <a:pt x="60" y="194"/>
                      <a:pt x="46" y="185"/>
                    </a:cubicBezTo>
                    <a:cubicBezTo>
                      <a:pt x="32" y="177"/>
                      <a:pt x="20" y="164"/>
                      <a:pt x="12" y="149"/>
                    </a:cubicBezTo>
                    <a:cubicBezTo>
                      <a:pt x="4" y="134"/>
                      <a:pt x="0" y="117"/>
                      <a:pt x="0" y="99"/>
                    </a:cubicBezTo>
                    <a:cubicBezTo>
                      <a:pt x="0" y="82"/>
                      <a:pt x="4" y="65"/>
                      <a:pt x="12" y="50"/>
                    </a:cubicBezTo>
                    <a:cubicBezTo>
                      <a:pt x="20" y="35"/>
                      <a:pt x="32" y="22"/>
                      <a:pt x="46" y="13"/>
                    </a:cubicBezTo>
                    <a:cubicBezTo>
                      <a:pt x="60" y="5"/>
                      <a:pt x="76" y="0"/>
                      <a:pt x="93" y="0"/>
                    </a:cubicBezTo>
                    <a:cubicBezTo>
                      <a:pt x="109" y="0"/>
                      <a:pt x="125" y="5"/>
                      <a:pt x="139" y="13"/>
                    </a:cubicBezTo>
                    <a:cubicBezTo>
                      <a:pt x="153" y="22"/>
                      <a:pt x="165" y="35"/>
                      <a:pt x="173" y="50"/>
                    </a:cubicBezTo>
                    <a:cubicBezTo>
                      <a:pt x="181" y="65"/>
                      <a:pt x="186" y="82"/>
                      <a:pt x="186" y="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6625" rIns="90000" bIns="26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8" name="Google Shape;628;p33"/>
            <p:cNvGrpSpPr/>
            <p:nvPr/>
          </p:nvGrpSpPr>
          <p:grpSpPr>
            <a:xfrm>
              <a:off x="851456" y="3078940"/>
              <a:ext cx="485916" cy="328635"/>
              <a:chOff x="5856840" y="1756800"/>
              <a:chExt cx="269280" cy="182160"/>
            </a:xfrm>
          </p:grpSpPr>
          <p:sp>
            <p:nvSpPr>
              <p:cNvPr id="629" name="Google Shape;629;p33"/>
              <p:cNvSpPr/>
              <p:nvPr/>
            </p:nvSpPr>
            <p:spPr>
              <a:xfrm>
                <a:off x="5897520" y="1756800"/>
                <a:ext cx="22572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612" y="439"/>
                    </a:moveTo>
                    <a:lnTo>
                      <a:pt x="612" y="439"/>
                    </a:lnTo>
                    <a:lnTo>
                      <a:pt x="612" y="439"/>
                    </a:lnTo>
                    <a:cubicBezTo>
                      <a:pt x="609" y="439"/>
                      <a:pt x="607" y="438"/>
                      <a:pt x="604" y="437"/>
                    </a:cubicBezTo>
                    <a:cubicBezTo>
                      <a:pt x="602" y="436"/>
                      <a:pt x="600" y="434"/>
                      <a:pt x="599" y="432"/>
                    </a:cubicBezTo>
                    <a:cubicBezTo>
                      <a:pt x="598" y="429"/>
                      <a:pt x="597" y="427"/>
                      <a:pt x="597" y="424"/>
                    </a:cubicBezTo>
                    <a:lnTo>
                      <a:pt x="597" y="30"/>
                    </a:lnTo>
                    <a:lnTo>
                      <a:pt x="30" y="30"/>
                    </a:lnTo>
                    <a:lnTo>
                      <a:pt x="30" y="424"/>
                    </a:lnTo>
                    <a:lnTo>
                      <a:pt x="30" y="424"/>
                    </a:lnTo>
                    <a:cubicBezTo>
                      <a:pt x="30" y="427"/>
                      <a:pt x="29" y="429"/>
                      <a:pt x="28" y="432"/>
                    </a:cubicBezTo>
                    <a:cubicBezTo>
                      <a:pt x="27" y="434"/>
                      <a:pt x="25" y="436"/>
                      <a:pt x="22" y="437"/>
                    </a:cubicBezTo>
                    <a:cubicBezTo>
                      <a:pt x="20" y="438"/>
                      <a:pt x="18" y="439"/>
                      <a:pt x="15" y="439"/>
                    </a:cubicBezTo>
                    <a:cubicBezTo>
                      <a:pt x="12" y="439"/>
                      <a:pt x="10" y="438"/>
                      <a:pt x="7" y="437"/>
                    </a:cubicBezTo>
                    <a:cubicBezTo>
                      <a:pt x="5" y="436"/>
                      <a:pt x="3" y="434"/>
                      <a:pt x="2" y="432"/>
                    </a:cubicBezTo>
                    <a:cubicBezTo>
                      <a:pt x="1" y="429"/>
                      <a:pt x="0" y="427"/>
                      <a:pt x="0" y="424"/>
                    </a:cubicBezTo>
                    <a:lnTo>
                      <a:pt x="0" y="0"/>
                    </a:lnTo>
                    <a:lnTo>
                      <a:pt x="627" y="0"/>
                    </a:lnTo>
                    <a:lnTo>
                      <a:pt x="627" y="424"/>
                    </a:lnTo>
                    <a:lnTo>
                      <a:pt x="627" y="424"/>
                    </a:lnTo>
                    <a:lnTo>
                      <a:pt x="627" y="424"/>
                    </a:lnTo>
                    <a:cubicBezTo>
                      <a:pt x="627" y="427"/>
                      <a:pt x="626" y="429"/>
                      <a:pt x="625" y="432"/>
                    </a:cubicBezTo>
                    <a:cubicBezTo>
                      <a:pt x="624" y="434"/>
                      <a:pt x="623" y="436"/>
                      <a:pt x="620" y="437"/>
                    </a:cubicBezTo>
                    <a:cubicBezTo>
                      <a:pt x="618" y="438"/>
                      <a:pt x="615" y="439"/>
                      <a:pt x="612" y="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3"/>
              <p:cNvSpPr/>
              <p:nvPr/>
            </p:nvSpPr>
            <p:spPr>
              <a:xfrm>
                <a:off x="58568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3"/>
              <p:cNvSpPr/>
              <p:nvPr/>
            </p:nvSpPr>
            <p:spPr>
              <a:xfrm>
                <a:off x="60710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6" y="135"/>
                      <a:pt x="127" y="146"/>
                      <a:pt x="115" y="153"/>
                    </a:cubicBezTo>
                    <a:cubicBezTo>
                      <a:pt x="103" y="160"/>
                      <a:pt x="91" y="164"/>
                      <a:pt x="77" y="164"/>
                    </a:cubicBezTo>
                    <a:cubicBezTo>
                      <a:pt x="64" y="164"/>
                      <a:pt x="51" y="160"/>
                      <a:pt x="39" y="153"/>
                    </a:cubicBezTo>
                    <a:cubicBezTo>
                      <a:pt x="28" y="146"/>
                      <a:pt x="17" y="135"/>
                      <a:pt x="10" y="123"/>
                    </a:cubicBezTo>
                    <a:cubicBezTo>
                      <a:pt x="4" y="111"/>
                      <a:pt x="0" y="96"/>
                      <a:pt x="0" y="82"/>
                    </a:cubicBezTo>
                    <a:cubicBezTo>
                      <a:pt x="0" y="68"/>
                      <a:pt x="4" y="54"/>
                      <a:pt x="10" y="41"/>
                    </a:cubicBezTo>
                    <a:cubicBezTo>
                      <a:pt x="17" y="29"/>
                      <a:pt x="28" y="18"/>
                      <a:pt x="39" y="11"/>
                    </a:cubicBezTo>
                    <a:cubicBezTo>
                      <a:pt x="51" y="4"/>
                      <a:pt x="63" y="0"/>
                      <a:pt x="77" y="0"/>
                    </a:cubicBezTo>
                    <a:cubicBezTo>
                      <a:pt x="90" y="0"/>
                      <a:pt x="103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50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33"/>
              <p:cNvSpPr/>
              <p:nvPr/>
            </p:nvSpPr>
            <p:spPr>
              <a:xfrm>
                <a:off x="596412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3"/>
              <p:cNvSpPr/>
              <p:nvPr/>
            </p:nvSpPr>
            <p:spPr>
              <a:xfrm>
                <a:off x="6005160" y="1758960"/>
                <a:ext cx="10440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18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33"/>
              <p:cNvSpPr/>
              <p:nvPr/>
            </p:nvSpPr>
            <p:spPr>
              <a:xfrm>
                <a:off x="5897520" y="1789200"/>
                <a:ext cx="22572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0" extrusionOk="0">
                    <a:moveTo>
                      <a:pt x="612" y="30"/>
                    </a:move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cubicBezTo>
                      <a:pt x="12" y="30"/>
                      <a:pt x="10" y="29"/>
                      <a:pt x="7" y="28"/>
                    </a:cubicBezTo>
                    <a:cubicBezTo>
                      <a:pt x="5" y="26"/>
                      <a:pt x="3" y="24"/>
                      <a:pt x="2" y="22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12"/>
                      <a:pt x="1" y="9"/>
                      <a:pt x="2" y="7"/>
                    </a:cubicBezTo>
                    <a:cubicBezTo>
                      <a:pt x="3" y="4"/>
                      <a:pt x="5" y="3"/>
                      <a:pt x="7" y="2"/>
                    </a:cubicBezTo>
                    <a:cubicBezTo>
                      <a:pt x="10" y="1"/>
                      <a:pt x="12" y="0"/>
                      <a:pt x="15" y="0"/>
                    </a:cubicBezTo>
                    <a:lnTo>
                      <a:pt x="15" y="0"/>
                    </a:lnTo>
                    <a:lnTo>
                      <a:pt x="612" y="0"/>
                    </a:lnTo>
                    <a:lnTo>
                      <a:pt x="612" y="0"/>
                    </a:lnTo>
                    <a:cubicBezTo>
                      <a:pt x="615" y="0"/>
                      <a:pt x="617" y="1"/>
                      <a:pt x="619" y="2"/>
                    </a:cubicBezTo>
                    <a:cubicBezTo>
                      <a:pt x="622" y="3"/>
                      <a:pt x="624" y="4"/>
                      <a:pt x="625" y="7"/>
                    </a:cubicBezTo>
                    <a:cubicBezTo>
                      <a:pt x="626" y="9"/>
                      <a:pt x="627" y="12"/>
                      <a:pt x="627" y="15"/>
                    </a:cubicBezTo>
                    <a:cubicBezTo>
                      <a:pt x="627" y="17"/>
                      <a:pt x="626" y="19"/>
                      <a:pt x="625" y="22"/>
                    </a:cubicBezTo>
                    <a:cubicBezTo>
                      <a:pt x="624" y="24"/>
                      <a:pt x="622" y="26"/>
                      <a:pt x="619" y="28"/>
                    </a:cubicBezTo>
                    <a:cubicBezTo>
                      <a:pt x="617" y="29"/>
                      <a:pt x="615" y="30"/>
                      <a:pt x="61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5" name="Google Shape;635;p33"/>
            <p:cNvGrpSpPr/>
            <p:nvPr/>
          </p:nvGrpSpPr>
          <p:grpSpPr>
            <a:xfrm>
              <a:off x="1202698" y="1062543"/>
              <a:ext cx="292971" cy="315931"/>
              <a:chOff x="4773600" y="3368520"/>
              <a:chExt cx="165240" cy="178200"/>
            </a:xfrm>
          </p:grpSpPr>
          <p:sp>
            <p:nvSpPr>
              <p:cNvPr id="636" name="Google Shape;636;p33"/>
              <p:cNvSpPr/>
              <p:nvPr/>
            </p:nvSpPr>
            <p:spPr>
              <a:xfrm>
                <a:off x="4816440" y="3368520"/>
                <a:ext cx="12132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0" extrusionOk="0">
                    <a:moveTo>
                      <a:pt x="322" y="429"/>
                    </a:moveTo>
                    <a:lnTo>
                      <a:pt x="322" y="429"/>
                    </a:lnTo>
                    <a:cubicBezTo>
                      <a:pt x="320" y="429"/>
                      <a:pt x="318" y="429"/>
                      <a:pt x="315" y="427"/>
                    </a:cubicBezTo>
                    <a:cubicBezTo>
                      <a:pt x="314" y="426"/>
                      <a:pt x="311" y="425"/>
                      <a:pt x="309" y="422"/>
                    </a:cubicBezTo>
                    <a:cubicBezTo>
                      <a:pt x="308" y="421"/>
                      <a:pt x="308" y="417"/>
                      <a:pt x="308" y="415"/>
                    </a:cubicBezTo>
                    <a:lnTo>
                      <a:pt x="308" y="29"/>
                    </a:lnTo>
                    <a:lnTo>
                      <a:pt x="29" y="29"/>
                    </a:lnTo>
                    <a:lnTo>
                      <a:pt x="29" y="415"/>
                    </a:lnTo>
                    <a:lnTo>
                      <a:pt x="29" y="415"/>
                    </a:lnTo>
                    <a:cubicBezTo>
                      <a:pt x="29" y="418"/>
                      <a:pt x="28" y="420"/>
                      <a:pt x="27" y="422"/>
                    </a:cubicBezTo>
                    <a:cubicBezTo>
                      <a:pt x="26" y="425"/>
                      <a:pt x="25" y="427"/>
                      <a:pt x="22" y="428"/>
                    </a:cubicBezTo>
                    <a:cubicBezTo>
                      <a:pt x="20" y="430"/>
                      <a:pt x="17" y="430"/>
                      <a:pt x="14" y="430"/>
                    </a:cubicBezTo>
                    <a:cubicBezTo>
                      <a:pt x="12" y="430"/>
                      <a:pt x="9" y="430"/>
                      <a:pt x="7" y="428"/>
                    </a:cubicBezTo>
                    <a:cubicBezTo>
                      <a:pt x="5" y="427"/>
                      <a:pt x="4" y="425"/>
                      <a:pt x="2" y="422"/>
                    </a:cubicBezTo>
                    <a:cubicBezTo>
                      <a:pt x="1" y="420"/>
                      <a:pt x="0" y="418"/>
                      <a:pt x="0" y="415"/>
                    </a:cubicBezTo>
                    <a:lnTo>
                      <a:pt x="0" y="0"/>
                    </a:lnTo>
                    <a:lnTo>
                      <a:pt x="337" y="0"/>
                    </a:lnTo>
                    <a:lnTo>
                      <a:pt x="337" y="415"/>
                    </a:lnTo>
                    <a:lnTo>
                      <a:pt x="337" y="415"/>
                    </a:lnTo>
                    <a:cubicBezTo>
                      <a:pt x="337" y="417"/>
                      <a:pt x="336" y="420"/>
                      <a:pt x="335" y="422"/>
                    </a:cubicBezTo>
                    <a:cubicBezTo>
                      <a:pt x="334" y="424"/>
                      <a:pt x="333" y="426"/>
                      <a:pt x="330" y="427"/>
                    </a:cubicBezTo>
                    <a:cubicBezTo>
                      <a:pt x="328" y="429"/>
                      <a:pt x="325" y="429"/>
                      <a:pt x="322" y="4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3"/>
              <p:cNvSpPr/>
              <p:nvPr/>
            </p:nvSpPr>
            <p:spPr>
              <a:xfrm>
                <a:off x="477360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3" y="133"/>
                      <a:pt x="124" y="143"/>
                      <a:pt x="112" y="150"/>
                    </a:cubicBezTo>
                    <a:cubicBezTo>
                      <a:pt x="101" y="157"/>
                      <a:pt x="88" y="161"/>
                      <a:pt x="75" y="161"/>
                    </a:cubicBezTo>
                    <a:cubicBezTo>
                      <a:pt x="62" y="161"/>
                      <a:pt x="49" y="157"/>
                      <a:pt x="37" y="150"/>
                    </a:cubicBezTo>
                    <a:cubicBezTo>
                      <a:pt x="26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3" y="53"/>
                      <a:pt x="10" y="41"/>
                    </a:cubicBezTo>
                    <a:cubicBezTo>
                      <a:pt x="16" y="28"/>
                      <a:pt x="26" y="18"/>
                      <a:pt x="37" y="11"/>
                    </a:cubicBezTo>
                    <a:cubicBezTo>
                      <a:pt x="49" y="4"/>
                      <a:pt x="62" y="0"/>
                      <a:pt x="75" y="0"/>
                    </a:cubicBezTo>
                    <a:cubicBezTo>
                      <a:pt x="88" y="0"/>
                      <a:pt x="101" y="4"/>
                      <a:pt x="112" y="11"/>
                    </a:cubicBezTo>
                    <a:cubicBezTo>
                      <a:pt x="124" y="18"/>
                      <a:pt x="133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33"/>
              <p:cNvSpPr/>
              <p:nvPr/>
            </p:nvSpPr>
            <p:spPr>
              <a:xfrm>
                <a:off x="488484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4" y="133"/>
                      <a:pt x="125" y="143"/>
                      <a:pt x="113" y="150"/>
                    </a:cubicBezTo>
                    <a:cubicBezTo>
                      <a:pt x="102" y="157"/>
                      <a:pt x="88" y="161"/>
                      <a:pt x="75" y="161"/>
                    </a:cubicBezTo>
                    <a:cubicBezTo>
                      <a:pt x="62" y="161"/>
                      <a:pt x="50" y="157"/>
                      <a:pt x="38" y="150"/>
                    </a:cubicBezTo>
                    <a:cubicBezTo>
                      <a:pt x="27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4" y="53"/>
                      <a:pt x="10" y="41"/>
                    </a:cubicBezTo>
                    <a:cubicBezTo>
                      <a:pt x="17" y="28"/>
                      <a:pt x="27" y="18"/>
                      <a:pt x="38" y="11"/>
                    </a:cubicBezTo>
                    <a:cubicBezTo>
                      <a:pt x="50" y="4"/>
                      <a:pt x="62" y="0"/>
                      <a:pt x="75" y="0"/>
                    </a:cubicBezTo>
                    <a:cubicBezTo>
                      <a:pt x="88" y="0"/>
                      <a:pt x="102" y="4"/>
                      <a:pt x="113" y="11"/>
                    </a:cubicBezTo>
                    <a:cubicBezTo>
                      <a:pt x="125" y="18"/>
                      <a:pt x="134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9" name="Google Shape;639;p33"/>
            <p:cNvSpPr/>
            <p:nvPr/>
          </p:nvSpPr>
          <p:spPr>
            <a:xfrm flipH="1">
              <a:off x="1406249" y="3954102"/>
              <a:ext cx="114125" cy="141446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 flipH="1">
              <a:off x="1993676" y="819229"/>
              <a:ext cx="196325" cy="2433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AEEA718D-EADE-F81F-63C8-42E9D158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764" y="796474"/>
            <a:ext cx="2899318" cy="624600"/>
          </a:xfrm>
        </p:spPr>
        <p:txBody>
          <a:bodyPr anchor="ctr"/>
          <a:lstStyle/>
          <a:p>
            <a:pPr algn="ctr"/>
            <a:r>
              <a:rPr lang="vi-VN" sz="33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grpSp>
        <p:nvGrpSpPr>
          <p:cNvPr id="7" name="Google Shape;1294;p48">
            <a:extLst>
              <a:ext uri="{FF2B5EF4-FFF2-40B4-BE49-F238E27FC236}">
                <a16:creationId xmlns:a16="http://schemas.microsoft.com/office/drawing/2014/main" id="{025EA999-F38E-DC96-EE06-624CE93A3C0D}"/>
              </a:ext>
            </a:extLst>
          </p:cNvPr>
          <p:cNvGrpSpPr/>
          <p:nvPr/>
        </p:nvGrpSpPr>
        <p:grpSpPr>
          <a:xfrm>
            <a:off x="4081449" y="1693925"/>
            <a:ext cx="4291118" cy="3120287"/>
            <a:chOff x="331763" y="414153"/>
            <a:chExt cx="6903246" cy="5019697"/>
          </a:xfrm>
        </p:grpSpPr>
        <p:sp>
          <p:nvSpPr>
            <p:cNvPr id="8" name="Google Shape;1295;p48">
              <a:extLst>
                <a:ext uri="{FF2B5EF4-FFF2-40B4-BE49-F238E27FC236}">
                  <a16:creationId xmlns:a16="http://schemas.microsoft.com/office/drawing/2014/main" id="{E7DAE3C4-B672-E407-60D3-E43A280E04D8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6;p48">
              <a:extLst>
                <a:ext uri="{FF2B5EF4-FFF2-40B4-BE49-F238E27FC236}">
                  <a16:creationId xmlns:a16="http://schemas.microsoft.com/office/drawing/2014/main" id="{9EED3CB5-DAD6-45D7-CD58-1ED25F062657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97;p48">
              <a:extLst>
                <a:ext uri="{FF2B5EF4-FFF2-40B4-BE49-F238E27FC236}">
                  <a16:creationId xmlns:a16="http://schemas.microsoft.com/office/drawing/2014/main" id="{312BF89A-87B9-2D6E-44B2-1F6D5EA38F1B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9421D6-36C6-FD1F-3C77-00A3DF4B36BA}"/>
              </a:ext>
            </a:extLst>
          </p:cNvPr>
          <p:cNvGrpSpPr/>
          <p:nvPr/>
        </p:nvGrpSpPr>
        <p:grpSpPr>
          <a:xfrm>
            <a:off x="4410319" y="1953520"/>
            <a:ext cx="3632478" cy="2175386"/>
            <a:chOff x="4909277" y="1551482"/>
            <a:chExt cx="3372790" cy="28031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962B91-441C-49A0-15D2-44D9202C6A29}"/>
                </a:ext>
              </a:extLst>
            </p:cNvPr>
            <p:cNvSpPr/>
            <p:nvPr/>
          </p:nvSpPr>
          <p:spPr>
            <a:xfrm>
              <a:off x="4909277" y="1551482"/>
              <a:ext cx="3372790" cy="28031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587A60-41F8-8434-0373-0C9166AC8B90}"/>
                </a:ext>
              </a:extLst>
            </p:cNvPr>
            <p:cNvSpPr txBox="1"/>
            <p:nvPr/>
          </p:nvSpPr>
          <p:spPr>
            <a:xfrm>
              <a:off x="5074168" y="1846555"/>
              <a:ext cx="3043006" cy="221301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Em hãy chia sẻ với bạn về bản độc tấu hoặc hòa tấu của kèn oboe và kèn cor mà em đã sưu tầm được.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7" name="Google Shape;1407;p53"/>
          <p:cNvGrpSpPr/>
          <p:nvPr/>
        </p:nvGrpSpPr>
        <p:grpSpPr>
          <a:xfrm>
            <a:off x="5897460" y="-383322"/>
            <a:ext cx="4503607" cy="6209152"/>
            <a:chOff x="5897460" y="-383322"/>
            <a:chExt cx="4503607" cy="6209152"/>
          </a:xfrm>
        </p:grpSpPr>
        <p:grpSp>
          <p:nvGrpSpPr>
            <p:cNvPr id="1408" name="Google Shape;1408;p53"/>
            <p:cNvGrpSpPr/>
            <p:nvPr/>
          </p:nvGrpSpPr>
          <p:grpSpPr>
            <a:xfrm>
              <a:off x="5897460" y="-383322"/>
              <a:ext cx="3641401" cy="5910144"/>
              <a:chOff x="4568760" y="928080"/>
              <a:chExt cx="2354760" cy="3822120"/>
            </a:xfrm>
          </p:grpSpPr>
          <p:sp>
            <p:nvSpPr>
              <p:cNvPr id="1409" name="Google Shape;1409;p53"/>
              <p:cNvSpPr/>
              <p:nvPr/>
            </p:nvSpPr>
            <p:spPr>
              <a:xfrm>
                <a:off x="4833360" y="928080"/>
                <a:ext cx="2090160" cy="382212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617" extrusionOk="0">
                    <a:moveTo>
                      <a:pt x="5802" y="2483"/>
                    </a:moveTo>
                    <a:cubicBezTo>
                      <a:pt x="5806" y="2564"/>
                      <a:pt x="5807" y="2637"/>
                      <a:pt x="5804" y="2705"/>
                    </a:cubicBezTo>
                    <a:cubicBezTo>
                      <a:pt x="5802" y="2780"/>
                      <a:pt x="5795" y="2854"/>
                      <a:pt x="5785" y="2928"/>
                    </a:cubicBezTo>
                    <a:cubicBezTo>
                      <a:pt x="5765" y="3080"/>
                      <a:pt x="5727" y="3229"/>
                      <a:pt x="5673" y="3372"/>
                    </a:cubicBezTo>
                    <a:cubicBezTo>
                      <a:pt x="5637" y="3469"/>
                      <a:pt x="5593" y="3562"/>
                      <a:pt x="5541" y="3652"/>
                    </a:cubicBezTo>
                    <a:cubicBezTo>
                      <a:pt x="5515" y="3697"/>
                      <a:pt x="5487" y="3741"/>
                      <a:pt x="5457" y="3785"/>
                    </a:cubicBezTo>
                    <a:cubicBezTo>
                      <a:pt x="5366" y="3914"/>
                      <a:pt x="5258" y="4031"/>
                      <a:pt x="5136" y="4132"/>
                    </a:cubicBezTo>
                    <a:cubicBezTo>
                      <a:pt x="5062" y="4193"/>
                      <a:pt x="4983" y="4248"/>
                      <a:pt x="4900" y="4296"/>
                    </a:cubicBezTo>
                    <a:cubicBezTo>
                      <a:pt x="4846" y="4328"/>
                      <a:pt x="4789" y="4356"/>
                      <a:pt x="4731" y="4382"/>
                    </a:cubicBezTo>
                    <a:cubicBezTo>
                      <a:pt x="4587" y="4445"/>
                      <a:pt x="4434" y="4489"/>
                      <a:pt x="4278" y="4512"/>
                    </a:cubicBezTo>
                    <a:cubicBezTo>
                      <a:pt x="4201" y="4524"/>
                      <a:pt x="4124" y="4530"/>
                      <a:pt x="4046" y="4532"/>
                    </a:cubicBezTo>
                    <a:cubicBezTo>
                      <a:pt x="4031" y="4533"/>
                      <a:pt x="4016" y="4533"/>
                      <a:pt x="4001" y="4533"/>
                    </a:cubicBezTo>
                    <a:cubicBezTo>
                      <a:pt x="3979" y="4533"/>
                      <a:pt x="3956" y="4533"/>
                      <a:pt x="3934" y="4532"/>
                    </a:cubicBezTo>
                    <a:lnTo>
                      <a:pt x="3931" y="4532"/>
                    </a:lnTo>
                    <a:lnTo>
                      <a:pt x="3874" y="4529"/>
                    </a:lnTo>
                    <a:cubicBezTo>
                      <a:pt x="3861" y="4529"/>
                      <a:pt x="3848" y="4527"/>
                      <a:pt x="3835" y="4526"/>
                    </a:cubicBezTo>
                    <a:lnTo>
                      <a:pt x="3817" y="4525"/>
                    </a:lnTo>
                    <a:cubicBezTo>
                      <a:pt x="3741" y="4518"/>
                      <a:pt x="3666" y="4507"/>
                      <a:pt x="3592" y="4492"/>
                    </a:cubicBezTo>
                    <a:cubicBezTo>
                      <a:pt x="3519" y="4478"/>
                      <a:pt x="3447" y="4460"/>
                      <a:pt x="3376" y="4438"/>
                    </a:cubicBezTo>
                    <a:lnTo>
                      <a:pt x="3349" y="4430"/>
                    </a:lnTo>
                    <a:lnTo>
                      <a:pt x="3271" y="4403"/>
                    </a:lnTo>
                    <a:lnTo>
                      <a:pt x="3245" y="4394"/>
                    </a:lnTo>
                    <a:cubicBezTo>
                      <a:pt x="3219" y="4384"/>
                      <a:pt x="3193" y="4375"/>
                      <a:pt x="3168" y="4364"/>
                    </a:cubicBezTo>
                    <a:lnTo>
                      <a:pt x="3151" y="4357"/>
                    </a:lnTo>
                    <a:cubicBezTo>
                      <a:pt x="3140" y="4353"/>
                      <a:pt x="3129" y="4348"/>
                      <a:pt x="3117" y="4343"/>
                    </a:cubicBezTo>
                    <a:lnTo>
                      <a:pt x="3068" y="4321"/>
                    </a:lnTo>
                    <a:cubicBezTo>
                      <a:pt x="3055" y="4316"/>
                      <a:pt x="3043" y="4310"/>
                      <a:pt x="3032" y="4305"/>
                    </a:cubicBezTo>
                    <a:lnTo>
                      <a:pt x="2978" y="4279"/>
                    </a:lnTo>
                    <a:lnTo>
                      <a:pt x="2915" y="4250"/>
                    </a:lnTo>
                    <a:lnTo>
                      <a:pt x="2847" y="4217"/>
                    </a:lnTo>
                    <a:lnTo>
                      <a:pt x="2803" y="4195"/>
                    </a:lnTo>
                    <a:cubicBezTo>
                      <a:pt x="2740" y="4164"/>
                      <a:pt x="2680" y="4133"/>
                      <a:pt x="2629" y="4107"/>
                    </a:cubicBezTo>
                    <a:cubicBezTo>
                      <a:pt x="2534" y="4057"/>
                      <a:pt x="2441" y="4006"/>
                      <a:pt x="2350" y="3957"/>
                    </a:cubicBezTo>
                    <a:lnTo>
                      <a:pt x="2296" y="3928"/>
                    </a:lnTo>
                    <a:cubicBezTo>
                      <a:pt x="2090" y="3817"/>
                      <a:pt x="1871" y="3700"/>
                      <a:pt x="1654" y="3602"/>
                    </a:cubicBezTo>
                    <a:cubicBezTo>
                      <a:pt x="1546" y="3553"/>
                      <a:pt x="1440" y="3510"/>
                      <a:pt x="1339" y="3475"/>
                    </a:cubicBezTo>
                    <a:lnTo>
                      <a:pt x="1324" y="3470"/>
                    </a:lnTo>
                    <a:cubicBezTo>
                      <a:pt x="1316" y="3467"/>
                      <a:pt x="1308" y="3464"/>
                      <a:pt x="1300" y="3462"/>
                    </a:cubicBezTo>
                    <a:lnTo>
                      <a:pt x="1261" y="3449"/>
                    </a:lnTo>
                    <a:cubicBezTo>
                      <a:pt x="1243" y="3443"/>
                      <a:pt x="1225" y="3438"/>
                      <a:pt x="1208" y="3433"/>
                    </a:cubicBezTo>
                    <a:lnTo>
                      <a:pt x="1183" y="3426"/>
                    </a:lnTo>
                    <a:cubicBezTo>
                      <a:pt x="1174" y="3423"/>
                      <a:pt x="1165" y="3421"/>
                      <a:pt x="1156" y="3419"/>
                    </a:cubicBezTo>
                    <a:lnTo>
                      <a:pt x="1144" y="3416"/>
                    </a:lnTo>
                    <a:lnTo>
                      <a:pt x="1105" y="3406"/>
                    </a:lnTo>
                    <a:lnTo>
                      <a:pt x="1058" y="3395"/>
                    </a:lnTo>
                    <a:cubicBezTo>
                      <a:pt x="1048" y="3393"/>
                      <a:pt x="1038" y="3391"/>
                      <a:pt x="1029" y="3389"/>
                    </a:cubicBezTo>
                    <a:lnTo>
                      <a:pt x="1009" y="3385"/>
                    </a:lnTo>
                    <a:cubicBezTo>
                      <a:pt x="990" y="3382"/>
                      <a:pt x="971" y="3378"/>
                      <a:pt x="953" y="3375"/>
                    </a:cubicBezTo>
                    <a:lnTo>
                      <a:pt x="915" y="3370"/>
                    </a:lnTo>
                    <a:lnTo>
                      <a:pt x="859" y="3363"/>
                    </a:lnTo>
                    <a:cubicBezTo>
                      <a:pt x="855" y="3363"/>
                      <a:pt x="851" y="3362"/>
                      <a:pt x="848" y="3362"/>
                    </a:cubicBezTo>
                    <a:lnTo>
                      <a:pt x="841" y="3362"/>
                    </a:lnTo>
                    <a:lnTo>
                      <a:pt x="800" y="3359"/>
                    </a:lnTo>
                    <a:lnTo>
                      <a:pt x="795" y="3359"/>
                    </a:lnTo>
                    <a:lnTo>
                      <a:pt x="771" y="3358"/>
                    </a:lnTo>
                    <a:cubicBezTo>
                      <a:pt x="764" y="3358"/>
                      <a:pt x="757" y="3358"/>
                      <a:pt x="749" y="3358"/>
                    </a:cubicBezTo>
                    <a:lnTo>
                      <a:pt x="741" y="3358"/>
                    </a:lnTo>
                    <a:cubicBezTo>
                      <a:pt x="658" y="3360"/>
                      <a:pt x="577" y="3376"/>
                      <a:pt x="500" y="3406"/>
                    </a:cubicBezTo>
                    <a:cubicBezTo>
                      <a:pt x="464" y="3419"/>
                      <a:pt x="429" y="3436"/>
                      <a:pt x="395" y="3456"/>
                    </a:cubicBezTo>
                    <a:cubicBezTo>
                      <a:pt x="283" y="3521"/>
                      <a:pt x="189" y="3614"/>
                      <a:pt x="124" y="3727"/>
                    </a:cubicBezTo>
                    <a:cubicBezTo>
                      <a:pt x="84" y="3796"/>
                      <a:pt x="55" y="3871"/>
                      <a:pt x="39" y="3950"/>
                    </a:cubicBezTo>
                    <a:cubicBezTo>
                      <a:pt x="38" y="3955"/>
                      <a:pt x="37" y="3961"/>
                      <a:pt x="36" y="3967"/>
                    </a:cubicBezTo>
                    <a:cubicBezTo>
                      <a:pt x="36" y="3971"/>
                      <a:pt x="35" y="3976"/>
                      <a:pt x="34" y="3981"/>
                    </a:cubicBezTo>
                    <a:lnTo>
                      <a:pt x="31" y="3998"/>
                    </a:lnTo>
                    <a:cubicBezTo>
                      <a:pt x="30" y="4004"/>
                      <a:pt x="29" y="4010"/>
                      <a:pt x="29" y="4017"/>
                    </a:cubicBezTo>
                    <a:lnTo>
                      <a:pt x="24" y="4055"/>
                    </a:lnTo>
                    <a:cubicBezTo>
                      <a:pt x="23" y="4063"/>
                      <a:pt x="22" y="4070"/>
                      <a:pt x="22" y="4078"/>
                    </a:cubicBezTo>
                    <a:cubicBezTo>
                      <a:pt x="21" y="4083"/>
                      <a:pt x="21" y="4088"/>
                      <a:pt x="20" y="4094"/>
                    </a:cubicBezTo>
                    <a:cubicBezTo>
                      <a:pt x="15" y="4149"/>
                      <a:pt x="13" y="4200"/>
                      <a:pt x="13" y="4247"/>
                    </a:cubicBezTo>
                    <a:cubicBezTo>
                      <a:pt x="13" y="4249"/>
                      <a:pt x="13" y="4250"/>
                      <a:pt x="13" y="4251"/>
                    </a:cubicBezTo>
                    <a:cubicBezTo>
                      <a:pt x="13" y="4456"/>
                      <a:pt x="48" y="4660"/>
                      <a:pt x="118" y="4853"/>
                    </a:cubicBezTo>
                    <a:cubicBezTo>
                      <a:pt x="155" y="4959"/>
                      <a:pt x="202" y="5060"/>
                      <a:pt x="258" y="5157"/>
                    </a:cubicBezTo>
                    <a:cubicBezTo>
                      <a:pt x="306" y="5240"/>
                      <a:pt x="360" y="5318"/>
                      <a:pt x="419" y="5393"/>
                    </a:cubicBezTo>
                    <a:lnTo>
                      <a:pt x="414" y="5397"/>
                    </a:lnTo>
                    <a:lnTo>
                      <a:pt x="419" y="5393"/>
                    </a:lnTo>
                    <a:cubicBezTo>
                      <a:pt x="448" y="5428"/>
                      <a:pt x="480" y="5465"/>
                      <a:pt x="522" y="5510"/>
                    </a:cubicBezTo>
                    <a:lnTo>
                      <a:pt x="564" y="5552"/>
                    </a:lnTo>
                    <a:lnTo>
                      <a:pt x="579" y="5568"/>
                    </a:lnTo>
                    <a:cubicBezTo>
                      <a:pt x="595" y="5583"/>
                      <a:pt x="612" y="5599"/>
                      <a:pt x="628" y="5615"/>
                    </a:cubicBezTo>
                    <a:lnTo>
                      <a:pt x="642" y="5629"/>
                    </a:lnTo>
                    <a:cubicBezTo>
                      <a:pt x="736" y="5718"/>
                      <a:pt x="833" y="5806"/>
                      <a:pt x="908" y="5872"/>
                    </a:cubicBezTo>
                    <a:cubicBezTo>
                      <a:pt x="940" y="5900"/>
                      <a:pt x="972" y="5929"/>
                      <a:pt x="1004" y="5957"/>
                    </a:cubicBezTo>
                    <a:cubicBezTo>
                      <a:pt x="1064" y="6011"/>
                      <a:pt x="1127" y="6066"/>
                      <a:pt x="1189" y="6122"/>
                    </a:cubicBezTo>
                    <a:lnTo>
                      <a:pt x="1252" y="6179"/>
                    </a:lnTo>
                    <a:lnTo>
                      <a:pt x="1312" y="6227"/>
                    </a:lnTo>
                    <a:lnTo>
                      <a:pt x="1358" y="6263"/>
                    </a:lnTo>
                    <a:cubicBezTo>
                      <a:pt x="1391" y="6289"/>
                      <a:pt x="1426" y="6316"/>
                      <a:pt x="1461" y="6344"/>
                    </a:cubicBezTo>
                    <a:cubicBezTo>
                      <a:pt x="1489" y="6367"/>
                      <a:pt x="1515" y="6388"/>
                      <a:pt x="1539" y="6408"/>
                    </a:cubicBezTo>
                    <a:lnTo>
                      <a:pt x="1599" y="6459"/>
                    </a:lnTo>
                    <a:cubicBezTo>
                      <a:pt x="1604" y="6463"/>
                      <a:pt x="1609" y="6468"/>
                      <a:pt x="1614" y="6472"/>
                    </a:cubicBezTo>
                    <a:lnTo>
                      <a:pt x="1621" y="6479"/>
                    </a:lnTo>
                    <a:cubicBezTo>
                      <a:pt x="1678" y="6531"/>
                      <a:pt x="1733" y="6586"/>
                      <a:pt x="1784" y="6645"/>
                    </a:cubicBezTo>
                    <a:cubicBezTo>
                      <a:pt x="1858" y="6731"/>
                      <a:pt x="1925" y="6825"/>
                      <a:pt x="1982" y="6923"/>
                    </a:cubicBezTo>
                    <a:cubicBezTo>
                      <a:pt x="2003" y="6961"/>
                      <a:pt x="2023" y="6999"/>
                      <a:pt x="2042" y="7038"/>
                    </a:cubicBezTo>
                    <a:cubicBezTo>
                      <a:pt x="2077" y="7109"/>
                      <a:pt x="2107" y="7182"/>
                      <a:pt x="2131" y="7258"/>
                    </a:cubicBezTo>
                    <a:lnTo>
                      <a:pt x="2149" y="7314"/>
                    </a:lnTo>
                    <a:lnTo>
                      <a:pt x="2164" y="7372"/>
                    </a:lnTo>
                    <a:cubicBezTo>
                      <a:pt x="2172" y="7403"/>
                      <a:pt x="2182" y="7445"/>
                      <a:pt x="2189" y="7488"/>
                    </a:cubicBezTo>
                    <a:cubicBezTo>
                      <a:pt x="2208" y="7592"/>
                      <a:pt x="2218" y="7699"/>
                      <a:pt x="2218" y="7805"/>
                    </a:cubicBezTo>
                    <a:cubicBezTo>
                      <a:pt x="2218" y="7856"/>
                      <a:pt x="2216" y="7907"/>
                      <a:pt x="2211" y="7958"/>
                    </a:cubicBezTo>
                    <a:cubicBezTo>
                      <a:pt x="2198" y="8110"/>
                      <a:pt x="2168" y="8260"/>
                      <a:pt x="2122" y="8405"/>
                    </a:cubicBezTo>
                    <a:cubicBezTo>
                      <a:pt x="2077" y="8543"/>
                      <a:pt x="2022" y="8677"/>
                      <a:pt x="1956" y="8806"/>
                    </a:cubicBezTo>
                    <a:cubicBezTo>
                      <a:pt x="1928" y="8860"/>
                      <a:pt x="1900" y="8913"/>
                      <a:pt x="1870" y="8965"/>
                    </a:cubicBezTo>
                    <a:cubicBezTo>
                      <a:pt x="1830" y="9033"/>
                      <a:pt x="1788" y="9100"/>
                      <a:pt x="1745" y="9166"/>
                    </a:cubicBezTo>
                    <a:cubicBezTo>
                      <a:pt x="1708" y="9221"/>
                      <a:pt x="1669" y="9277"/>
                      <a:pt x="1628" y="9333"/>
                    </a:cubicBezTo>
                    <a:cubicBezTo>
                      <a:pt x="1590" y="9385"/>
                      <a:pt x="1549" y="9439"/>
                      <a:pt x="1507" y="9492"/>
                    </a:cubicBezTo>
                    <a:cubicBezTo>
                      <a:pt x="1364" y="9673"/>
                      <a:pt x="1200" y="9860"/>
                      <a:pt x="991" y="10079"/>
                    </a:cubicBezTo>
                    <a:cubicBezTo>
                      <a:pt x="879" y="10197"/>
                      <a:pt x="765" y="10313"/>
                      <a:pt x="655" y="10425"/>
                    </a:cubicBezTo>
                    <a:cubicBezTo>
                      <a:pt x="592" y="10488"/>
                      <a:pt x="528" y="10553"/>
                      <a:pt x="466" y="10617"/>
                    </a:cubicBezTo>
                    <a:lnTo>
                      <a:pt x="456" y="10607"/>
                    </a:lnTo>
                    <a:cubicBezTo>
                      <a:pt x="518" y="10543"/>
                      <a:pt x="583" y="10478"/>
                      <a:pt x="645" y="10415"/>
                    </a:cubicBezTo>
                    <a:cubicBezTo>
                      <a:pt x="755" y="10303"/>
                      <a:pt x="869" y="10187"/>
                      <a:pt x="981" y="10070"/>
                    </a:cubicBezTo>
                    <a:cubicBezTo>
                      <a:pt x="1189" y="9850"/>
                      <a:pt x="1353" y="9664"/>
                      <a:pt x="1496" y="9483"/>
                    </a:cubicBezTo>
                    <a:cubicBezTo>
                      <a:pt x="1538" y="9430"/>
                      <a:pt x="1579" y="9376"/>
                      <a:pt x="1617" y="9324"/>
                    </a:cubicBezTo>
                    <a:cubicBezTo>
                      <a:pt x="1657" y="9269"/>
                      <a:pt x="1696" y="9213"/>
                      <a:pt x="1733" y="9158"/>
                    </a:cubicBezTo>
                    <a:cubicBezTo>
                      <a:pt x="1777" y="9092"/>
                      <a:pt x="1818" y="9025"/>
                      <a:pt x="1857" y="8957"/>
                    </a:cubicBezTo>
                    <a:cubicBezTo>
                      <a:pt x="1887" y="8906"/>
                      <a:pt x="1916" y="8853"/>
                      <a:pt x="1943" y="8800"/>
                    </a:cubicBezTo>
                    <a:cubicBezTo>
                      <a:pt x="2009" y="8671"/>
                      <a:pt x="2064" y="8538"/>
                      <a:pt x="2108" y="8400"/>
                    </a:cubicBezTo>
                    <a:cubicBezTo>
                      <a:pt x="2154" y="8256"/>
                      <a:pt x="2184" y="8107"/>
                      <a:pt x="2198" y="7957"/>
                    </a:cubicBezTo>
                    <a:cubicBezTo>
                      <a:pt x="2202" y="7906"/>
                      <a:pt x="2204" y="7856"/>
                      <a:pt x="2204" y="7805"/>
                    </a:cubicBezTo>
                    <a:cubicBezTo>
                      <a:pt x="2204" y="7699"/>
                      <a:pt x="2195" y="7594"/>
                      <a:pt x="2176" y="7490"/>
                    </a:cubicBezTo>
                    <a:cubicBezTo>
                      <a:pt x="2168" y="7447"/>
                      <a:pt x="2158" y="7406"/>
                      <a:pt x="2151" y="7375"/>
                    </a:cubicBezTo>
                    <a:lnTo>
                      <a:pt x="2135" y="7318"/>
                    </a:lnTo>
                    <a:lnTo>
                      <a:pt x="2118" y="7262"/>
                    </a:lnTo>
                    <a:cubicBezTo>
                      <a:pt x="2093" y="7187"/>
                      <a:pt x="2064" y="7114"/>
                      <a:pt x="2030" y="7043"/>
                    </a:cubicBezTo>
                    <a:cubicBezTo>
                      <a:pt x="2011" y="7005"/>
                      <a:pt x="1991" y="6967"/>
                      <a:pt x="1970" y="6930"/>
                    </a:cubicBezTo>
                    <a:cubicBezTo>
                      <a:pt x="1913" y="6832"/>
                      <a:pt x="1847" y="6740"/>
                      <a:pt x="1773" y="6654"/>
                    </a:cubicBezTo>
                    <a:cubicBezTo>
                      <a:pt x="1723" y="6596"/>
                      <a:pt x="1669" y="6540"/>
                      <a:pt x="1611" y="6489"/>
                    </a:cubicBezTo>
                    <a:lnTo>
                      <a:pt x="1604" y="6482"/>
                    </a:lnTo>
                    <a:cubicBezTo>
                      <a:pt x="1600" y="6478"/>
                      <a:pt x="1595" y="6474"/>
                      <a:pt x="1590" y="6470"/>
                    </a:cubicBezTo>
                    <a:lnTo>
                      <a:pt x="1570" y="6452"/>
                    </a:lnTo>
                    <a:lnTo>
                      <a:pt x="1531" y="6419"/>
                    </a:lnTo>
                    <a:cubicBezTo>
                      <a:pt x="1507" y="6399"/>
                      <a:pt x="1481" y="6378"/>
                      <a:pt x="1452" y="6355"/>
                    </a:cubicBezTo>
                    <a:cubicBezTo>
                      <a:pt x="1418" y="6327"/>
                      <a:pt x="1383" y="6300"/>
                      <a:pt x="1350" y="6274"/>
                    </a:cubicBezTo>
                    <a:lnTo>
                      <a:pt x="1304" y="6238"/>
                    </a:lnTo>
                    <a:lnTo>
                      <a:pt x="1243" y="6190"/>
                    </a:lnTo>
                    <a:lnTo>
                      <a:pt x="1180" y="6132"/>
                    </a:lnTo>
                    <a:cubicBezTo>
                      <a:pt x="1118" y="6076"/>
                      <a:pt x="1056" y="6021"/>
                      <a:pt x="995" y="5967"/>
                    </a:cubicBezTo>
                    <a:cubicBezTo>
                      <a:pt x="963" y="5939"/>
                      <a:pt x="931" y="5910"/>
                      <a:pt x="899" y="5882"/>
                    </a:cubicBezTo>
                    <a:cubicBezTo>
                      <a:pt x="824" y="5816"/>
                      <a:pt x="727" y="5728"/>
                      <a:pt x="633" y="5638"/>
                    </a:cubicBezTo>
                    <a:lnTo>
                      <a:pt x="618" y="5624"/>
                    </a:lnTo>
                    <a:cubicBezTo>
                      <a:pt x="602" y="5609"/>
                      <a:pt x="586" y="5593"/>
                      <a:pt x="570" y="5577"/>
                    </a:cubicBezTo>
                    <a:lnTo>
                      <a:pt x="540" y="5547"/>
                    </a:lnTo>
                    <a:lnTo>
                      <a:pt x="512" y="5519"/>
                    </a:lnTo>
                    <a:cubicBezTo>
                      <a:pt x="470" y="5475"/>
                      <a:pt x="438" y="5437"/>
                      <a:pt x="409" y="5401"/>
                    </a:cubicBezTo>
                    <a:cubicBezTo>
                      <a:pt x="349" y="5327"/>
                      <a:pt x="294" y="5247"/>
                      <a:pt x="246" y="5164"/>
                    </a:cubicBezTo>
                    <a:cubicBezTo>
                      <a:pt x="190" y="5067"/>
                      <a:pt x="143" y="4964"/>
                      <a:pt x="105" y="4858"/>
                    </a:cubicBezTo>
                    <a:cubicBezTo>
                      <a:pt x="35" y="4663"/>
                      <a:pt x="0" y="4458"/>
                      <a:pt x="0" y="4251"/>
                    </a:cubicBezTo>
                    <a:cubicBezTo>
                      <a:pt x="0" y="4250"/>
                      <a:pt x="0" y="4249"/>
                      <a:pt x="0" y="4247"/>
                    </a:cubicBezTo>
                    <a:cubicBezTo>
                      <a:pt x="0" y="4199"/>
                      <a:pt x="2" y="4148"/>
                      <a:pt x="7" y="4092"/>
                    </a:cubicBezTo>
                    <a:cubicBezTo>
                      <a:pt x="7" y="4087"/>
                      <a:pt x="8" y="4082"/>
                      <a:pt x="8" y="4077"/>
                    </a:cubicBezTo>
                    <a:cubicBezTo>
                      <a:pt x="9" y="4069"/>
                      <a:pt x="10" y="4061"/>
                      <a:pt x="11" y="4053"/>
                    </a:cubicBezTo>
                    <a:lnTo>
                      <a:pt x="15" y="4015"/>
                    </a:lnTo>
                    <a:cubicBezTo>
                      <a:pt x="16" y="4008"/>
                      <a:pt x="17" y="4002"/>
                      <a:pt x="18" y="3996"/>
                    </a:cubicBezTo>
                    <a:lnTo>
                      <a:pt x="21" y="3978"/>
                    </a:lnTo>
                    <a:cubicBezTo>
                      <a:pt x="22" y="3973"/>
                      <a:pt x="22" y="3969"/>
                      <a:pt x="23" y="3964"/>
                    </a:cubicBezTo>
                    <a:cubicBezTo>
                      <a:pt x="24" y="3958"/>
                      <a:pt x="25" y="3952"/>
                      <a:pt x="26" y="3946"/>
                    </a:cubicBezTo>
                    <a:cubicBezTo>
                      <a:pt x="43" y="3867"/>
                      <a:pt x="72" y="3790"/>
                      <a:pt x="112" y="3720"/>
                    </a:cubicBezTo>
                    <a:cubicBezTo>
                      <a:pt x="179" y="3605"/>
                      <a:pt x="274" y="3509"/>
                      <a:pt x="389" y="3443"/>
                    </a:cubicBezTo>
                    <a:cubicBezTo>
                      <a:pt x="423" y="3423"/>
                      <a:pt x="459" y="3406"/>
                      <a:pt x="496" y="3392"/>
                    </a:cubicBezTo>
                    <a:cubicBezTo>
                      <a:pt x="574" y="3362"/>
                      <a:pt x="657" y="3346"/>
                      <a:pt x="741" y="3344"/>
                    </a:cubicBezTo>
                    <a:lnTo>
                      <a:pt x="749" y="3344"/>
                    </a:lnTo>
                    <a:cubicBezTo>
                      <a:pt x="757" y="3344"/>
                      <a:pt x="765" y="3344"/>
                      <a:pt x="773" y="3344"/>
                    </a:cubicBezTo>
                    <a:lnTo>
                      <a:pt x="796" y="3345"/>
                    </a:lnTo>
                    <a:cubicBezTo>
                      <a:pt x="798" y="3345"/>
                      <a:pt x="800" y="3345"/>
                      <a:pt x="802" y="3345"/>
                    </a:cubicBezTo>
                    <a:lnTo>
                      <a:pt x="842" y="3348"/>
                    </a:lnTo>
                    <a:lnTo>
                      <a:pt x="849" y="3348"/>
                    </a:lnTo>
                    <a:cubicBezTo>
                      <a:pt x="853" y="3349"/>
                      <a:pt x="857" y="3349"/>
                      <a:pt x="861" y="3349"/>
                    </a:cubicBezTo>
                    <a:lnTo>
                      <a:pt x="917" y="3356"/>
                    </a:lnTo>
                    <a:lnTo>
                      <a:pt x="955" y="3362"/>
                    </a:lnTo>
                    <a:cubicBezTo>
                      <a:pt x="974" y="3364"/>
                      <a:pt x="993" y="3368"/>
                      <a:pt x="1012" y="3371"/>
                    </a:cubicBezTo>
                    <a:lnTo>
                      <a:pt x="1032" y="3375"/>
                    </a:lnTo>
                    <a:cubicBezTo>
                      <a:pt x="1042" y="3377"/>
                      <a:pt x="1052" y="3379"/>
                      <a:pt x="1062" y="3381"/>
                    </a:cubicBezTo>
                    <a:lnTo>
                      <a:pt x="1109" y="3392"/>
                    </a:lnTo>
                    <a:lnTo>
                      <a:pt x="1148" y="3402"/>
                    </a:lnTo>
                    <a:lnTo>
                      <a:pt x="1160" y="3405"/>
                    </a:lnTo>
                    <a:cubicBezTo>
                      <a:pt x="1169" y="3407"/>
                      <a:pt x="1178" y="3410"/>
                      <a:pt x="1187" y="3412"/>
                    </a:cubicBezTo>
                    <a:lnTo>
                      <a:pt x="1212" y="3419"/>
                    </a:lnTo>
                    <a:cubicBezTo>
                      <a:pt x="1230" y="3424"/>
                      <a:pt x="1248" y="3429"/>
                      <a:pt x="1266" y="3435"/>
                    </a:cubicBezTo>
                    <a:lnTo>
                      <a:pt x="1305" y="3448"/>
                    </a:lnTo>
                    <a:cubicBezTo>
                      <a:pt x="1313" y="3451"/>
                      <a:pt x="1321" y="3453"/>
                      <a:pt x="1329" y="3456"/>
                    </a:cubicBezTo>
                    <a:lnTo>
                      <a:pt x="1344" y="3461"/>
                    </a:lnTo>
                    <a:cubicBezTo>
                      <a:pt x="1445" y="3497"/>
                      <a:pt x="1552" y="3540"/>
                      <a:pt x="1661" y="3589"/>
                    </a:cubicBezTo>
                    <a:cubicBezTo>
                      <a:pt x="1878" y="3687"/>
                      <a:pt x="2097" y="3803"/>
                      <a:pt x="2303" y="3915"/>
                    </a:cubicBezTo>
                    <a:lnTo>
                      <a:pt x="2357" y="3944"/>
                    </a:lnTo>
                    <a:cubicBezTo>
                      <a:pt x="2448" y="3993"/>
                      <a:pt x="2542" y="4044"/>
                      <a:pt x="2636" y="4093"/>
                    </a:cubicBezTo>
                    <a:cubicBezTo>
                      <a:pt x="2687" y="4120"/>
                      <a:pt x="2747" y="4151"/>
                      <a:pt x="2810" y="4182"/>
                    </a:cubicBezTo>
                    <a:lnTo>
                      <a:pt x="2854" y="4204"/>
                    </a:lnTo>
                    <a:lnTo>
                      <a:pt x="2942" y="4246"/>
                    </a:lnTo>
                    <a:lnTo>
                      <a:pt x="2984" y="4265"/>
                    </a:lnTo>
                    <a:lnTo>
                      <a:pt x="2981" y="4272"/>
                    </a:lnTo>
                    <a:lnTo>
                      <a:pt x="2984" y="4265"/>
                    </a:lnTo>
                    <a:lnTo>
                      <a:pt x="3039" y="4291"/>
                    </a:lnTo>
                    <a:cubicBezTo>
                      <a:pt x="3050" y="4297"/>
                      <a:pt x="3061" y="4302"/>
                      <a:pt x="3074" y="4308"/>
                    </a:cubicBezTo>
                    <a:lnTo>
                      <a:pt x="3124" y="4330"/>
                    </a:lnTo>
                    <a:cubicBezTo>
                      <a:pt x="3135" y="4334"/>
                      <a:pt x="3146" y="4339"/>
                      <a:pt x="3157" y="4344"/>
                    </a:cubicBezTo>
                    <a:lnTo>
                      <a:pt x="3174" y="4351"/>
                    </a:lnTo>
                    <a:cubicBezTo>
                      <a:pt x="3199" y="4361"/>
                      <a:pt x="3225" y="4371"/>
                      <a:pt x="3250" y="4380"/>
                    </a:cubicBezTo>
                    <a:lnTo>
                      <a:pt x="3276" y="4390"/>
                    </a:lnTo>
                    <a:lnTo>
                      <a:pt x="3354" y="4416"/>
                    </a:lnTo>
                    <a:lnTo>
                      <a:pt x="3380" y="4424"/>
                    </a:lnTo>
                    <a:cubicBezTo>
                      <a:pt x="3451" y="4445"/>
                      <a:pt x="3523" y="4463"/>
                      <a:pt x="3596" y="4478"/>
                    </a:cubicBezTo>
                    <a:cubicBezTo>
                      <a:pt x="3669" y="4493"/>
                      <a:pt x="3744" y="4503"/>
                      <a:pt x="3818" y="4510"/>
                    </a:cubicBezTo>
                    <a:lnTo>
                      <a:pt x="3837" y="4512"/>
                    </a:lnTo>
                    <a:cubicBezTo>
                      <a:pt x="3849" y="4513"/>
                      <a:pt x="3862" y="4514"/>
                      <a:pt x="3875" y="4514"/>
                    </a:cubicBezTo>
                    <a:lnTo>
                      <a:pt x="3935" y="4517"/>
                    </a:lnTo>
                    <a:cubicBezTo>
                      <a:pt x="3972" y="4518"/>
                      <a:pt x="4010" y="4519"/>
                      <a:pt x="4047" y="4517"/>
                    </a:cubicBezTo>
                    <a:cubicBezTo>
                      <a:pt x="4124" y="4515"/>
                      <a:pt x="4201" y="4509"/>
                      <a:pt x="4277" y="4497"/>
                    </a:cubicBezTo>
                    <a:cubicBezTo>
                      <a:pt x="4432" y="4474"/>
                      <a:pt x="4583" y="4431"/>
                      <a:pt x="4727" y="4368"/>
                    </a:cubicBezTo>
                    <a:cubicBezTo>
                      <a:pt x="4784" y="4343"/>
                      <a:pt x="4840" y="4314"/>
                      <a:pt x="4894" y="4283"/>
                    </a:cubicBezTo>
                    <a:cubicBezTo>
                      <a:pt x="4976" y="4236"/>
                      <a:pt x="5055" y="4181"/>
                      <a:pt x="5128" y="4121"/>
                    </a:cubicBezTo>
                    <a:cubicBezTo>
                      <a:pt x="5249" y="4020"/>
                      <a:pt x="5356" y="3904"/>
                      <a:pt x="5446" y="3776"/>
                    </a:cubicBezTo>
                    <a:cubicBezTo>
                      <a:pt x="5476" y="3733"/>
                      <a:pt x="5504" y="3688"/>
                      <a:pt x="5530" y="3643"/>
                    </a:cubicBezTo>
                    <a:cubicBezTo>
                      <a:pt x="5581" y="3554"/>
                      <a:pt x="5625" y="3462"/>
                      <a:pt x="5661" y="3366"/>
                    </a:cubicBezTo>
                    <a:cubicBezTo>
                      <a:pt x="5714" y="3224"/>
                      <a:pt x="5751" y="3076"/>
                      <a:pt x="5772" y="2926"/>
                    </a:cubicBezTo>
                    <a:cubicBezTo>
                      <a:pt x="5782" y="2852"/>
                      <a:pt x="5788" y="2778"/>
                      <a:pt x="5791" y="2704"/>
                    </a:cubicBezTo>
                    <a:cubicBezTo>
                      <a:pt x="5793" y="2636"/>
                      <a:pt x="5792" y="2564"/>
                      <a:pt x="5788" y="2483"/>
                    </a:cubicBezTo>
                    <a:lnTo>
                      <a:pt x="5784" y="2429"/>
                    </a:lnTo>
                    <a:lnTo>
                      <a:pt x="5779" y="2374"/>
                    </a:lnTo>
                    <a:cubicBezTo>
                      <a:pt x="5777" y="2357"/>
                      <a:pt x="5775" y="2340"/>
                      <a:pt x="5773" y="2324"/>
                    </a:cubicBezTo>
                    <a:lnTo>
                      <a:pt x="5773" y="2320"/>
                    </a:lnTo>
                    <a:cubicBezTo>
                      <a:pt x="5772" y="2315"/>
                      <a:pt x="5771" y="2308"/>
                      <a:pt x="5770" y="2302"/>
                    </a:cubicBezTo>
                    <a:cubicBezTo>
                      <a:pt x="5769" y="2291"/>
                      <a:pt x="5767" y="2279"/>
                      <a:pt x="5766" y="2267"/>
                    </a:cubicBezTo>
                    <a:lnTo>
                      <a:pt x="5763" y="2251"/>
                    </a:lnTo>
                    <a:cubicBezTo>
                      <a:pt x="5758" y="2221"/>
                      <a:pt x="5754" y="2190"/>
                      <a:pt x="5748" y="2160"/>
                    </a:cubicBezTo>
                    <a:lnTo>
                      <a:pt x="5742" y="2134"/>
                    </a:lnTo>
                    <a:cubicBezTo>
                      <a:pt x="5741" y="2124"/>
                      <a:pt x="5739" y="2115"/>
                      <a:pt x="5737" y="2107"/>
                    </a:cubicBezTo>
                    <a:lnTo>
                      <a:pt x="5725" y="2053"/>
                    </a:lnTo>
                    <a:cubicBezTo>
                      <a:pt x="5723" y="2041"/>
                      <a:pt x="5719" y="2029"/>
                      <a:pt x="5716" y="2017"/>
                    </a:cubicBezTo>
                    <a:cubicBezTo>
                      <a:pt x="5715" y="2011"/>
                      <a:pt x="5713" y="2006"/>
                      <a:pt x="5712" y="2000"/>
                    </a:cubicBezTo>
                    <a:lnTo>
                      <a:pt x="5695" y="1939"/>
                    </a:lnTo>
                    <a:cubicBezTo>
                      <a:pt x="5686" y="1908"/>
                      <a:pt x="5677" y="1876"/>
                      <a:pt x="5667" y="1845"/>
                    </a:cubicBezTo>
                    <a:cubicBezTo>
                      <a:pt x="5647" y="1784"/>
                      <a:pt x="5624" y="1719"/>
                      <a:pt x="5595" y="1646"/>
                    </a:cubicBezTo>
                    <a:lnTo>
                      <a:pt x="5575" y="1598"/>
                    </a:lnTo>
                    <a:cubicBezTo>
                      <a:pt x="5570" y="1587"/>
                      <a:pt x="5565" y="1576"/>
                      <a:pt x="5561" y="1566"/>
                    </a:cubicBezTo>
                    <a:lnTo>
                      <a:pt x="5554" y="1550"/>
                    </a:lnTo>
                    <a:cubicBezTo>
                      <a:pt x="5544" y="1526"/>
                      <a:pt x="5533" y="1502"/>
                      <a:pt x="5522" y="1479"/>
                    </a:cubicBezTo>
                    <a:lnTo>
                      <a:pt x="5511" y="1455"/>
                    </a:lnTo>
                    <a:cubicBezTo>
                      <a:pt x="5474" y="1379"/>
                      <a:pt x="5445" y="1323"/>
                      <a:pt x="5416" y="1271"/>
                    </a:cubicBezTo>
                    <a:cubicBezTo>
                      <a:pt x="5406" y="1250"/>
                      <a:pt x="5394" y="1230"/>
                      <a:pt x="5383" y="1210"/>
                    </a:cubicBezTo>
                    <a:cubicBezTo>
                      <a:pt x="5377" y="1200"/>
                      <a:pt x="5372" y="1191"/>
                      <a:pt x="5366" y="1181"/>
                    </a:cubicBezTo>
                    <a:lnTo>
                      <a:pt x="5341" y="1137"/>
                    </a:lnTo>
                    <a:cubicBezTo>
                      <a:pt x="5332" y="1123"/>
                      <a:pt x="5323" y="1108"/>
                      <a:pt x="5314" y="1094"/>
                    </a:cubicBezTo>
                    <a:cubicBezTo>
                      <a:pt x="5278" y="1034"/>
                      <a:pt x="5241" y="977"/>
                      <a:pt x="5206" y="924"/>
                    </a:cubicBezTo>
                    <a:cubicBezTo>
                      <a:pt x="5133" y="816"/>
                      <a:pt x="5055" y="708"/>
                      <a:pt x="4975" y="602"/>
                    </a:cubicBezTo>
                    <a:cubicBezTo>
                      <a:pt x="4812" y="390"/>
                      <a:pt x="4641" y="188"/>
                      <a:pt x="4489" y="10"/>
                    </a:cubicBezTo>
                    <a:lnTo>
                      <a:pt x="4500" y="0"/>
                    </a:lnTo>
                    <a:cubicBezTo>
                      <a:pt x="4651" y="179"/>
                      <a:pt x="4823" y="381"/>
                      <a:pt x="4986" y="594"/>
                    </a:cubicBezTo>
                    <a:cubicBezTo>
                      <a:pt x="5066" y="700"/>
                      <a:pt x="5144" y="808"/>
                      <a:pt x="5217" y="916"/>
                    </a:cubicBezTo>
                    <a:cubicBezTo>
                      <a:pt x="5252" y="970"/>
                      <a:pt x="5290" y="1027"/>
                      <a:pt x="5326" y="1087"/>
                    </a:cubicBezTo>
                    <a:cubicBezTo>
                      <a:pt x="5335" y="1101"/>
                      <a:pt x="5344" y="1116"/>
                      <a:pt x="5352" y="1130"/>
                    </a:cubicBezTo>
                    <a:lnTo>
                      <a:pt x="5378" y="1174"/>
                    </a:lnTo>
                    <a:cubicBezTo>
                      <a:pt x="5384" y="1184"/>
                      <a:pt x="5389" y="1193"/>
                      <a:pt x="5395" y="1203"/>
                    </a:cubicBezTo>
                    <a:cubicBezTo>
                      <a:pt x="5406" y="1223"/>
                      <a:pt x="5418" y="1243"/>
                      <a:pt x="5429" y="1264"/>
                    </a:cubicBezTo>
                    <a:cubicBezTo>
                      <a:pt x="5457" y="1316"/>
                      <a:pt x="5487" y="1373"/>
                      <a:pt x="5523" y="1449"/>
                    </a:cubicBezTo>
                    <a:lnTo>
                      <a:pt x="5534" y="1473"/>
                    </a:lnTo>
                    <a:cubicBezTo>
                      <a:pt x="5545" y="1496"/>
                      <a:pt x="5556" y="1520"/>
                      <a:pt x="5567" y="1544"/>
                    </a:cubicBezTo>
                    <a:lnTo>
                      <a:pt x="5574" y="1560"/>
                    </a:lnTo>
                    <a:cubicBezTo>
                      <a:pt x="5578" y="1571"/>
                      <a:pt x="5583" y="1582"/>
                      <a:pt x="5587" y="1592"/>
                    </a:cubicBezTo>
                    <a:lnTo>
                      <a:pt x="5607" y="1641"/>
                    </a:lnTo>
                    <a:cubicBezTo>
                      <a:pt x="5636" y="1714"/>
                      <a:pt x="5660" y="1780"/>
                      <a:pt x="5680" y="1841"/>
                    </a:cubicBezTo>
                    <a:cubicBezTo>
                      <a:pt x="5690" y="1873"/>
                      <a:pt x="5699" y="1904"/>
                      <a:pt x="5708" y="1935"/>
                    </a:cubicBezTo>
                    <a:lnTo>
                      <a:pt x="5718" y="1970"/>
                    </a:lnTo>
                    <a:lnTo>
                      <a:pt x="5725" y="1996"/>
                    </a:lnTo>
                    <a:cubicBezTo>
                      <a:pt x="5727" y="2002"/>
                      <a:pt x="5728" y="2008"/>
                      <a:pt x="5730" y="2014"/>
                    </a:cubicBezTo>
                    <a:cubicBezTo>
                      <a:pt x="5733" y="2025"/>
                      <a:pt x="5736" y="2038"/>
                      <a:pt x="5739" y="2050"/>
                    </a:cubicBezTo>
                    <a:lnTo>
                      <a:pt x="5750" y="2104"/>
                    </a:lnTo>
                    <a:cubicBezTo>
                      <a:pt x="5752" y="2112"/>
                      <a:pt x="5754" y="2121"/>
                      <a:pt x="5756" y="2131"/>
                    </a:cubicBezTo>
                    <a:lnTo>
                      <a:pt x="5761" y="2158"/>
                    </a:lnTo>
                    <a:cubicBezTo>
                      <a:pt x="5767" y="2188"/>
                      <a:pt x="5772" y="2219"/>
                      <a:pt x="5777" y="2249"/>
                    </a:cubicBezTo>
                    <a:lnTo>
                      <a:pt x="5779" y="2265"/>
                    </a:lnTo>
                    <a:cubicBezTo>
                      <a:pt x="5781" y="2277"/>
                      <a:pt x="5783" y="2289"/>
                      <a:pt x="5784" y="2301"/>
                    </a:cubicBezTo>
                    <a:cubicBezTo>
                      <a:pt x="5785" y="2307"/>
                      <a:pt x="5786" y="2313"/>
                      <a:pt x="5786" y="2319"/>
                    </a:cubicBezTo>
                    <a:lnTo>
                      <a:pt x="5787" y="2322"/>
                    </a:lnTo>
                    <a:cubicBezTo>
                      <a:pt x="5789" y="2339"/>
                      <a:pt x="5791" y="2356"/>
                      <a:pt x="5793" y="2373"/>
                    </a:cubicBezTo>
                    <a:lnTo>
                      <a:pt x="5798" y="2428"/>
                    </a:lnTo>
                    <a:lnTo>
                      <a:pt x="5802" y="2483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53"/>
              <p:cNvSpPr/>
              <p:nvPr/>
            </p:nvSpPr>
            <p:spPr>
              <a:xfrm>
                <a:off x="4767480" y="970920"/>
                <a:ext cx="2090160" cy="37324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368" extrusionOk="0">
                    <a:moveTo>
                      <a:pt x="1042" y="9832"/>
                    </a:moveTo>
                    <a:cubicBezTo>
                      <a:pt x="931" y="9949"/>
                      <a:pt x="818" y="10064"/>
                      <a:pt x="709" y="10174"/>
                    </a:cubicBezTo>
                    <a:cubicBezTo>
                      <a:pt x="646" y="10238"/>
                      <a:pt x="582" y="10303"/>
                      <a:pt x="519" y="10368"/>
                    </a:cubicBezTo>
                    <a:lnTo>
                      <a:pt x="509" y="10358"/>
                    </a:lnTo>
                    <a:cubicBezTo>
                      <a:pt x="572" y="10293"/>
                      <a:pt x="636" y="10228"/>
                      <a:pt x="699" y="10164"/>
                    </a:cubicBezTo>
                    <a:cubicBezTo>
                      <a:pt x="809" y="10053"/>
                      <a:pt x="922" y="9938"/>
                      <a:pt x="1033" y="9822"/>
                    </a:cubicBezTo>
                    <a:cubicBezTo>
                      <a:pt x="1237" y="9607"/>
                      <a:pt x="1397" y="9425"/>
                      <a:pt x="1536" y="9249"/>
                    </a:cubicBezTo>
                    <a:cubicBezTo>
                      <a:pt x="1577" y="9198"/>
                      <a:pt x="1616" y="9146"/>
                      <a:pt x="1653" y="9095"/>
                    </a:cubicBezTo>
                    <a:cubicBezTo>
                      <a:pt x="1692" y="9042"/>
                      <a:pt x="1729" y="8988"/>
                      <a:pt x="1764" y="8936"/>
                    </a:cubicBezTo>
                    <a:cubicBezTo>
                      <a:pt x="1806" y="8874"/>
                      <a:pt x="1845" y="8810"/>
                      <a:pt x="1883" y="8745"/>
                    </a:cubicBezTo>
                    <a:cubicBezTo>
                      <a:pt x="1911" y="8696"/>
                      <a:pt x="1938" y="8647"/>
                      <a:pt x="1964" y="8596"/>
                    </a:cubicBezTo>
                    <a:cubicBezTo>
                      <a:pt x="2025" y="8477"/>
                      <a:pt x="2077" y="8353"/>
                      <a:pt x="2118" y="8225"/>
                    </a:cubicBezTo>
                    <a:cubicBezTo>
                      <a:pt x="2159" y="8094"/>
                      <a:pt x="2187" y="7958"/>
                      <a:pt x="2199" y="7821"/>
                    </a:cubicBezTo>
                    <a:cubicBezTo>
                      <a:pt x="2203" y="7776"/>
                      <a:pt x="2205" y="7730"/>
                      <a:pt x="2205" y="7685"/>
                    </a:cubicBezTo>
                    <a:cubicBezTo>
                      <a:pt x="2205" y="7590"/>
                      <a:pt x="2196" y="7496"/>
                      <a:pt x="2179" y="7403"/>
                    </a:cubicBezTo>
                    <a:cubicBezTo>
                      <a:pt x="2167" y="7333"/>
                      <a:pt x="2150" y="7265"/>
                      <a:pt x="2128" y="7198"/>
                    </a:cubicBezTo>
                    <a:cubicBezTo>
                      <a:pt x="2106" y="7132"/>
                      <a:pt x="2080" y="7066"/>
                      <a:pt x="2049" y="7003"/>
                    </a:cubicBezTo>
                    <a:cubicBezTo>
                      <a:pt x="2032" y="6969"/>
                      <a:pt x="2015" y="6936"/>
                      <a:pt x="1996" y="6903"/>
                    </a:cubicBezTo>
                    <a:cubicBezTo>
                      <a:pt x="1945" y="6815"/>
                      <a:pt x="1885" y="6731"/>
                      <a:pt x="1819" y="6654"/>
                    </a:cubicBezTo>
                    <a:cubicBezTo>
                      <a:pt x="1773" y="6601"/>
                      <a:pt x="1724" y="6551"/>
                      <a:pt x="1672" y="6505"/>
                    </a:cubicBezTo>
                    <a:lnTo>
                      <a:pt x="1666" y="6499"/>
                    </a:lnTo>
                    <a:cubicBezTo>
                      <a:pt x="1662" y="6495"/>
                      <a:pt x="1657" y="6491"/>
                      <a:pt x="1653" y="6488"/>
                    </a:cubicBezTo>
                    <a:lnTo>
                      <a:pt x="1634" y="6471"/>
                    </a:lnTo>
                    <a:lnTo>
                      <a:pt x="1597" y="6439"/>
                    </a:lnTo>
                    <a:cubicBezTo>
                      <a:pt x="1574" y="6420"/>
                      <a:pt x="1549" y="6400"/>
                      <a:pt x="1522" y="6378"/>
                    </a:cubicBezTo>
                    <a:cubicBezTo>
                      <a:pt x="1488" y="6351"/>
                      <a:pt x="1454" y="6325"/>
                      <a:pt x="1422" y="6299"/>
                    </a:cubicBezTo>
                    <a:lnTo>
                      <a:pt x="1374" y="6262"/>
                    </a:lnTo>
                    <a:cubicBezTo>
                      <a:pt x="1350" y="6243"/>
                      <a:pt x="1324" y="6222"/>
                      <a:pt x="1307" y="6208"/>
                    </a:cubicBezTo>
                    <a:lnTo>
                      <a:pt x="1241" y="6148"/>
                    </a:lnTo>
                    <a:cubicBezTo>
                      <a:pt x="1180" y="6093"/>
                      <a:pt x="1118" y="6038"/>
                      <a:pt x="1058" y="5985"/>
                    </a:cubicBezTo>
                    <a:cubicBezTo>
                      <a:pt x="1025" y="5956"/>
                      <a:pt x="993" y="5928"/>
                      <a:pt x="961" y="5899"/>
                    </a:cubicBezTo>
                    <a:cubicBezTo>
                      <a:pt x="885" y="5832"/>
                      <a:pt x="786" y="5743"/>
                      <a:pt x="690" y="5651"/>
                    </a:cubicBezTo>
                    <a:lnTo>
                      <a:pt x="675" y="5637"/>
                    </a:lnTo>
                    <a:cubicBezTo>
                      <a:pt x="659" y="5621"/>
                      <a:pt x="642" y="5605"/>
                      <a:pt x="625" y="5588"/>
                    </a:cubicBezTo>
                    <a:lnTo>
                      <a:pt x="593" y="5557"/>
                    </a:lnTo>
                    <a:lnTo>
                      <a:pt x="563" y="5526"/>
                    </a:lnTo>
                    <a:cubicBezTo>
                      <a:pt x="518" y="5477"/>
                      <a:pt x="482" y="5436"/>
                      <a:pt x="450" y="5396"/>
                    </a:cubicBezTo>
                    <a:cubicBezTo>
                      <a:pt x="384" y="5314"/>
                      <a:pt x="324" y="5227"/>
                      <a:pt x="271" y="5136"/>
                    </a:cubicBezTo>
                    <a:cubicBezTo>
                      <a:pt x="209" y="5028"/>
                      <a:pt x="157" y="4916"/>
                      <a:pt x="116" y="4799"/>
                    </a:cubicBezTo>
                    <a:cubicBezTo>
                      <a:pt x="39" y="4585"/>
                      <a:pt x="0" y="4359"/>
                      <a:pt x="0" y="4131"/>
                    </a:cubicBezTo>
                    <a:cubicBezTo>
                      <a:pt x="0" y="4130"/>
                      <a:pt x="0" y="4128"/>
                      <a:pt x="0" y="4126"/>
                    </a:cubicBezTo>
                    <a:cubicBezTo>
                      <a:pt x="0" y="4073"/>
                      <a:pt x="2" y="4017"/>
                      <a:pt x="8" y="3955"/>
                    </a:cubicBezTo>
                    <a:cubicBezTo>
                      <a:pt x="8" y="3950"/>
                      <a:pt x="9" y="3945"/>
                      <a:pt x="9" y="3939"/>
                    </a:cubicBezTo>
                    <a:cubicBezTo>
                      <a:pt x="10" y="3931"/>
                      <a:pt x="11" y="3922"/>
                      <a:pt x="12" y="3913"/>
                    </a:cubicBezTo>
                    <a:lnTo>
                      <a:pt x="17" y="3870"/>
                    </a:lnTo>
                    <a:cubicBezTo>
                      <a:pt x="18" y="3863"/>
                      <a:pt x="19" y="3856"/>
                      <a:pt x="20" y="3849"/>
                    </a:cubicBezTo>
                    <a:lnTo>
                      <a:pt x="23" y="3829"/>
                    </a:lnTo>
                    <a:cubicBezTo>
                      <a:pt x="24" y="3823"/>
                      <a:pt x="25" y="3818"/>
                      <a:pt x="26" y="3813"/>
                    </a:cubicBezTo>
                    <a:cubicBezTo>
                      <a:pt x="28" y="3805"/>
                      <a:pt x="29" y="3798"/>
                      <a:pt x="30" y="3790"/>
                    </a:cubicBezTo>
                    <a:cubicBezTo>
                      <a:pt x="51" y="3691"/>
                      <a:pt x="87" y="3596"/>
                      <a:pt x="137" y="3508"/>
                    </a:cubicBezTo>
                    <a:cubicBezTo>
                      <a:pt x="220" y="3365"/>
                      <a:pt x="338" y="3246"/>
                      <a:pt x="481" y="3164"/>
                    </a:cubicBezTo>
                    <a:cubicBezTo>
                      <a:pt x="524" y="3139"/>
                      <a:pt x="568" y="3118"/>
                      <a:pt x="614" y="3101"/>
                    </a:cubicBezTo>
                    <a:cubicBezTo>
                      <a:pt x="712" y="3063"/>
                      <a:pt x="816" y="3043"/>
                      <a:pt x="920" y="3041"/>
                    </a:cubicBezTo>
                    <a:lnTo>
                      <a:pt x="930" y="3041"/>
                    </a:lnTo>
                    <a:cubicBezTo>
                      <a:pt x="939" y="3041"/>
                      <a:pt x="950" y="3040"/>
                      <a:pt x="960" y="3041"/>
                    </a:cubicBezTo>
                    <a:lnTo>
                      <a:pt x="989" y="3041"/>
                    </a:lnTo>
                    <a:cubicBezTo>
                      <a:pt x="991" y="3041"/>
                      <a:pt x="993" y="3042"/>
                      <a:pt x="996" y="3042"/>
                    </a:cubicBezTo>
                    <a:lnTo>
                      <a:pt x="1041" y="3045"/>
                    </a:lnTo>
                    <a:lnTo>
                      <a:pt x="1049" y="3046"/>
                    </a:lnTo>
                    <a:cubicBezTo>
                      <a:pt x="1054" y="3046"/>
                      <a:pt x="1058" y="3046"/>
                      <a:pt x="1063" y="3047"/>
                    </a:cubicBezTo>
                    <a:lnTo>
                      <a:pt x="1126" y="3054"/>
                    </a:lnTo>
                    <a:lnTo>
                      <a:pt x="1168" y="3060"/>
                    </a:lnTo>
                    <a:cubicBezTo>
                      <a:pt x="1189" y="3063"/>
                      <a:pt x="1211" y="3067"/>
                      <a:pt x="1232" y="3071"/>
                    </a:cubicBezTo>
                    <a:lnTo>
                      <a:pt x="1252" y="3075"/>
                    </a:lnTo>
                    <a:cubicBezTo>
                      <a:pt x="1263" y="3077"/>
                      <a:pt x="1275" y="3079"/>
                      <a:pt x="1285" y="3082"/>
                    </a:cubicBezTo>
                    <a:lnTo>
                      <a:pt x="1336" y="3093"/>
                    </a:lnTo>
                    <a:lnTo>
                      <a:pt x="1378" y="3104"/>
                    </a:lnTo>
                    <a:lnTo>
                      <a:pt x="1392" y="3108"/>
                    </a:lnTo>
                    <a:cubicBezTo>
                      <a:pt x="1401" y="3110"/>
                      <a:pt x="1411" y="3113"/>
                      <a:pt x="1421" y="3116"/>
                    </a:cubicBezTo>
                    <a:lnTo>
                      <a:pt x="1447" y="3123"/>
                    </a:lnTo>
                    <a:cubicBezTo>
                      <a:pt x="1466" y="3129"/>
                      <a:pt x="1485" y="3134"/>
                      <a:pt x="1505" y="3141"/>
                    </a:cubicBezTo>
                    <a:lnTo>
                      <a:pt x="1546" y="3154"/>
                    </a:lnTo>
                    <a:cubicBezTo>
                      <a:pt x="1555" y="3157"/>
                      <a:pt x="1564" y="3160"/>
                      <a:pt x="1573" y="3163"/>
                    </a:cubicBezTo>
                    <a:lnTo>
                      <a:pt x="1588" y="3168"/>
                    </a:lnTo>
                    <a:cubicBezTo>
                      <a:pt x="1695" y="3205"/>
                      <a:pt x="1806" y="3250"/>
                      <a:pt x="1920" y="3302"/>
                    </a:cubicBezTo>
                    <a:cubicBezTo>
                      <a:pt x="2143" y="3402"/>
                      <a:pt x="2366" y="3521"/>
                      <a:pt x="2575" y="3634"/>
                    </a:cubicBezTo>
                    <a:lnTo>
                      <a:pt x="2628" y="3663"/>
                    </a:lnTo>
                    <a:cubicBezTo>
                      <a:pt x="2719" y="3712"/>
                      <a:pt x="2812" y="3762"/>
                      <a:pt x="2906" y="3811"/>
                    </a:cubicBezTo>
                    <a:cubicBezTo>
                      <a:pt x="2956" y="3837"/>
                      <a:pt x="3015" y="3868"/>
                      <a:pt x="3076" y="3898"/>
                    </a:cubicBezTo>
                    <a:lnTo>
                      <a:pt x="3119" y="3919"/>
                    </a:lnTo>
                    <a:lnTo>
                      <a:pt x="3205" y="3961"/>
                    </a:lnTo>
                    <a:lnTo>
                      <a:pt x="3247" y="3980"/>
                    </a:lnTo>
                    <a:lnTo>
                      <a:pt x="3244" y="3986"/>
                    </a:lnTo>
                    <a:lnTo>
                      <a:pt x="3247" y="3980"/>
                    </a:lnTo>
                    <a:lnTo>
                      <a:pt x="3300" y="4005"/>
                    </a:lnTo>
                    <a:cubicBezTo>
                      <a:pt x="3311" y="4011"/>
                      <a:pt x="3322" y="4016"/>
                      <a:pt x="3334" y="4021"/>
                    </a:cubicBezTo>
                    <a:lnTo>
                      <a:pt x="3380" y="4042"/>
                    </a:lnTo>
                    <a:cubicBezTo>
                      <a:pt x="3390" y="4046"/>
                      <a:pt x="3400" y="4050"/>
                      <a:pt x="3411" y="4054"/>
                    </a:cubicBezTo>
                    <a:lnTo>
                      <a:pt x="3427" y="4061"/>
                    </a:lnTo>
                    <a:cubicBezTo>
                      <a:pt x="3449" y="4070"/>
                      <a:pt x="3472" y="4079"/>
                      <a:pt x="3495" y="4087"/>
                    </a:cubicBezTo>
                    <a:lnTo>
                      <a:pt x="3521" y="4097"/>
                    </a:lnTo>
                    <a:lnTo>
                      <a:pt x="3593" y="4121"/>
                    </a:lnTo>
                    <a:lnTo>
                      <a:pt x="3617" y="4128"/>
                    </a:lnTo>
                    <a:cubicBezTo>
                      <a:pt x="3682" y="4148"/>
                      <a:pt x="3748" y="4165"/>
                      <a:pt x="3815" y="4178"/>
                    </a:cubicBezTo>
                    <a:cubicBezTo>
                      <a:pt x="3882" y="4192"/>
                      <a:pt x="3950" y="4201"/>
                      <a:pt x="4019" y="4207"/>
                    </a:cubicBezTo>
                    <a:lnTo>
                      <a:pt x="4036" y="4209"/>
                    </a:lnTo>
                    <a:cubicBezTo>
                      <a:pt x="4047" y="4210"/>
                      <a:pt x="4059" y="4211"/>
                      <a:pt x="4070" y="4211"/>
                    </a:cubicBezTo>
                    <a:lnTo>
                      <a:pt x="4129" y="4214"/>
                    </a:lnTo>
                    <a:cubicBezTo>
                      <a:pt x="4160" y="4215"/>
                      <a:pt x="4193" y="4215"/>
                      <a:pt x="4225" y="4214"/>
                    </a:cubicBezTo>
                    <a:cubicBezTo>
                      <a:pt x="4295" y="4213"/>
                      <a:pt x="4364" y="4207"/>
                      <a:pt x="4433" y="4196"/>
                    </a:cubicBezTo>
                    <a:cubicBezTo>
                      <a:pt x="4572" y="4176"/>
                      <a:pt x="4707" y="4137"/>
                      <a:pt x="4836" y="4080"/>
                    </a:cubicBezTo>
                    <a:cubicBezTo>
                      <a:pt x="4887" y="4058"/>
                      <a:pt x="4937" y="4032"/>
                      <a:pt x="4985" y="4005"/>
                    </a:cubicBezTo>
                    <a:cubicBezTo>
                      <a:pt x="5059" y="3962"/>
                      <a:pt x="5129" y="3914"/>
                      <a:pt x="5194" y="3860"/>
                    </a:cubicBezTo>
                    <a:cubicBezTo>
                      <a:pt x="5302" y="3770"/>
                      <a:pt x="5398" y="3666"/>
                      <a:pt x="5479" y="3551"/>
                    </a:cubicBezTo>
                    <a:cubicBezTo>
                      <a:pt x="5506" y="3512"/>
                      <a:pt x="5531" y="3472"/>
                      <a:pt x="5554" y="3432"/>
                    </a:cubicBezTo>
                    <a:cubicBezTo>
                      <a:pt x="5600" y="3352"/>
                      <a:pt x="5640" y="3268"/>
                      <a:pt x="5672" y="3182"/>
                    </a:cubicBezTo>
                    <a:cubicBezTo>
                      <a:pt x="5721" y="3053"/>
                      <a:pt x="5754" y="2919"/>
                      <a:pt x="5773" y="2782"/>
                    </a:cubicBezTo>
                    <a:cubicBezTo>
                      <a:pt x="5782" y="2714"/>
                      <a:pt x="5788" y="2646"/>
                      <a:pt x="5790" y="2578"/>
                    </a:cubicBezTo>
                    <a:cubicBezTo>
                      <a:pt x="5793" y="2516"/>
                      <a:pt x="5792" y="2450"/>
                      <a:pt x="5788" y="2375"/>
                    </a:cubicBezTo>
                    <a:lnTo>
                      <a:pt x="5784" y="2324"/>
                    </a:lnTo>
                    <a:lnTo>
                      <a:pt x="5779" y="2274"/>
                    </a:lnTo>
                    <a:cubicBezTo>
                      <a:pt x="5778" y="2259"/>
                      <a:pt x="5776" y="2243"/>
                      <a:pt x="5774" y="2228"/>
                    </a:cubicBezTo>
                    <a:lnTo>
                      <a:pt x="5774" y="2224"/>
                    </a:lnTo>
                    <a:cubicBezTo>
                      <a:pt x="5773" y="2218"/>
                      <a:pt x="5772" y="2213"/>
                      <a:pt x="5771" y="2207"/>
                    </a:cubicBezTo>
                    <a:cubicBezTo>
                      <a:pt x="5770" y="2196"/>
                      <a:pt x="5769" y="2185"/>
                      <a:pt x="5767" y="2174"/>
                    </a:cubicBezTo>
                    <a:lnTo>
                      <a:pt x="5764" y="2157"/>
                    </a:lnTo>
                    <a:cubicBezTo>
                      <a:pt x="5760" y="2130"/>
                      <a:pt x="5756" y="2102"/>
                      <a:pt x="5750" y="2075"/>
                    </a:cubicBezTo>
                    <a:cubicBezTo>
                      <a:pt x="5749" y="2069"/>
                      <a:pt x="5748" y="2063"/>
                      <a:pt x="5747" y="2058"/>
                    </a:cubicBezTo>
                    <a:cubicBezTo>
                      <a:pt x="5745" y="2047"/>
                      <a:pt x="5743" y="2036"/>
                      <a:pt x="5741" y="2026"/>
                    </a:cubicBezTo>
                    <a:lnTo>
                      <a:pt x="5730" y="1976"/>
                    </a:lnTo>
                    <a:cubicBezTo>
                      <a:pt x="5727" y="1965"/>
                      <a:pt x="5724" y="1954"/>
                      <a:pt x="5722" y="1943"/>
                    </a:cubicBezTo>
                    <a:cubicBezTo>
                      <a:pt x="5720" y="1937"/>
                      <a:pt x="5719" y="1932"/>
                      <a:pt x="5717" y="1927"/>
                    </a:cubicBezTo>
                    <a:cubicBezTo>
                      <a:pt x="5716" y="1921"/>
                      <a:pt x="5714" y="1915"/>
                      <a:pt x="5713" y="1910"/>
                    </a:cubicBezTo>
                    <a:cubicBezTo>
                      <a:pt x="5710" y="1899"/>
                      <a:pt x="5707" y="1888"/>
                      <a:pt x="5704" y="1878"/>
                    </a:cubicBezTo>
                    <a:lnTo>
                      <a:pt x="5701" y="1868"/>
                    </a:lnTo>
                    <a:cubicBezTo>
                      <a:pt x="5693" y="1840"/>
                      <a:pt x="5685" y="1810"/>
                      <a:pt x="5675" y="1782"/>
                    </a:cubicBezTo>
                    <a:cubicBezTo>
                      <a:pt x="5657" y="1725"/>
                      <a:pt x="5635" y="1664"/>
                      <a:pt x="5608" y="1595"/>
                    </a:cubicBezTo>
                    <a:lnTo>
                      <a:pt x="5589" y="1549"/>
                    </a:lnTo>
                    <a:cubicBezTo>
                      <a:pt x="5585" y="1539"/>
                      <a:pt x="5580" y="1530"/>
                      <a:pt x="5576" y="1520"/>
                    </a:cubicBezTo>
                    <a:lnTo>
                      <a:pt x="5569" y="1504"/>
                    </a:lnTo>
                    <a:cubicBezTo>
                      <a:pt x="5560" y="1482"/>
                      <a:pt x="5549" y="1460"/>
                      <a:pt x="5539" y="1438"/>
                    </a:cubicBezTo>
                    <a:lnTo>
                      <a:pt x="5528" y="1414"/>
                    </a:lnTo>
                    <a:cubicBezTo>
                      <a:pt x="5505" y="1366"/>
                      <a:pt x="5474" y="1302"/>
                      <a:pt x="5439" y="1239"/>
                    </a:cubicBezTo>
                    <a:cubicBezTo>
                      <a:pt x="5428" y="1220"/>
                      <a:pt x="5417" y="1201"/>
                      <a:pt x="5407" y="1182"/>
                    </a:cubicBezTo>
                    <a:cubicBezTo>
                      <a:pt x="5401" y="1173"/>
                      <a:pt x="5396" y="1163"/>
                      <a:pt x="5391" y="1154"/>
                    </a:cubicBezTo>
                    <a:cubicBezTo>
                      <a:pt x="5385" y="1145"/>
                      <a:pt x="5380" y="1136"/>
                      <a:pt x="5374" y="1126"/>
                    </a:cubicBezTo>
                    <a:cubicBezTo>
                      <a:pt x="5363" y="1108"/>
                      <a:pt x="5352" y="1089"/>
                      <a:pt x="5341" y="1070"/>
                    </a:cubicBezTo>
                    <a:cubicBezTo>
                      <a:pt x="5306" y="1013"/>
                      <a:pt x="5270" y="958"/>
                      <a:pt x="5236" y="907"/>
                    </a:cubicBezTo>
                    <a:cubicBezTo>
                      <a:pt x="5165" y="802"/>
                      <a:pt x="5090" y="697"/>
                      <a:pt x="5012" y="594"/>
                    </a:cubicBezTo>
                    <a:cubicBezTo>
                      <a:pt x="4852" y="385"/>
                      <a:pt x="4683" y="186"/>
                      <a:pt x="4533" y="9"/>
                    </a:cubicBezTo>
                    <a:lnTo>
                      <a:pt x="4544" y="0"/>
                    </a:lnTo>
                    <a:cubicBezTo>
                      <a:pt x="4694" y="177"/>
                      <a:pt x="4864" y="377"/>
                      <a:pt x="5023" y="586"/>
                    </a:cubicBezTo>
                    <a:cubicBezTo>
                      <a:pt x="5102" y="689"/>
                      <a:pt x="5178" y="794"/>
                      <a:pt x="5248" y="899"/>
                    </a:cubicBezTo>
                    <a:cubicBezTo>
                      <a:pt x="5282" y="951"/>
                      <a:pt x="5319" y="1006"/>
                      <a:pt x="5353" y="1063"/>
                    </a:cubicBezTo>
                    <a:cubicBezTo>
                      <a:pt x="5364" y="1081"/>
                      <a:pt x="5376" y="1101"/>
                      <a:pt x="5386" y="1119"/>
                    </a:cubicBezTo>
                    <a:cubicBezTo>
                      <a:pt x="5392" y="1128"/>
                      <a:pt x="5398" y="1138"/>
                      <a:pt x="5403" y="1147"/>
                    </a:cubicBezTo>
                    <a:cubicBezTo>
                      <a:pt x="5408" y="1156"/>
                      <a:pt x="5414" y="1166"/>
                      <a:pt x="5419" y="1175"/>
                    </a:cubicBezTo>
                    <a:cubicBezTo>
                      <a:pt x="5430" y="1194"/>
                      <a:pt x="5441" y="1213"/>
                      <a:pt x="5451" y="1233"/>
                    </a:cubicBezTo>
                    <a:cubicBezTo>
                      <a:pt x="5486" y="1295"/>
                      <a:pt x="5517" y="1359"/>
                      <a:pt x="5541" y="1408"/>
                    </a:cubicBezTo>
                    <a:lnTo>
                      <a:pt x="5552" y="1432"/>
                    </a:lnTo>
                    <a:cubicBezTo>
                      <a:pt x="5562" y="1454"/>
                      <a:pt x="5573" y="1476"/>
                      <a:pt x="5582" y="1499"/>
                    </a:cubicBezTo>
                    <a:lnTo>
                      <a:pt x="5589" y="1514"/>
                    </a:lnTo>
                    <a:cubicBezTo>
                      <a:pt x="5593" y="1524"/>
                      <a:pt x="5598" y="1534"/>
                      <a:pt x="5602" y="1544"/>
                    </a:cubicBezTo>
                    <a:lnTo>
                      <a:pt x="5621" y="1590"/>
                    </a:lnTo>
                    <a:cubicBezTo>
                      <a:pt x="5648" y="1660"/>
                      <a:pt x="5670" y="1721"/>
                      <a:pt x="5689" y="1778"/>
                    </a:cubicBezTo>
                    <a:cubicBezTo>
                      <a:pt x="5698" y="1807"/>
                      <a:pt x="5707" y="1836"/>
                      <a:pt x="5715" y="1864"/>
                    </a:cubicBezTo>
                    <a:lnTo>
                      <a:pt x="5718" y="1874"/>
                    </a:lnTo>
                    <a:cubicBezTo>
                      <a:pt x="5721" y="1885"/>
                      <a:pt x="5724" y="1896"/>
                      <a:pt x="5727" y="1906"/>
                    </a:cubicBezTo>
                    <a:cubicBezTo>
                      <a:pt x="5728" y="1912"/>
                      <a:pt x="5730" y="1918"/>
                      <a:pt x="5731" y="1923"/>
                    </a:cubicBezTo>
                    <a:cubicBezTo>
                      <a:pt x="5732" y="1929"/>
                      <a:pt x="5734" y="1934"/>
                      <a:pt x="5735" y="1939"/>
                    </a:cubicBezTo>
                    <a:cubicBezTo>
                      <a:pt x="5738" y="1950"/>
                      <a:pt x="5741" y="1962"/>
                      <a:pt x="5744" y="1973"/>
                    </a:cubicBezTo>
                    <a:lnTo>
                      <a:pt x="5755" y="2023"/>
                    </a:lnTo>
                    <a:cubicBezTo>
                      <a:pt x="5757" y="2034"/>
                      <a:pt x="5759" y="2045"/>
                      <a:pt x="5761" y="2055"/>
                    </a:cubicBezTo>
                    <a:cubicBezTo>
                      <a:pt x="5762" y="2061"/>
                      <a:pt x="5763" y="2067"/>
                      <a:pt x="5764" y="2072"/>
                    </a:cubicBezTo>
                    <a:cubicBezTo>
                      <a:pt x="5770" y="2100"/>
                      <a:pt x="5774" y="2128"/>
                      <a:pt x="5778" y="2155"/>
                    </a:cubicBezTo>
                    <a:lnTo>
                      <a:pt x="5781" y="2172"/>
                    </a:lnTo>
                    <a:cubicBezTo>
                      <a:pt x="5783" y="2183"/>
                      <a:pt x="5784" y="2194"/>
                      <a:pt x="5785" y="2205"/>
                    </a:cubicBezTo>
                    <a:cubicBezTo>
                      <a:pt x="5786" y="2211"/>
                      <a:pt x="5787" y="2217"/>
                      <a:pt x="5788" y="2222"/>
                    </a:cubicBezTo>
                    <a:lnTo>
                      <a:pt x="5788" y="2227"/>
                    </a:lnTo>
                    <a:cubicBezTo>
                      <a:pt x="5790" y="2242"/>
                      <a:pt x="5792" y="2257"/>
                      <a:pt x="5793" y="2273"/>
                    </a:cubicBezTo>
                    <a:lnTo>
                      <a:pt x="5798" y="2324"/>
                    </a:lnTo>
                    <a:lnTo>
                      <a:pt x="5802" y="2374"/>
                    </a:lnTo>
                    <a:cubicBezTo>
                      <a:pt x="5806" y="2450"/>
                      <a:pt x="5807" y="2517"/>
                      <a:pt x="5804" y="2579"/>
                    </a:cubicBezTo>
                    <a:cubicBezTo>
                      <a:pt x="5802" y="2648"/>
                      <a:pt x="5796" y="2716"/>
                      <a:pt x="5787" y="2784"/>
                    </a:cubicBezTo>
                    <a:cubicBezTo>
                      <a:pt x="5768" y="2922"/>
                      <a:pt x="5734" y="3057"/>
                      <a:pt x="5686" y="3187"/>
                    </a:cubicBezTo>
                    <a:cubicBezTo>
                      <a:pt x="5653" y="3274"/>
                      <a:pt x="5613" y="3358"/>
                      <a:pt x="5567" y="3438"/>
                    </a:cubicBezTo>
                    <a:cubicBezTo>
                      <a:pt x="5543" y="3480"/>
                      <a:pt x="5517" y="3520"/>
                      <a:pt x="5490" y="3559"/>
                    </a:cubicBezTo>
                    <a:cubicBezTo>
                      <a:pt x="5409" y="3675"/>
                      <a:pt x="5312" y="3780"/>
                      <a:pt x="5203" y="3871"/>
                    </a:cubicBezTo>
                    <a:cubicBezTo>
                      <a:pt x="5137" y="3925"/>
                      <a:pt x="5066" y="3974"/>
                      <a:pt x="4992" y="4017"/>
                    </a:cubicBezTo>
                    <a:cubicBezTo>
                      <a:pt x="4943" y="4045"/>
                      <a:pt x="4893" y="4071"/>
                      <a:pt x="4841" y="4093"/>
                    </a:cubicBezTo>
                    <a:cubicBezTo>
                      <a:pt x="4712" y="4150"/>
                      <a:pt x="4575" y="4189"/>
                      <a:pt x="4435" y="4210"/>
                    </a:cubicBezTo>
                    <a:cubicBezTo>
                      <a:pt x="4366" y="4221"/>
                      <a:pt x="4296" y="4227"/>
                      <a:pt x="4226" y="4228"/>
                    </a:cubicBezTo>
                    <a:cubicBezTo>
                      <a:pt x="4212" y="4229"/>
                      <a:pt x="4199" y="4229"/>
                      <a:pt x="4185" y="4229"/>
                    </a:cubicBezTo>
                    <a:cubicBezTo>
                      <a:pt x="4166" y="4229"/>
                      <a:pt x="4147" y="4229"/>
                      <a:pt x="4128" y="4228"/>
                    </a:cubicBezTo>
                    <a:lnTo>
                      <a:pt x="4121" y="4228"/>
                    </a:lnTo>
                    <a:lnTo>
                      <a:pt x="4069" y="4226"/>
                    </a:lnTo>
                    <a:cubicBezTo>
                      <a:pt x="4057" y="4225"/>
                      <a:pt x="4046" y="4224"/>
                      <a:pt x="4035" y="4223"/>
                    </a:cubicBezTo>
                    <a:lnTo>
                      <a:pt x="4017" y="4222"/>
                    </a:lnTo>
                    <a:cubicBezTo>
                      <a:pt x="3948" y="4216"/>
                      <a:pt x="3880" y="4206"/>
                      <a:pt x="3812" y="4192"/>
                    </a:cubicBezTo>
                    <a:cubicBezTo>
                      <a:pt x="3745" y="4179"/>
                      <a:pt x="3678" y="4162"/>
                      <a:pt x="3613" y="4142"/>
                    </a:cubicBezTo>
                    <a:lnTo>
                      <a:pt x="3589" y="4135"/>
                    </a:lnTo>
                    <a:lnTo>
                      <a:pt x="3516" y="4111"/>
                    </a:lnTo>
                    <a:lnTo>
                      <a:pt x="3490" y="4101"/>
                    </a:lnTo>
                    <a:cubicBezTo>
                      <a:pt x="3467" y="4093"/>
                      <a:pt x="3444" y="4084"/>
                      <a:pt x="3421" y="4074"/>
                    </a:cubicBezTo>
                    <a:lnTo>
                      <a:pt x="3405" y="4068"/>
                    </a:lnTo>
                    <a:cubicBezTo>
                      <a:pt x="3395" y="4064"/>
                      <a:pt x="3384" y="4060"/>
                      <a:pt x="3374" y="4055"/>
                    </a:cubicBezTo>
                    <a:lnTo>
                      <a:pt x="3328" y="4035"/>
                    </a:lnTo>
                    <a:cubicBezTo>
                      <a:pt x="3316" y="4029"/>
                      <a:pt x="3304" y="4024"/>
                      <a:pt x="3293" y="4019"/>
                    </a:cubicBezTo>
                    <a:lnTo>
                      <a:pt x="3241" y="3993"/>
                    </a:lnTo>
                    <a:lnTo>
                      <a:pt x="3177" y="3964"/>
                    </a:lnTo>
                    <a:lnTo>
                      <a:pt x="3112" y="3933"/>
                    </a:lnTo>
                    <a:lnTo>
                      <a:pt x="3069" y="3911"/>
                    </a:lnTo>
                    <a:cubicBezTo>
                      <a:pt x="3008" y="3881"/>
                      <a:pt x="2949" y="3850"/>
                      <a:pt x="2899" y="3824"/>
                    </a:cubicBezTo>
                    <a:cubicBezTo>
                      <a:pt x="2805" y="3775"/>
                      <a:pt x="2712" y="3724"/>
                      <a:pt x="2621" y="3675"/>
                    </a:cubicBezTo>
                    <a:lnTo>
                      <a:pt x="2568" y="3647"/>
                    </a:lnTo>
                    <a:cubicBezTo>
                      <a:pt x="2359" y="3534"/>
                      <a:pt x="2136" y="3415"/>
                      <a:pt x="1914" y="3315"/>
                    </a:cubicBezTo>
                    <a:cubicBezTo>
                      <a:pt x="1801" y="3264"/>
                      <a:pt x="1689" y="3219"/>
                      <a:pt x="1583" y="3182"/>
                    </a:cubicBezTo>
                    <a:lnTo>
                      <a:pt x="1568" y="3177"/>
                    </a:lnTo>
                    <a:cubicBezTo>
                      <a:pt x="1559" y="3174"/>
                      <a:pt x="1551" y="3171"/>
                      <a:pt x="1542" y="3168"/>
                    </a:cubicBezTo>
                    <a:lnTo>
                      <a:pt x="1500" y="3155"/>
                    </a:lnTo>
                    <a:cubicBezTo>
                      <a:pt x="1481" y="3148"/>
                      <a:pt x="1461" y="3143"/>
                      <a:pt x="1443" y="3137"/>
                    </a:cubicBezTo>
                    <a:lnTo>
                      <a:pt x="1416" y="3130"/>
                    </a:lnTo>
                    <a:cubicBezTo>
                      <a:pt x="1407" y="3127"/>
                      <a:pt x="1397" y="3124"/>
                      <a:pt x="1388" y="3122"/>
                    </a:cubicBezTo>
                    <a:lnTo>
                      <a:pt x="1374" y="3118"/>
                    </a:lnTo>
                    <a:lnTo>
                      <a:pt x="1333" y="3108"/>
                    </a:lnTo>
                    <a:lnTo>
                      <a:pt x="1282" y="3096"/>
                    </a:lnTo>
                    <a:cubicBezTo>
                      <a:pt x="1271" y="3094"/>
                      <a:pt x="1260" y="3091"/>
                      <a:pt x="1249" y="3089"/>
                    </a:cubicBezTo>
                    <a:lnTo>
                      <a:pt x="1229" y="3085"/>
                    </a:lnTo>
                    <a:cubicBezTo>
                      <a:pt x="1208" y="3081"/>
                      <a:pt x="1186" y="3077"/>
                      <a:pt x="1165" y="3074"/>
                    </a:cubicBezTo>
                    <a:lnTo>
                      <a:pt x="1123" y="3068"/>
                    </a:lnTo>
                    <a:lnTo>
                      <a:pt x="1060" y="3061"/>
                    </a:lnTo>
                    <a:cubicBezTo>
                      <a:pt x="1056" y="3060"/>
                      <a:pt x="1052" y="3060"/>
                      <a:pt x="1047" y="3060"/>
                    </a:cubicBezTo>
                    <a:lnTo>
                      <a:pt x="1040" y="3059"/>
                    </a:lnTo>
                    <a:lnTo>
                      <a:pt x="994" y="3056"/>
                    </a:lnTo>
                    <a:cubicBezTo>
                      <a:pt x="992" y="3056"/>
                      <a:pt x="990" y="3056"/>
                      <a:pt x="988" y="3056"/>
                    </a:cubicBezTo>
                    <a:lnTo>
                      <a:pt x="959" y="3055"/>
                    </a:lnTo>
                    <a:cubicBezTo>
                      <a:pt x="949" y="3054"/>
                      <a:pt x="939" y="3055"/>
                      <a:pt x="929" y="3055"/>
                    </a:cubicBezTo>
                    <a:lnTo>
                      <a:pt x="920" y="3055"/>
                    </a:lnTo>
                    <a:cubicBezTo>
                      <a:pt x="817" y="3057"/>
                      <a:pt x="715" y="3077"/>
                      <a:pt x="619" y="3114"/>
                    </a:cubicBezTo>
                    <a:cubicBezTo>
                      <a:pt x="573" y="3131"/>
                      <a:pt x="530" y="3152"/>
                      <a:pt x="488" y="3176"/>
                    </a:cubicBezTo>
                    <a:cubicBezTo>
                      <a:pt x="347" y="3258"/>
                      <a:pt x="230" y="3375"/>
                      <a:pt x="149" y="3515"/>
                    </a:cubicBezTo>
                    <a:cubicBezTo>
                      <a:pt x="99" y="3602"/>
                      <a:pt x="63" y="3695"/>
                      <a:pt x="43" y="3793"/>
                    </a:cubicBezTo>
                    <a:cubicBezTo>
                      <a:pt x="42" y="3801"/>
                      <a:pt x="41" y="3808"/>
                      <a:pt x="39" y="3816"/>
                    </a:cubicBezTo>
                    <a:cubicBezTo>
                      <a:pt x="38" y="3821"/>
                      <a:pt x="38" y="3826"/>
                      <a:pt x="37" y="3831"/>
                    </a:cubicBezTo>
                    <a:lnTo>
                      <a:pt x="33" y="3851"/>
                    </a:lnTo>
                    <a:cubicBezTo>
                      <a:pt x="32" y="3858"/>
                      <a:pt x="31" y="3865"/>
                      <a:pt x="31" y="3872"/>
                    </a:cubicBezTo>
                    <a:lnTo>
                      <a:pt x="25" y="3915"/>
                    </a:lnTo>
                    <a:cubicBezTo>
                      <a:pt x="24" y="3923"/>
                      <a:pt x="24" y="3932"/>
                      <a:pt x="23" y="3941"/>
                    </a:cubicBezTo>
                    <a:cubicBezTo>
                      <a:pt x="22" y="3946"/>
                      <a:pt x="22" y="3952"/>
                      <a:pt x="21" y="3957"/>
                    </a:cubicBezTo>
                    <a:cubicBezTo>
                      <a:pt x="16" y="4018"/>
                      <a:pt x="13" y="4074"/>
                      <a:pt x="13" y="4127"/>
                    </a:cubicBezTo>
                    <a:cubicBezTo>
                      <a:pt x="13" y="4128"/>
                      <a:pt x="13" y="4130"/>
                      <a:pt x="13" y="4132"/>
                    </a:cubicBezTo>
                    <a:cubicBezTo>
                      <a:pt x="13" y="4358"/>
                      <a:pt x="52" y="4582"/>
                      <a:pt x="128" y="4795"/>
                    </a:cubicBezTo>
                    <a:cubicBezTo>
                      <a:pt x="170" y="4911"/>
                      <a:pt x="221" y="5023"/>
                      <a:pt x="283" y="5129"/>
                    </a:cubicBezTo>
                    <a:cubicBezTo>
                      <a:pt x="335" y="5220"/>
                      <a:pt x="394" y="5306"/>
                      <a:pt x="460" y="5388"/>
                    </a:cubicBezTo>
                    <a:lnTo>
                      <a:pt x="455" y="5392"/>
                    </a:lnTo>
                    <a:lnTo>
                      <a:pt x="460" y="5388"/>
                    </a:lnTo>
                    <a:cubicBezTo>
                      <a:pt x="492" y="5428"/>
                      <a:pt x="528" y="5468"/>
                      <a:pt x="573" y="5517"/>
                    </a:cubicBezTo>
                    <a:lnTo>
                      <a:pt x="618" y="5563"/>
                    </a:lnTo>
                    <a:lnTo>
                      <a:pt x="634" y="5578"/>
                    </a:lnTo>
                    <a:cubicBezTo>
                      <a:pt x="651" y="5595"/>
                      <a:pt x="668" y="5611"/>
                      <a:pt x="684" y="5627"/>
                    </a:cubicBezTo>
                    <a:lnTo>
                      <a:pt x="699" y="5641"/>
                    </a:lnTo>
                    <a:cubicBezTo>
                      <a:pt x="795" y="5733"/>
                      <a:pt x="894" y="5822"/>
                      <a:pt x="970" y="5889"/>
                    </a:cubicBezTo>
                    <a:cubicBezTo>
                      <a:pt x="1001" y="5917"/>
                      <a:pt x="1034" y="5946"/>
                      <a:pt x="1066" y="5975"/>
                    </a:cubicBezTo>
                    <a:cubicBezTo>
                      <a:pt x="1126" y="6028"/>
                      <a:pt x="1188" y="6083"/>
                      <a:pt x="1250" y="6138"/>
                    </a:cubicBezTo>
                    <a:lnTo>
                      <a:pt x="1316" y="6198"/>
                    </a:lnTo>
                    <a:cubicBezTo>
                      <a:pt x="1332" y="6212"/>
                      <a:pt x="1358" y="6233"/>
                      <a:pt x="1382" y="6251"/>
                    </a:cubicBezTo>
                    <a:lnTo>
                      <a:pt x="1430" y="6289"/>
                    </a:lnTo>
                    <a:cubicBezTo>
                      <a:pt x="1462" y="6314"/>
                      <a:pt x="1496" y="6341"/>
                      <a:pt x="1530" y="6367"/>
                    </a:cubicBezTo>
                    <a:cubicBezTo>
                      <a:pt x="1557" y="6390"/>
                      <a:pt x="1582" y="6410"/>
                      <a:pt x="1605" y="6429"/>
                    </a:cubicBezTo>
                    <a:lnTo>
                      <a:pt x="1662" y="6477"/>
                    </a:lnTo>
                    <a:cubicBezTo>
                      <a:pt x="1666" y="6481"/>
                      <a:pt x="1670" y="6485"/>
                      <a:pt x="1675" y="6489"/>
                    </a:cubicBezTo>
                    <a:lnTo>
                      <a:pt x="1681" y="6495"/>
                    </a:lnTo>
                    <a:cubicBezTo>
                      <a:pt x="1733" y="6542"/>
                      <a:pt x="1782" y="6592"/>
                      <a:pt x="1828" y="6645"/>
                    </a:cubicBezTo>
                    <a:cubicBezTo>
                      <a:pt x="1895" y="6723"/>
                      <a:pt x="1955" y="6806"/>
                      <a:pt x="2006" y="6895"/>
                    </a:cubicBezTo>
                    <a:cubicBezTo>
                      <a:pt x="2025" y="6929"/>
                      <a:pt x="2044" y="6963"/>
                      <a:pt x="2060" y="6997"/>
                    </a:cubicBezTo>
                    <a:cubicBezTo>
                      <a:pt x="2091" y="7061"/>
                      <a:pt x="2118" y="7127"/>
                      <a:pt x="2140" y="7194"/>
                    </a:cubicBezTo>
                    <a:cubicBezTo>
                      <a:pt x="2162" y="7262"/>
                      <a:pt x="2179" y="7331"/>
                      <a:pt x="2192" y="7400"/>
                    </a:cubicBezTo>
                    <a:cubicBezTo>
                      <a:pt x="2209" y="7494"/>
                      <a:pt x="2218" y="7590"/>
                      <a:pt x="2218" y="7685"/>
                    </a:cubicBezTo>
                    <a:cubicBezTo>
                      <a:pt x="2218" y="7731"/>
                      <a:pt x="2216" y="7777"/>
                      <a:pt x="2212" y="7822"/>
                    </a:cubicBezTo>
                    <a:cubicBezTo>
                      <a:pt x="2200" y="7961"/>
                      <a:pt x="2172" y="8097"/>
                      <a:pt x="2130" y="8229"/>
                    </a:cubicBezTo>
                    <a:cubicBezTo>
                      <a:pt x="2089" y="8358"/>
                      <a:pt x="2037" y="8483"/>
                      <a:pt x="1975" y="8603"/>
                    </a:cubicBezTo>
                    <a:cubicBezTo>
                      <a:pt x="1950" y="8653"/>
                      <a:pt x="1922" y="8703"/>
                      <a:pt x="1894" y="8752"/>
                    </a:cubicBezTo>
                    <a:cubicBezTo>
                      <a:pt x="1856" y="8817"/>
                      <a:pt x="1817" y="8881"/>
                      <a:pt x="1775" y="8944"/>
                    </a:cubicBezTo>
                    <a:cubicBezTo>
                      <a:pt x="1740" y="8997"/>
                      <a:pt x="1702" y="9050"/>
                      <a:pt x="1663" y="9104"/>
                    </a:cubicBezTo>
                    <a:cubicBezTo>
                      <a:pt x="1626" y="9154"/>
                      <a:pt x="1587" y="9206"/>
                      <a:pt x="1546" y="9258"/>
                    </a:cubicBezTo>
                    <a:cubicBezTo>
                      <a:pt x="1407" y="9434"/>
                      <a:pt x="1246" y="9617"/>
                      <a:pt x="1042" y="9832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53"/>
              <p:cNvSpPr/>
              <p:nvPr/>
            </p:nvSpPr>
            <p:spPr>
              <a:xfrm>
                <a:off x="4701240" y="1013760"/>
                <a:ext cx="2089800" cy="364392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10122" extrusionOk="0">
                    <a:moveTo>
                      <a:pt x="1093" y="9587"/>
                    </a:moveTo>
                    <a:cubicBezTo>
                      <a:pt x="984" y="9701"/>
                      <a:pt x="871" y="9816"/>
                      <a:pt x="762" y="9926"/>
                    </a:cubicBezTo>
                    <a:cubicBezTo>
                      <a:pt x="699" y="9990"/>
                      <a:pt x="634" y="10056"/>
                      <a:pt x="570" y="10122"/>
                    </a:cubicBezTo>
                    <a:lnTo>
                      <a:pt x="560" y="10112"/>
                    </a:lnTo>
                    <a:cubicBezTo>
                      <a:pt x="624" y="10046"/>
                      <a:pt x="689" y="9980"/>
                      <a:pt x="752" y="9917"/>
                    </a:cubicBezTo>
                    <a:cubicBezTo>
                      <a:pt x="861" y="9806"/>
                      <a:pt x="974" y="9692"/>
                      <a:pt x="1082" y="9578"/>
                    </a:cubicBezTo>
                    <a:cubicBezTo>
                      <a:pt x="1283" y="9367"/>
                      <a:pt x="1439" y="9189"/>
                      <a:pt x="1575" y="9017"/>
                    </a:cubicBezTo>
                    <a:cubicBezTo>
                      <a:pt x="1747" y="8798"/>
                      <a:pt x="1881" y="8595"/>
                      <a:pt x="1983" y="8395"/>
                    </a:cubicBezTo>
                    <a:cubicBezTo>
                      <a:pt x="2040" y="8284"/>
                      <a:pt x="2087" y="8169"/>
                      <a:pt x="2125" y="8051"/>
                    </a:cubicBezTo>
                    <a:cubicBezTo>
                      <a:pt x="2163" y="7933"/>
                      <a:pt x="2188" y="7811"/>
                      <a:pt x="2199" y="7687"/>
                    </a:cubicBezTo>
                    <a:cubicBezTo>
                      <a:pt x="2202" y="7647"/>
                      <a:pt x="2204" y="7606"/>
                      <a:pt x="2204" y="7565"/>
                    </a:cubicBezTo>
                    <a:cubicBezTo>
                      <a:pt x="2204" y="7357"/>
                      <a:pt x="2157" y="7152"/>
                      <a:pt x="2066" y="6965"/>
                    </a:cubicBezTo>
                    <a:cubicBezTo>
                      <a:pt x="2051" y="6935"/>
                      <a:pt x="2035" y="6905"/>
                      <a:pt x="2019" y="6875"/>
                    </a:cubicBezTo>
                    <a:cubicBezTo>
                      <a:pt x="1973" y="6797"/>
                      <a:pt x="1921" y="6724"/>
                      <a:pt x="1862" y="6656"/>
                    </a:cubicBezTo>
                    <a:cubicBezTo>
                      <a:pt x="1822" y="6609"/>
                      <a:pt x="1778" y="6564"/>
                      <a:pt x="1732" y="6523"/>
                    </a:cubicBezTo>
                    <a:cubicBezTo>
                      <a:pt x="1686" y="6481"/>
                      <a:pt x="1636" y="6441"/>
                      <a:pt x="1590" y="6403"/>
                    </a:cubicBezTo>
                    <a:cubicBezTo>
                      <a:pt x="1557" y="6377"/>
                      <a:pt x="1523" y="6351"/>
                      <a:pt x="1491" y="6325"/>
                    </a:cubicBezTo>
                    <a:lnTo>
                      <a:pt x="1443" y="6288"/>
                    </a:lnTo>
                    <a:lnTo>
                      <a:pt x="1429" y="6276"/>
                    </a:lnTo>
                    <a:cubicBezTo>
                      <a:pt x="1409" y="6261"/>
                      <a:pt x="1389" y="6245"/>
                      <a:pt x="1370" y="6229"/>
                    </a:cubicBezTo>
                    <a:lnTo>
                      <a:pt x="1301" y="6166"/>
                    </a:lnTo>
                    <a:cubicBezTo>
                      <a:pt x="1241" y="6112"/>
                      <a:pt x="1179" y="6057"/>
                      <a:pt x="1119" y="6004"/>
                    </a:cubicBezTo>
                    <a:cubicBezTo>
                      <a:pt x="1087" y="5976"/>
                      <a:pt x="1054" y="5947"/>
                      <a:pt x="1022" y="5918"/>
                    </a:cubicBezTo>
                    <a:cubicBezTo>
                      <a:pt x="945" y="5850"/>
                      <a:pt x="845" y="5759"/>
                      <a:pt x="746" y="5666"/>
                    </a:cubicBezTo>
                    <a:cubicBezTo>
                      <a:pt x="706" y="5627"/>
                      <a:pt x="659" y="5581"/>
                      <a:pt x="614" y="5534"/>
                    </a:cubicBezTo>
                    <a:cubicBezTo>
                      <a:pt x="565" y="5482"/>
                      <a:pt x="525" y="5437"/>
                      <a:pt x="490" y="5393"/>
                    </a:cubicBezTo>
                    <a:cubicBezTo>
                      <a:pt x="418" y="5304"/>
                      <a:pt x="353" y="5209"/>
                      <a:pt x="296" y="5109"/>
                    </a:cubicBezTo>
                    <a:cubicBezTo>
                      <a:pt x="228" y="4992"/>
                      <a:pt x="171" y="4869"/>
                      <a:pt x="126" y="4742"/>
                    </a:cubicBezTo>
                    <a:cubicBezTo>
                      <a:pt x="43" y="4508"/>
                      <a:pt x="0" y="4261"/>
                      <a:pt x="0" y="4013"/>
                    </a:cubicBezTo>
                    <a:cubicBezTo>
                      <a:pt x="0" y="4011"/>
                      <a:pt x="0" y="4009"/>
                      <a:pt x="0" y="4007"/>
                    </a:cubicBezTo>
                    <a:cubicBezTo>
                      <a:pt x="0" y="3949"/>
                      <a:pt x="2" y="3888"/>
                      <a:pt x="8" y="3820"/>
                    </a:cubicBezTo>
                    <a:cubicBezTo>
                      <a:pt x="9" y="3815"/>
                      <a:pt x="9" y="3809"/>
                      <a:pt x="10" y="3804"/>
                    </a:cubicBezTo>
                    <a:cubicBezTo>
                      <a:pt x="11" y="3794"/>
                      <a:pt x="12" y="3784"/>
                      <a:pt x="13" y="3774"/>
                    </a:cubicBezTo>
                    <a:lnTo>
                      <a:pt x="19" y="3727"/>
                    </a:lnTo>
                    <a:cubicBezTo>
                      <a:pt x="22" y="3696"/>
                      <a:pt x="28" y="3665"/>
                      <a:pt x="34" y="3635"/>
                    </a:cubicBezTo>
                    <a:cubicBezTo>
                      <a:pt x="58" y="3516"/>
                      <a:pt x="101" y="3402"/>
                      <a:pt x="162" y="3297"/>
                    </a:cubicBezTo>
                    <a:cubicBezTo>
                      <a:pt x="260" y="3127"/>
                      <a:pt x="402" y="2985"/>
                      <a:pt x="573" y="2886"/>
                    </a:cubicBezTo>
                    <a:cubicBezTo>
                      <a:pt x="624" y="2857"/>
                      <a:pt x="677" y="2831"/>
                      <a:pt x="732" y="2810"/>
                    </a:cubicBezTo>
                    <a:cubicBezTo>
                      <a:pt x="849" y="2765"/>
                      <a:pt x="973" y="2741"/>
                      <a:pt x="1099" y="2738"/>
                    </a:cubicBezTo>
                    <a:cubicBezTo>
                      <a:pt x="1107" y="2738"/>
                      <a:pt x="1116" y="2738"/>
                      <a:pt x="1124" y="2738"/>
                    </a:cubicBezTo>
                    <a:cubicBezTo>
                      <a:pt x="1178" y="2738"/>
                      <a:pt x="1233" y="2741"/>
                      <a:pt x="1286" y="2748"/>
                    </a:cubicBezTo>
                    <a:lnTo>
                      <a:pt x="1333" y="2753"/>
                    </a:lnTo>
                    <a:lnTo>
                      <a:pt x="1379" y="2760"/>
                    </a:lnTo>
                    <a:cubicBezTo>
                      <a:pt x="1403" y="2763"/>
                      <a:pt x="1428" y="2768"/>
                      <a:pt x="1451" y="2772"/>
                    </a:cubicBezTo>
                    <a:lnTo>
                      <a:pt x="1471" y="2776"/>
                    </a:lnTo>
                    <a:cubicBezTo>
                      <a:pt x="1484" y="2778"/>
                      <a:pt x="1496" y="2781"/>
                      <a:pt x="1508" y="2784"/>
                    </a:cubicBezTo>
                    <a:lnTo>
                      <a:pt x="1563" y="2796"/>
                    </a:lnTo>
                    <a:lnTo>
                      <a:pt x="1608" y="2808"/>
                    </a:lnTo>
                    <a:lnTo>
                      <a:pt x="1622" y="2812"/>
                    </a:lnTo>
                    <a:cubicBezTo>
                      <a:pt x="1633" y="2814"/>
                      <a:pt x="1643" y="2817"/>
                      <a:pt x="1654" y="2820"/>
                    </a:cubicBezTo>
                    <a:lnTo>
                      <a:pt x="1680" y="2828"/>
                    </a:lnTo>
                    <a:cubicBezTo>
                      <a:pt x="1701" y="2834"/>
                      <a:pt x="1722" y="2840"/>
                      <a:pt x="1743" y="2847"/>
                    </a:cubicBezTo>
                    <a:lnTo>
                      <a:pt x="1788" y="2861"/>
                    </a:lnTo>
                    <a:cubicBezTo>
                      <a:pt x="1797" y="2864"/>
                      <a:pt x="1807" y="2867"/>
                      <a:pt x="1817" y="2871"/>
                    </a:cubicBezTo>
                    <a:lnTo>
                      <a:pt x="1832" y="2876"/>
                    </a:lnTo>
                    <a:cubicBezTo>
                      <a:pt x="1945" y="2915"/>
                      <a:pt x="2058" y="2961"/>
                      <a:pt x="2179" y="3015"/>
                    </a:cubicBezTo>
                    <a:cubicBezTo>
                      <a:pt x="2407" y="3118"/>
                      <a:pt x="2624" y="3234"/>
                      <a:pt x="2845" y="3354"/>
                    </a:cubicBezTo>
                    <a:lnTo>
                      <a:pt x="2927" y="3396"/>
                    </a:lnTo>
                    <a:cubicBezTo>
                      <a:pt x="3115" y="3499"/>
                      <a:pt x="3310" y="3604"/>
                      <a:pt x="3509" y="3694"/>
                    </a:cubicBezTo>
                    <a:lnTo>
                      <a:pt x="3506" y="3700"/>
                    </a:lnTo>
                    <a:lnTo>
                      <a:pt x="3509" y="3694"/>
                    </a:lnTo>
                    <a:cubicBezTo>
                      <a:pt x="3564" y="3721"/>
                      <a:pt x="3620" y="3748"/>
                      <a:pt x="3679" y="3771"/>
                    </a:cubicBezTo>
                    <a:cubicBezTo>
                      <a:pt x="3699" y="3780"/>
                      <a:pt x="3720" y="3787"/>
                      <a:pt x="3740" y="3795"/>
                    </a:cubicBezTo>
                    <a:lnTo>
                      <a:pt x="3766" y="3804"/>
                    </a:lnTo>
                    <a:lnTo>
                      <a:pt x="3832" y="3826"/>
                    </a:lnTo>
                    <a:lnTo>
                      <a:pt x="3854" y="3833"/>
                    </a:lnTo>
                    <a:cubicBezTo>
                      <a:pt x="3913" y="3851"/>
                      <a:pt x="3973" y="3866"/>
                      <a:pt x="4034" y="3878"/>
                    </a:cubicBezTo>
                    <a:cubicBezTo>
                      <a:pt x="4095" y="3891"/>
                      <a:pt x="4157" y="3900"/>
                      <a:pt x="4218" y="3905"/>
                    </a:cubicBezTo>
                    <a:lnTo>
                      <a:pt x="4235" y="3907"/>
                    </a:lnTo>
                    <a:cubicBezTo>
                      <a:pt x="4245" y="3907"/>
                      <a:pt x="4255" y="3908"/>
                      <a:pt x="4265" y="3909"/>
                    </a:cubicBezTo>
                    <a:lnTo>
                      <a:pt x="4322" y="3911"/>
                    </a:lnTo>
                    <a:cubicBezTo>
                      <a:pt x="4349" y="3912"/>
                      <a:pt x="4377" y="3912"/>
                      <a:pt x="4404" y="3911"/>
                    </a:cubicBezTo>
                    <a:cubicBezTo>
                      <a:pt x="4466" y="3910"/>
                      <a:pt x="4528" y="3904"/>
                      <a:pt x="4589" y="3895"/>
                    </a:cubicBezTo>
                    <a:cubicBezTo>
                      <a:pt x="4712" y="3877"/>
                      <a:pt x="4831" y="3843"/>
                      <a:pt x="4945" y="3793"/>
                    </a:cubicBezTo>
                    <a:cubicBezTo>
                      <a:pt x="4990" y="3773"/>
                      <a:pt x="5034" y="3751"/>
                      <a:pt x="5077" y="3726"/>
                    </a:cubicBezTo>
                    <a:cubicBezTo>
                      <a:pt x="5141" y="3689"/>
                      <a:pt x="5203" y="3646"/>
                      <a:pt x="5261" y="3599"/>
                    </a:cubicBezTo>
                    <a:cubicBezTo>
                      <a:pt x="5356" y="3519"/>
                      <a:pt x="5441" y="3428"/>
                      <a:pt x="5512" y="3326"/>
                    </a:cubicBezTo>
                    <a:cubicBezTo>
                      <a:pt x="5536" y="3292"/>
                      <a:pt x="5558" y="3257"/>
                      <a:pt x="5579" y="3221"/>
                    </a:cubicBezTo>
                    <a:cubicBezTo>
                      <a:pt x="5620" y="3150"/>
                      <a:pt x="5655" y="3075"/>
                      <a:pt x="5684" y="2998"/>
                    </a:cubicBezTo>
                    <a:cubicBezTo>
                      <a:pt x="5728" y="2882"/>
                      <a:pt x="5758" y="2761"/>
                      <a:pt x="5774" y="2638"/>
                    </a:cubicBezTo>
                    <a:cubicBezTo>
                      <a:pt x="5806" y="2402"/>
                      <a:pt x="5793" y="2154"/>
                      <a:pt x="5734" y="1899"/>
                    </a:cubicBezTo>
                    <a:cubicBezTo>
                      <a:pt x="5679" y="1671"/>
                      <a:pt x="5587" y="1439"/>
                      <a:pt x="5461" y="1208"/>
                    </a:cubicBezTo>
                    <a:cubicBezTo>
                      <a:pt x="5451" y="1190"/>
                      <a:pt x="5441" y="1172"/>
                      <a:pt x="5431" y="1154"/>
                    </a:cubicBezTo>
                    <a:cubicBezTo>
                      <a:pt x="5426" y="1145"/>
                      <a:pt x="5421" y="1136"/>
                      <a:pt x="5415" y="1127"/>
                    </a:cubicBezTo>
                    <a:cubicBezTo>
                      <a:pt x="5410" y="1118"/>
                      <a:pt x="5404" y="1109"/>
                      <a:pt x="5399" y="1099"/>
                    </a:cubicBezTo>
                    <a:cubicBezTo>
                      <a:pt x="5389" y="1082"/>
                      <a:pt x="5378" y="1064"/>
                      <a:pt x="5367" y="1047"/>
                    </a:cubicBezTo>
                    <a:cubicBezTo>
                      <a:pt x="5335" y="993"/>
                      <a:pt x="5300" y="940"/>
                      <a:pt x="5267" y="890"/>
                    </a:cubicBezTo>
                    <a:cubicBezTo>
                      <a:pt x="5199" y="788"/>
                      <a:pt x="5125" y="686"/>
                      <a:pt x="5049" y="587"/>
                    </a:cubicBezTo>
                    <a:cubicBezTo>
                      <a:pt x="4905" y="397"/>
                      <a:pt x="4756" y="220"/>
                      <a:pt x="4576" y="9"/>
                    </a:cubicBezTo>
                    <a:lnTo>
                      <a:pt x="4587" y="0"/>
                    </a:lnTo>
                    <a:cubicBezTo>
                      <a:pt x="4766" y="211"/>
                      <a:pt x="4915" y="388"/>
                      <a:pt x="5061" y="578"/>
                    </a:cubicBezTo>
                    <a:cubicBezTo>
                      <a:pt x="5137" y="678"/>
                      <a:pt x="5210" y="780"/>
                      <a:pt x="5279" y="882"/>
                    </a:cubicBezTo>
                    <a:cubicBezTo>
                      <a:pt x="5312" y="932"/>
                      <a:pt x="5347" y="986"/>
                      <a:pt x="5379" y="1040"/>
                    </a:cubicBezTo>
                    <a:cubicBezTo>
                      <a:pt x="5390" y="1057"/>
                      <a:pt x="5401" y="1075"/>
                      <a:pt x="5411" y="1092"/>
                    </a:cubicBezTo>
                    <a:cubicBezTo>
                      <a:pt x="5416" y="1102"/>
                      <a:pt x="5422" y="1111"/>
                      <a:pt x="5427" y="1120"/>
                    </a:cubicBezTo>
                    <a:cubicBezTo>
                      <a:pt x="5432" y="1129"/>
                      <a:pt x="5438" y="1138"/>
                      <a:pt x="5443" y="1147"/>
                    </a:cubicBezTo>
                    <a:cubicBezTo>
                      <a:pt x="5453" y="1165"/>
                      <a:pt x="5463" y="1183"/>
                      <a:pt x="5473" y="1202"/>
                    </a:cubicBezTo>
                    <a:cubicBezTo>
                      <a:pt x="5600" y="1433"/>
                      <a:pt x="5692" y="1667"/>
                      <a:pt x="5748" y="1896"/>
                    </a:cubicBezTo>
                    <a:cubicBezTo>
                      <a:pt x="5807" y="2152"/>
                      <a:pt x="5820" y="2403"/>
                      <a:pt x="5788" y="2640"/>
                    </a:cubicBezTo>
                    <a:cubicBezTo>
                      <a:pt x="5771" y="2764"/>
                      <a:pt x="5741" y="2886"/>
                      <a:pt x="5697" y="3003"/>
                    </a:cubicBezTo>
                    <a:cubicBezTo>
                      <a:pt x="5668" y="3081"/>
                      <a:pt x="5632" y="3156"/>
                      <a:pt x="5591" y="3228"/>
                    </a:cubicBezTo>
                    <a:cubicBezTo>
                      <a:pt x="5570" y="3265"/>
                      <a:pt x="5547" y="3300"/>
                      <a:pt x="5523" y="3335"/>
                    </a:cubicBezTo>
                    <a:cubicBezTo>
                      <a:pt x="5451" y="3437"/>
                      <a:pt x="5366" y="3530"/>
                      <a:pt x="5270" y="3610"/>
                    </a:cubicBezTo>
                    <a:cubicBezTo>
                      <a:pt x="5211" y="3658"/>
                      <a:pt x="5149" y="3701"/>
                      <a:pt x="5084" y="3739"/>
                    </a:cubicBezTo>
                    <a:cubicBezTo>
                      <a:pt x="5041" y="3764"/>
                      <a:pt x="4997" y="3786"/>
                      <a:pt x="4951" y="3806"/>
                    </a:cubicBezTo>
                    <a:cubicBezTo>
                      <a:pt x="4836" y="3856"/>
                      <a:pt x="4715" y="3891"/>
                      <a:pt x="4591" y="3910"/>
                    </a:cubicBezTo>
                    <a:cubicBezTo>
                      <a:pt x="4530" y="3919"/>
                      <a:pt x="4467" y="3924"/>
                      <a:pt x="4405" y="3926"/>
                    </a:cubicBezTo>
                    <a:cubicBezTo>
                      <a:pt x="4393" y="3926"/>
                      <a:pt x="4381" y="3926"/>
                      <a:pt x="4369" y="3926"/>
                    </a:cubicBezTo>
                    <a:cubicBezTo>
                      <a:pt x="4353" y="3926"/>
                      <a:pt x="4337" y="3926"/>
                      <a:pt x="4322" y="3926"/>
                    </a:cubicBezTo>
                    <a:lnTo>
                      <a:pt x="4311" y="3926"/>
                    </a:lnTo>
                    <a:lnTo>
                      <a:pt x="4264" y="3923"/>
                    </a:lnTo>
                    <a:cubicBezTo>
                      <a:pt x="4254" y="3923"/>
                      <a:pt x="4244" y="3922"/>
                      <a:pt x="4234" y="3921"/>
                    </a:cubicBezTo>
                    <a:lnTo>
                      <a:pt x="4217" y="3920"/>
                    </a:lnTo>
                    <a:cubicBezTo>
                      <a:pt x="4155" y="3914"/>
                      <a:pt x="4093" y="3905"/>
                      <a:pt x="4032" y="3893"/>
                    </a:cubicBezTo>
                    <a:cubicBezTo>
                      <a:pt x="3971" y="3881"/>
                      <a:pt x="3910" y="3865"/>
                      <a:pt x="3850" y="3847"/>
                    </a:cubicBezTo>
                    <a:lnTo>
                      <a:pt x="3828" y="3840"/>
                    </a:lnTo>
                    <a:lnTo>
                      <a:pt x="3761" y="3818"/>
                    </a:lnTo>
                    <a:lnTo>
                      <a:pt x="3736" y="3808"/>
                    </a:lnTo>
                    <a:cubicBezTo>
                      <a:pt x="3716" y="3801"/>
                      <a:pt x="3694" y="3793"/>
                      <a:pt x="3674" y="3784"/>
                    </a:cubicBezTo>
                    <a:cubicBezTo>
                      <a:pt x="3615" y="3761"/>
                      <a:pt x="3558" y="3734"/>
                      <a:pt x="3503" y="3708"/>
                    </a:cubicBezTo>
                    <a:cubicBezTo>
                      <a:pt x="3305" y="3617"/>
                      <a:pt x="3109" y="3511"/>
                      <a:pt x="2921" y="3409"/>
                    </a:cubicBezTo>
                    <a:lnTo>
                      <a:pt x="2839" y="3365"/>
                    </a:lnTo>
                    <a:cubicBezTo>
                      <a:pt x="2618" y="3246"/>
                      <a:pt x="2401" y="3130"/>
                      <a:pt x="2174" y="3028"/>
                    </a:cubicBezTo>
                    <a:cubicBezTo>
                      <a:pt x="2053" y="2973"/>
                      <a:pt x="1940" y="2928"/>
                      <a:pt x="1828" y="2889"/>
                    </a:cubicBezTo>
                    <a:lnTo>
                      <a:pt x="1812" y="2883"/>
                    </a:lnTo>
                    <a:cubicBezTo>
                      <a:pt x="1803" y="2880"/>
                      <a:pt x="1793" y="2877"/>
                      <a:pt x="1784" y="2874"/>
                    </a:cubicBezTo>
                    <a:lnTo>
                      <a:pt x="1739" y="2860"/>
                    </a:lnTo>
                    <a:cubicBezTo>
                      <a:pt x="1719" y="2853"/>
                      <a:pt x="1697" y="2847"/>
                      <a:pt x="1677" y="2841"/>
                    </a:cubicBezTo>
                    <a:lnTo>
                      <a:pt x="1650" y="2833"/>
                    </a:lnTo>
                    <a:cubicBezTo>
                      <a:pt x="1640" y="2830"/>
                      <a:pt x="1629" y="2827"/>
                      <a:pt x="1619" y="2825"/>
                    </a:cubicBezTo>
                    <a:lnTo>
                      <a:pt x="1605" y="2821"/>
                    </a:lnTo>
                    <a:lnTo>
                      <a:pt x="1560" y="2809"/>
                    </a:lnTo>
                    <a:lnTo>
                      <a:pt x="1505" y="2797"/>
                    </a:lnTo>
                    <a:cubicBezTo>
                      <a:pt x="1493" y="2794"/>
                      <a:pt x="1481" y="2792"/>
                      <a:pt x="1469" y="2790"/>
                    </a:cubicBezTo>
                    <a:lnTo>
                      <a:pt x="1449" y="2786"/>
                    </a:lnTo>
                    <a:cubicBezTo>
                      <a:pt x="1425" y="2781"/>
                      <a:pt x="1401" y="2777"/>
                      <a:pt x="1377" y="2773"/>
                    </a:cubicBezTo>
                    <a:lnTo>
                      <a:pt x="1331" y="2766"/>
                    </a:lnTo>
                    <a:lnTo>
                      <a:pt x="1285" y="2761"/>
                    </a:lnTo>
                    <a:cubicBezTo>
                      <a:pt x="1232" y="2755"/>
                      <a:pt x="1178" y="2752"/>
                      <a:pt x="1125" y="2752"/>
                    </a:cubicBezTo>
                    <a:cubicBezTo>
                      <a:pt x="1116" y="2752"/>
                      <a:pt x="1108" y="2752"/>
                      <a:pt x="1100" y="2752"/>
                    </a:cubicBezTo>
                    <a:cubicBezTo>
                      <a:pt x="976" y="2754"/>
                      <a:pt x="853" y="2779"/>
                      <a:pt x="737" y="2823"/>
                    </a:cubicBezTo>
                    <a:cubicBezTo>
                      <a:pt x="683" y="2844"/>
                      <a:pt x="630" y="2869"/>
                      <a:pt x="580" y="2898"/>
                    </a:cubicBezTo>
                    <a:cubicBezTo>
                      <a:pt x="411" y="2995"/>
                      <a:pt x="271" y="3135"/>
                      <a:pt x="174" y="3304"/>
                    </a:cubicBezTo>
                    <a:cubicBezTo>
                      <a:pt x="114" y="3407"/>
                      <a:pt x="71" y="3520"/>
                      <a:pt x="47" y="3637"/>
                    </a:cubicBezTo>
                    <a:cubicBezTo>
                      <a:pt x="42" y="3667"/>
                      <a:pt x="36" y="3698"/>
                      <a:pt x="32" y="3729"/>
                    </a:cubicBezTo>
                    <a:lnTo>
                      <a:pt x="27" y="3775"/>
                    </a:lnTo>
                    <a:cubicBezTo>
                      <a:pt x="26" y="3785"/>
                      <a:pt x="25" y="3795"/>
                      <a:pt x="24" y="3805"/>
                    </a:cubicBezTo>
                    <a:cubicBezTo>
                      <a:pt x="23" y="3810"/>
                      <a:pt x="23" y="3816"/>
                      <a:pt x="22" y="3821"/>
                    </a:cubicBezTo>
                    <a:cubicBezTo>
                      <a:pt x="16" y="3888"/>
                      <a:pt x="14" y="3949"/>
                      <a:pt x="14" y="4007"/>
                    </a:cubicBezTo>
                    <a:cubicBezTo>
                      <a:pt x="14" y="4009"/>
                      <a:pt x="14" y="4011"/>
                      <a:pt x="14" y="4012"/>
                    </a:cubicBezTo>
                    <a:cubicBezTo>
                      <a:pt x="14" y="4259"/>
                      <a:pt x="56" y="4505"/>
                      <a:pt x="139" y="4737"/>
                    </a:cubicBezTo>
                    <a:cubicBezTo>
                      <a:pt x="184" y="4864"/>
                      <a:pt x="241" y="4985"/>
                      <a:pt x="308" y="5102"/>
                    </a:cubicBezTo>
                    <a:cubicBezTo>
                      <a:pt x="365" y="5201"/>
                      <a:pt x="429" y="5295"/>
                      <a:pt x="501" y="5384"/>
                    </a:cubicBezTo>
                    <a:lnTo>
                      <a:pt x="496" y="5388"/>
                    </a:lnTo>
                    <a:lnTo>
                      <a:pt x="501" y="5384"/>
                    </a:lnTo>
                    <a:cubicBezTo>
                      <a:pt x="536" y="5428"/>
                      <a:pt x="575" y="5472"/>
                      <a:pt x="624" y="5524"/>
                    </a:cubicBezTo>
                    <a:cubicBezTo>
                      <a:pt x="669" y="5571"/>
                      <a:pt x="716" y="5616"/>
                      <a:pt x="756" y="5655"/>
                    </a:cubicBezTo>
                    <a:cubicBezTo>
                      <a:pt x="854" y="5749"/>
                      <a:pt x="955" y="5839"/>
                      <a:pt x="1032" y="5907"/>
                    </a:cubicBezTo>
                    <a:cubicBezTo>
                      <a:pt x="1064" y="5936"/>
                      <a:pt x="1096" y="5965"/>
                      <a:pt x="1129" y="5993"/>
                    </a:cubicBezTo>
                    <a:cubicBezTo>
                      <a:pt x="1189" y="6046"/>
                      <a:pt x="1250" y="6101"/>
                      <a:pt x="1311" y="6155"/>
                    </a:cubicBezTo>
                    <a:lnTo>
                      <a:pt x="1380" y="6218"/>
                    </a:lnTo>
                    <a:cubicBezTo>
                      <a:pt x="1399" y="6234"/>
                      <a:pt x="1419" y="6250"/>
                      <a:pt x="1438" y="6265"/>
                    </a:cubicBezTo>
                    <a:lnTo>
                      <a:pt x="1452" y="6276"/>
                    </a:lnTo>
                    <a:lnTo>
                      <a:pt x="1500" y="6314"/>
                    </a:lnTo>
                    <a:cubicBezTo>
                      <a:pt x="1533" y="6339"/>
                      <a:pt x="1566" y="6366"/>
                      <a:pt x="1599" y="6392"/>
                    </a:cubicBezTo>
                    <a:cubicBezTo>
                      <a:pt x="1646" y="6430"/>
                      <a:pt x="1696" y="6470"/>
                      <a:pt x="1742" y="6512"/>
                    </a:cubicBezTo>
                    <a:cubicBezTo>
                      <a:pt x="1789" y="6554"/>
                      <a:pt x="1833" y="6599"/>
                      <a:pt x="1874" y="6646"/>
                    </a:cubicBezTo>
                    <a:cubicBezTo>
                      <a:pt x="1933" y="6715"/>
                      <a:pt x="1986" y="6789"/>
                      <a:pt x="2031" y="6868"/>
                    </a:cubicBezTo>
                    <a:cubicBezTo>
                      <a:pt x="2049" y="6898"/>
                      <a:pt x="2065" y="6928"/>
                      <a:pt x="2080" y="6959"/>
                    </a:cubicBezTo>
                    <a:cubicBezTo>
                      <a:pt x="2171" y="7147"/>
                      <a:pt x="2219" y="7355"/>
                      <a:pt x="2219" y="7564"/>
                    </a:cubicBezTo>
                    <a:cubicBezTo>
                      <a:pt x="2219" y="7606"/>
                      <a:pt x="2217" y="7647"/>
                      <a:pt x="2213" y="7688"/>
                    </a:cubicBezTo>
                    <a:cubicBezTo>
                      <a:pt x="2202" y="7813"/>
                      <a:pt x="2177" y="7936"/>
                      <a:pt x="2139" y="8055"/>
                    </a:cubicBezTo>
                    <a:cubicBezTo>
                      <a:pt x="2101" y="8174"/>
                      <a:pt x="2053" y="8289"/>
                      <a:pt x="1996" y="8401"/>
                    </a:cubicBezTo>
                    <a:cubicBezTo>
                      <a:pt x="1893" y="8601"/>
                      <a:pt x="1759" y="8806"/>
                      <a:pt x="1586" y="9025"/>
                    </a:cubicBezTo>
                    <a:cubicBezTo>
                      <a:pt x="1450" y="9197"/>
                      <a:pt x="1294" y="9376"/>
                      <a:pt x="1093" y="958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53"/>
              <p:cNvSpPr/>
              <p:nvPr/>
            </p:nvSpPr>
            <p:spPr>
              <a:xfrm>
                <a:off x="4635000" y="1056960"/>
                <a:ext cx="2090160" cy="35542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9873" extrusionOk="0">
                    <a:moveTo>
                      <a:pt x="1144" y="9340"/>
                    </a:moveTo>
                    <a:cubicBezTo>
                      <a:pt x="1036" y="9453"/>
                      <a:pt x="924" y="9566"/>
                      <a:pt x="815" y="9677"/>
                    </a:cubicBezTo>
                    <a:cubicBezTo>
                      <a:pt x="752" y="9741"/>
                      <a:pt x="687" y="9807"/>
                      <a:pt x="622" y="9873"/>
                    </a:cubicBezTo>
                    <a:lnTo>
                      <a:pt x="612" y="9864"/>
                    </a:lnTo>
                    <a:cubicBezTo>
                      <a:pt x="677" y="9798"/>
                      <a:pt x="742" y="9731"/>
                      <a:pt x="805" y="9667"/>
                    </a:cubicBezTo>
                    <a:cubicBezTo>
                      <a:pt x="914" y="9557"/>
                      <a:pt x="1026" y="9444"/>
                      <a:pt x="1133" y="9331"/>
                    </a:cubicBezTo>
                    <a:cubicBezTo>
                      <a:pt x="1329" y="9125"/>
                      <a:pt x="1482" y="8951"/>
                      <a:pt x="1614" y="8783"/>
                    </a:cubicBezTo>
                    <a:cubicBezTo>
                      <a:pt x="1780" y="8574"/>
                      <a:pt x="1906" y="8381"/>
                      <a:pt x="2003" y="8192"/>
                    </a:cubicBezTo>
                    <a:cubicBezTo>
                      <a:pt x="2055" y="8090"/>
                      <a:pt x="2099" y="7984"/>
                      <a:pt x="2134" y="7876"/>
                    </a:cubicBezTo>
                    <a:cubicBezTo>
                      <a:pt x="2167" y="7771"/>
                      <a:pt x="2190" y="7662"/>
                      <a:pt x="2199" y="7552"/>
                    </a:cubicBezTo>
                    <a:cubicBezTo>
                      <a:pt x="2203" y="7517"/>
                      <a:pt x="2204" y="7482"/>
                      <a:pt x="2204" y="7447"/>
                    </a:cubicBezTo>
                    <a:cubicBezTo>
                      <a:pt x="2204" y="7374"/>
                      <a:pt x="2198" y="7302"/>
                      <a:pt x="2184" y="7230"/>
                    </a:cubicBezTo>
                    <a:cubicBezTo>
                      <a:pt x="2175" y="7177"/>
                      <a:pt x="2162" y="7125"/>
                      <a:pt x="2145" y="7074"/>
                    </a:cubicBezTo>
                    <a:cubicBezTo>
                      <a:pt x="2128" y="7023"/>
                      <a:pt x="2108" y="6973"/>
                      <a:pt x="2085" y="6925"/>
                    </a:cubicBezTo>
                    <a:cubicBezTo>
                      <a:pt x="2072" y="6899"/>
                      <a:pt x="2058" y="6873"/>
                      <a:pt x="2043" y="6847"/>
                    </a:cubicBezTo>
                    <a:cubicBezTo>
                      <a:pt x="2004" y="6779"/>
                      <a:pt x="1959" y="6715"/>
                      <a:pt x="1907" y="6656"/>
                    </a:cubicBezTo>
                    <a:cubicBezTo>
                      <a:pt x="1872" y="6615"/>
                      <a:pt x="1834" y="6576"/>
                      <a:pt x="1793" y="6539"/>
                    </a:cubicBezTo>
                    <a:lnTo>
                      <a:pt x="1788" y="6534"/>
                    </a:lnTo>
                    <a:cubicBezTo>
                      <a:pt x="1785" y="6531"/>
                      <a:pt x="1781" y="6529"/>
                      <a:pt x="1778" y="6526"/>
                    </a:cubicBezTo>
                    <a:lnTo>
                      <a:pt x="1762" y="6512"/>
                    </a:lnTo>
                    <a:lnTo>
                      <a:pt x="1728" y="6483"/>
                    </a:lnTo>
                    <a:cubicBezTo>
                      <a:pt x="1707" y="6466"/>
                      <a:pt x="1684" y="6447"/>
                      <a:pt x="1659" y="6427"/>
                    </a:cubicBezTo>
                    <a:cubicBezTo>
                      <a:pt x="1627" y="6401"/>
                      <a:pt x="1596" y="6377"/>
                      <a:pt x="1562" y="6350"/>
                    </a:cubicBezTo>
                    <a:lnTo>
                      <a:pt x="1513" y="6312"/>
                    </a:lnTo>
                    <a:lnTo>
                      <a:pt x="1445" y="6257"/>
                    </a:lnTo>
                    <a:lnTo>
                      <a:pt x="1441" y="6254"/>
                    </a:lnTo>
                    <a:cubicBezTo>
                      <a:pt x="1438" y="6252"/>
                      <a:pt x="1435" y="6250"/>
                      <a:pt x="1433" y="6248"/>
                    </a:cubicBezTo>
                    <a:lnTo>
                      <a:pt x="1362" y="6183"/>
                    </a:lnTo>
                    <a:cubicBezTo>
                      <a:pt x="1302" y="6129"/>
                      <a:pt x="1241" y="6075"/>
                      <a:pt x="1182" y="6023"/>
                    </a:cubicBezTo>
                    <a:cubicBezTo>
                      <a:pt x="1149" y="5994"/>
                      <a:pt x="1116" y="5965"/>
                      <a:pt x="1083" y="5935"/>
                    </a:cubicBezTo>
                    <a:cubicBezTo>
                      <a:pt x="1006" y="5866"/>
                      <a:pt x="903" y="5774"/>
                      <a:pt x="803" y="5679"/>
                    </a:cubicBezTo>
                    <a:lnTo>
                      <a:pt x="789" y="5665"/>
                    </a:lnTo>
                    <a:cubicBezTo>
                      <a:pt x="771" y="5647"/>
                      <a:pt x="752" y="5629"/>
                      <a:pt x="734" y="5611"/>
                    </a:cubicBezTo>
                    <a:lnTo>
                      <a:pt x="699" y="5577"/>
                    </a:lnTo>
                    <a:lnTo>
                      <a:pt x="664" y="5541"/>
                    </a:lnTo>
                    <a:cubicBezTo>
                      <a:pt x="612" y="5485"/>
                      <a:pt x="569" y="5435"/>
                      <a:pt x="531" y="5388"/>
                    </a:cubicBezTo>
                    <a:cubicBezTo>
                      <a:pt x="453" y="5291"/>
                      <a:pt x="382" y="5189"/>
                      <a:pt x="320" y="5081"/>
                    </a:cubicBezTo>
                    <a:cubicBezTo>
                      <a:pt x="247" y="4954"/>
                      <a:pt x="186" y="4821"/>
                      <a:pt x="137" y="4684"/>
                    </a:cubicBezTo>
                    <a:cubicBezTo>
                      <a:pt x="46" y="4430"/>
                      <a:pt x="0" y="4162"/>
                      <a:pt x="0" y="3893"/>
                    </a:cubicBezTo>
                    <a:cubicBezTo>
                      <a:pt x="0" y="3891"/>
                      <a:pt x="0" y="3889"/>
                      <a:pt x="0" y="3887"/>
                    </a:cubicBezTo>
                    <a:cubicBezTo>
                      <a:pt x="0" y="3823"/>
                      <a:pt x="3" y="3756"/>
                      <a:pt x="9" y="3684"/>
                    </a:cubicBezTo>
                    <a:cubicBezTo>
                      <a:pt x="10" y="3678"/>
                      <a:pt x="10" y="3673"/>
                      <a:pt x="11" y="3667"/>
                    </a:cubicBezTo>
                    <a:cubicBezTo>
                      <a:pt x="12" y="3656"/>
                      <a:pt x="13" y="3644"/>
                      <a:pt x="14" y="3633"/>
                    </a:cubicBezTo>
                    <a:lnTo>
                      <a:pt x="20" y="3583"/>
                    </a:lnTo>
                    <a:cubicBezTo>
                      <a:pt x="21" y="3574"/>
                      <a:pt x="22" y="3566"/>
                      <a:pt x="24" y="3557"/>
                    </a:cubicBezTo>
                    <a:lnTo>
                      <a:pt x="28" y="3532"/>
                    </a:lnTo>
                    <a:cubicBezTo>
                      <a:pt x="29" y="3526"/>
                      <a:pt x="30" y="3520"/>
                      <a:pt x="31" y="3515"/>
                    </a:cubicBezTo>
                    <a:cubicBezTo>
                      <a:pt x="33" y="3503"/>
                      <a:pt x="35" y="3490"/>
                      <a:pt x="38" y="3478"/>
                    </a:cubicBezTo>
                    <a:cubicBezTo>
                      <a:pt x="66" y="3339"/>
                      <a:pt x="116" y="3206"/>
                      <a:pt x="187" y="3084"/>
                    </a:cubicBezTo>
                    <a:cubicBezTo>
                      <a:pt x="302" y="2885"/>
                      <a:pt x="466" y="2720"/>
                      <a:pt x="665" y="2606"/>
                    </a:cubicBezTo>
                    <a:cubicBezTo>
                      <a:pt x="725" y="2571"/>
                      <a:pt x="786" y="2542"/>
                      <a:pt x="850" y="2517"/>
                    </a:cubicBezTo>
                    <a:cubicBezTo>
                      <a:pt x="987" y="2465"/>
                      <a:pt x="1132" y="2437"/>
                      <a:pt x="1278" y="2434"/>
                    </a:cubicBezTo>
                    <a:lnTo>
                      <a:pt x="1288" y="2434"/>
                    </a:lnTo>
                    <a:cubicBezTo>
                      <a:pt x="1303" y="2434"/>
                      <a:pt x="1318" y="2433"/>
                      <a:pt x="1333" y="2434"/>
                    </a:cubicBezTo>
                    <a:lnTo>
                      <a:pt x="1374" y="2435"/>
                    </a:lnTo>
                    <a:cubicBezTo>
                      <a:pt x="1377" y="2435"/>
                      <a:pt x="1380" y="2435"/>
                      <a:pt x="1383" y="2435"/>
                    </a:cubicBezTo>
                    <a:lnTo>
                      <a:pt x="1439" y="2439"/>
                    </a:lnTo>
                    <a:lnTo>
                      <a:pt x="1447" y="2440"/>
                    </a:lnTo>
                    <a:cubicBezTo>
                      <a:pt x="1453" y="2440"/>
                      <a:pt x="1459" y="2441"/>
                      <a:pt x="1464" y="2441"/>
                    </a:cubicBezTo>
                    <a:lnTo>
                      <a:pt x="1541" y="2450"/>
                    </a:lnTo>
                    <a:lnTo>
                      <a:pt x="1591" y="2458"/>
                    </a:lnTo>
                    <a:cubicBezTo>
                      <a:pt x="1618" y="2461"/>
                      <a:pt x="1645" y="2467"/>
                      <a:pt x="1671" y="2472"/>
                    </a:cubicBezTo>
                    <a:lnTo>
                      <a:pt x="1691" y="2475"/>
                    </a:lnTo>
                    <a:cubicBezTo>
                      <a:pt x="1705" y="2478"/>
                      <a:pt x="1718" y="2481"/>
                      <a:pt x="1731" y="2484"/>
                    </a:cubicBezTo>
                    <a:lnTo>
                      <a:pt x="1790" y="2497"/>
                    </a:lnTo>
                    <a:lnTo>
                      <a:pt x="1839" y="2509"/>
                    </a:lnTo>
                    <a:lnTo>
                      <a:pt x="1853" y="2513"/>
                    </a:lnTo>
                    <a:cubicBezTo>
                      <a:pt x="1864" y="2516"/>
                      <a:pt x="1876" y="2519"/>
                      <a:pt x="1887" y="2522"/>
                    </a:cubicBezTo>
                    <a:lnTo>
                      <a:pt x="1915" y="2530"/>
                    </a:lnTo>
                    <a:cubicBezTo>
                      <a:pt x="1937" y="2537"/>
                      <a:pt x="1960" y="2543"/>
                      <a:pt x="1982" y="2551"/>
                    </a:cubicBezTo>
                    <a:lnTo>
                      <a:pt x="2030" y="2566"/>
                    </a:lnTo>
                    <a:cubicBezTo>
                      <a:pt x="2040" y="2569"/>
                      <a:pt x="2050" y="2573"/>
                      <a:pt x="2060" y="2576"/>
                    </a:cubicBezTo>
                    <a:lnTo>
                      <a:pt x="2076" y="2582"/>
                    </a:lnTo>
                    <a:cubicBezTo>
                      <a:pt x="2194" y="2623"/>
                      <a:pt x="2313" y="2671"/>
                      <a:pt x="2438" y="2727"/>
                    </a:cubicBezTo>
                    <a:cubicBezTo>
                      <a:pt x="2672" y="2832"/>
                      <a:pt x="2893" y="2950"/>
                      <a:pt x="3117" y="3071"/>
                    </a:cubicBezTo>
                    <a:lnTo>
                      <a:pt x="3169" y="3099"/>
                    </a:lnTo>
                    <a:cubicBezTo>
                      <a:pt x="3259" y="3148"/>
                      <a:pt x="3353" y="3198"/>
                      <a:pt x="3444" y="3247"/>
                    </a:cubicBezTo>
                    <a:cubicBezTo>
                      <a:pt x="3492" y="3271"/>
                      <a:pt x="3548" y="3301"/>
                      <a:pt x="3606" y="3330"/>
                    </a:cubicBezTo>
                    <a:lnTo>
                      <a:pt x="3647" y="3350"/>
                    </a:lnTo>
                    <a:lnTo>
                      <a:pt x="3729" y="3389"/>
                    </a:lnTo>
                    <a:lnTo>
                      <a:pt x="3772" y="3409"/>
                    </a:lnTo>
                    <a:lnTo>
                      <a:pt x="3769" y="3415"/>
                    </a:lnTo>
                    <a:lnTo>
                      <a:pt x="3772" y="3409"/>
                    </a:lnTo>
                    <a:lnTo>
                      <a:pt x="3822" y="3433"/>
                    </a:lnTo>
                    <a:cubicBezTo>
                      <a:pt x="3833" y="3438"/>
                      <a:pt x="3843" y="3443"/>
                      <a:pt x="3853" y="3447"/>
                    </a:cubicBezTo>
                    <a:lnTo>
                      <a:pt x="3892" y="3465"/>
                    </a:lnTo>
                    <a:cubicBezTo>
                      <a:pt x="3901" y="3468"/>
                      <a:pt x="3909" y="3472"/>
                      <a:pt x="3917" y="3475"/>
                    </a:cubicBezTo>
                    <a:lnTo>
                      <a:pt x="3932" y="3481"/>
                    </a:lnTo>
                    <a:cubicBezTo>
                      <a:pt x="3950" y="3488"/>
                      <a:pt x="3968" y="3495"/>
                      <a:pt x="3986" y="3502"/>
                    </a:cubicBezTo>
                    <a:lnTo>
                      <a:pt x="4011" y="3511"/>
                    </a:lnTo>
                    <a:lnTo>
                      <a:pt x="4071" y="3531"/>
                    </a:lnTo>
                    <a:lnTo>
                      <a:pt x="4092" y="3537"/>
                    </a:lnTo>
                    <a:cubicBezTo>
                      <a:pt x="4145" y="3554"/>
                      <a:pt x="4200" y="3567"/>
                      <a:pt x="4254" y="3578"/>
                    </a:cubicBezTo>
                    <a:cubicBezTo>
                      <a:pt x="4309" y="3589"/>
                      <a:pt x="4364" y="3597"/>
                      <a:pt x="4419" y="3602"/>
                    </a:cubicBezTo>
                    <a:lnTo>
                      <a:pt x="4434" y="3603"/>
                    </a:lnTo>
                    <a:cubicBezTo>
                      <a:pt x="4443" y="3604"/>
                      <a:pt x="4451" y="3605"/>
                      <a:pt x="4460" y="3605"/>
                    </a:cubicBezTo>
                    <a:lnTo>
                      <a:pt x="4501" y="3607"/>
                    </a:lnTo>
                    <a:lnTo>
                      <a:pt x="4515" y="3607"/>
                    </a:lnTo>
                    <a:cubicBezTo>
                      <a:pt x="4537" y="3608"/>
                      <a:pt x="4561" y="3608"/>
                      <a:pt x="4583" y="3607"/>
                    </a:cubicBezTo>
                    <a:cubicBezTo>
                      <a:pt x="4638" y="3606"/>
                      <a:pt x="4692" y="3602"/>
                      <a:pt x="4746" y="3594"/>
                    </a:cubicBezTo>
                    <a:cubicBezTo>
                      <a:pt x="4852" y="3578"/>
                      <a:pt x="4957" y="3548"/>
                      <a:pt x="5055" y="3505"/>
                    </a:cubicBezTo>
                    <a:cubicBezTo>
                      <a:pt x="5094" y="3487"/>
                      <a:pt x="5132" y="3468"/>
                      <a:pt x="5169" y="3447"/>
                    </a:cubicBezTo>
                    <a:cubicBezTo>
                      <a:pt x="5225" y="3415"/>
                      <a:pt x="5278" y="3378"/>
                      <a:pt x="5328" y="3337"/>
                    </a:cubicBezTo>
                    <a:cubicBezTo>
                      <a:pt x="5410" y="3268"/>
                      <a:pt x="5483" y="3189"/>
                      <a:pt x="5545" y="3101"/>
                    </a:cubicBezTo>
                    <a:cubicBezTo>
                      <a:pt x="5566" y="3071"/>
                      <a:pt x="5585" y="3040"/>
                      <a:pt x="5603" y="3009"/>
                    </a:cubicBezTo>
                    <a:cubicBezTo>
                      <a:pt x="5640" y="2946"/>
                      <a:pt x="5670" y="2881"/>
                      <a:pt x="5696" y="2813"/>
                    </a:cubicBezTo>
                    <a:cubicBezTo>
                      <a:pt x="5735" y="2710"/>
                      <a:pt x="5761" y="2602"/>
                      <a:pt x="5776" y="2493"/>
                    </a:cubicBezTo>
                    <a:cubicBezTo>
                      <a:pt x="5784" y="2438"/>
                      <a:pt x="5788" y="2382"/>
                      <a:pt x="5790" y="2326"/>
                    </a:cubicBezTo>
                    <a:cubicBezTo>
                      <a:pt x="5792" y="2276"/>
                      <a:pt x="5791" y="2221"/>
                      <a:pt x="5788" y="2157"/>
                    </a:cubicBezTo>
                    <a:lnTo>
                      <a:pt x="5785" y="2115"/>
                    </a:lnTo>
                    <a:lnTo>
                      <a:pt x="5781" y="2073"/>
                    </a:lnTo>
                    <a:cubicBezTo>
                      <a:pt x="5780" y="2060"/>
                      <a:pt x="5778" y="2048"/>
                      <a:pt x="5777" y="2035"/>
                    </a:cubicBezTo>
                    <a:lnTo>
                      <a:pt x="5776" y="2030"/>
                    </a:lnTo>
                    <a:cubicBezTo>
                      <a:pt x="5775" y="2025"/>
                      <a:pt x="5775" y="2020"/>
                      <a:pt x="5774" y="2015"/>
                    </a:cubicBezTo>
                    <a:cubicBezTo>
                      <a:pt x="5773" y="2006"/>
                      <a:pt x="5772" y="1997"/>
                      <a:pt x="5771" y="1988"/>
                    </a:cubicBezTo>
                    <a:lnTo>
                      <a:pt x="5768" y="1970"/>
                    </a:lnTo>
                    <a:cubicBezTo>
                      <a:pt x="5764" y="1948"/>
                      <a:pt x="5761" y="1926"/>
                      <a:pt x="5756" y="1904"/>
                    </a:cubicBezTo>
                    <a:cubicBezTo>
                      <a:pt x="5755" y="1899"/>
                      <a:pt x="5754" y="1894"/>
                      <a:pt x="5753" y="1889"/>
                    </a:cubicBezTo>
                    <a:cubicBezTo>
                      <a:pt x="5752" y="1880"/>
                      <a:pt x="5750" y="1871"/>
                      <a:pt x="5748" y="1862"/>
                    </a:cubicBezTo>
                    <a:lnTo>
                      <a:pt x="5739" y="1821"/>
                    </a:lnTo>
                    <a:cubicBezTo>
                      <a:pt x="5737" y="1812"/>
                      <a:pt x="5735" y="1803"/>
                      <a:pt x="5732" y="1794"/>
                    </a:cubicBezTo>
                    <a:cubicBezTo>
                      <a:pt x="5731" y="1789"/>
                      <a:pt x="5730" y="1785"/>
                      <a:pt x="5728" y="1780"/>
                    </a:cubicBezTo>
                    <a:cubicBezTo>
                      <a:pt x="5727" y="1775"/>
                      <a:pt x="5726" y="1770"/>
                      <a:pt x="5725" y="1765"/>
                    </a:cubicBezTo>
                    <a:cubicBezTo>
                      <a:pt x="5723" y="1756"/>
                      <a:pt x="5720" y="1748"/>
                      <a:pt x="5718" y="1739"/>
                    </a:cubicBezTo>
                    <a:lnTo>
                      <a:pt x="5714" y="1726"/>
                    </a:lnTo>
                    <a:cubicBezTo>
                      <a:pt x="5707" y="1703"/>
                      <a:pt x="5700" y="1679"/>
                      <a:pt x="5693" y="1656"/>
                    </a:cubicBezTo>
                    <a:cubicBezTo>
                      <a:pt x="5677" y="1606"/>
                      <a:pt x="5658" y="1555"/>
                      <a:pt x="5634" y="1493"/>
                    </a:cubicBezTo>
                    <a:lnTo>
                      <a:pt x="5617" y="1453"/>
                    </a:lnTo>
                    <a:cubicBezTo>
                      <a:pt x="5614" y="1444"/>
                      <a:pt x="5610" y="1436"/>
                      <a:pt x="5606" y="1427"/>
                    </a:cubicBezTo>
                    <a:lnTo>
                      <a:pt x="5600" y="1412"/>
                    </a:lnTo>
                    <a:cubicBezTo>
                      <a:pt x="5592" y="1394"/>
                      <a:pt x="5583" y="1375"/>
                      <a:pt x="5575" y="1357"/>
                    </a:cubicBezTo>
                    <a:cubicBezTo>
                      <a:pt x="5571" y="1349"/>
                      <a:pt x="5567" y="1341"/>
                      <a:pt x="5564" y="1333"/>
                    </a:cubicBezTo>
                    <a:cubicBezTo>
                      <a:pt x="5541" y="1286"/>
                      <a:pt x="5514" y="1231"/>
                      <a:pt x="5483" y="1176"/>
                    </a:cubicBezTo>
                    <a:cubicBezTo>
                      <a:pt x="5475" y="1159"/>
                      <a:pt x="5465" y="1142"/>
                      <a:pt x="5456" y="1126"/>
                    </a:cubicBezTo>
                    <a:cubicBezTo>
                      <a:pt x="5450" y="1117"/>
                      <a:pt x="5446" y="1108"/>
                      <a:pt x="5440" y="1099"/>
                    </a:cubicBezTo>
                    <a:cubicBezTo>
                      <a:pt x="5435" y="1090"/>
                      <a:pt x="5430" y="1081"/>
                      <a:pt x="5425" y="1072"/>
                    </a:cubicBezTo>
                    <a:cubicBezTo>
                      <a:pt x="5415" y="1056"/>
                      <a:pt x="5405" y="1039"/>
                      <a:pt x="5395" y="1023"/>
                    </a:cubicBezTo>
                    <a:cubicBezTo>
                      <a:pt x="5364" y="972"/>
                      <a:pt x="5332" y="922"/>
                      <a:pt x="5299" y="872"/>
                    </a:cubicBezTo>
                    <a:cubicBezTo>
                      <a:pt x="5232" y="773"/>
                      <a:pt x="5161" y="675"/>
                      <a:pt x="5088" y="579"/>
                    </a:cubicBezTo>
                    <a:cubicBezTo>
                      <a:pt x="4945" y="392"/>
                      <a:pt x="4792" y="210"/>
                      <a:pt x="4621" y="9"/>
                    </a:cubicBezTo>
                    <a:lnTo>
                      <a:pt x="4631" y="0"/>
                    </a:lnTo>
                    <a:cubicBezTo>
                      <a:pt x="4803" y="201"/>
                      <a:pt x="4956" y="383"/>
                      <a:pt x="5099" y="570"/>
                    </a:cubicBezTo>
                    <a:cubicBezTo>
                      <a:pt x="5173" y="666"/>
                      <a:pt x="5244" y="765"/>
                      <a:pt x="5310" y="864"/>
                    </a:cubicBezTo>
                    <a:cubicBezTo>
                      <a:pt x="5344" y="915"/>
                      <a:pt x="5376" y="965"/>
                      <a:pt x="5407" y="1016"/>
                    </a:cubicBezTo>
                    <a:cubicBezTo>
                      <a:pt x="5417" y="1032"/>
                      <a:pt x="5427" y="1049"/>
                      <a:pt x="5437" y="1065"/>
                    </a:cubicBezTo>
                    <a:cubicBezTo>
                      <a:pt x="5442" y="1074"/>
                      <a:pt x="5447" y="1083"/>
                      <a:pt x="5452" y="1092"/>
                    </a:cubicBezTo>
                    <a:cubicBezTo>
                      <a:pt x="5458" y="1101"/>
                      <a:pt x="5463" y="1110"/>
                      <a:pt x="5468" y="1119"/>
                    </a:cubicBezTo>
                    <a:cubicBezTo>
                      <a:pt x="5477" y="1136"/>
                      <a:pt x="5487" y="1153"/>
                      <a:pt x="5496" y="1170"/>
                    </a:cubicBezTo>
                    <a:cubicBezTo>
                      <a:pt x="5526" y="1224"/>
                      <a:pt x="5554" y="1280"/>
                      <a:pt x="5577" y="1327"/>
                    </a:cubicBezTo>
                    <a:cubicBezTo>
                      <a:pt x="5581" y="1335"/>
                      <a:pt x="5584" y="1343"/>
                      <a:pt x="5588" y="1351"/>
                    </a:cubicBezTo>
                    <a:cubicBezTo>
                      <a:pt x="5596" y="1369"/>
                      <a:pt x="5605" y="1388"/>
                      <a:pt x="5613" y="1407"/>
                    </a:cubicBezTo>
                    <a:lnTo>
                      <a:pt x="5619" y="1422"/>
                    </a:lnTo>
                    <a:cubicBezTo>
                      <a:pt x="5623" y="1430"/>
                      <a:pt x="5627" y="1439"/>
                      <a:pt x="5630" y="1448"/>
                    </a:cubicBezTo>
                    <a:lnTo>
                      <a:pt x="5647" y="1488"/>
                    </a:lnTo>
                    <a:cubicBezTo>
                      <a:pt x="5671" y="1550"/>
                      <a:pt x="5691" y="1602"/>
                      <a:pt x="5706" y="1652"/>
                    </a:cubicBezTo>
                    <a:cubicBezTo>
                      <a:pt x="5714" y="1675"/>
                      <a:pt x="5721" y="1699"/>
                      <a:pt x="5728" y="1722"/>
                    </a:cubicBezTo>
                    <a:lnTo>
                      <a:pt x="5732" y="1735"/>
                    </a:lnTo>
                    <a:cubicBezTo>
                      <a:pt x="5734" y="1744"/>
                      <a:pt x="5736" y="1753"/>
                      <a:pt x="5739" y="1762"/>
                    </a:cubicBezTo>
                    <a:cubicBezTo>
                      <a:pt x="5740" y="1767"/>
                      <a:pt x="5741" y="1772"/>
                      <a:pt x="5743" y="1776"/>
                    </a:cubicBezTo>
                    <a:cubicBezTo>
                      <a:pt x="5744" y="1781"/>
                      <a:pt x="5745" y="1786"/>
                      <a:pt x="5746" y="1790"/>
                    </a:cubicBezTo>
                    <a:cubicBezTo>
                      <a:pt x="5749" y="1800"/>
                      <a:pt x="5751" y="1809"/>
                      <a:pt x="5753" y="1818"/>
                    </a:cubicBezTo>
                    <a:lnTo>
                      <a:pt x="5762" y="1860"/>
                    </a:lnTo>
                    <a:cubicBezTo>
                      <a:pt x="5764" y="1868"/>
                      <a:pt x="5766" y="1878"/>
                      <a:pt x="5768" y="1887"/>
                    </a:cubicBezTo>
                    <a:cubicBezTo>
                      <a:pt x="5769" y="1892"/>
                      <a:pt x="5770" y="1897"/>
                      <a:pt x="5771" y="1902"/>
                    </a:cubicBezTo>
                    <a:cubicBezTo>
                      <a:pt x="5775" y="1924"/>
                      <a:pt x="5779" y="1946"/>
                      <a:pt x="5782" y="1968"/>
                    </a:cubicBezTo>
                    <a:lnTo>
                      <a:pt x="5785" y="1987"/>
                    </a:lnTo>
                    <a:cubicBezTo>
                      <a:pt x="5786" y="1996"/>
                      <a:pt x="5788" y="2005"/>
                      <a:pt x="5789" y="2014"/>
                    </a:cubicBezTo>
                    <a:cubicBezTo>
                      <a:pt x="5789" y="2019"/>
                      <a:pt x="5790" y="2024"/>
                      <a:pt x="5791" y="2029"/>
                    </a:cubicBezTo>
                    <a:lnTo>
                      <a:pt x="5791" y="2034"/>
                    </a:lnTo>
                    <a:cubicBezTo>
                      <a:pt x="5793" y="2047"/>
                      <a:pt x="5795" y="2059"/>
                      <a:pt x="5796" y="2072"/>
                    </a:cubicBezTo>
                    <a:lnTo>
                      <a:pt x="5800" y="2114"/>
                    </a:lnTo>
                    <a:lnTo>
                      <a:pt x="5803" y="2157"/>
                    </a:lnTo>
                    <a:cubicBezTo>
                      <a:pt x="5806" y="2221"/>
                      <a:pt x="5807" y="2277"/>
                      <a:pt x="5805" y="2327"/>
                    </a:cubicBezTo>
                    <a:cubicBezTo>
                      <a:pt x="5803" y="2384"/>
                      <a:pt x="5798" y="2440"/>
                      <a:pt x="5790" y="2496"/>
                    </a:cubicBezTo>
                    <a:cubicBezTo>
                      <a:pt x="5776" y="2606"/>
                      <a:pt x="5748" y="2714"/>
                      <a:pt x="5709" y="2819"/>
                    </a:cubicBezTo>
                    <a:cubicBezTo>
                      <a:pt x="5684" y="2887"/>
                      <a:pt x="5652" y="2953"/>
                      <a:pt x="5616" y="3017"/>
                    </a:cubicBezTo>
                    <a:cubicBezTo>
                      <a:pt x="5598" y="3048"/>
                      <a:pt x="5578" y="3079"/>
                      <a:pt x="5557" y="3110"/>
                    </a:cubicBezTo>
                    <a:cubicBezTo>
                      <a:pt x="5495" y="3198"/>
                      <a:pt x="5421" y="3279"/>
                      <a:pt x="5338" y="3348"/>
                    </a:cubicBezTo>
                    <a:cubicBezTo>
                      <a:pt x="5287" y="3390"/>
                      <a:pt x="5234" y="3427"/>
                      <a:pt x="5177" y="3460"/>
                    </a:cubicBezTo>
                    <a:cubicBezTo>
                      <a:pt x="5140" y="3481"/>
                      <a:pt x="5102" y="3501"/>
                      <a:pt x="5062" y="3518"/>
                    </a:cubicBezTo>
                    <a:cubicBezTo>
                      <a:pt x="4962" y="3562"/>
                      <a:pt x="4857" y="3592"/>
                      <a:pt x="4749" y="3608"/>
                    </a:cubicBezTo>
                    <a:cubicBezTo>
                      <a:pt x="4695" y="3616"/>
                      <a:pt x="4640" y="3621"/>
                      <a:pt x="4585" y="3622"/>
                    </a:cubicBezTo>
                    <a:cubicBezTo>
                      <a:pt x="4575" y="3623"/>
                      <a:pt x="4564" y="3623"/>
                      <a:pt x="4554" y="3623"/>
                    </a:cubicBezTo>
                    <a:cubicBezTo>
                      <a:pt x="4541" y="3623"/>
                      <a:pt x="4528" y="3622"/>
                      <a:pt x="4516" y="3622"/>
                    </a:cubicBezTo>
                    <a:lnTo>
                      <a:pt x="4502" y="3622"/>
                    </a:lnTo>
                    <a:lnTo>
                      <a:pt x="4460" y="3620"/>
                    </a:lnTo>
                    <a:cubicBezTo>
                      <a:pt x="4451" y="3620"/>
                      <a:pt x="4442" y="3619"/>
                      <a:pt x="4434" y="3618"/>
                    </a:cubicBezTo>
                    <a:lnTo>
                      <a:pt x="4419" y="3617"/>
                    </a:lnTo>
                    <a:cubicBezTo>
                      <a:pt x="4363" y="3612"/>
                      <a:pt x="4307" y="3604"/>
                      <a:pt x="4253" y="3593"/>
                    </a:cubicBezTo>
                    <a:cubicBezTo>
                      <a:pt x="4197" y="3582"/>
                      <a:pt x="4142" y="3568"/>
                      <a:pt x="4088" y="3551"/>
                    </a:cubicBezTo>
                    <a:lnTo>
                      <a:pt x="4068" y="3545"/>
                    </a:lnTo>
                    <a:lnTo>
                      <a:pt x="4008" y="3525"/>
                    </a:lnTo>
                    <a:lnTo>
                      <a:pt x="3983" y="3516"/>
                    </a:lnTo>
                    <a:cubicBezTo>
                      <a:pt x="3964" y="3509"/>
                      <a:pt x="3946" y="3502"/>
                      <a:pt x="3927" y="3494"/>
                    </a:cubicBezTo>
                    <a:lnTo>
                      <a:pt x="3913" y="3488"/>
                    </a:lnTo>
                    <a:cubicBezTo>
                      <a:pt x="3905" y="3485"/>
                      <a:pt x="3896" y="3482"/>
                      <a:pt x="3888" y="3478"/>
                    </a:cubicBezTo>
                    <a:lnTo>
                      <a:pt x="3848" y="3461"/>
                    </a:lnTo>
                    <a:cubicBezTo>
                      <a:pt x="3838" y="3456"/>
                      <a:pt x="3828" y="3451"/>
                      <a:pt x="3817" y="3446"/>
                    </a:cubicBezTo>
                    <a:lnTo>
                      <a:pt x="3767" y="3422"/>
                    </a:lnTo>
                    <a:lnTo>
                      <a:pt x="3683" y="3383"/>
                    </a:lnTo>
                    <a:lnTo>
                      <a:pt x="3642" y="3363"/>
                    </a:lnTo>
                    <a:lnTo>
                      <a:pt x="3601" y="3343"/>
                    </a:lnTo>
                    <a:cubicBezTo>
                      <a:pt x="3543" y="3314"/>
                      <a:pt x="3486" y="3285"/>
                      <a:pt x="3438" y="3260"/>
                    </a:cubicBezTo>
                    <a:cubicBezTo>
                      <a:pt x="3347" y="3212"/>
                      <a:pt x="3254" y="3161"/>
                      <a:pt x="3163" y="3112"/>
                    </a:cubicBezTo>
                    <a:lnTo>
                      <a:pt x="3111" y="3084"/>
                    </a:lnTo>
                    <a:cubicBezTo>
                      <a:pt x="2887" y="2963"/>
                      <a:pt x="2667" y="2846"/>
                      <a:pt x="2434" y="2741"/>
                    </a:cubicBezTo>
                    <a:cubicBezTo>
                      <a:pt x="2309" y="2684"/>
                      <a:pt x="2191" y="2637"/>
                      <a:pt x="2073" y="2596"/>
                    </a:cubicBezTo>
                    <a:lnTo>
                      <a:pt x="2057" y="2590"/>
                    </a:lnTo>
                    <a:cubicBezTo>
                      <a:pt x="2046" y="2587"/>
                      <a:pt x="2036" y="2583"/>
                      <a:pt x="2026" y="2580"/>
                    </a:cubicBezTo>
                    <a:lnTo>
                      <a:pt x="1979" y="2565"/>
                    </a:lnTo>
                    <a:cubicBezTo>
                      <a:pt x="1957" y="2557"/>
                      <a:pt x="1934" y="2551"/>
                      <a:pt x="1912" y="2544"/>
                    </a:cubicBezTo>
                    <a:lnTo>
                      <a:pt x="1884" y="2536"/>
                    </a:lnTo>
                    <a:cubicBezTo>
                      <a:pt x="1873" y="2533"/>
                      <a:pt x="1861" y="2530"/>
                      <a:pt x="1850" y="2527"/>
                    </a:cubicBezTo>
                    <a:lnTo>
                      <a:pt x="1836" y="2524"/>
                    </a:lnTo>
                    <a:lnTo>
                      <a:pt x="1787" y="2511"/>
                    </a:lnTo>
                    <a:lnTo>
                      <a:pt x="1729" y="2498"/>
                    </a:lnTo>
                    <a:cubicBezTo>
                      <a:pt x="1716" y="2495"/>
                      <a:pt x="1703" y="2492"/>
                      <a:pt x="1690" y="2490"/>
                    </a:cubicBezTo>
                    <a:lnTo>
                      <a:pt x="1670" y="2486"/>
                    </a:lnTo>
                    <a:cubicBezTo>
                      <a:pt x="1644" y="2481"/>
                      <a:pt x="1617" y="2476"/>
                      <a:pt x="1590" y="2472"/>
                    </a:cubicBezTo>
                    <a:lnTo>
                      <a:pt x="1540" y="2464"/>
                    </a:lnTo>
                    <a:lnTo>
                      <a:pt x="1464" y="2456"/>
                    </a:lnTo>
                    <a:cubicBezTo>
                      <a:pt x="1458" y="2455"/>
                      <a:pt x="1453" y="2455"/>
                      <a:pt x="1447" y="2454"/>
                    </a:cubicBezTo>
                    <a:lnTo>
                      <a:pt x="1438" y="2454"/>
                    </a:lnTo>
                    <a:lnTo>
                      <a:pt x="1383" y="2450"/>
                    </a:lnTo>
                    <a:cubicBezTo>
                      <a:pt x="1380" y="2449"/>
                      <a:pt x="1377" y="2449"/>
                      <a:pt x="1374" y="2449"/>
                    </a:cubicBezTo>
                    <a:lnTo>
                      <a:pt x="1334" y="2448"/>
                    </a:lnTo>
                    <a:cubicBezTo>
                      <a:pt x="1319" y="2447"/>
                      <a:pt x="1304" y="2448"/>
                      <a:pt x="1289" y="2448"/>
                    </a:cubicBezTo>
                    <a:lnTo>
                      <a:pt x="1280" y="2448"/>
                    </a:lnTo>
                    <a:cubicBezTo>
                      <a:pt x="1135" y="2451"/>
                      <a:pt x="992" y="2479"/>
                      <a:pt x="856" y="2531"/>
                    </a:cubicBezTo>
                    <a:cubicBezTo>
                      <a:pt x="793" y="2556"/>
                      <a:pt x="731" y="2585"/>
                      <a:pt x="672" y="2619"/>
                    </a:cubicBezTo>
                    <a:cubicBezTo>
                      <a:pt x="476" y="2732"/>
                      <a:pt x="313" y="2896"/>
                      <a:pt x="199" y="3092"/>
                    </a:cubicBezTo>
                    <a:cubicBezTo>
                      <a:pt x="129" y="3213"/>
                      <a:pt x="80" y="3344"/>
                      <a:pt x="52" y="3480"/>
                    </a:cubicBezTo>
                    <a:cubicBezTo>
                      <a:pt x="49" y="3492"/>
                      <a:pt x="47" y="3505"/>
                      <a:pt x="45" y="3517"/>
                    </a:cubicBezTo>
                    <a:cubicBezTo>
                      <a:pt x="44" y="3523"/>
                      <a:pt x="43" y="3528"/>
                      <a:pt x="42" y="3534"/>
                    </a:cubicBezTo>
                    <a:lnTo>
                      <a:pt x="38" y="3559"/>
                    </a:lnTo>
                    <a:cubicBezTo>
                      <a:pt x="37" y="3568"/>
                      <a:pt x="36" y="3576"/>
                      <a:pt x="35" y="3584"/>
                    </a:cubicBezTo>
                    <a:lnTo>
                      <a:pt x="28" y="3635"/>
                    </a:lnTo>
                    <a:cubicBezTo>
                      <a:pt x="27" y="3646"/>
                      <a:pt x="26" y="3657"/>
                      <a:pt x="25" y="3668"/>
                    </a:cubicBezTo>
                    <a:cubicBezTo>
                      <a:pt x="24" y="3674"/>
                      <a:pt x="24" y="3679"/>
                      <a:pt x="23" y="3685"/>
                    </a:cubicBezTo>
                    <a:cubicBezTo>
                      <a:pt x="17" y="3757"/>
                      <a:pt x="14" y="3823"/>
                      <a:pt x="14" y="3887"/>
                    </a:cubicBezTo>
                    <a:cubicBezTo>
                      <a:pt x="14" y="3889"/>
                      <a:pt x="14" y="3891"/>
                      <a:pt x="14" y="3893"/>
                    </a:cubicBezTo>
                    <a:cubicBezTo>
                      <a:pt x="14" y="4161"/>
                      <a:pt x="60" y="4427"/>
                      <a:pt x="150" y="4679"/>
                    </a:cubicBezTo>
                    <a:cubicBezTo>
                      <a:pt x="199" y="4816"/>
                      <a:pt x="260" y="4948"/>
                      <a:pt x="333" y="5074"/>
                    </a:cubicBezTo>
                    <a:cubicBezTo>
                      <a:pt x="394" y="5181"/>
                      <a:pt x="464" y="5283"/>
                      <a:pt x="542" y="5379"/>
                    </a:cubicBezTo>
                    <a:cubicBezTo>
                      <a:pt x="579" y="5426"/>
                      <a:pt x="623" y="5475"/>
                      <a:pt x="674" y="5530"/>
                    </a:cubicBezTo>
                    <a:lnTo>
                      <a:pt x="727" y="5584"/>
                    </a:lnTo>
                    <a:lnTo>
                      <a:pt x="744" y="5601"/>
                    </a:lnTo>
                    <a:cubicBezTo>
                      <a:pt x="762" y="5619"/>
                      <a:pt x="781" y="5637"/>
                      <a:pt x="799" y="5654"/>
                    </a:cubicBezTo>
                    <a:lnTo>
                      <a:pt x="813" y="5668"/>
                    </a:lnTo>
                    <a:cubicBezTo>
                      <a:pt x="913" y="5764"/>
                      <a:pt x="1015" y="5855"/>
                      <a:pt x="1093" y="5924"/>
                    </a:cubicBezTo>
                    <a:cubicBezTo>
                      <a:pt x="1126" y="5953"/>
                      <a:pt x="1158" y="5982"/>
                      <a:pt x="1191" y="6011"/>
                    </a:cubicBezTo>
                    <a:cubicBezTo>
                      <a:pt x="1250" y="6064"/>
                      <a:pt x="1312" y="6119"/>
                      <a:pt x="1371" y="6172"/>
                    </a:cubicBezTo>
                    <a:lnTo>
                      <a:pt x="1443" y="6237"/>
                    </a:lnTo>
                    <a:cubicBezTo>
                      <a:pt x="1445" y="6239"/>
                      <a:pt x="1448" y="6241"/>
                      <a:pt x="1450" y="6243"/>
                    </a:cubicBezTo>
                    <a:lnTo>
                      <a:pt x="1454" y="6246"/>
                    </a:lnTo>
                    <a:lnTo>
                      <a:pt x="1485" y="6271"/>
                    </a:lnTo>
                    <a:lnTo>
                      <a:pt x="1522" y="6301"/>
                    </a:lnTo>
                    <a:lnTo>
                      <a:pt x="1571" y="6339"/>
                    </a:lnTo>
                    <a:cubicBezTo>
                      <a:pt x="1604" y="6365"/>
                      <a:pt x="1636" y="6390"/>
                      <a:pt x="1668" y="6416"/>
                    </a:cubicBezTo>
                    <a:cubicBezTo>
                      <a:pt x="1694" y="6436"/>
                      <a:pt x="1716" y="6455"/>
                      <a:pt x="1737" y="6472"/>
                    </a:cubicBezTo>
                    <a:lnTo>
                      <a:pt x="1787" y="6515"/>
                    </a:lnTo>
                    <a:cubicBezTo>
                      <a:pt x="1791" y="6518"/>
                      <a:pt x="1794" y="6521"/>
                      <a:pt x="1797" y="6524"/>
                    </a:cubicBezTo>
                    <a:lnTo>
                      <a:pt x="1803" y="6529"/>
                    </a:lnTo>
                    <a:cubicBezTo>
                      <a:pt x="1844" y="6566"/>
                      <a:pt x="1882" y="6605"/>
                      <a:pt x="1918" y="6647"/>
                    </a:cubicBezTo>
                    <a:cubicBezTo>
                      <a:pt x="1970" y="6707"/>
                      <a:pt x="2016" y="6772"/>
                      <a:pt x="2056" y="6841"/>
                    </a:cubicBezTo>
                    <a:cubicBezTo>
                      <a:pt x="2071" y="6866"/>
                      <a:pt x="2085" y="6892"/>
                      <a:pt x="2098" y="6919"/>
                    </a:cubicBezTo>
                    <a:cubicBezTo>
                      <a:pt x="2121" y="6968"/>
                      <a:pt x="2142" y="7018"/>
                      <a:pt x="2159" y="7070"/>
                    </a:cubicBezTo>
                    <a:cubicBezTo>
                      <a:pt x="2176" y="7121"/>
                      <a:pt x="2189" y="7174"/>
                      <a:pt x="2199" y="7227"/>
                    </a:cubicBezTo>
                    <a:cubicBezTo>
                      <a:pt x="2212" y="7300"/>
                      <a:pt x="2219" y="7374"/>
                      <a:pt x="2219" y="7448"/>
                    </a:cubicBezTo>
                    <a:cubicBezTo>
                      <a:pt x="2219" y="7483"/>
                      <a:pt x="2217" y="7518"/>
                      <a:pt x="2214" y="7552"/>
                    </a:cubicBezTo>
                    <a:cubicBezTo>
                      <a:pt x="2204" y="7663"/>
                      <a:pt x="2182" y="7773"/>
                      <a:pt x="2148" y="7879"/>
                    </a:cubicBezTo>
                    <a:cubicBezTo>
                      <a:pt x="2113" y="7989"/>
                      <a:pt x="2069" y="8095"/>
                      <a:pt x="2016" y="8197"/>
                    </a:cubicBezTo>
                    <a:cubicBezTo>
                      <a:pt x="1919" y="8387"/>
                      <a:pt x="1792" y="8582"/>
                      <a:pt x="1626" y="8791"/>
                    </a:cubicBezTo>
                    <a:cubicBezTo>
                      <a:pt x="1493" y="8959"/>
                      <a:pt x="1340" y="9133"/>
                      <a:pt x="1144" y="934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53"/>
              <p:cNvSpPr/>
              <p:nvPr/>
            </p:nvSpPr>
            <p:spPr>
              <a:xfrm>
                <a:off x="4568760" y="1099440"/>
                <a:ext cx="2090520" cy="346608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9628" extrusionOk="0">
                    <a:moveTo>
                      <a:pt x="1195" y="9096"/>
                    </a:moveTo>
                    <a:cubicBezTo>
                      <a:pt x="1089" y="9207"/>
                      <a:pt x="982" y="9315"/>
                      <a:pt x="869" y="9429"/>
                    </a:cubicBezTo>
                    <a:cubicBezTo>
                      <a:pt x="806" y="9494"/>
                      <a:pt x="740" y="9561"/>
                      <a:pt x="675" y="9628"/>
                    </a:cubicBezTo>
                    <a:lnTo>
                      <a:pt x="665" y="9618"/>
                    </a:lnTo>
                    <a:cubicBezTo>
                      <a:pt x="730" y="9551"/>
                      <a:pt x="796" y="9484"/>
                      <a:pt x="859" y="9420"/>
                    </a:cubicBezTo>
                    <a:cubicBezTo>
                      <a:pt x="972" y="9305"/>
                      <a:pt x="1078" y="9198"/>
                      <a:pt x="1184" y="9086"/>
                    </a:cubicBezTo>
                    <a:cubicBezTo>
                      <a:pt x="1376" y="8884"/>
                      <a:pt x="1526" y="8714"/>
                      <a:pt x="1654" y="8552"/>
                    </a:cubicBezTo>
                    <a:cubicBezTo>
                      <a:pt x="1811" y="8352"/>
                      <a:pt x="1932" y="8169"/>
                      <a:pt x="2023" y="7990"/>
                    </a:cubicBezTo>
                    <a:cubicBezTo>
                      <a:pt x="2071" y="7898"/>
                      <a:pt x="2111" y="7802"/>
                      <a:pt x="2143" y="7703"/>
                    </a:cubicBezTo>
                    <a:cubicBezTo>
                      <a:pt x="2172" y="7610"/>
                      <a:pt x="2192" y="7515"/>
                      <a:pt x="2200" y="7419"/>
                    </a:cubicBezTo>
                    <a:cubicBezTo>
                      <a:pt x="2203" y="7389"/>
                      <a:pt x="2204" y="7359"/>
                      <a:pt x="2204" y="7329"/>
                    </a:cubicBezTo>
                    <a:cubicBezTo>
                      <a:pt x="2204" y="7268"/>
                      <a:pt x="2199" y="7206"/>
                      <a:pt x="2188" y="7145"/>
                    </a:cubicBezTo>
                    <a:cubicBezTo>
                      <a:pt x="2184" y="7124"/>
                      <a:pt x="2179" y="7102"/>
                      <a:pt x="2173" y="7079"/>
                    </a:cubicBezTo>
                    <a:lnTo>
                      <a:pt x="2164" y="7046"/>
                    </a:lnTo>
                    <a:lnTo>
                      <a:pt x="2154" y="7013"/>
                    </a:lnTo>
                    <a:cubicBezTo>
                      <a:pt x="2140" y="6970"/>
                      <a:pt x="2123" y="6928"/>
                      <a:pt x="2104" y="6888"/>
                    </a:cubicBezTo>
                    <a:cubicBezTo>
                      <a:pt x="2093" y="6865"/>
                      <a:pt x="2081" y="6843"/>
                      <a:pt x="2068" y="6821"/>
                    </a:cubicBezTo>
                    <a:cubicBezTo>
                      <a:pt x="2035" y="6763"/>
                      <a:pt x="1996" y="6709"/>
                      <a:pt x="1952" y="6658"/>
                    </a:cubicBezTo>
                    <a:cubicBezTo>
                      <a:pt x="1922" y="6623"/>
                      <a:pt x="1889" y="6589"/>
                      <a:pt x="1854" y="6558"/>
                    </a:cubicBezTo>
                    <a:lnTo>
                      <a:pt x="1849" y="6553"/>
                    </a:lnTo>
                    <a:cubicBezTo>
                      <a:pt x="1847" y="6551"/>
                      <a:pt x="1844" y="6549"/>
                      <a:pt x="1841" y="6546"/>
                    </a:cubicBezTo>
                    <a:lnTo>
                      <a:pt x="1826" y="6533"/>
                    </a:lnTo>
                    <a:lnTo>
                      <a:pt x="1794" y="6506"/>
                    </a:lnTo>
                    <a:cubicBezTo>
                      <a:pt x="1775" y="6490"/>
                      <a:pt x="1753" y="6472"/>
                      <a:pt x="1728" y="6452"/>
                    </a:cubicBezTo>
                    <a:cubicBezTo>
                      <a:pt x="1698" y="6428"/>
                      <a:pt x="1666" y="6403"/>
                      <a:pt x="1633" y="6377"/>
                    </a:cubicBezTo>
                    <a:lnTo>
                      <a:pt x="1584" y="6338"/>
                    </a:lnTo>
                    <a:lnTo>
                      <a:pt x="1498" y="6269"/>
                    </a:lnTo>
                    <a:lnTo>
                      <a:pt x="1423" y="6201"/>
                    </a:lnTo>
                    <a:cubicBezTo>
                      <a:pt x="1364" y="6148"/>
                      <a:pt x="1306" y="6097"/>
                      <a:pt x="1244" y="6042"/>
                    </a:cubicBezTo>
                    <a:cubicBezTo>
                      <a:pt x="1211" y="6013"/>
                      <a:pt x="1179" y="5984"/>
                      <a:pt x="1146" y="5955"/>
                    </a:cubicBezTo>
                    <a:cubicBezTo>
                      <a:pt x="1062" y="5880"/>
                      <a:pt x="962" y="5790"/>
                      <a:pt x="861" y="5693"/>
                    </a:cubicBezTo>
                    <a:lnTo>
                      <a:pt x="847" y="5680"/>
                    </a:lnTo>
                    <a:cubicBezTo>
                      <a:pt x="828" y="5662"/>
                      <a:pt x="809" y="5643"/>
                      <a:pt x="790" y="5624"/>
                    </a:cubicBezTo>
                    <a:lnTo>
                      <a:pt x="753" y="5588"/>
                    </a:lnTo>
                    <a:lnTo>
                      <a:pt x="716" y="5549"/>
                    </a:lnTo>
                    <a:cubicBezTo>
                      <a:pt x="660" y="5490"/>
                      <a:pt x="613" y="5437"/>
                      <a:pt x="572" y="5385"/>
                    </a:cubicBezTo>
                    <a:cubicBezTo>
                      <a:pt x="488" y="5281"/>
                      <a:pt x="412" y="5171"/>
                      <a:pt x="345" y="5055"/>
                    </a:cubicBezTo>
                    <a:cubicBezTo>
                      <a:pt x="267" y="4918"/>
                      <a:pt x="201" y="4775"/>
                      <a:pt x="148" y="4627"/>
                    </a:cubicBezTo>
                    <a:cubicBezTo>
                      <a:pt x="50" y="4354"/>
                      <a:pt x="0" y="4066"/>
                      <a:pt x="0" y="3775"/>
                    </a:cubicBezTo>
                    <a:cubicBezTo>
                      <a:pt x="0" y="3773"/>
                      <a:pt x="0" y="3771"/>
                      <a:pt x="0" y="3768"/>
                    </a:cubicBezTo>
                    <a:cubicBezTo>
                      <a:pt x="0" y="3699"/>
                      <a:pt x="3" y="3627"/>
                      <a:pt x="10" y="3549"/>
                    </a:cubicBezTo>
                    <a:lnTo>
                      <a:pt x="12" y="3532"/>
                    </a:lnTo>
                    <a:cubicBezTo>
                      <a:pt x="13" y="3520"/>
                      <a:pt x="14" y="3507"/>
                      <a:pt x="16" y="3495"/>
                    </a:cubicBezTo>
                    <a:lnTo>
                      <a:pt x="23" y="3440"/>
                    </a:lnTo>
                    <a:cubicBezTo>
                      <a:pt x="24" y="3431"/>
                      <a:pt x="25" y="3422"/>
                      <a:pt x="26" y="3413"/>
                    </a:cubicBezTo>
                    <a:lnTo>
                      <a:pt x="28" y="3400"/>
                    </a:lnTo>
                    <a:lnTo>
                      <a:pt x="34" y="3368"/>
                    </a:lnTo>
                    <a:cubicBezTo>
                      <a:pt x="36" y="3353"/>
                      <a:pt x="39" y="3338"/>
                      <a:pt x="42" y="3323"/>
                    </a:cubicBezTo>
                    <a:cubicBezTo>
                      <a:pt x="74" y="3166"/>
                      <a:pt x="131" y="3015"/>
                      <a:pt x="212" y="2875"/>
                    </a:cubicBezTo>
                    <a:cubicBezTo>
                      <a:pt x="342" y="2649"/>
                      <a:pt x="531" y="2461"/>
                      <a:pt x="757" y="2330"/>
                    </a:cubicBezTo>
                    <a:cubicBezTo>
                      <a:pt x="825" y="2291"/>
                      <a:pt x="896" y="2257"/>
                      <a:pt x="970" y="2229"/>
                    </a:cubicBezTo>
                    <a:cubicBezTo>
                      <a:pt x="1126" y="2169"/>
                      <a:pt x="1291" y="2136"/>
                      <a:pt x="1458" y="2133"/>
                    </a:cubicBezTo>
                    <a:lnTo>
                      <a:pt x="1467" y="2133"/>
                    </a:lnTo>
                    <a:cubicBezTo>
                      <a:pt x="1485" y="2133"/>
                      <a:pt x="1503" y="2132"/>
                      <a:pt x="1521" y="2133"/>
                    </a:cubicBezTo>
                    <a:lnTo>
                      <a:pt x="1567" y="2134"/>
                    </a:lnTo>
                    <a:cubicBezTo>
                      <a:pt x="1571" y="2134"/>
                      <a:pt x="1574" y="2135"/>
                      <a:pt x="1577" y="2135"/>
                    </a:cubicBezTo>
                    <a:lnTo>
                      <a:pt x="1638" y="2139"/>
                    </a:lnTo>
                    <a:lnTo>
                      <a:pt x="1647" y="2140"/>
                    </a:lnTo>
                    <a:cubicBezTo>
                      <a:pt x="1654" y="2140"/>
                      <a:pt x="1660" y="2140"/>
                      <a:pt x="1666" y="2141"/>
                    </a:cubicBezTo>
                    <a:lnTo>
                      <a:pt x="1749" y="2151"/>
                    </a:lnTo>
                    <a:cubicBezTo>
                      <a:pt x="1762" y="2152"/>
                      <a:pt x="1775" y="2154"/>
                      <a:pt x="1788" y="2156"/>
                    </a:cubicBezTo>
                    <a:lnTo>
                      <a:pt x="1804" y="2159"/>
                    </a:lnTo>
                    <a:cubicBezTo>
                      <a:pt x="1834" y="2163"/>
                      <a:pt x="1864" y="2169"/>
                      <a:pt x="1892" y="2174"/>
                    </a:cubicBezTo>
                    <a:lnTo>
                      <a:pt x="1912" y="2178"/>
                    </a:lnTo>
                    <a:cubicBezTo>
                      <a:pt x="1926" y="2180"/>
                      <a:pt x="1941" y="2184"/>
                      <a:pt x="1955" y="2187"/>
                    </a:cubicBezTo>
                    <a:lnTo>
                      <a:pt x="2017" y="2201"/>
                    </a:lnTo>
                    <a:lnTo>
                      <a:pt x="2070" y="2214"/>
                    </a:lnTo>
                    <a:lnTo>
                      <a:pt x="2085" y="2218"/>
                    </a:lnTo>
                    <a:cubicBezTo>
                      <a:pt x="2097" y="2221"/>
                      <a:pt x="2109" y="2224"/>
                      <a:pt x="2121" y="2228"/>
                    </a:cubicBezTo>
                    <a:lnTo>
                      <a:pt x="2149" y="2236"/>
                    </a:lnTo>
                    <a:cubicBezTo>
                      <a:pt x="2173" y="2243"/>
                      <a:pt x="2198" y="2250"/>
                      <a:pt x="2222" y="2258"/>
                    </a:cubicBezTo>
                    <a:lnTo>
                      <a:pt x="2272" y="2274"/>
                    </a:lnTo>
                    <a:cubicBezTo>
                      <a:pt x="2283" y="2278"/>
                      <a:pt x="2293" y="2281"/>
                      <a:pt x="2304" y="2285"/>
                    </a:cubicBezTo>
                    <a:lnTo>
                      <a:pt x="2321" y="2291"/>
                    </a:lnTo>
                    <a:cubicBezTo>
                      <a:pt x="2444" y="2334"/>
                      <a:pt x="2567" y="2383"/>
                      <a:pt x="2698" y="2442"/>
                    </a:cubicBezTo>
                    <a:cubicBezTo>
                      <a:pt x="2937" y="2550"/>
                      <a:pt x="3161" y="2669"/>
                      <a:pt x="3388" y="2792"/>
                    </a:cubicBezTo>
                    <a:lnTo>
                      <a:pt x="3438" y="2819"/>
                    </a:lnTo>
                    <a:cubicBezTo>
                      <a:pt x="3533" y="2870"/>
                      <a:pt x="3623" y="2919"/>
                      <a:pt x="3713" y="2966"/>
                    </a:cubicBezTo>
                    <a:cubicBezTo>
                      <a:pt x="3761" y="2991"/>
                      <a:pt x="3816" y="3020"/>
                      <a:pt x="3872" y="3048"/>
                    </a:cubicBezTo>
                    <a:lnTo>
                      <a:pt x="3912" y="3067"/>
                    </a:lnTo>
                    <a:lnTo>
                      <a:pt x="3991" y="3105"/>
                    </a:lnTo>
                    <a:lnTo>
                      <a:pt x="4034" y="3125"/>
                    </a:lnTo>
                    <a:cubicBezTo>
                      <a:pt x="4040" y="3128"/>
                      <a:pt x="4044" y="3130"/>
                      <a:pt x="4048" y="3132"/>
                    </a:cubicBezTo>
                    <a:lnTo>
                      <a:pt x="4084" y="3149"/>
                    </a:lnTo>
                    <a:cubicBezTo>
                      <a:pt x="4094" y="3154"/>
                      <a:pt x="4104" y="3159"/>
                      <a:pt x="4113" y="3163"/>
                    </a:cubicBezTo>
                    <a:lnTo>
                      <a:pt x="4149" y="3178"/>
                    </a:lnTo>
                    <a:cubicBezTo>
                      <a:pt x="4156" y="3182"/>
                      <a:pt x="4163" y="3185"/>
                      <a:pt x="4171" y="3188"/>
                    </a:cubicBezTo>
                    <a:lnTo>
                      <a:pt x="4185" y="3193"/>
                    </a:lnTo>
                    <a:cubicBezTo>
                      <a:pt x="4201" y="3200"/>
                      <a:pt x="4217" y="3206"/>
                      <a:pt x="4233" y="3212"/>
                    </a:cubicBezTo>
                    <a:cubicBezTo>
                      <a:pt x="4241" y="3215"/>
                      <a:pt x="4249" y="3218"/>
                      <a:pt x="4257" y="3221"/>
                    </a:cubicBezTo>
                    <a:lnTo>
                      <a:pt x="4311" y="3239"/>
                    </a:lnTo>
                    <a:lnTo>
                      <a:pt x="4329" y="3244"/>
                    </a:lnTo>
                    <a:cubicBezTo>
                      <a:pt x="4377" y="3259"/>
                      <a:pt x="4425" y="3271"/>
                      <a:pt x="4474" y="3281"/>
                    </a:cubicBezTo>
                    <a:cubicBezTo>
                      <a:pt x="4522" y="3291"/>
                      <a:pt x="4571" y="3298"/>
                      <a:pt x="4620" y="3302"/>
                    </a:cubicBezTo>
                    <a:lnTo>
                      <a:pt x="4633" y="3303"/>
                    </a:lnTo>
                    <a:cubicBezTo>
                      <a:pt x="4641" y="3304"/>
                      <a:pt x="4649" y="3305"/>
                      <a:pt x="4655" y="3305"/>
                    </a:cubicBezTo>
                    <a:lnTo>
                      <a:pt x="4692" y="3307"/>
                    </a:lnTo>
                    <a:lnTo>
                      <a:pt x="4707" y="3307"/>
                    </a:lnTo>
                    <a:cubicBezTo>
                      <a:pt x="4725" y="3307"/>
                      <a:pt x="4744" y="3307"/>
                      <a:pt x="4763" y="3307"/>
                    </a:cubicBezTo>
                    <a:cubicBezTo>
                      <a:pt x="4810" y="3305"/>
                      <a:pt x="4856" y="3301"/>
                      <a:pt x="4903" y="3295"/>
                    </a:cubicBezTo>
                    <a:cubicBezTo>
                      <a:pt x="4993" y="3281"/>
                      <a:pt x="5082" y="3256"/>
                      <a:pt x="5166" y="3219"/>
                    </a:cubicBezTo>
                    <a:cubicBezTo>
                      <a:pt x="5198" y="3205"/>
                      <a:pt x="5230" y="3188"/>
                      <a:pt x="5261" y="3171"/>
                    </a:cubicBezTo>
                    <a:cubicBezTo>
                      <a:pt x="5308" y="3143"/>
                      <a:pt x="5353" y="3112"/>
                      <a:pt x="5395" y="3078"/>
                    </a:cubicBezTo>
                    <a:cubicBezTo>
                      <a:pt x="5465" y="3020"/>
                      <a:pt x="5527" y="2953"/>
                      <a:pt x="5579" y="2878"/>
                    </a:cubicBezTo>
                    <a:cubicBezTo>
                      <a:pt x="5597" y="2852"/>
                      <a:pt x="5614" y="2825"/>
                      <a:pt x="5630" y="2798"/>
                    </a:cubicBezTo>
                    <a:cubicBezTo>
                      <a:pt x="5661" y="2744"/>
                      <a:pt x="5688" y="2688"/>
                      <a:pt x="5709" y="2630"/>
                    </a:cubicBezTo>
                    <a:cubicBezTo>
                      <a:pt x="5726" y="2585"/>
                      <a:pt x="5740" y="2539"/>
                      <a:pt x="5752" y="2493"/>
                    </a:cubicBezTo>
                    <a:cubicBezTo>
                      <a:pt x="5764" y="2445"/>
                      <a:pt x="5773" y="2397"/>
                      <a:pt x="5779" y="2349"/>
                    </a:cubicBezTo>
                    <a:cubicBezTo>
                      <a:pt x="5786" y="2300"/>
                      <a:pt x="5790" y="2250"/>
                      <a:pt x="5792" y="2201"/>
                    </a:cubicBezTo>
                    <a:cubicBezTo>
                      <a:pt x="5794" y="2156"/>
                      <a:pt x="5793" y="2108"/>
                      <a:pt x="5790" y="2049"/>
                    </a:cubicBezTo>
                    <a:lnTo>
                      <a:pt x="5788" y="2011"/>
                    </a:lnTo>
                    <a:lnTo>
                      <a:pt x="5784" y="1973"/>
                    </a:lnTo>
                    <a:cubicBezTo>
                      <a:pt x="5783" y="1962"/>
                      <a:pt x="5782" y="1950"/>
                      <a:pt x="5780" y="1939"/>
                    </a:cubicBezTo>
                    <a:lnTo>
                      <a:pt x="5779" y="1935"/>
                    </a:lnTo>
                    <a:cubicBezTo>
                      <a:pt x="5779" y="1930"/>
                      <a:pt x="5778" y="1925"/>
                      <a:pt x="5778" y="1920"/>
                    </a:cubicBezTo>
                    <a:cubicBezTo>
                      <a:pt x="5777" y="1912"/>
                      <a:pt x="5776" y="1904"/>
                      <a:pt x="5774" y="1896"/>
                    </a:cubicBezTo>
                    <a:cubicBezTo>
                      <a:pt x="5773" y="1890"/>
                      <a:pt x="5772" y="1884"/>
                      <a:pt x="5771" y="1877"/>
                    </a:cubicBezTo>
                    <a:cubicBezTo>
                      <a:pt x="5768" y="1858"/>
                      <a:pt x="5765" y="1839"/>
                      <a:pt x="5761" y="1819"/>
                    </a:cubicBezTo>
                    <a:lnTo>
                      <a:pt x="5758" y="1800"/>
                    </a:lnTo>
                    <a:cubicBezTo>
                      <a:pt x="5757" y="1793"/>
                      <a:pt x="5755" y="1787"/>
                      <a:pt x="5754" y="1781"/>
                    </a:cubicBezTo>
                    <a:lnTo>
                      <a:pt x="5746" y="1744"/>
                    </a:lnTo>
                    <a:cubicBezTo>
                      <a:pt x="5744" y="1736"/>
                      <a:pt x="5742" y="1728"/>
                      <a:pt x="5740" y="1720"/>
                    </a:cubicBezTo>
                    <a:cubicBezTo>
                      <a:pt x="5739" y="1716"/>
                      <a:pt x="5738" y="1711"/>
                      <a:pt x="5737" y="1707"/>
                    </a:cubicBezTo>
                    <a:lnTo>
                      <a:pt x="5727" y="1670"/>
                    </a:lnTo>
                    <a:lnTo>
                      <a:pt x="5722" y="1656"/>
                    </a:lnTo>
                    <a:cubicBezTo>
                      <a:pt x="5716" y="1636"/>
                      <a:pt x="5710" y="1614"/>
                      <a:pt x="5703" y="1594"/>
                    </a:cubicBezTo>
                    <a:cubicBezTo>
                      <a:pt x="5689" y="1548"/>
                      <a:pt x="5672" y="1500"/>
                      <a:pt x="5649" y="1443"/>
                    </a:cubicBezTo>
                    <a:lnTo>
                      <a:pt x="5633" y="1405"/>
                    </a:lnTo>
                    <a:cubicBezTo>
                      <a:pt x="5630" y="1397"/>
                      <a:pt x="5627" y="1389"/>
                      <a:pt x="5623" y="1381"/>
                    </a:cubicBezTo>
                    <a:cubicBezTo>
                      <a:pt x="5621" y="1377"/>
                      <a:pt x="5619" y="1372"/>
                      <a:pt x="5617" y="1368"/>
                    </a:cubicBezTo>
                    <a:cubicBezTo>
                      <a:pt x="5610" y="1350"/>
                      <a:pt x="5602" y="1333"/>
                      <a:pt x="5594" y="1316"/>
                    </a:cubicBezTo>
                    <a:cubicBezTo>
                      <a:pt x="5590" y="1308"/>
                      <a:pt x="5587" y="1301"/>
                      <a:pt x="5583" y="1293"/>
                    </a:cubicBezTo>
                    <a:cubicBezTo>
                      <a:pt x="5560" y="1246"/>
                      <a:pt x="5536" y="1196"/>
                      <a:pt x="5508" y="1145"/>
                    </a:cubicBezTo>
                    <a:cubicBezTo>
                      <a:pt x="5499" y="1129"/>
                      <a:pt x="5490" y="1114"/>
                      <a:pt x="5481" y="1098"/>
                    </a:cubicBezTo>
                    <a:cubicBezTo>
                      <a:pt x="5476" y="1089"/>
                      <a:pt x="5471" y="1081"/>
                      <a:pt x="5466" y="1072"/>
                    </a:cubicBezTo>
                    <a:lnTo>
                      <a:pt x="5445" y="1036"/>
                    </a:lnTo>
                    <a:cubicBezTo>
                      <a:pt x="5438" y="1023"/>
                      <a:pt x="5431" y="1011"/>
                      <a:pt x="5423" y="999"/>
                    </a:cubicBezTo>
                    <a:cubicBezTo>
                      <a:pt x="5394" y="952"/>
                      <a:pt x="5363" y="904"/>
                      <a:pt x="5331" y="855"/>
                    </a:cubicBezTo>
                    <a:cubicBezTo>
                      <a:pt x="5267" y="760"/>
                      <a:pt x="5198" y="664"/>
                      <a:pt x="5127" y="571"/>
                    </a:cubicBezTo>
                    <a:cubicBezTo>
                      <a:pt x="4987" y="388"/>
                      <a:pt x="4835" y="208"/>
                      <a:pt x="4666" y="9"/>
                    </a:cubicBezTo>
                    <a:lnTo>
                      <a:pt x="4677" y="0"/>
                    </a:lnTo>
                    <a:cubicBezTo>
                      <a:pt x="4846" y="199"/>
                      <a:pt x="4998" y="379"/>
                      <a:pt x="5138" y="562"/>
                    </a:cubicBezTo>
                    <a:cubicBezTo>
                      <a:pt x="5209" y="656"/>
                      <a:pt x="5278" y="752"/>
                      <a:pt x="5343" y="847"/>
                    </a:cubicBezTo>
                    <a:cubicBezTo>
                      <a:pt x="5375" y="896"/>
                      <a:pt x="5406" y="944"/>
                      <a:pt x="5435" y="992"/>
                    </a:cubicBezTo>
                    <a:cubicBezTo>
                      <a:pt x="5443" y="1004"/>
                      <a:pt x="5450" y="1016"/>
                      <a:pt x="5457" y="1029"/>
                    </a:cubicBezTo>
                    <a:lnTo>
                      <a:pt x="5479" y="1065"/>
                    </a:lnTo>
                    <a:cubicBezTo>
                      <a:pt x="5484" y="1074"/>
                      <a:pt x="5488" y="1082"/>
                      <a:pt x="5493" y="1091"/>
                    </a:cubicBezTo>
                    <a:cubicBezTo>
                      <a:pt x="5502" y="1107"/>
                      <a:pt x="5511" y="1123"/>
                      <a:pt x="5520" y="1139"/>
                    </a:cubicBezTo>
                    <a:cubicBezTo>
                      <a:pt x="5548" y="1189"/>
                      <a:pt x="5573" y="1240"/>
                      <a:pt x="5596" y="1287"/>
                    </a:cubicBezTo>
                    <a:cubicBezTo>
                      <a:pt x="5599" y="1295"/>
                      <a:pt x="5603" y="1302"/>
                      <a:pt x="5606" y="1310"/>
                    </a:cubicBezTo>
                    <a:cubicBezTo>
                      <a:pt x="5614" y="1327"/>
                      <a:pt x="5623" y="1345"/>
                      <a:pt x="5630" y="1362"/>
                    </a:cubicBezTo>
                    <a:cubicBezTo>
                      <a:pt x="5632" y="1367"/>
                      <a:pt x="5634" y="1371"/>
                      <a:pt x="5636" y="1376"/>
                    </a:cubicBezTo>
                    <a:cubicBezTo>
                      <a:pt x="5639" y="1384"/>
                      <a:pt x="5643" y="1392"/>
                      <a:pt x="5646" y="1400"/>
                    </a:cubicBezTo>
                    <a:lnTo>
                      <a:pt x="5662" y="1437"/>
                    </a:lnTo>
                    <a:cubicBezTo>
                      <a:pt x="5685" y="1495"/>
                      <a:pt x="5702" y="1544"/>
                      <a:pt x="5717" y="1590"/>
                    </a:cubicBezTo>
                    <a:cubicBezTo>
                      <a:pt x="5723" y="1610"/>
                      <a:pt x="5730" y="1632"/>
                      <a:pt x="5736" y="1652"/>
                    </a:cubicBezTo>
                    <a:lnTo>
                      <a:pt x="5745" y="1685"/>
                    </a:lnTo>
                    <a:lnTo>
                      <a:pt x="5750" y="1704"/>
                    </a:lnTo>
                    <a:cubicBezTo>
                      <a:pt x="5751" y="1708"/>
                      <a:pt x="5752" y="1712"/>
                      <a:pt x="5753" y="1717"/>
                    </a:cubicBezTo>
                    <a:cubicBezTo>
                      <a:pt x="5756" y="1725"/>
                      <a:pt x="5758" y="1733"/>
                      <a:pt x="5760" y="1741"/>
                    </a:cubicBezTo>
                    <a:lnTo>
                      <a:pt x="5768" y="1778"/>
                    </a:lnTo>
                    <a:cubicBezTo>
                      <a:pt x="5769" y="1784"/>
                      <a:pt x="5770" y="1790"/>
                      <a:pt x="5772" y="1798"/>
                    </a:cubicBezTo>
                    <a:lnTo>
                      <a:pt x="5775" y="1817"/>
                    </a:lnTo>
                    <a:cubicBezTo>
                      <a:pt x="5779" y="1836"/>
                      <a:pt x="5782" y="1856"/>
                      <a:pt x="5785" y="1875"/>
                    </a:cubicBezTo>
                    <a:cubicBezTo>
                      <a:pt x="5786" y="1882"/>
                      <a:pt x="5787" y="1888"/>
                      <a:pt x="5788" y="1894"/>
                    </a:cubicBezTo>
                    <a:cubicBezTo>
                      <a:pt x="5790" y="1903"/>
                      <a:pt x="5791" y="1911"/>
                      <a:pt x="5792" y="1919"/>
                    </a:cubicBezTo>
                    <a:cubicBezTo>
                      <a:pt x="5792" y="1923"/>
                      <a:pt x="5793" y="1928"/>
                      <a:pt x="5794" y="1933"/>
                    </a:cubicBezTo>
                    <a:lnTo>
                      <a:pt x="5794" y="1938"/>
                    </a:lnTo>
                    <a:cubicBezTo>
                      <a:pt x="5796" y="1949"/>
                      <a:pt x="5797" y="1960"/>
                      <a:pt x="5798" y="1972"/>
                    </a:cubicBezTo>
                    <a:lnTo>
                      <a:pt x="5802" y="2010"/>
                    </a:lnTo>
                    <a:lnTo>
                      <a:pt x="5804" y="2048"/>
                    </a:lnTo>
                    <a:cubicBezTo>
                      <a:pt x="5807" y="2107"/>
                      <a:pt x="5808" y="2156"/>
                      <a:pt x="5806" y="2201"/>
                    </a:cubicBezTo>
                    <a:cubicBezTo>
                      <a:pt x="5805" y="2251"/>
                      <a:pt x="5800" y="2301"/>
                      <a:pt x="5793" y="2351"/>
                    </a:cubicBezTo>
                    <a:cubicBezTo>
                      <a:pt x="5787" y="2400"/>
                      <a:pt x="5777" y="2448"/>
                      <a:pt x="5765" y="2496"/>
                    </a:cubicBezTo>
                    <a:cubicBezTo>
                      <a:pt x="5754" y="2543"/>
                      <a:pt x="5739" y="2589"/>
                      <a:pt x="5722" y="2635"/>
                    </a:cubicBezTo>
                    <a:cubicBezTo>
                      <a:pt x="5700" y="2694"/>
                      <a:pt x="5673" y="2751"/>
                      <a:pt x="5642" y="2805"/>
                    </a:cubicBezTo>
                    <a:cubicBezTo>
                      <a:pt x="5626" y="2833"/>
                      <a:pt x="5609" y="2859"/>
                      <a:pt x="5591" y="2885"/>
                    </a:cubicBezTo>
                    <a:cubicBezTo>
                      <a:pt x="5538" y="2960"/>
                      <a:pt x="5476" y="3028"/>
                      <a:pt x="5405" y="3087"/>
                    </a:cubicBezTo>
                    <a:cubicBezTo>
                      <a:pt x="5362" y="3122"/>
                      <a:pt x="5317" y="3154"/>
                      <a:pt x="5269" y="3181"/>
                    </a:cubicBezTo>
                    <a:cubicBezTo>
                      <a:pt x="5238" y="3199"/>
                      <a:pt x="5205" y="3216"/>
                      <a:pt x="5172" y="3230"/>
                    </a:cubicBezTo>
                    <a:cubicBezTo>
                      <a:pt x="5087" y="3268"/>
                      <a:pt x="4998" y="3293"/>
                      <a:pt x="4906" y="3307"/>
                    </a:cubicBezTo>
                    <a:cubicBezTo>
                      <a:pt x="4859" y="3314"/>
                      <a:pt x="4812" y="3318"/>
                      <a:pt x="4764" y="3319"/>
                    </a:cubicBezTo>
                    <a:cubicBezTo>
                      <a:pt x="4756" y="3320"/>
                      <a:pt x="4747" y="3320"/>
                      <a:pt x="4738" y="3320"/>
                    </a:cubicBezTo>
                    <a:lnTo>
                      <a:pt x="4707" y="3320"/>
                    </a:lnTo>
                    <a:lnTo>
                      <a:pt x="4692" y="3320"/>
                    </a:lnTo>
                    <a:lnTo>
                      <a:pt x="4656" y="3318"/>
                    </a:lnTo>
                    <a:cubicBezTo>
                      <a:pt x="4648" y="3318"/>
                      <a:pt x="4641" y="3317"/>
                      <a:pt x="4633" y="3316"/>
                    </a:cubicBezTo>
                    <a:lnTo>
                      <a:pt x="4619" y="3315"/>
                    </a:lnTo>
                    <a:cubicBezTo>
                      <a:pt x="4570" y="3311"/>
                      <a:pt x="4521" y="3304"/>
                      <a:pt x="4473" y="3294"/>
                    </a:cubicBezTo>
                    <a:cubicBezTo>
                      <a:pt x="4423" y="3284"/>
                      <a:pt x="4374" y="3272"/>
                      <a:pt x="4326" y="3257"/>
                    </a:cubicBezTo>
                    <a:lnTo>
                      <a:pt x="4308" y="3252"/>
                    </a:lnTo>
                    <a:lnTo>
                      <a:pt x="4253" y="3233"/>
                    </a:lnTo>
                    <a:cubicBezTo>
                      <a:pt x="4245" y="3230"/>
                      <a:pt x="4237" y="3227"/>
                      <a:pt x="4229" y="3224"/>
                    </a:cubicBezTo>
                    <a:cubicBezTo>
                      <a:pt x="4213" y="3219"/>
                      <a:pt x="4196" y="3213"/>
                      <a:pt x="4180" y="3206"/>
                    </a:cubicBezTo>
                    <a:lnTo>
                      <a:pt x="4167" y="3200"/>
                    </a:lnTo>
                    <a:cubicBezTo>
                      <a:pt x="4159" y="3197"/>
                      <a:pt x="4152" y="3194"/>
                      <a:pt x="4144" y="3191"/>
                    </a:cubicBezTo>
                    <a:lnTo>
                      <a:pt x="4108" y="3175"/>
                    </a:lnTo>
                    <a:cubicBezTo>
                      <a:pt x="4100" y="3171"/>
                      <a:pt x="4089" y="3166"/>
                      <a:pt x="4079" y="3161"/>
                    </a:cubicBezTo>
                    <a:lnTo>
                      <a:pt x="4043" y="3144"/>
                    </a:lnTo>
                    <a:cubicBezTo>
                      <a:pt x="4039" y="3142"/>
                      <a:pt x="4034" y="3139"/>
                      <a:pt x="4029" y="3137"/>
                    </a:cubicBezTo>
                    <a:lnTo>
                      <a:pt x="4032" y="3131"/>
                    </a:lnTo>
                    <a:lnTo>
                      <a:pt x="4029" y="3137"/>
                    </a:lnTo>
                    <a:lnTo>
                      <a:pt x="3946" y="3098"/>
                    </a:lnTo>
                    <a:lnTo>
                      <a:pt x="3906" y="3079"/>
                    </a:lnTo>
                    <a:lnTo>
                      <a:pt x="3867" y="3060"/>
                    </a:lnTo>
                    <a:cubicBezTo>
                      <a:pt x="3810" y="3032"/>
                      <a:pt x="3755" y="3003"/>
                      <a:pt x="3708" y="2978"/>
                    </a:cubicBezTo>
                    <a:cubicBezTo>
                      <a:pt x="3617" y="2930"/>
                      <a:pt x="3527" y="2882"/>
                      <a:pt x="3432" y="2830"/>
                    </a:cubicBezTo>
                    <a:lnTo>
                      <a:pt x="3382" y="2804"/>
                    </a:lnTo>
                    <a:cubicBezTo>
                      <a:pt x="3155" y="2681"/>
                      <a:pt x="2931" y="2562"/>
                      <a:pt x="2693" y="2455"/>
                    </a:cubicBezTo>
                    <a:cubicBezTo>
                      <a:pt x="2563" y="2396"/>
                      <a:pt x="2440" y="2346"/>
                      <a:pt x="2317" y="2304"/>
                    </a:cubicBezTo>
                    <a:lnTo>
                      <a:pt x="2300" y="2298"/>
                    </a:lnTo>
                    <a:cubicBezTo>
                      <a:pt x="2289" y="2294"/>
                      <a:pt x="2279" y="2291"/>
                      <a:pt x="2268" y="2287"/>
                    </a:cubicBezTo>
                    <a:lnTo>
                      <a:pt x="2218" y="2271"/>
                    </a:lnTo>
                    <a:cubicBezTo>
                      <a:pt x="2195" y="2263"/>
                      <a:pt x="2170" y="2256"/>
                      <a:pt x="2146" y="2249"/>
                    </a:cubicBezTo>
                    <a:lnTo>
                      <a:pt x="2118" y="2241"/>
                    </a:lnTo>
                    <a:cubicBezTo>
                      <a:pt x="2106" y="2237"/>
                      <a:pt x="2094" y="2234"/>
                      <a:pt x="2082" y="2231"/>
                    </a:cubicBezTo>
                    <a:lnTo>
                      <a:pt x="2067" y="2227"/>
                    </a:lnTo>
                    <a:lnTo>
                      <a:pt x="2015" y="2214"/>
                    </a:lnTo>
                    <a:lnTo>
                      <a:pt x="1953" y="2200"/>
                    </a:lnTo>
                    <a:cubicBezTo>
                      <a:pt x="1939" y="2197"/>
                      <a:pt x="1924" y="2194"/>
                      <a:pt x="1910" y="2191"/>
                    </a:cubicBezTo>
                    <a:lnTo>
                      <a:pt x="1891" y="2188"/>
                    </a:lnTo>
                    <a:cubicBezTo>
                      <a:pt x="1862" y="2182"/>
                      <a:pt x="1832" y="2176"/>
                      <a:pt x="1803" y="2172"/>
                    </a:cubicBezTo>
                    <a:lnTo>
                      <a:pt x="1787" y="2170"/>
                    </a:lnTo>
                    <a:cubicBezTo>
                      <a:pt x="1774" y="2168"/>
                      <a:pt x="1761" y="2166"/>
                      <a:pt x="1748" y="2164"/>
                    </a:cubicBezTo>
                    <a:lnTo>
                      <a:pt x="1666" y="2155"/>
                    </a:lnTo>
                    <a:cubicBezTo>
                      <a:pt x="1660" y="2154"/>
                      <a:pt x="1653" y="2154"/>
                      <a:pt x="1647" y="2153"/>
                    </a:cubicBezTo>
                    <a:lnTo>
                      <a:pt x="1638" y="2152"/>
                    </a:lnTo>
                    <a:lnTo>
                      <a:pt x="1577" y="2148"/>
                    </a:lnTo>
                    <a:cubicBezTo>
                      <a:pt x="1574" y="2148"/>
                      <a:pt x="1571" y="2148"/>
                      <a:pt x="1568" y="2148"/>
                    </a:cubicBezTo>
                    <a:lnTo>
                      <a:pt x="1521" y="2146"/>
                    </a:lnTo>
                    <a:cubicBezTo>
                      <a:pt x="1504" y="2145"/>
                      <a:pt x="1486" y="2146"/>
                      <a:pt x="1468" y="2146"/>
                    </a:cubicBezTo>
                    <a:lnTo>
                      <a:pt x="1459" y="2146"/>
                    </a:lnTo>
                    <a:cubicBezTo>
                      <a:pt x="1294" y="2150"/>
                      <a:pt x="1130" y="2182"/>
                      <a:pt x="975" y="2241"/>
                    </a:cubicBezTo>
                    <a:cubicBezTo>
                      <a:pt x="902" y="2269"/>
                      <a:pt x="832" y="2303"/>
                      <a:pt x="765" y="2342"/>
                    </a:cubicBezTo>
                    <a:cubicBezTo>
                      <a:pt x="540" y="2471"/>
                      <a:pt x="354" y="2658"/>
                      <a:pt x="224" y="2882"/>
                    </a:cubicBezTo>
                    <a:cubicBezTo>
                      <a:pt x="145" y="3020"/>
                      <a:pt x="88" y="3170"/>
                      <a:pt x="56" y="3325"/>
                    </a:cubicBezTo>
                    <a:cubicBezTo>
                      <a:pt x="53" y="3340"/>
                      <a:pt x="50" y="3355"/>
                      <a:pt x="48" y="3370"/>
                    </a:cubicBezTo>
                    <a:lnTo>
                      <a:pt x="43" y="3401"/>
                    </a:lnTo>
                    <a:lnTo>
                      <a:pt x="41" y="3415"/>
                    </a:lnTo>
                    <a:cubicBezTo>
                      <a:pt x="39" y="3424"/>
                      <a:pt x="38" y="3433"/>
                      <a:pt x="37" y="3442"/>
                    </a:cubicBezTo>
                    <a:lnTo>
                      <a:pt x="30" y="3496"/>
                    </a:lnTo>
                    <a:cubicBezTo>
                      <a:pt x="29" y="3508"/>
                      <a:pt x="28" y="3521"/>
                      <a:pt x="26" y="3533"/>
                    </a:cubicBezTo>
                    <a:lnTo>
                      <a:pt x="25" y="3550"/>
                    </a:lnTo>
                    <a:cubicBezTo>
                      <a:pt x="18" y="3628"/>
                      <a:pt x="15" y="3699"/>
                      <a:pt x="15" y="3768"/>
                    </a:cubicBezTo>
                    <a:cubicBezTo>
                      <a:pt x="15" y="3770"/>
                      <a:pt x="15" y="3773"/>
                      <a:pt x="15" y="3775"/>
                    </a:cubicBezTo>
                    <a:cubicBezTo>
                      <a:pt x="15" y="4064"/>
                      <a:pt x="64" y="4350"/>
                      <a:pt x="161" y="4622"/>
                    </a:cubicBezTo>
                    <a:cubicBezTo>
                      <a:pt x="214" y="4770"/>
                      <a:pt x="279" y="4912"/>
                      <a:pt x="358" y="5047"/>
                    </a:cubicBezTo>
                    <a:cubicBezTo>
                      <a:pt x="424" y="5163"/>
                      <a:pt x="500" y="5273"/>
                      <a:pt x="583" y="5376"/>
                    </a:cubicBezTo>
                    <a:cubicBezTo>
                      <a:pt x="624" y="5427"/>
                      <a:pt x="671" y="5481"/>
                      <a:pt x="726" y="5539"/>
                    </a:cubicBezTo>
                    <a:lnTo>
                      <a:pt x="782" y="5596"/>
                    </a:lnTo>
                    <a:lnTo>
                      <a:pt x="799" y="5614"/>
                    </a:lnTo>
                    <a:cubicBezTo>
                      <a:pt x="818" y="5633"/>
                      <a:pt x="838" y="5651"/>
                      <a:pt x="856" y="5669"/>
                    </a:cubicBezTo>
                    <a:lnTo>
                      <a:pt x="870" y="5683"/>
                    </a:lnTo>
                    <a:cubicBezTo>
                      <a:pt x="971" y="5780"/>
                      <a:pt x="1071" y="5869"/>
                      <a:pt x="1155" y="5944"/>
                    </a:cubicBezTo>
                    <a:cubicBezTo>
                      <a:pt x="1188" y="5973"/>
                      <a:pt x="1221" y="6002"/>
                      <a:pt x="1253" y="6031"/>
                    </a:cubicBezTo>
                    <a:cubicBezTo>
                      <a:pt x="1315" y="6086"/>
                      <a:pt x="1374" y="6138"/>
                      <a:pt x="1432" y="6190"/>
                    </a:cubicBezTo>
                    <a:lnTo>
                      <a:pt x="1513" y="6263"/>
                    </a:lnTo>
                    <a:lnTo>
                      <a:pt x="1555" y="6297"/>
                    </a:lnTo>
                    <a:lnTo>
                      <a:pt x="1593" y="6327"/>
                    </a:lnTo>
                    <a:lnTo>
                      <a:pt x="1641" y="6365"/>
                    </a:lnTo>
                    <a:cubicBezTo>
                      <a:pt x="1675" y="6391"/>
                      <a:pt x="1706" y="6416"/>
                      <a:pt x="1737" y="6441"/>
                    </a:cubicBezTo>
                    <a:cubicBezTo>
                      <a:pt x="1762" y="6461"/>
                      <a:pt x="1783" y="6478"/>
                      <a:pt x="1803" y="6495"/>
                    </a:cubicBezTo>
                    <a:lnTo>
                      <a:pt x="1850" y="6535"/>
                    </a:lnTo>
                    <a:cubicBezTo>
                      <a:pt x="1853" y="6538"/>
                      <a:pt x="1856" y="6540"/>
                      <a:pt x="1859" y="6543"/>
                    </a:cubicBezTo>
                    <a:lnTo>
                      <a:pt x="1864" y="6547"/>
                    </a:lnTo>
                    <a:cubicBezTo>
                      <a:pt x="1899" y="6579"/>
                      <a:pt x="1932" y="6613"/>
                      <a:pt x="1963" y="6648"/>
                    </a:cubicBezTo>
                    <a:cubicBezTo>
                      <a:pt x="2008" y="6700"/>
                      <a:pt x="2047" y="6755"/>
                      <a:pt x="2081" y="6814"/>
                    </a:cubicBezTo>
                    <a:cubicBezTo>
                      <a:pt x="2094" y="6836"/>
                      <a:pt x="2106" y="6858"/>
                      <a:pt x="2117" y="6881"/>
                    </a:cubicBezTo>
                    <a:cubicBezTo>
                      <a:pt x="2137" y="6922"/>
                      <a:pt x="2154" y="6965"/>
                      <a:pt x="2168" y="7009"/>
                    </a:cubicBezTo>
                    <a:lnTo>
                      <a:pt x="2178" y="7041"/>
                    </a:lnTo>
                    <a:lnTo>
                      <a:pt x="2187" y="7075"/>
                    </a:lnTo>
                    <a:cubicBezTo>
                      <a:pt x="2193" y="7099"/>
                      <a:pt x="2198" y="7120"/>
                      <a:pt x="2202" y="7143"/>
                    </a:cubicBezTo>
                    <a:cubicBezTo>
                      <a:pt x="2213" y="7204"/>
                      <a:pt x="2219" y="7266"/>
                      <a:pt x="2219" y="7329"/>
                    </a:cubicBezTo>
                    <a:cubicBezTo>
                      <a:pt x="2219" y="7359"/>
                      <a:pt x="2217" y="7389"/>
                      <a:pt x="2215" y="7419"/>
                    </a:cubicBezTo>
                    <a:cubicBezTo>
                      <a:pt x="2206" y="7517"/>
                      <a:pt x="2186" y="7613"/>
                      <a:pt x="2156" y="7706"/>
                    </a:cubicBezTo>
                    <a:cubicBezTo>
                      <a:pt x="2124" y="7806"/>
                      <a:pt x="2084" y="7903"/>
                      <a:pt x="2036" y="7996"/>
                    </a:cubicBezTo>
                    <a:cubicBezTo>
                      <a:pt x="1945" y="8175"/>
                      <a:pt x="1824" y="8360"/>
                      <a:pt x="1665" y="8560"/>
                    </a:cubicBezTo>
                    <a:cubicBezTo>
                      <a:pt x="1537" y="8723"/>
                      <a:pt x="1387" y="8893"/>
                      <a:pt x="1195" y="9096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4" name="Google Shape;1414;p53"/>
            <p:cNvGrpSpPr/>
            <p:nvPr/>
          </p:nvGrpSpPr>
          <p:grpSpPr>
            <a:xfrm>
              <a:off x="6142281" y="1241985"/>
              <a:ext cx="114127" cy="349211"/>
              <a:chOff x="6319800" y="2870280"/>
              <a:chExt cx="66960" cy="204840"/>
            </a:xfrm>
          </p:grpSpPr>
          <p:sp>
            <p:nvSpPr>
              <p:cNvPr id="1415" name="Google Shape;1415;p53"/>
              <p:cNvSpPr/>
              <p:nvPr/>
            </p:nvSpPr>
            <p:spPr>
              <a:xfrm>
                <a:off x="6320520" y="2899800"/>
                <a:ext cx="12240" cy="1753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87" extrusionOk="0">
                    <a:moveTo>
                      <a:pt x="17" y="487"/>
                    </a:moveTo>
                    <a:lnTo>
                      <a:pt x="17" y="487"/>
                    </a:lnTo>
                    <a:lnTo>
                      <a:pt x="17" y="487"/>
                    </a:lnTo>
                    <a:cubicBezTo>
                      <a:pt x="14" y="487"/>
                      <a:pt x="11" y="486"/>
                      <a:pt x="8" y="484"/>
                    </a:cubicBezTo>
                    <a:cubicBezTo>
                      <a:pt x="6" y="483"/>
                      <a:pt x="4" y="481"/>
                      <a:pt x="2" y="478"/>
                    </a:cubicBezTo>
                    <a:cubicBezTo>
                      <a:pt x="1" y="475"/>
                      <a:pt x="0" y="472"/>
                      <a:pt x="0" y="469"/>
                    </a:cubicBezTo>
                    <a:lnTo>
                      <a:pt x="0" y="469"/>
                    </a:lnTo>
                    <a:lnTo>
                      <a:pt x="0" y="17"/>
                    </a:lnTo>
                    <a:lnTo>
                      <a:pt x="0" y="17"/>
                    </a:lnTo>
                    <a:cubicBezTo>
                      <a:pt x="0" y="14"/>
                      <a:pt x="1" y="12"/>
                      <a:pt x="2" y="9"/>
                    </a:cubicBezTo>
                    <a:cubicBezTo>
                      <a:pt x="4" y="7"/>
                      <a:pt x="6" y="5"/>
                      <a:pt x="8" y="3"/>
                    </a:cubicBezTo>
                    <a:cubicBezTo>
                      <a:pt x="11" y="2"/>
                      <a:pt x="14" y="0"/>
                      <a:pt x="17" y="0"/>
                    </a:cubicBezTo>
                    <a:cubicBezTo>
                      <a:pt x="20" y="0"/>
                      <a:pt x="23" y="2"/>
                      <a:pt x="25" y="3"/>
                    </a:cubicBezTo>
                    <a:cubicBezTo>
                      <a:pt x="28" y="5"/>
                      <a:pt x="31" y="7"/>
                      <a:pt x="32" y="9"/>
                    </a:cubicBezTo>
                    <a:cubicBezTo>
                      <a:pt x="34" y="12"/>
                      <a:pt x="34" y="14"/>
                      <a:pt x="34" y="17"/>
                    </a:cubicBezTo>
                    <a:lnTo>
                      <a:pt x="34" y="17"/>
                    </a:lnTo>
                    <a:lnTo>
                      <a:pt x="34" y="469"/>
                    </a:lnTo>
                    <a:lnTo>
                      <a:pt x="34" y="469"/>
                    </a:lnTo>
                    <a:lnTo>
                      <a:pt x="34" y="469"/>
                    </a:lnTo>
                    <a:cubicBezTo>
                      <a:pt x="34" y="472"/>
                      <a:pt x="34" y="475"/>
                      <a:pt x="32" y="478"/>
                    </a:cubicBezTo>
                    <a:cubicBezTo>
                      <a:pt x="31" y="481"/>
                      <a:pt x="28" y="483"/>
                      <a:pt x="25" y="484"/>
                    </a:cubicBezTo>
                    <a:cubicBezTo>
                      <a:pt x="23" y="486"/>
                      <a:pt x="20" y="487"/>
                      <a:pt x="17" y="4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53"/>
              <p:cNvSpPr/>
              <p:nvPr/>
            </p:nvSpPr>
            <p:spPr>
              <a:xfrm>
                <a:off x="6319800" y="2870280"/>
                <a:ext cx="66960" cy="7164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99" extrusionOk="0">
                    <a:moveTo>
                      <a:pt x="186" y="99"/>
                    </a:moveTo>
                    <a:cubicBezTo>
                      <a:pt x="186" y="117"/>
                      <a:pt x="181" y="134"/>
                      <a:pt x="173" y="149"/>
                    </a:cubicBezTo>
                    <a:cubicBezTo>
                      <a:pt x="165" y="164"/>
                      <a:pt x="153" y="177"/>
                      <a:pt x="139" y="185"/>
                    </a:cubicBezTo>
                    <a:cubicBezTo>
                      <a:pt x="125" y="194"/>
                      <a:pt x="110" y="199"/>
                      <a:pt x="93" y="199"/>
                    </a:cubicBezTo>
                    <a:cubicBezTo>
                      <a:pt x="77" y="199"/>
                      <a:pt x="60" y="194"/>
                      <a:pt x="46" y="185"/>
                    </a:cubicBezTo>
                    <a:cubicBezTo>
                      <a:pt x="32" y="177"/>
                      <a:pt x="20" y="164"/>
                      <a:pt x="12" y="149"/>
                    </a:cubicBezTo>
                    <a:cubicBezTo>
                      <a:pt x="4" y="134"/>
                      <a:pt x="0" y="117"/>
                      <a:pt x="0" y="99"/>
                    </a:cubicBezTo>
                    <a:cubicBezTo>
                      <a:pt x="0" y="82"/>
                      <a:pt x="4" y="65"/>
                      <a:pt x="12" y="50"/>
                    </a:cubicBezTo>
                    <a:cubicBezTo>
                      <a:pt x="20" y="35"/>
                      <a:pt x="32" y="22"/>
                      <a:pt x="46" y="13"/>
                    </a:cubicBezTo>
                    <a:cubicBezTo>
                      <a:pt x="60" y="5"/>
                      <a:pt x="76" y="0"/>
                      <a:pt x="93" y="0"/>
                    </a:cubicBezTo>
                    <a:cubicBezTo>
                      <a:pt x="109" y="0"/>
                      <a:pt x="125" y="5"/>
                      <a:pt x="139" y="13"/>
                    </a:cubicBezTo>
                    <a:cubicBezTo>
                      <a:pt x="153" y="22"/>
                      <a:pt x="165" y="35"/>
                      <a:pt x="173" y="50"/>
                    </a:cubicBezTo>
                    <a:cubicBezTo>
                      <a:pt x="181" y="65"/>
                      <a:pt x="186" y="82"/>
                      <a:pt x="186" y="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6625" rIns="90000" bIns="26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17" name="Google Shape;1417;p53"/>
            <p:cNvGrpSpPr/>
            <p:nvPr/>
          </p:nvGrpSpPr>
          <p:grpSpPr>
            <a:xfrm>
              <a:off x="7812248" y="1723690"/>
              <a:ext cx="485916" cy="328635"/>
              <a:chOff x="5856840" y="1756800"/>
              <a:chExt cx="269280" cy="182160"/>
            </a:xfrm>
          </p:grpSpPr>
          <p:sp>
            <p:nvSpPr>
              <p:cNvPr id="1418" name="Google Shape;1418;p53"/>
              <p:cNvSpPr/>
              <p:nvPr/>
            </p:nvSpPr>
            <p:spPr>
              <a:xfrm>
                <a:off x="5897520" y="1756800"/>
                <a:ext cx="22572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612" y="439"/>
                    </a:moveTo>
                    <a:lnTo>
                      <a:pt x="612" y="439"/>
                    </a:lnTo>
                    <a:lnTo>
                      <a:pt x="612" y="439"/>
                    </a:lnTo>
                    <a:cubicBezTo>
                      <a:pt x="609" y="439"/>
                      <a:pt x="607" y="438"/>
                      <a:pt x="604" y="437"/>
                    </a:cubicBezTo>
                    <a:cubicBezTo>
                      <a:pt x="602" y="436"/>
                      <a:pt x="600" y="434"/>
                      <a:pt x="599" y="432"/>
                    </a:cubicBezTo>
                    <a:cubicBezTo>
                      <a:pt x="598" y="429"/>
                      <a:pt x="597" y="427"/>
                      <a:pt x="597" y="424"/>
                    </a:cubicBezTo>
                    <a:lnTo>
                      <a:pt x="597" y="30"/>
                    </a:lnTo>
                    <a:lnTo>
                      <a:pt x="30" y="30"/>
                    </a:lnTo>
                    <a:lnTo>
                      <a:pt x="30" y="424"/>
                    </a:lnTo>
                    <a:lnTo>
                      <a:pt x="30" y="424"/>
                    </a:lnTo>
                    <a:cubicBezTo>
                      <a:pt x="30" y="427"/>
                      <a:pt x="29" y="429"/>
                      <a:pt x="28" y="432"/>
                    </a:cubicBezTo>
                    <a:cubicBezTo>
                      <a:pt x="27" y="434"/>
                      <a:pt x="25" y="436"/>
                      <a:pt x="22" y="437"/>
                    </a:cubicBezTo>
                    <a:cubicBezTo>
                      <a:pt x="20" y="438"/>
                      <a:pt x="18" y="439"/>
                      <a:pt x="15" y="439"/>
                    </a:cubicBezTo>
                    <a:cubicBezTo>
                      <a:pt x="12" y="439"/>
                      <a:pt x="10" y="438"/>
                      <a:pt x="7" y="437"/>
                    </a:cubicBezTo>
                    <a:cubicBezTo>
                      <a:pt x="5" y="436"/>
                      <a:pt x="3" y="434"/>
                      <a:pt x="2" y="432"/>
                    </a:cubicBezTo>
                    <a:cubicBezTo>
                      <a:pt x="1" y="429"/>
                      <a:pt x="0" y="427"/>
                      <a:pt x="0" y="424"/>
                    </a:cubicBezTo>
                    <a:lnTo>
                      <a:pt x="0" y="0"/>
                    </a:lnTo>
                    <a:lnTo>
                      <a:pt x="627" y="0"/>
                    </a:lnTo>
                    <a:lnTo>
                      <a:pt x="627" y="424"/>
                    </a:lnTo>
                    <a:lnTo>
                      <a:pt x="627" y="424"/>
                    </a:lnTo>
                    <a:lnTo>
                      <a:pt x="627" y="424"/>
                    </a:lnTo>
                    <a:cubicBezTo>
                      <a:pt x="627" y="427"/>
                      <a:pt x="626" y="429"/>
                      <a:pt x="625" y="432"/>
                    </a:cubicBezTo>
                    <a:cubicBezTo>
                      <a:pt x="624" y="434"/>
                      <a:pt x="623" y="436"/>
                      <a:pt x="620" y="437"/>
                    </a:cubicBezTo>
                    <a:cubicBezTo>
                      <a:pt x="618" y="438"/>
                      <a:pt x="615" y="439"/>
                      <a:pt x="612" y="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53"/>
              <p:cNvSpPr/>
              <p:nvPr/>
            </p:nvSpPr>
            <p:spPr>
              <a:xfrm>
                <a:off x="58568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53"/>
              <p:cNvSpPr/>
              <p:nvPr/>
            </p:nvSpPr>
            <p:spPr>
              <a:xfrm>
                <a:off x="60710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6" y="135"/>
                      <a:pt x="127" y="146"/>
                      <a:pt x="115" y="153"/>
                    </a:cubicBezTo>
                    <a:cubicBezTo>
                      <a:pt x="103" y="160"/>
                      <a:pt x="91" y="164"/>
                      <a:pt x="77" y="164"/>
                    </a:cubicBezTo>
                    <a:cubicBezTo>
                      <a:pt x="64" y="164"/>
                      <a:pt x="51" y="160"/>
                      <a:pt x="39" y="153"/>
                    </a:cubicBezTo>
                    <a:cubicBezTo>
                      <a:pt x="28" y="146"/>
                      <a:pt x="17" y="135"/>
                      <a:pt x="10" y="123"/>
                    </a:cubicBezTo>
                    <a:cubicBezTo>
                      <a:pt x="4" y="111"/>
                      <a:pt x="0" y="96"/>
                      <a:pt x="0" y="82"/>
                    </a:cubicBezTo>
                    <a:cubicBezTo>
                      <a:pt x="0" y="68"/>
                      <a:pt x="4" y="54"/>
                      <a:pt x="10" y="41"/>
                    </a:cubicBezTo>
                    <a:cubicBezTo>
                      <a:pt x="17" y="29"/>
                      <a:pt x="28" y="18"/>
                      <a:pt x="39" y="11"/>
                    </a:cubicBezTo>
                    <a:cubicBezTo>
                      <a:pt x="51" y="4"/>
                      <a:pt x="63" y="0"/>
                      <a:pt x="77" y="0"/>
                    </a:cubicBezTo>
                    <a:cubicBezTo>
                      <a:pt x="90" y="0"/>
                      <a:pt x="103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50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53"/>
              <p:cNvSpPr/>
              <p:nvPr/>
            </p:nvSpPr>
            <p:spPr>
              <a:xfrm>
                <a:off x="596412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53"/>
              <p:cNvSpPr/>
              <p:nvPr/>
            </p:nvSpPr>
            <p:spPr>
              <a:xfrm>
                <a:off x="6005160" y="1758960"/>
                <a:ext cx="10440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18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53"/>
              <p:cNvSpPr/>
              <p:nvPr/>
            </p:nvSpPr>
            <p:spPr>
              <a:xfrm>
                <a:off x="5897520" y="1789200"/>
                <a:ext cx="22572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0" extrusionOk="0">
                    <a:moveTo>
                      <a:pt x="612" y="30"/>
                    </a:move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cubicBezTo>
                      <a:pt x="12" y="30"/>
                      <a:pt x="10" y="29"/>
                      <a:pt x="7" y="28"/>
                    </a:cubicBezTo>
                    <a:cubicBezTo>
                      <a:pt x="5" y="26"/>
                      <a:pt x="3" y="24"/>
                      <a:pt x="2" y="22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12"/>
                      <a:pt x="1" y="9"/>
                      <a:pt x="2" y="7"/>
                    </a:cubicBezTo>
                    <a:cubicBezTo>
                      <a:pt x="3" y="4"/>
                      <a:pt x="5" y="3"/>
                      <a:pt x="7" y="2"/>
                    </a:cubicBezTo>
                    <a:cubicBezTo>
                      <a:pt x="10" y="1"/>
                      <a:pt x="12" y="0"/>
                      <a:pt x="15" y="0"/>
                    </a:cubicBezTo>
                    <a:lnTo>
                      <a:pt x="15" y="0"/>
                    </a:lnTo>
                    <a:lnTo>
                      <a:pt x="612" y="0"/>
                    </a:lnTo>
                    <a:lnTo>
                      <a:pt x="612" y="0"/>
                    </a:lnTo>
                    <a:cubicBezTo>
                      <a:pt x="615" y="0"/>
                      <a:pt x="617" y="1"/>
                      <a:pt x="619" y="2"/>
                    </a:cubicBezTo>
                    <a:cubicBezTo>
                      <a:pt x="622" y="3"/>
                      <a:pt x="624" y="4"/>
                      <a:pt x="625" y="7"/>
                    </a:cubicBezTo>
                    <a:cubicBezTo>
                      <a:pt x="626" y="9"/>
                      <a:pt x="627" y="12"/>
                      <a:pt x="627" y="15"/>
                    </a:cubicBezTo>
                    <a:cubicBezTo>
                      <a:pt x="627" y="17"/>
                      <a:pt x="626" y="19"/>
                      <a:pt x="625" y="22"/>
                    </a:cubicBezTo>
                    <a:cubicBezTo>
                      <a:pt x="624" y="24"/>
                      <a:pt x="622" y="26"/>
                      <a:pt x="619" y="28"/>
                    </a:cubicBezTo>
                    <a:cubicBezTo>
                      <a:pt x="617" y="29"/>
                      <a:pt x="615" y="30"/>
                      <a:pt x="61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4" name="Google Shape;1424;p53"/>
            <p:cNvGrpSpPr/>
            <p:nvPr/>
          </p:nvGrpSpPr>
          <p:grpSpPr>
            <a:xfrm>
              <a:off x="6912727" y="4639543"/>
              <a:ext cx="292971" cy="315931"/>
              <a:chOff x="4773600" y="3368520"/>
              <a:chExt cx="165240" cy="178200"/>
            </a:xfrm>
          </p:grpSpPr>
          <p:sp>
            <p:nvSpPr>
              <p:cNvPr id="1425" name="Google Shape;1425;p53"/>
              <p:cNvSpPr/>
              <p:nvPr/>
            </p:nvSpPr>
            <p:spPr>
              <a:xfrm>
                <a:off x="4816440" y="3368520"/>
                <a:ext cx="12132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0" extrusionOk="0">
                    <a:moveTo>
                      <a:pt x="322" y="429"/>
                    </a:moveTo>
                    <a:lnTo>
                      <a:pt x="322" y="429"/>
                    </a:lnTo>
                    <a:cubicBezTo>
                      <a:pt x="320" y="429"/>
                      <a:pt x="318" y="429"/>
                      <a:pt x="315" y="427"/>
                    </a:cubicBezTo>
                    <a:cubicBezTo>
                      <a:pt x="314" y="426"/>
                      <a:pt x="311" y="425"/>
                      <a:pt x="309" y="422"/>
                    </a:cubicBezTo>
                    <a:cubicBezTo>
                      <a:pt x="308" y="421"/>
                      <a:pt x="308" y="417"/>
                      <a:pt x="308" y="415"/>
                    </a:cubicBezTo>
                    <a:lnTo>
                      <a:pt x="308" y="29"/>
                    </a:lnTo>
                    <a:lnTo>
                      <a:pt x="29" y="29"/>
                    </a:lnTo>
                    <a:lnTo>
                      <a:pt x="29" y="415"/>
                    </a:lnTo>
                    <a:lnTo>
                      <a:pt x="29" y="415"/>
                    </a:lnTo>
                    <a:cubicBezTo>
                      <a:pt x="29" y="418"/>
                      <a:pt x="28" y="420"/>
                      <a:pt x="27" y="422"/>
                    </a:cubicBezTo>
                    <a:cubicBezTo>
                      <a:pt x="26" y="425"/>
                      <a:pt x="25" y="427"/>
                      <a:pt x="22" y="428"/>
                    </a:cubicBezTo>
                    <a:cubicBezTo>
                      <a:pt x="20" y="430"/>
                      <a:pt x="17" y="430"/>
                      <a:pt x="14" y="430"/>
                    </a:cubicBezTo>
                    <a:cubicBezTo>
                      <a:pt x="12" y="430"/>
                      <a:pt x="9" y="430"/>
                      <a:pt x="7" y="428"/>
                    </a:cubicBezTo>
                    <a:cubicBezTo>
                      <a:pt x="5" y="427"/>
                      <a:pt x="4" y="425"/>
                      <a:pt x="2" y="422"/>
                    </a:cubicBezTo>
                    <a:cubicBezTo>
                      <a:pt x="1" y="420"/>
                      <a:pt x="0" y="418"/>
                      <a:pt x="0" y="415"/>
                    </a:cubicBezTo>
                    <a:lnTo>
                      <a:pt x="0" y="0"/>
                    </a:lnTo>
                    <a:lnTo>
                      <a:pt x="337" y="0"/>
                    </a:lnTo>
                    <a:lnTo>
                      <a:pt x="337" y="415"/>
                    </a:lnTo>
                    <a:lnTo>
                      <a:pt x="337" y="415"/>
                    </a:lnTo>
                    <a:cubicBezTo>
                      <a:pt x="337" y="417"/>
                      <a:pt x="336" y="420"/>
                      <a:pt x="335" y="422"/>
                    </a:cubicBezTo>
                    <a:cubicBezTo>
                      <a:pt x="334" y="424"/>
                      <a:pt x="333" y="426"/>
                      <a:pt x="330" y="427"/>
                    </a:cubicBezTo>
                    <a:cubicBezTo>
                      <a:pt x="328" y="429"/>
                      <a:pt x="325" y="429"/>
                      <a:pt x="322" y="4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53"/>
              <p:cNvSpPr/>
              <p:nvPr/>
            </p:nvSpPr>
            <p:spPr>
              <a:xfrm>
                <a:off x="477360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3" y="133"/>
                      <a:pt x="124" y="143"/>
                      <a:pt x="112" y="150"/>
                    </a:cubicBezTo>
                    <a:cubicBezTo>
                      <a:pt x="101" y="157"/>
                      <a:pt x="88" y="161"/>
                      <a:pt x="75" y="161"/>
                    </a:cubicBezTo>
                    <a:cubicBezTo>
                      <a:pt x="62" y="161"/>
                      <a:pt x="49" y="157"/>
                      <a:pt x="37" y="150"/>
                    </a:cubicBezTo>
                    <a:cubicBezTo>
                      <a:pt x="26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3" y="53"/>
                      <a:pt x="10" y="41"/>
                    </a:cubicBezTo>
                    <a:cubicBezTo>
                      <a:pt x="16" y="28"/>
                      <a:pt x="26" y="18"/>
                      <a:pt x="37" y="11"/>
                    </a:cubicBezTo>
                    <a:cubicBezTo>
                      <a:pt x="49" y="4"/>
                      <a:pt x="62" y="0"/>
                      <a:pt x="75" y="0"/>
                    </a:cubicBezTo>
                    <a:cubicBezTo>
                      <a:pt x="88" y="0"/>
                      <a:pt x="101" y="4"/>
                      <a:pt x="112" y="11"/>
                    </a:cubicBezTo>
                    <a:cubicBezTo>
                      <a:pt x="124" y="18"/>
                      <a:pt x="133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53"/>
              <p:cNvSpPr/>
              <p:nvPr/>
            </p:nvSpPr>
            <p:spPr>
              <a:xfrm>
                <a:off x="488484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4" y="133"/>
                      <a:pt x="125" y="143"/>
                      <a:pt x="113" y="150"/>
                    </a:cubicBezTo>
                    <a:cubicBezTo>
                      <a:pt x="102" y="157"/>
                      <a:pt x="88" y="161"/>
                      <a:pt x="75" y="161"/>
                    </a:cubicBezTo>
                    <a:cubicBezTo>
                      <a:pt x="62" y="161"/>
                      <a:pt x="50" y="157"/>
                      <a:pt x="38" y="150"/>
                    </a:cubicBezTo>
                    <a:cubicBezTo>
                      <a:pt x="27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4" y="53"/>
                      <a:pt x="10" y="41"/>
                    </a:cubicBezTo>
                    <a:cubicBezTo>
                      <a:pt x="17" y="28"/>
                      <a:pt x="27" y="18"/>
                      <a:pt x="38" y="11"/>
                    </a:cubicBezTo>
                    <a:cubicBezTo>
                      <a:pt x="50" y="4"/>
                      <a:pt x="62" y="0"/>
                      <a:pt x="75" y="0"/>
                    </a:cubicBezTo>
                    <a:cubicBezTo>
                      <a:pt x="88" y="0"/>
                      <a:pt x="102" y="4"/>
                      <a:pt x="113" y="11"/>
                    </a:cubicBezTo>
                    <a:cubicBezTo>
                      <a:pt x="125" y="18"/>
                      <a:pt x="134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8" name="Google Shape;1428;p53"/>
            <p:cNvGrpSpPr/>
            <p:nvPr/>
          </p:nvGrpSpPr>
          <p:grpSpPr>
            <a:xfrm>
              <a:off x="7407517" y="2670445"/>
              <a:ext cx="2993550" cy="3155385"/>
              <a:chOff x="7407517" y="2670445"/>
              <a:chExt cx="2993550" cy="3155385"/>
            </a:xfrm>
          </p:grpSpPr>
          <p:grpSp>
            <p:nvGrpSpPr>
              <p:cNvPr id="1429" name="Google Shape;1429;p53"/>
              <p:cNvGrpSpPr/>
              <p:nvPr/>
            </p:nvGrpSpPr>
            <p:grpSpPr>
              <a:xfrm rot="7389404">
                <a:off x="8365352" y="2651679"/>
                <a:ext cx="1293568" cy="2473005"/>
                <a:chOff x="5907600" y="1146960"/>
                <a:chExt cx="436320" cy="834120"/>
              </a:xfrm>
            </p:grpSpPr>
            <p:sp>
              <p:nvSpPr>
                <p:cNvPr id="1430" name="Google Shape;1430;p53"/>
                <p:cNvSpPr/>
                <p:nvPr/>
              </p:nvSpPr>
              <p:spPr>
                <a:xfrm>
                  <a:off x="5907600" y="1146960"/>
                  <a:ext cx="435960" cy="834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2317" extrusionOk="0">
                      <a:moveTo>
                        <a:pt x="1187" y="1"/>
                      </a:moveTo>
                      <a:cubicBezTo>
                        <a:pt x="1075" y="-9"/>
                        <a:pt x="1030" y="93"/>
                        <a:pt x="993" y="177"/>
                      </a:cubicBezTo>
                      <a:cubicBezTo>
                        <a:pt x="957" y="260"/>
                        <a:pt x="391" y="1844"/>
                        <a:pt x="231" y="1861"/>
                      </a:cubicBezTo>
                      <a:cubicBezTo>
                        <a:pt x="71" y="1878"/>
                        <a:pt x="-38" y="1904"/>
                        <a:pt x="11" y="2010"/>
                      </a:cubicBezTo>
                      <a:cubicBezTo>
                        <a:pt x="60" y="2115"/>
                        <a:pt x="354" y="2360"/>
                        <a:pt x="624" y="2310"/>
                      </a:cubicBezTo>
                      <a:cubicBezTo>
                        <a:pt x="894" y="2259"/>
                        <a:pt x="640" y="2133"/>
                        <a:pt x="635" y="2028"/>
                      </a:cubicBezTo>
                      <a:cubicBezTo>
                        <a:pt x="631" y="1923"/>
                        <a:pt x="1113" y="347"/>
                        <a:pt x="1148" y="226"/>
                      </a:cubicBezTo>
                      <a:cubicBezTo>
                        <a:pt x="1184" y="105"/>
                        <a:pt x="1245" y="6"/>
                        <a:pt x="11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1" name="Google Shape;1431;p53"/>
                <p:cNvSpPr/>
                <p:nvPr/>
              </p:nvSpPr>
              <p:spPr>
                <a:xfrm>
                  <a:off x="6084360" y="1147320"/>
                  <a:ext cx="259560" cy="82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" h="2301" extrusionOk="0">
                      <a:moveTo>
                        <a:pt x="696" y="0"/>
                      </a:moveTo>
                      <a:lnTo>
                        <a:pt x="696" y="0"/>
                      </a:lnTo>
                      <a:cubicBezTo>
                        <a:pt x="692" y="0"/>
                        <a:pt x="687" y="0"/>
                        <a:pt x="683" y="0"/>
                      </a:cubicBezTo>
                      <a:cubicBezTo>
                        <a:pt x="670" y="0"/>
                        <a:pt x="658" y="1"/>
                        <a:pt x="646" y="4"/>
                      </a:cubicBezTo>
                      <a:cubicBezTo>
                        <a:pt x="412" y="621"/>
                        <a:pt x="203" y="1246"/>
                        <a:pt x="21" y="1881"/>
                      </a:cubicBezTo>
                      <a:cubicBezTo>
                        <a:pt x="8" y="1929"/>
                        <a:pt x="-6" y="1978"/>
                        <a:pt x="2" y="2027"/>
                      </a:cubicBezTo>
                      <a:cubicBezTo>
                        <a:pt x="10" y="2076"/>
                        <a:pt x="39" y="2117"/>
                        <a:pt x="66" y="2157"/>
                      </a:cubicBezTo>
                      <a:lnTo>
                        <a:pt x="149" y="2278"/>
                      </a:lnTo>
                      <a:cubicBezTo>
                        <a:pt x="155" y="2286"/>
                        <a:pt x="161" y="2294"/>
                        <a:pt x="167" y="2301"/>
                      </a:cubicBezTo>
                      <a:cubicBezTo>
                        <a:pt x="380" y="2247"/>
                        <a:pt x="149" y="2127"/>
                        <a:pt x="145" y="2027"/>
                      </a:cubicBezTo>
                      <a:cubicBezTo>
                        <a:pt x="140" y="1921"/>
                        <a:pt x="622" y="344"/>
                        <a:pt x="658" y="224"/>
                      </a:cubicBezTo>
                      <a:cubicBezTo>
                        <a:pt x="694" y="103"/>
                        <a:pt x="754" y="5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2" name="Google Shape;1432;p53"/>
                <p:cNvSpPr/>
                <p:nvPr/>
              </p:nvSpPr>
              <p:spPr>
                <a:xfrm>
                  <a:off x="5939640" y="1866240"/>
                  <a:ext cx="200160" cy="9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" h="27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" y="11"/>
                        <a:pt x="4" y="20"/>
                        <a:pt x="8" y="29"/>
                      </a:cubicBezTo>
                      <a:cubicBezTo>
                        <a:pt x="48" y="114"/>
                        <a:pt x="287" y="313"/>
                        <a:pt x="506" y="272"/>
                      </a:cubicBezTo>
                      <a:lnTo>
                        <a:pt x="506" y="272"/>
                      </a:lnTo>
                      <a:cubicBezTo>
                        <a:pt x="523" y="269"/>
                        <a:pt x="540" y="265"/>
                        <a:pt x="556" y="259"/>
                      </a:cubicBezTo>
                      <a:cubicBezTo>
                        <a:pt x="552" y="254"/>
                        <a:pt x="548" y="248"/>
                        <a:pt x="543" y="243"/>
                      </a:cubicBezTo>
                      <a:cubicBezTo>
                        <a:pt x="413" y="84"/>
                        <a:pt x="205" y="-7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3" name="Google Shape;1433;p53"/>
                <p:cNvSpPr/>
                <p:nvPr/>
              </p:nvSpPr>
              <p:spPr>
                <a:xfrm>
                  <a:off x="6030000" y="1753920"/>
                  <a:ext cx="1296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150" extrusionOk="0">
                      <a:moveTo>
                        <a:pt x="28" y="2"/>
                      </a:moveTo>
                      <a:cubicBezTo>
                        <a:pt x="18" y="20"/>
                        <a:pt x="9" y="36"/>
                        <a:pt x="0" y="51"/>
                      </a:cubicBezTo>
                      <a:cubicBezTo>
                        <a:pt x="71" y="54"/>
                        <a:pt x="142" y="60"/>
                        <a:pt x="212" y="86"/>
                      </a:cubicBezTo>
                      <a:lnTo>
                        <a:pt x="212" y="86"/>
                      </a:lnTo>
                      <a:cubicBezTo>
                        <a:pt x="242" y="96"/>
                        <a:pt x="273" y="109"/>
                        <a:pt x="300" y="126"/>
                      </a:cubicBezTo>
                      <a:cubicBezTo>
                        <a:pt x="312" y="132"/>
                        <a:pt x="321" y="139"/>
                        <a:pt x="332" y="146"/>
                      </a:cubicBezTo>
                      <a:cubicBezTo>
                        <a:pt x="334" y="148"/>
                        <a:pt x="335" y="149"/>
                        <a:pt x="337" y="150"/>
                      </a:cubicBezTo>
                      <a:cubicBezTo>
                        <a:pt x="344" y="124"/>
                        <a:pt x="352" y="95"/>
                        <a:pt x="360" y="65"/>
                      </a:cubicBezTo>
                      <a:lnTo>
                        <a:pt x="360" y="65"/>
                      </a:lnTo>
                      <a:cubicBezTo>
                        <a:pt x="319" y="45"/>
                        <a:pt x="277" y="30"/>
                        <a:pt x="233" y="19"/>
                      </a:cubicBezTo>
                      <a:lnTo>
                        <a:pt x="233" y="19"/>
                      </a:lnTo>
                      <a:cubicBezTo>
                        <a:pt x="182" y="6"/>
                        <a:pt x="131" y="0"/>
                        <a:pt x="79" y="0"/>
                      </a:cubicBezTo>
                      <a:cubicBezTo>
                        <a:pt x="62" y="0"/>
                        <a:pt x="45" y="1"/>
                        <a:pt x="28" y="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9000" rIns="90000" bIns="9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4" name="Google Shape;1434;p53"/>
                <p:cNvSpPr/>
                <p:nvPr/>
              </p:nvSpPr>
              <p:spPr>
                <a:xfrm>
                  <a:off x="6098760" y="1577520"/>
                  <a:ext cx="24480" cy="4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130" extrusionOk="0">
                      <a:moveTo>
                        <a:pt x="59" y="0"/>
                      </a:moveTo>
                      <a:cubicBezTo>
                        <a:pt x="39" y="9"/>
                        <a:pt x="30" y="34"/>
                        <a:pt x="21" y="52"/>
                      </a:cubicBezTo>
                      <a:cubicBezTo>
                        <a:pt x="10" y="75"/>
                        <a:pt x="-6" y="95"/>
                        <a:pt x="2" y="122"/>
                      </a:cubicBezTo>
                      <a:lnTo>
                        <a:pt x="2" y="122"/>
                      </a:lnTo>
                      <a:cubicBezTo>
                        <a:pt x="3" y="122"/>
                        <a:pt x="3" y="123"/>
                        <a:pt x="3" y="123"/>
                      </a:cubicBezTo>
                      <a:cubicBezTo>
                        <a:pt x="4" y="125"/>
                        <a:pt x="6" y="126"/>
                        <a:pt x="8" y="128"/>
                      </a:cubicBezTo>
                      <a:cubicBezTo>
                        <a:pt x="10" y="129"/>
                        <a:pt x="13" y="130"/>
                        <a:pt x="15" y="130"/>
                      </a:cubicBezTo>
                      <a:cubicBezTo>
                        <a:pt x="17" y="130"/>
                        <a:pt x="18" y="130"/>
                        <a:pt x="20" y="129"/>
                      </a:cubicBezTo>
                      <a:cubicBezTo>
                        <a:pt x="44" y="117"/>
                        <a:pt x="47" y="96"/>
                        <a:pt x="54" y="72"/>
                      </a:cubicBezTo>
                      <a:cubicBezTo>
                        <a:pt x="61" y="51"/>
                        <a:pt x="73" y="24"/>
                        <a:pt x="64" y="2"/>
                      </a:cubicBezTo>
                      <a:lnTo>
                        <a:pt x="64" y="2"/>
                      </a:lnTo>
                      <a:lnTo>
                        <a:pt x="64" y="2"/>
                      </a:lnTo>
                      <a:cubicBezTo>
                        <a:pt x="63" y="1"/>
                        <a:pt x="63" y="0"/>
                        <a:pt x="62" y="0"/>
                      </a:cubicBezTo>
                      <a:cubicBezTo>
                        <a:pt x="62" y="0"/>
                        <a:pt x="61" y="0"/>
                        <a:pt x="60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800" rIns="90000" bIns="1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5" name="Google Shape;1435;p53"/>
                <p:cNvSpPr/>
                <p:nvPr/>
              </p:nvSpPr>
              <p:spPr>
                <a:xfrm>
                  <a:off x="6120720" y="1550520"/>
                  <a:ext cx="41040" cy="101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281" extrusionOk="0">
                      <a:moveTo>
                        <a:pt x="66" y="87"/>
                      </a:moveTo>
                      <a:cubicBezTo>
                        <a:pt x="59" y="102"/>
                        <a:pt x="53" y="117"/>
                        <a:pt x="47" y="131"/>
                      </a:cubicBezTo>
                      <a:lnTo>
                        <a:pt x="47" y="131"/>
                      </a:lnTo>
                      <a:cubicBezTo>
                        <a:pt x="27" y="179"/>
                        <a:pt x="11" y="229"/>
                        <a:pt x="0" y="280"/>
                      </a:cubicBezTo>
                      <a:cubicBezTo>
                        <a:pt x="0" y="281"/>
                        <a:pt x="1" y="281"/>
                        <a:pt x="1" y="280"/>
                      </a:cubicBezTo>
                      <a:cubicBezTo>
                        <a:pt x="22" y="240"/>
                        <a:pt x="42" y="201"/>
                        <a:pt x="62" y="160"/>
                      </a:cubicBezTo>
                      <a:cubicBezTo>
                        <a:pt x="77" y="130"/>
                        <a:pt x="109" y="91"/>
                        <a:pt x="113" y="59"/>
                      </a:cubicBezTo>
                      <a:cubicBezTo>
                        <a:pt x="118" y="19"/>
                        <a:pt x="72" y="2"/>
                        <a:pt x="35" y="0"/>
                      </a:cubicBezTo>
                      <a:lnTo>
                        <a:pt x="21" y="33"/>
                      </a:lnTo>
                      <a:cubicBezTo>
                        <a:pt x="39" y="38"/>
                        <a:pt x="61" y="41"/>
                        <a:pt x="70" y="53"/>
                      </a:cubicBezTo>
                      <a:cubicBezTo>
                        <a:pt x="80" y="67"/>
                        <a:pt x="73" y="71"/>
                        <a:pt x="66" y="8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53"/>
                <p:cNvSpPr/>
                <p:nvPr/>
              </p:nvSpPr>
              <p:spPr>
                <a:xfrm>
                  <a:off x="6138000" y="1506600"/>
                  <a:ext cx="50400" cy="2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82" extrusionOk="0">
                      <a:moveTo>
                        <a:pt x="111" y="1"/>
                      </a:moveTo>
                      <a:cubicBezTo>
                        <a:pt x="87" y="-5"/>
                        <a:pt x="75" y="13"/>
                        <a:pt x="71" y="32"/>
                      </a:cubicBezTo>
                      <a:lnTo>
                        <a:pt x="71" y="32"/>
                      </a:lnTo>
                      <a:cubicBezTo>
                        <a:pt x="68" y="29"/>
                        <a:pt x="65" y="27"/>
                        <a:pt x="61" y="25"/>
                      </a:cubicBezTo>
                      <a:cubicBezTo>
                        <a:pt x="52" y="20"/>
                        <a:pt x="41" y="16"/>
                        <a:pt x="31" y="14"/>
                      </a:cubicBezTo>
                      <a:lnTo>
                        <a:pt x="31" y="14"/>
                      </a:lnTo>
                      <a:cubicBezTo>
                        <a:pt x="27" y="13"/>
                        <a:pt x="23" y="12"/>
                        <a:pt x="19" y="12"/>
                      </a:cubicBezTo>
                      <a:cubicBezTo>
                        <a:pt x="14" y="12"/>
                        <a:pt x="9" y="13"/>
                        <a:pt x="4" y="14"/>
                      </a:cubicBezTo>
                      <a:lnTo>
                        <a:pt x="4" y="14"/>
                      </a:lnTo>
                      <a:cubicBezTo>
                        <a:pt x="4" y="14"/>
                        <a:pt x="4" y="15"/>
                        <a:pt x="3" y="15"/>
                      </a:cubicBezTo>
                      <a:cubicBezTo>
                        <a:pt x="3" y="15"/>
                        <a:pt x="2" y="16"/>
                        <a:pt x="1" y="17"/>
                      </a:cubicBezTo>
                      <a:cubicBezTo>
                        <a:pt x="1" y="18"/>
                        <a:pt x="0" y="19"/>
                        <a:pt x="0" y="20"/>
                      </a:cubicBezTo>
                      <a:cubicBezTo>
                        <a:pt x="0" y="21"/>
                        <a:pt x="1" y="22"/>
                        <a:pt x="1" y="23"/>
                      </a:cubicBezTo>
                      <a:cubicBezTo>
                        <a:pt x="2" y="24"/>
                        <a:pt x="2" y="24"/>
                        <a:pt x="3" y="25"/>
                      </a:cubicBezTo>
                      <a:lnTo>
                        <a:pt x="3" y="25"/>
                      </a:lnTo>
                      <a:cubicBezTo>
                        <a:pt x="4" y="26"/>
                        <a:pt x="6" y="27"/>
                        <a:pt x="7" y="28"/>
                      </a:cubicBezTo>
                      <a:cubicBezTo>
                        <a:pt x="12" y="31"/>
                        <a:pt x="17" y="33"/>
                        <a:pt x="22" y="34"/>
                      </a:cubicBezTo>
                      <a:lnTo>
                        <a:pt x="35" y="38"/>
                      </a:lnTo>
                      <a:cubicBezTo>
                        <a:pt x="47" y="41"/>
                        <a:pt x="58" y="43"/>
                        <a:pt x="69" y="46"/>
                      </a:cubicBezTo>
                      <a:cubicBezTo>
                        <a:pt x="68" y="63"/>
                        <a:pt x="74" y="80"/>
                        <a:pt x="91" y="82"/>
                      </a:cubicBezTo>
                      <a:cubicBezTo>
                        <a:pt x="110" y="84"/>
                        <a:pt x="133" y="73"/>
                        <a:pt x="138" y="57"/>
                      </a:cubicBezTo>
                      <a:cubicBezTo>
                        <a:pt x="144" y="40"/>
                        <a:pt x="132" y="7"/>
                        <a:pt x="1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7" name="Google Shape;1437;p53"/>
                <p:cNvSpPr/>
                <p:nvPr/>
              </p:nvSpPr>
              <p:spPr>
                <a:xfrm>
                  <a:off x="6153480" y="1465200"/>
                  <a:ext cx="50040" cy="2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" h="83" extrusionOk="0">
                      <a:moveTo>
                        <a:pt x="110" y="2"/>
                      </a:moveTo>
                      <a:cubicBezTo>
                        <a:pt x="87" y="-5"/>
                        <a:pt x="75" y="13"/>
                        <a:pt x="70" y="32"/>
                      </a:cubicBezTo>
                      <a:lnTo>
                        <a:pt x="70" y="32"/>
                      </a:lnTo>
                      <a:cubicBezTo>
                        <a:pt x="67" y="30"/>
                        <a:pt x="64" y="28"/>
                        <a:pt x="60" y="26"/>
                      </a:cubicBezTo>
                      <a:cubicBezTo>
                        <a:pt x="52" y="21"/>
                        <a:pt x="43" y="17"/>
                        <a:pt x="33" y="15"/>
                      </a:cubicBezTo>
                      <a:lnTo>
                        <a:pt x="33" y="15"/>
                      </a:lnTo>
                      <a:cubicBezTo>
                        <a:pt x="28" y="14"/>
                        <a:pt x="23" y="13"/>
                        <a:pt x="18" y="13"/>
                      </a:cubicBezTo>
                      <a:cubicBezTo>
                        <a:pt x="13" y="13"/>
                        <a:pt x="9" y="14"/>
                        <a:pt x="4" y="15"/>
                      </a:cubicBezTo>
                      <a:lnTo>
                        <a:pt x="4" y="15"/>
                      </a:ln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2" y="16"/>
                        <a:pt x="2" y="17"/>
                        <a:pt x="1" y="18"/>
                      </a:cubicBezTo>
                      <a:cubicBezTo>
                        <a:pt x="1" y="19"/>
                        <a:pt x="0" y="20"/>
                        <a:pt x="0" y="21"/>
                      </a:cubicBezTo>
                      <a:cubicBezTo>
                        <a:pt x="0" y="22"/>
                        <a:pt x="0" y="23"/>
                        <a:pt x="1" y="24"/>
                      </a:cubicBezTo>
                      <a:cubicBezTo>
                        <a:pt x="1" y="24"/>
                        <a:pt x="1" y="25"/>
                        <a:pt x="2" y="25"/>
                      </a:cubicBezTo>
                      <a:lnTo>
                        <a:pt x="2" y="25"/>
                      </a:lnTo>
                      <a:cubicBezTo>
                        <a:pt x="4" y="27"/>
                        <a:pt x="5" y="28"/>
                        <a:pt x="7" y="29"/>
                      </a:cubicBezTo>
                      <a:cubicBezTo>
                        <a:pt x="13" y="32"/>
                        <a:pt x="19" y="34"/>
                        <a:pt x="25" y="36"/>
                      </a:cubicBezTo>
                      <a:lnTo>
                        <a:pt x="35" y="39"/>
                      </a:lnTo>
                      <a:cubicBezTo>
                        <a:pt x="46" y="42"/>
                        <a:pt x="57" y="44"/>
                        <a:pt x="68" y="46"/>
                      </a:cubicBezTo>
                      <a:cubicBezTo>
                        <a:pt x="68" y="64"/>
                        <a:pt x="73" y="81"/>
                        <a:pt x="90" y="83"/>
                      </a:cubicBezTo>
                      <a:cubicBezTo>
                        <a:pt x="110" y="85"/>
                        <a:pt x="131" y="73"/>
                        <a:pt x="137" y="57"/>
                      </a:cubicBezTo>
                      <a:cubicBezTo>
                        <a:pt x="143" y="40"/>
                        <a:pt x="131" y="7"/>
                        <a:pt x="110" y="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8" name="Google Shape;1438;p53"/>
                <p:cNvSpPr/>
                <p:nvPr/>
              </p:nvSpPr>
              <p:spPr>
                <a:xfrm>
                  <a:off x="6168600" y="1424160"/>
                  <a:ext cx="50400" cy="2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82" extrusionOk="0">
                      <a:moveTo>
                        <a:pt x="110" y="1"/>
                      </a:moveTo>
                      <a:cubicBezTo>
                        <a:pt x="87" y="-5"/>
                        <a:pt x="75" y="13"/>
                        <a:pt x="70" y="32"/>
                      </a:cubicBezTo>
                      <a:lnTo>
                        <a:pt x="70" y="32"/>
                      </a:lnTo>
                      <a:cubicBezTo>
                        <a:pt x="67" y="30"/>
                        <a:pt x="64" y="28"/>
                        <a:pt x="61" y="26"/>
                      </a:cubicBezTo>
                      <a:cubicBezTo>
                        <a:pt x="53" y="21"/>
                        <a:pt x="44" y="18"/>
                        <a:pt x="36" y="15"/>
                      </a:cubicBezTo>
                      <a:lnTo>
                        <a:pt x="36" y="15"/>
                      </a:lnTo>
                      <a:cubicBezTo>
                        <a:pt x="30" y="14"/>
                        <a:pt x="25" y="13"/>
                        <a:pt x="19" y="13"/>
                      </a:cubicBezTo>
                      <a:cubicBezTo>
                        <a:pt x="14" y="13"/>
                        <a:pt x="9" y="13"/>
                        <a:pt x="4" y="15"/>
                      </a:cubicBezTo>
                      <a:lnTo>
                        <a:pt x="4" y="15"/>
                      </a:lnTo>
                      <a:lnTo>
                        <a:pt x="4" y="15"/>
                      </a:lnTo>
                      <a:cubicBezTo>
                        <a:pt x="3" y="16"/>
                        <a:pt x="2" y="16"/>
                        <a:pt x="1" y="17"/>
                      </a:cubicBezTo>
                      <a:cubicBezTo>
                        <a:pt x="1" y="18"/>
                        <a:pt x="0" y="19"/>
                        <a:pt x="0" y="21"/>
                      </a:cubicBezTo>
                      <a:cubicBezTo>
                        <a:pt x="0" y="22"/>
                        <a:pt x="1" y="23"/>
                        <a:pt x="1" y="24"/>
                      </a:cubicBezTo>
                      <a:cubicBezTo>
                        <a:pt x="2" y="25"/>
                        <a:pt x="2" y="25"/>
                        <a:pt x="3" y="25"/>
                      </a:cubicBezTo>
                      <a:lnTo>
                        <a:pt x="3" y="25"/>
                      </a:lnTo>
                      <a:cubicBezTo>
                        <a:pt x="4" y="26"/>
                        <a:pt x="6" y="27"/>
                        <a:pt x="7" y="28"/>
                      </a:cubicBezTo>
                      <a:cubicBezTo>
                        <a:pt x="14" y="32"/>
                        <a:pt x="21" y="35"/>
                        <a:pt x="28" y="36"/>
                      </a:cubicBezTo>
                      <a:lnTo>
                        <a:pt x="35" y="38"/>
                      </a:lnTo>
                      <a:cubicBezTo>
                        <a:pt x="47" y="41"/>
                        <a:pt x="58" y="44"/>
                        <a:pt x="69" y="46"/>
                      </a:cubicBezTo>
                      <a:cubicBezTo>
                        <a:pt x="68" y="64"/>
                        <a:pt x="74" y="81"/>
                        <a:pt x="91" y="82"/>
                      </a:cubicBezTo>
                      <a:cubicBezTo>
                        <a:pt x="110" y="85"/>
                        <a:pt x="133" y="73"/>
                        <a:pt x="138" y="57"/>
                      </a:cubicBezTo>
                      <a:cubicBezTo>
                        <a:pt x="144" y="40"/>
                        <a:pt x="132" y="7"/>
                        <a:pt x="1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9" name="Google Shape;1439;p53"/>
                <p:cNvSpPr/>
                <p:nvPr/>
              </p:nvSpPr>
              <p:spPr>
                <a:xfrm>
                  <a:off x="6183720" y="1383120"/>
                  <a:ext cx="50400" cy="2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82" extrusionOk="0">
                      <a:moveTo>
                        <a:pt x="111" y="1"/>
                      </a:moveTo>
                      <a:cubicBezTo>
                        <a:pt x="87" y="-5"/>
                        <a:pt x="75" y="13"/>
                        <a:pt x="71" y="32"/>
                      </a:cubicBezTo>
                      <a:lnTo>
                        <a:pt x="71" y="32"/>
                      </a:lnTo>
                      <a:cubicBezTo>
                        <a:pt x="68" y="29"/>
                        <a:pt x="65" y="27"/>
                        <a:pt x="61" y="25"/>
                      </a:cubicBezTo>
                      <a:cubicBezTo>
                        <a:pt x="55" y="21"/>
                        <a:pt x="46" y="18"/>
                        <a:pt x="38" y="15"/>
                      </a:cubicBezTo>
                      <a:lnTo>
                        <a:pt x="38" y="15"/>
                      </a:lnTo>
                      <a:cubicBezTo>
                        <a:pt x="32" y="13"/>
                        <a:pt x="26" y="12"/>
                        <a:pt x="20" y="12"/>
                      </a:cubicBezTo>
                      <a:cubicBezTo>
                        <a:pt x="14" y="12"/>
                        <a:pt x="9" y="13"/>
                        <a:pt x="4" y="14"/>
                      </a:cubicBezTo>
                      <a:lnTo>
                        <a:pt x="4" y="14"/>
                      </a:lnTo>
                      <a:lnTo>
                        <a:pt x="4" y="15"/>
                      </a:lnTo>
                      <a:cubicBezTo>
                        <a:pt x="3" y="15"/>
                        <a:pt x="2" y="16"/>
                        <a:pt x="1" y="17"/>
                      </a:cubicBezTo>
                      <a:cubicBezTo>
                        <a:pt x="1" y="18"/>
                        <a:pt x="0" y="19"/>
                        <a:pt x="0" y="20"/>
                      </a:cubicBezTo>
                      <a:cubicBezTo>
                        <a:pt x="0" y="21"/>
                        <a:pt x="1" y="22"/>
                        <a:pt x="1" y="23"/>
                      </a:cubicBezTo>
                      <a:cubicBezTo>
                        <a:pt x="2" y="24"/>
                        <a:pt x="2" y="24"/>
                        <a:pt x="3" y="25"/>
                      </a:cubicBezTo>
                      <a:lnTo>
                        <a:pt x="3" y="25"/>
                      </a:lnTo>
                      <a:cubicBezTo>
                        <a:pt x="4" y="26"/>
                        <a:pt x="5" y="27"/>
                        <a:pt x="7" y="28"/>
                      </a:cubicBezTo>
                      <a:cubicBezTo>
                        <a:pt x="14" y="32"/>
                        <a:pt x="22" y="35"/>
                        <a:pt x="30" y="36"/>
                      </a:cubicBezTo>
                      <a:lnTo>
                        <a:pt x="35" y="38"/>
                      </a:lnTo>
                      <a:cubicBezTo>
                        <a:pt x="47" y="41"/>
                        <a:pt x="57" y="43"/>
                        <a:pt x="69" y="45"/>
                      </a:cubicBezTo>
                      <a:cubicBezTo>
                        <a:pt x="68" y="63"/>
                        <a:pt x="74" y="80"/>
                        <a:pt x="90" y="82"/>
                      </a:cubicBezTo>
                      <a:cubicBezTo>
                        <a:pt x="110" y="84"/>
                        <a:pt x="133" y="72"/>
                        <a:pt x="138" y="56"/>
                      </a:cubicBezTo>
                      <a:cubicBezTo>
                        <a:pt x="144" y="39"/>
                        <a:pt x="132" y="7"/>
                        <a:pt x="1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0" name="Google Shape;1440;p53"/>
                <p:cNvSpPr/>
                <p:nvPr/>
              </p:nvSpPr>
              <p:spPr>
                <a:xfrm>
                  <a:off x="6199200" y="1341720"/>
                  <a:ext cx="50040" cy="2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" h="83" extrusionOk="0">
                      <a:moveTo>
                        <a:pt x="110" y="2"/>
                      </a:moveTo>
                      <a:cubicBezTo>
                        <a:pt x="87" y="-5"/>
                        <a:pt x="75" y="14"/>
                        <a:pt x="70" y="33"/>
                      </a:cubicBezTo>
                      <a:lnTo>
                        <a:pt x="70" y="33"/>
                      </a:lnTo>
                      <a:cubicBezTo>
                        <a:pt x="67" y="31"/>
                        <a:pt x="65" y="29"/>
                        <a:pt x="61" y="27"/>
                      </a:cubicBezTo>
                      <a:cubicBezTo>
                        <a:pt x="55" y="23"/>
                        <a:pt x="47" y="19"/>
                        <a:pt x="39" y="17"/>
                      </a:cubicBezTo>
                      <a:lnTo>
                        <a:pt x="39" y="17"/>
                      </a:lnTo>
                      <a:cubicBezTo>
                        <a:pt x="32" y="15"/>
                        <a:pt x="26" y="14"/>
                        <a:pt x="19" y="14"/>
                      </a:cubicBezTo>
                      <a:cubicBezTo>
                        <a:pt x="14" y="14"/>
                        <a:pt x="9" y="14"/>
                        <a:pt x="4" y="16"/>
                      </a:cubicBezTo>
                      <a:lnTo>
                        <a:pt x="4" y="16"/>
                      </a:lnTo>
                      <a:lnTo>
                        <a:pt x="3" y="16"/>
                      </a:lnTo>
                      <a:cubicBezTo>
                        <a:pt x="2" y="17"/>
                        <a:pt x="2" y="17"/>
                        <a:pt x="1" y="18"/>
                      </a:cubicBezTo>
                      <a:cubicBezTo>
                        <a:pt x="1" y="19"/>
                        <a:pt x="0" y="19"/>
                        <a:pt x="0" y="21"/>
                      </a:cubicBezTo>
                      <a:cubicBezTo>
                        <a:pt x="0" y="22"/>
                        <a:pt x="0" y="24"/>
                        <a:pt x="1" y="25"/>
                      </a:cubicBezTo>
                      <a:lnTo>
                        <a:pt x="2" y="26"/>
                      </a:lnTo>
                      <a:lnTo>
                        <a:pt x="2" y="26"/>
                      </a:lnTo>
                      <a:cubicBezTo>
                        <a:pt x="4" y="27"/>
                        <a:pt x="5" y="28"/>
                        <a:pt x="6" y="29"/>
                      </a:cubicBezTo>
                      <a:cubicBezTo>
                        <a:pt x="14" y="33"/>
                        <a:pt x="22" y="36"/>
                        <a:pt x="31" y="38"/>
                      </a:cubicBezTo>
                      <a:lnTo>
                        <a:pt x="35" y="39"/>
                      </a:lnTo>
                      <a:cubicBezTo>
                        <a:pt x="46" y="42"/>
                        <a:pt x="57" y="45"/>
                        <a:pt x="68" y="47"/>
                      </a:cubicBezTo>
                      <a:cubicBezTo>
                        <a:pt x="68" y="65"/>
                        <a:pt x="73" y="82"/>
                        <a:pt x="90" y="83"/>
                      </a:cubicBezTo>
                      <a:cubicBezTo>
                        <a:pt x="110" y="86"/>
                        <a:pt x="131" y="74"/>
                        <a:pt x="137" y="58"/>
                      </a:cubicBezTo>
                      <a:cubicBezTo>
                        <a:pt x="143" y="41"/>
                        <a:pt x="132" y="7"/>
                        <a:pt x="110" y="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1" name="Google Shape;1441;p53"/>
                <p:cNvSpPr/>
                <p:nvPr/>
              </p:nvSpPr>
              <p:spPr>
                <a:xfrm>
                  <a:off x="6214320" y="1300680"/>
                  <a:ext cx="50040" cy="2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" h="82" extrusionOk="0">
                      <a:moveTo>
                        <a:pt x="110" y="1"/>
                      </a:moveTo>
                      <a:cubicBezTo>
                        <a:pt x="87" y="-5"/>
                        <a:pt x="75" y="13"/>
                        <a:pt x="71" y="32"/>
                      </a:cubicBezTo>
                      <a:lnTo>
                        <a:pt x="71" y="32"/>
                      </a:lnTo>
                      <a:cubicBezTo>
                        <a:pt x="67" y="30"/>
                        <a:pt x="64" y="28"/>
                        <a:pt x="61" y="26"/>
                      </a:cubicBezTo>
                      <a:cubicBezTo>
                        <a:pt x="54" y="22"/>
                        <a:pt x="47" y="19"/>
                        <a:pt x="40" y="16"/>
                      </a:cubicBezTo>
                      <a:lnTo>
                        <a:pt x="40" y="16"/>
                      </a:lnTo>
                      <a:cubicBezTo>
                        <a:pt x="33" y="14"/>
                        <a:pt x="26" y="13"/>
                        <a:pt x="19" y="13"/>
                      </a:cubicBezTo>
                      <a:cubicBezTo>
                        <a:pt x="14" y="13"/>
                        <a:pt x="9" y="13"/>
                        <a:pt x="4" y="15"/>
                      </a:cubicBezTo>
                      <a:lnTo>
                        <a:pt x="4" y="15"/>
                      </a:lnTo>
                      <a:lnTo>
                        <a:pt x="3" y="15"/>
                      </a:lnTo>
                      <a:cubicBezTo>
                        <a:pt x="2" y="16"/>
                        <a:pt x="2" y="16"/>
                        <a:pt x="1" y="17"/>
                      </a:cubicBezTo>
                      <a:cubicBezTo>
                        <a:pt x="1" y="18"/>
                        <a:pt x="0" y="18"/>
                        <a:pt x="0" y="20"/>
                      </a:cubicBezTo>
                      <a:cubicBezTo>
                        <a:pt x="0" y="21"/>
                        <a:pt x="0" y="23"/>
                        <a:pt x="1" y="24"/>
                      </a:cubicBezTo>
                      <a:lnTo>
                        <a:pt x="2" y="25"/>
                      </a:lnTo>
                      <a:lnTo>
                        <a:pt x="2" y="25"/>
                      </a:lnTo>
                      <a:cubicBezTo>
                        <a:pt x="4" y="26"/>
                        <a:pt x="5" y="27"/>
                        <a:pt x="6" y="28"/>
                      </a:cubicBezTo>
                      <a:cubicBezTo>
                        <a:pt x="14" y="32"/>
                        <a:pt x="23" y="35"/>
                        <a:pt x="32" y="37"/>
                      </a:cubicBezTo>
                      <a:lnTo>
                        <a:pt x="35" y="38"/>
                      </a:lnTo>
                      <a:cubicBezTo>
                        <a:pt x="46" y="41"/>
                        <a:pt x="57" y="44"/>
                        <a:pt x="68" y="46"/>
                      </a:cubicBezTo>
                      <a:cubicBezTo>
                        <a:pt x="68" y="63"/>
                        <a:pt x="73" y="80"/>
                        <a:pt x="90" y="82"/>
                      </a:cubicBezTo>
                      <a:cubicBezTo>
                        <a:pt x="110" y="84"/>
                        <a:pt x="132" y="73"/>
                        <a:pt x="137" y="57"/>
                      </a:cubicBezTo>
                      <a:cubicBezTo>
                        <a:pt x="143" y="40"/>
                        <a:pt x="132" y="7"/>
                        <a:pt x="1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2" name="Google Shape;1442;p53"/>
                <p:cNvSpPr/>
                <p:nvPr/>
              </p:nvSpPr>
              <p:spPr>
                <a:xfrm>
                  <a:off x="6240600" y="1265760"/>
                  <a:ext cx="64080" cy="32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91" extrusionOk="0">
                      <a:moveTo>
                        <a:pt x="9" y="2"/>
                      </a:moveTo>
                      <a:lnTo>
                        <a:pt x="0" y="25"/>
                      </a:lnTo>
                      <a:cubicBezTo>
                        <a:pt x="66" y="17"/>
                        <a:pt x="118" y="44"/>
                        <a:pt x="165" y="91"/>
                      </a:cubicBezTo>
                      <a:lnTo>
                        <a:pt x="178" y="47"/>
                      </a:lnTo>
                      <a:cubicBezTo>
                        <a:pt x="133" y="8"/>
                        <a:pt x="69" y="-6"/>
                        <a:pt x="9" y="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3" name="Google Shape;1443;p53"/>
                <p:cNvSpPr/>
                <p:nvPr/>
              </p:nvSpPr>
              <p:spPr>
                <a:xfrm>
                  <a:off x="6261480" y="1200240"/>
                  <a:ext cx="6552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25" extrusionOk="0">
                      <a:moveTo>
                        <a:pt x="152" y="125"/>
                      </a:moveTo>
                      <a:cubicBezTo>
                        <a:pt x="158" y="103"/>
                        <a:pt x="163" y="87"/>
                        <a:pt x="166" y="78"/>
                      </a:cubicBezTo>
                      <a:cubicBezTo>
                        <a:pt x="171" y="61"/>
                        <a:pt x="177" y="44"/>
                        <a:pt x="182" y="28"/>
                      </a:cubicBezTo>
                      <a:cubicBezTo>
                        <a:pt x="140" y="0"/>
                        <a:pt x="78" y="-3"/>
                        <a:pt x="22" y="2"/>
                      </a:cubicBezTo>
                      <a:cubicBezTo>
                        <a:pt x="18" y="11"/>
                        <a:pt x="14" y="20"/>
                        <a:pt x="10" y="29"/>
                      </a:cubicBezTo>
                      <a:cubicBezTo>
                        <a:pt x="8" y="33"/>
                        <a:pt x="5" y="41"/>
                        <a:pt x="0" y="53"/>
                      </a:cubicBezTo>
                      <a:lnTo>
                        <a:pt x="0" y="53"/>
                      </a:lnTo>
                      <a:cubicBezTo>
                        <a:pt x="27" y="60"/>
                        <a:pt x="53" y="70"/>
                        <a:pt x="77" y="84"/>
                      </a:cubicBezTo>
                      <a:cubicBezTo>
                        <a:pt x="105" y="100"/>
                        <a:pt x="125" y="117"/>
                        <a:pt x="152" y="12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44" name="Google Shape;1444;p53"/>
              <p:cNvGrpSpPr/>
              <p:nvPr/>
            </p:nvGrpSpPr>
            <p:grpSpPr>
              <a:xfrm rot="7211088">
                <a:off x="8006889" y="3886991"/>
                <a:ext cx="1037537" cy="1983549"/>
                <a:chOff x="5907600" y="1146960"/>
                <a:chExt cx="436320" cy="834120"/>
              </a:xfrm>
            </p:grpSpPr>
            <p:sp>
              <p:nvSpPr>
                <p:cNvPr id="1445" name="Google Shape;1445;p53"/>
                <p:cNvSpPr/>
                <p:nvPr/>
              </p:nvSpPr>
              <p:spPr>
                <a:xfrm>
                  <a:off x="5907600" y="1146960"/>
                  <a:ext cx="435960" cy="834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2317" extrusionOk="0">
                      <a:moveTo>
                        <a:pt x="1187" y="1"/>
                      </a:moveTo>
                      <a:cubicBezTo>
                        <a:pt x="1075" y="-9"/>
                        <a:pt x="1030" y="93"/>
                        <a:pt x="993" y="177"/>
                      </a:cubicBezTo>
                      <a:cubicBezTo>
                        <a:pt x="957" y="260"/>
                        <a:pt x="391" y="1844"/>
                        <a:pt x="231" y="1861"/>
                      </a:cubicBezTo>
                      <a:cubicBezTo>
                        <a:pt x="71" y="1878"/>
                        <a:pt x="-38" y="1904"/>
                        <a:pt x="11" y="2010"/>
                      </a:cubicBezTo>
                      <a:cubicBezTo>
                        <a:pt x="60" y="2115"/>
                        <a:pt x="354" y="2360"/>
                        <a:pt x="624" y="2310"/>
                      </a:cubicBezTo>
                      <a:cubicBezTo>
                        <a:pt x="894" y="2259"/>
                        <a:pt x="640" y="2133"/>
                        <a:pt x="635" y="2028"/>
                      </a:cubicBezTo>
                      <a:cubicBezTo>
                        <a:pt x="631" y="1923"/>
                        <a:pt x="1113" y="347"/>
                        <a:pt x="1148" y="226"/>
                      </a:cubicBezTo>
                      <a:cubicBezTo>
                        <a:pt x="1184" y="105"/>
                        <a:pt x="1245" y="6"/>
                        <a:pt x="11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6" name="Google Shape;1446;p53"/>
                <p:cNvSpPr/>
                <p:nvPr/>
              </p:nvSpPr>
              <p:spPr>
                <a:xfrm>
                  <a:off x="6084360" y="1147320"/>
                  <a:ext cx="259560" cy="828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" h="2301" extrusionOk="0">
                      <a:moveTo>
                        <a:pt x="696" y="0"/>
                      </a:moveTo>
                      <a:lnTo>
                        <a:pt x="696" y="0"/>
                      </a:lnTo>
                      <a:cubicBezTo>
                        <a:pt x="692" y="0"/>
                        <a:pt x="687" y="0"/>
                        <a:pt x="683" y="0"/>
                      </a:cubicBezTo>
                      <a:cubicBezTo>
                        <a:pt x="670" y="0"/>
                        <a:pt x="658" y="1"/>
                        <a:pt x="646" y="4"/>
                      </a:cubicBezTo>
                      <a:cubicBezTo>
                        <a:pt x="412" y="621"/>
                        <a:pt x="203" y="1246"/>
                        <a:pt x="21" y="1881"/>
                      </a:cubicBezTo>
                      <a:cubicBezTo>
                        <a:pt x="8" y="1929"/>
                        <a:pt x="-6" y="1978"/>
                        <a:pt x="2" y="2027"/>
                      </a:cubicBezTo>
                      <a:cubicBezTo>
                        <a:pt x="10" y="2076"/>
                        <a:pt x="39" y="2117"/>
                        <a:pt x="66" y="2157"/>
                      </a:cubicBezTo>
                      <a:lnTo>
                        <a:pt x="149" y="2278"/>
                      </a:lnTo>
                      <a:cubicBezTo>
                        <a:pt x="155" y="2286"/>
                        <a:pt x="161" y="2294"/>
                        <a:pt x="167" y="2301"/>
                      </a:cubicBezTo>
                      <a:cubicBezTo>
                        <a:pt x="380" y="2247"/>
                        <a:pt x="149" y="2127"/>
                        <a:pt x="145" y="2027"/>
                      </a:cubicBezTo>
                      <a:cubicBezTo>
                        <a:pt x="140" y="1921"/>
                        <a:pt x="622" y="344"/>
                        <a:pt x="658" y="224"/>
                      </a:cubicBezTo>
                      <a:cubicBezTo>
                        <a:pt x="694" y="103"/>
                        <a:pt x="754" y="5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7" name="Google Shape;1447;p53"/>
                <p:cNvSpPr/>
                <p:nvPr/>
              </p:nvSpPr>
              <p:spPr>
                <a:xfrm>
                  <a:off x="5939640" y="1866240"/>
                  <a:ext cx="200160" cy="99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" h="277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" y="11"/>
                        <a:pt x="4" y="20"/>
                        <a:pt x="8" y="29"/>
                      </a:cubicBezTo>
                      <a:cubicBezTo>
                        <a:pt x="48" y="114"/>
                        <a:pt x="287" y="313"/>
                        <a:pt x="506" y="272"/>
                      </a:cubicBezTo>
                      <a:lnTo>
                        <a:pt x="506" y="272"/>
                      </a:lnTo>
                      <a:cubicBezTo>
                        <a:pt x="523" y="269"/>
                        <a:pt x="540" y="265"/>
                        <a:pt x="556" y="259"/>
                      </a:cubicBezTo>
                      <a:cubicBezTo>
                        <a:pt x="552" y="254"/>
                        <a:pt x="548" y="248"/>
                        <a:pt x="543" y="243"/>
                      </a:cubicBezTo>
                      <a:cubicBezTo>
                        <a:pt x="413" y="84"/>
                        <a:pt x="205" y="-7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8" name="Google Shape;1448;p53"/>
                <p:cNvSpPr/>
                <p:nvPr/>
              </p:nvSpPr>
              <p:spPr>
                <a:xfrm>
                  <a:off x="6030000" y="1753920"/>
                  <a:ext cx="129600" cy="5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150" extrusionOk="0">
                      <a:moveTo>
                        <a:pt x="28" y="2"/>
                      </a:moveTo>
                      <a:cubicBezTo>
                        <a:pt x="18" y="20"/>
                        <a:pt x="9" y="36"/>
                        <a:pt x="0" y="51"/>
                      </a:cubicBezTo>
                      <a:cubicBezTo>
                        <a:pt x="71" y="54"/>
                        <a:pt x="142" y="60"/>
                        <a:pt x="212" y="86"/>
                      </a:cubicBezTo>
                      <a:lnTo>
                        <a:pt x="212" y="86"/>
                      </a:lnTo>
                      <a:cubicBezTo>
                        <a:pt x="242" y="96"/>
                        <a:pt x="273" y="109"/>
                        <a:pt x="300" y="126"/>
                      </a:cubicBezTo>
                      <a:cubicBezTo>
                        <a:pt x="312" y="132"/>
                        <a:pt x="321" y="139"/>
                        <a:pt x="332" y="146"/>
                      </a:cubicBezTo>
                      <a:cubicBezTo>
                        <a:pt x="334" y="148"/>
                        <a:pt x="335" y="149"/>
                        <a:pt x="337" y="150"/>
                      </a:cubicBezTo>
                      <a:cubicBezTo>
                        <a:pt x="344" y="124"/>
                        <a:pt x="352" y="95"/>
                        <a:pt x="360" y="65"/>
                      </a:cubicBezTo>
                      <a:lnTo>
                        <a:pt x="360" y="65"/>
                      </a:lnTo>
                      <a:cubicBezTo>
                        <a:pt x="319" y="45"/>
                        <a:pt x="277" y="30"/>
                        <a:pt x="233" y="19"/>
                      </a:cubicBezTo>
                      <a:lnTo>
                        <a:pt x="233" y="19"/>
                      </a:lnTo>
                      <a:cubicBezTo>
                        <a:pt x="182" y="6"/>
                        <a:pt x="131" y="0"/>
                        <a:pt x="79" y="0"/>
                      </a:cubicBezTo>
                      <a:cubicBezTo>
                        <a:pt x="62" y="0"/>
                        <a:pt x="45" y="1"/>
                        <a:pt x="28" y="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9000" rIns="90000" bIns="9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9" name="Google Shape;1449;p53"/>
                <p:cNvSpPr/>
                <p:nvPr/>
              </p:nvSpPr>
              <p:spPr>
                <a:xfrm>
                  <a:off x="6098760" y="1577520"/>
                  <a:ext cx="24480" cy="4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130" extrusionOk="0">
                      <a:moveTo>
                        <a:pt x="59" y="0"/>
                      </a:moveTo>
                      <a:cubicBezTo>
                        <a:pt x="39" y="9"/>
                        <a:pt x="30" y="34"/>
                        <a:pt x="21" y="52"/>
                      </a:cubicBezTo>
                      <a:cubicBezTo>
                        <a:pt x="10" y="75"/>
                        <a:pt x="-6" y="95"/>
                        <a:pt x="2" y="122"/>
                      </a:cubicBezTo>
                      <a:lnTo>
                        <a:pt x="2" y="122"/>
                      </a:lnTo>
                      <a:cubicBezTo>
                        <a:pt x="3" y="122"/>
                        <a:pt x="3" y="123"/>
                        <a:pt x="3" y="123"/>
                      </a:cubicBezTo>
                      <a:cubicBezTo>
                        <a:pt x="4" y="125"/>
                        <a:pt x="6" y="126"/>
                        <a:pt x="8" y="128"/>
                      </a:cubicBezTo>
                      <a:cubicBezTo>
                        <a:pt x="10" y="129"/>
                        <a:pt x="13" y="130"/>
                        <a:pt x="15" y="130"/>
                      </a:cubicBezTo>
                      <a:cubicBezTo>
                        <a:pt x="17" y="130"/>
                        <a:pt x="18" y="130"/>
                        <a:pt x="20" y="129"/>
                      </a:cubicBezTo>
                      <a:cubicBezTo>
                        <a:pt x="44" y="117"/>
                        <a:pt x="47" y="96"/>
                        <a:pt x="54" y="72"/>
                      </a:cubicBezTo>
                      <a:cubicBezTo>
                        <a:pt x="61" y="51"/>
                        <a:pt x="73" y="24"/>
                        <a:pt x="64" y="2"/>
                      </a:cubicBezTo>
                      <a:lnTo>
                        <a:pt x="64" y="2"/>
                      </a:lnTo>
                      <a:lnTo>
                        <a:pt x="64" y="2"/>
                      </a:lnTo>
                      <a:cubicBezTo>
                        <a:pt x="63" y="1"/>
                        <a:pt x="63" y="0"/>
                        <a:pt x="62" y="0"/>
                      </a:cubicBezTo>
                      <a:cubicBezTo>
                        <a:pt x="62" y="0"/>
                        <a:pt x="61" y="0"/>
                        <a:pt x="60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1800" rIns="90000" bIns="1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0" name="Google Shape;1450;p53"/>
                <p:cNvSpPr/>
                <p:nvPr/>
              </p:nvSpPr>
              <p:spPr>
                <a:xfrm>
                  <a:off x="6120720" y="1550520"/>
                  <a:ext cx="41040" cy="101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" h="281" extrusionOk="0">
                      <a:moveTo>
                        <a:pt x="66" y="87"/>
                      </a:moveTo>
                      <a:cubicBezTo>
                        <a:pt x="59" y="102"/>
                        <a:pt x="53" y="117"/>
                        <a:pt x="47" y="131"/>
                      </a:cubicBezTo>
                      <a:lnTo>
                        <a:pt x="47" y="131"/>
                      </a:lnTo>
                      <a:cubicBezTo>
                        <a:pt x="27" y="179"/>
                        <a:pt x="11" y="229"/>
                        <a:pt x="0" y="280"/>
                      </a:cubicBezTo>
                      <a:cubicBezTo>
                        <a:pt x="0" y="281"/>
                        <a:pt x="1" y="281"/>
                        <a:pt x="1" y="280"/>
                      </a:cubicBezTo>
                      <a:cubicBezTo>
                        <a:pt x="22" y="240"/>
                        <a:pt x="42" y="201"/>
                        <a:pt x="62" y="160"/>
                      </a:cubicBezTo>
                      <a:cubicBezTo>
                        <a:pt x="77" y="130"/>
                        <a:pt x="109" y="91"/>
                        <a:pt x="113" y="59"/>
                      </a:cubicBezTo>
                      <a:cubicBezTo>
                        <a:pt x="118" y="19"/>
                        <a:pt x="72" y="2"/>
                        <a:pt x="35" y="0"/>
                      </a:cubicBezTo>
                      <a:lnTo>
                        <a:pt x="21" y="33"/>
                      </a:lnTo>
                      <a:cubicBezTo>
                        <a:pt x="39" y="38"/>
                        <a:pt x="61" y="41"/>
                        <a:pt x="70" y="53"/>
                      </a:cubicBezTo>
                      <a:cubicBezTo>
                        <a:pt x="80" y="67"/>
                        <a:pt x="73" y="71"/>
                        <a:pt x="66" y="8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45000" rIns="90000" bIns="4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1" name="Google Shape;1451;p53"/>
                <p:cNvSpPr/>
                <p:nvPr/>
              </p:nvSpPr>
              <p:spPr>
                <a:xfrm>
                  <a:off x="6138000" y="1506600"/>
                  <a:ext cx="50400" cy="2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82" extrusionOk="0">
                      <a:moveTo>
                        <a:pt x="111" y="1"/>
                      </a:moveTo>
                      <a:cubicBezTo>
                        <a:pt x="87" y="-5"/>
                        <a:pt x="75" y="13"/>
                        <a:pt x="71" y="32"/>
                      </a:cubicBezTo>
                      <a:lnTo>
                        <a:pt x="71" y="32"/>
                      </a:lnTo>
                      <a:cubicBezTo>
                        <a:pt x="68" y="29"/>
                        <a:pt x="65" y="27"/>
                        <a:pt x="61" y="25"/>
                      </a:cubicBezTo>
                      <a:cubicBezTo>
                        <a:pt x="52" y="20"/>
                        <a:pt x="41" y="16"/>
                        <a:pt x="31" y="14"/>
                      </a:cubicBezTo>
                      <a:lnTo>
                        <a:pt x="31" y="14"/>
                      </a:lnTo>
                      <a:cubicBezTo>
                        <a:pt x="27" y="13"/>
                        <a:pt x="23" y="12"/>
                        <a:pt x="19" y="12"/>
                      </a:cubicBezTo>
                      <a:cubicBezTo>
                        <a:pt x="14" y="12"/>
                        <a:pt x="9" y="13"/>
                        <a:pt x="4" y="14"/>
                      </a:cubicBezTo>
                      <a:lnTo>
                        <a:pt x="4" y="14"/>
                      </a:lnTo>
                      <a:cubicBezTo>
                        <a:pt x="4" y="14"/>
                        <a:pt x="4" y="15"/>
                        <a:pt x="3" y="15"/>
                      </a:cubicBezTo>
                      <a:cubicBezTo>
                        <a:pt x="3" y="15"/>
                        <a:pt x="2" y="16"/>
                        <a:pt x="1" y="17"/>
                      </a:cubicBezTo>
                      <a:cubicBezTo>
                        <a:pt x="1" y="18"/>
                        <a:pt x="0" y="19"/>
                        <a:pt x="0" y="20"/>
                      </a:cubicBezTo>
                      <a:cubicBezTo>
                        <a:pt x="0" y="21"/>
                        <a:pt x="1" y="22"/>
                        <a:pt x="1" y="23"/>
                      </a:cubicBezTo>
                      <a:cubicBezTo>
                        <a:pt x="2" y="24"/>
                        <a:pt x="2" y="24"/>
                        <a:pt x="3" y="25"/>
                      </a:cubicBezTo>
                      <a:lnTo>
                        <a:pt x="3" y="25"/>
                      </a:lnTo>
                      <a:cubicBezTo>
                        <a:pt x="4" y="26"/>
                        <a:pt x="6" y="27"/>
                        <a:pt x="7" y="28"/>
                      </a:cubicBezTo>
                      <a:cubicBezTo>
                        <a:pt x="12" y="31"/>
                        <a:pt x="17" y="33"/>
                        <a:pt x="22" y="34"/>
                      </a:cubicBezTo>
                      <a:lnTo>
                        <a:pt x="35" y="38"/>
                      </a:lnTo>
                      <a:cubicBezTo>
                        <a:pt x="47" y="41"/>
                        <a:pt x="58" y="43"/>
                        <a:pt x="69" y="46"/>
                      </a:cubicBezTo>
                      <a:cubicBezTo>
                        <a:pt x="68" y="63"/>
                        <a:pt x="74" y="80"/>
                        <a:pt x="91" y="82"/>
                      </a:cubicBezTo>
                      <a:cubicBezTo>
                        <a:pt x="110" y="84"/>
                        <a:pt x="133" y="73"/>
                        <a:pt x="138" y="57"/>
                      </a:cubicBezTo>
                      <a:cubicBezTo>
                        <a:pt x="144" y="40"/>
                        <a:pt x="132" y="7"/>
                        <a:pt x="1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2" name="Google Shape;1452;p53"/>
                <p:cNvSpPr/>
                <p:nvPr/>
              </p:nvSpPr>
              <p:spPr>
                <a:xfrm>
                  <a:off x="6153480" y="1465200"/>
                  <a:ext cx="50040" cy="2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" h="83" extrusionOk="0">
                      <a:moveTo>
                        <a:pt x="110" y="2"/>
                      </a:moveTo>
                      <a:cubicBezTo>
                        <a:pt x="87" y="-5"/>
                        <a:pt x="75" y="13"/>
                        <a:pt x="70" y="32"/>
                      </a:cubicBezTo>
                      <a:lnTo>
                        <a:pt x="70" y="32"/>
                      </a:lnTo>
                      <a:cubicBezTo>
                        <a:pt x="67" y="30"/>
                        <a:pt x="64" y="28"/>
                        <a:pt x="60" y="26"/>
                      </a:cubicBezTo>
                      <a:cubicBezTo>
                        <a:pt x="52" y="21"/>
                        <a:pt x="43" y="17"/>
                        <a:pt x="33" y="15"/>
                      </a:cubicBezTo>
                      <a:lnTo>
                        <a:pt x="33" y="15"/>
                      </a:lnTo>
                      <a:cubicBezTo>
                        <a:pt x="28" y="14"/>
                        <a:pt x="23" y="13"/>
                        <a:pt x="18" y="13"/>
                      </a:cubicBezTo>
                      <a:cubicBezTo>
                        <a:pt x="13" y="13"/>
                        <a:pt x="9" y="14"/>
                        <a:pt x="4" y="15"/>
                      </a:cubicBezTo>
                      <a:lnTo>
                        <a:pt x="4" y="15"/>
                      </a:ln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2" y="16"/>
                        <a:pt x="2" y="17"/>
                        <a:pt x="1" y="18"/>
                      </a:cubicBezTo>
                      <a:cubicBezTo>
                        <a:pt x="1" y="19"/>
                        <a:pt x="0" y="20"/>
                        <a:pt x="0" y="21"/>
                      </a:cubicBezTo>
                      <a:cubicBezTo>
                        <a:pt x="0" y="22"/>
                        <a:pt x="0" y="23"/>
                        <a:pt x="1" y="24"/>
                      </a:cubicBezTo>
                      <a:cubicBezTo>
                        <a:pt x="1" y="24"/>
                        <a:pt x="1" y="25"/>
                        <a:pt x="2" y="25"/>
                      </a:cubicBezTo>
                      <a:lnTo>
                        <a:pt x="2" y="25"/>
                      </a:lnTo>
                      <a:cubicBezTo>
                        <a:pt x="4" y="27"/>
                        <a:pt x="5" y="28"/>
                        <a:pt x="7" y="29"/>
                      </a:cubicBezTo>
                      <a:cubicBezTo>
                        <a:pt x="13" y="32"/>
                        <a:pt x="19" y="34"/>
                        <a:pt x="25" y="36"/>
                      </a:cubicBezTo>
                      <a:lnTo>
                        <a:pt x="35" y="39"/>
                      </a:lnTo>
                      <a:cubicBezTo>
                        <a:pt x="46" y="42"/>
                        <a:pt x="57" y="44"/>
                        <a:pt x="68" y="46"/>
                      </a:cubicBezTo>
                      <a:cubicBezTo>
                        <a:pt x="68" y="64"/>
                        <a:pt x="73" y="81"/>
                        <a:pt x="90" y="83"/>
                      </a:cubicBezTo>
                      <a:cubicBezTo>
                        <a:pt x="110" y="85"/>
                        <a:pt x="131" y="73"/>
                        <a:pt x="137" y="57"/>
                      </a:cubicBezTo>
                      <a:cubicBezTo>
                        <a:pt x="143" y="40"/>
                        <a:pt x="131" y="7"/>
                        <a:pt x="110" y="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3" name="Google Shape;1453;p53"/>
                <p:cNvSpPr/>
                <p:nvPr/>
              </p:nvSpPr>
              <p:spPr>
                <a:xfrm>
                  <a:off x="6168600" y="1424160"/>
                  <a:ext cx="50400" cy="2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82" extrusionOk="0">
                      <a:moveTo>
                        <a:pt x="110" y="1"/>
                      </a:moveTo>
                      <a:cubicBezTo>
                        <a:pt x="87" y="-5"/>
                        <a:pt x="75" y="13"/>
                        <a:pt x="70" y="32"/>
                      </a:cubicBezTo>
                      <a:lnTo>
                        <a:pt x="70" y="32"/>
                      </a:lnTo>
                      <a:cubicBezTo>
                        <a:pt x="67" y="30"/>
                        <a:pt x="64" y="28"/>
                        <a:pt x="61" y="26"/>
                      </a:cubicBezTo>
                      <a:cubicBezTo>
                        <a:pt x="53" y="21"/>
                        <a:pt x="44" y="18"/>
                        <a:pt x="36" y="15"/>
                      </a:cubicBezTo>
                      <a:lnTo>
                        <a:pt x="36" y="15"/>
                      </a:lnTo>
                      <a:cubicBezTo>
                        <a:pt x="30" y="14"/>
                        <a:pt x="25" y="13"/>
                        <a:pt x="19" y="13"/>
                      </a:cubicBezTo>
                      <a:cubicBezTo>
                        <a:pt x="14" y="13"/>
                        <a:pt x="9" y="13"/>
                        <a:pt x="4" y="15"/>
                      </a:cubicBezTo>
                      <a:lnTo>
                        <a:pt x="4" y="15"/>
                      </a:lnTo>
                      <a:lnTo>
                        <a:pt x="4" y="15"/>
                      </a:lnTo>
                      <a:cubicBezTo>
                        <a:pt x="3" y="16"/>
                        <a:pt x="2" y="16"/>
                        <a:pt x="1" y="17"/>
                      </a:cubicBezTo>
                      <a:cubicBezTo>
                        <a:pt x="1" y="18"/>
                        <a:pt x="0" y="19"/>
                        <a:pt x="0" y="21"/>
                      </a:cubicBezTo>
                      <a:cubicBezTo>
                        <a:pt x="0" y="22"/>
                        <a:pt x="1" y="23"/>
                        <a:pt x="1" y="24"/>
                      </a:cubicBezTo>
                      <a:cubicBezTo>
                        <a:pt x="2" y="25"/>
                        <a:pt x="2" y="25"/>
                        <a:pt x="3" y="25"/>
                      </a:cubicBezTo>
                      <a:lnTo>
                        <a:pt x="3" y="25"/>
                      </a:lnTo>
                      <a:cubicBezTo>
                        <a:pt x="4" y="26"/>
                        <a:pt x="6" y="27"/>
                        <a:pt x="7" y="28"/>
                      </a:cubicBezTo>
                      <a:cubicBezTo>
                        <a:pt x="14" y="32"/>
                        <a:pt x="21" y="35"/>
                        <a:pt x="28" y="36"/>
                      </a:cubicBezTo>
                      <a:lnTo>
                        <a:pt x="35" y="38"/>
                      </a:lnTo>
                      <a:cubicBezTo>
                        <a:pt x="47" y="41"/>
                        <a:pt x="58" y="44"/>
                        <a:pt x="69" y="46"/>
                      </a:cubicBezTo>
                      <a:cubicBezTo>
                        <a:pt x="68" y="64"/>
                        <a:pt x="74" y="81"/>
                        <a:pt x="91" y="82"/>
                      </a:cubicBezTo>
                      <a:cubicBezTo>
                        <a:pt x="110" y="85"/>
                        <a:pt x="133" y="73"/>
                        <a:pt x="138" y="57"/>
                      </a:cubicBezTo>
                      <a:cubicBezTo>
                        <a:pt x="144" y="40"/>
                        <a:pt x="132" y="7"/>
                        <a:pt x="1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4" name="Google Shape;1454;p53"/>
                <p:cNvSpPr/>
                <p:nvPr/>
              </p:nvSpPr>
              <p:spPr>
                <a:xfrm>
                  <a:off x="6183720" y="1383120"/>
                  <a:ext cx="50400" cy="2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" h="82" extrusionOk="0">
                      <a:moveTo>
                        <a:pt x="111" y="1"/>
                      </a:moveTo>
                      <a:cubicBezTo>
                        <a:pt x="87" y="-5"/>
                        <a:pt x="75" y="13"/>
                        <a:pt x="71" y="32"/>
                      </a:cubicBezTo>
                      <a:lnTo>
                        <a:pt x="71" y="32"/>
                      </a:lnTo>
                      <a:cubicBezTo>
                        <a:pt x="68" y="29"/>
                        <a:pt x="65" y="27"/>
                        <a:pt x="61" y="25"/>
                      </a:cubicBezTo>
                      <a:cubicBezTo>
                        <a:pt x="55" y="21"/>
                        <a:pt x="46" y="18"/>
                        <a:pt x="38" y="15"/>
                      </a:cubicBezTo>
                      <a:lnTo>
                        <a:pt x="38" y="15"/>
                      </a:lnTo>
                      <a:cubicBezTo>
                        <a:pt x="32" y="13"/>
                        <a:pt x="26" y="12"/>
                        <a:pt x="20" y="12"/>
                      </a:cubicBezTo>
                      <a:cubicBezTo>
                        <a:pt x="14" y="12"/>
                        <a:pt x="9" y="13"/>
                        <a:pt x="4" y="14"/>
                      </a:cubicBezTo>
                      <a:lnTo>
                        <a:pt x="4" y="14"/>
                      </a:lnTo>
                      <a:lnTo>
                        <a:pt x="4" y="15"/>
                      </a:lnTo>
                      <a:cubicBezTo>
                        <a:pt x="3" y="15"/>
                        <a:pt x="2" y="16"/>
                        <a:pt x="1" y="17"/>
                      </a:cubicBezTo>
                      <a:cubicBezTo>
                        <a:pt x="1" y="18"/>
                        <a:pt x="0" y="19"/>
                        <a:pt x="0" y="20"/>
                      </a:cubicBezTo>
                      <a:cubicBezTo>
                        <a:pt x="0" y="21"/>
                        <a:pt x="1" y="22"/>
                        <a:pt x="1" y="23"/>
                      </a:cubicBezTo>
                      <a:cubicBezTo>
                        <a:pt x="2" y="24"/>
                        <a:pt x="2" y="24"/>
                        <a:pt x="3" y="25"/>
                      </a:cubicBezTo>
                      <a:lnTo>
                        <a:pt x="3" y="25"/>
                      </a:lnTo>
                      <a:cubicBezTo>
                        <a:pt x="4" y="26"/>
                        <a:pt x="5" y="27"/>
                        <a:pt x="7" y="28"/>
                      </a:cubicBezTo>
                      <a:cubicBezTo>
                        <a:pt x="14" y="32"/>
                        <a:pt x="22" y="35"/>
                        <a:pt x="30" y="36"/>
                      </a:cubicBezTo>
                      <a:lnTo>
                        <a:pt x="35" y="38"/>
                      </a:lnTo>
                      <a:cubicBezTo>
                        <a:pt x="47" y="41"/>
                        <a:pt x="57" y="43"/>
                        <a:pt x="69" y="45"/>
                      </a:cubicBezTo>
                      <a:cubicBezTo>
                        <a:pt x="68" y="63"/>
                        <a:pt x="74" y="80"/>
                        <a:pt x="90" y="82"/>
                      </a:cubicBezTo>
                      <a:cubicBezTo>
                        <a:pt x="110" y="84"/>
                        <a:pt x="133" y="72"/>
                        <a:pt x="138" y="56"/>
                      </a:cubicBezTo>
                      <a:cubicBezTo>
                        <a:pt x="144" y="39"/>
                        <a:pt x="132" y="7"/>
                        <a:pt x="11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5" name="Google Shape;1455;p53"/>
                <p:cNvSpPr/>
                <p:nvPr/>
              </p:nvSpPr>
              <p:spPr>
                <a:xfrm>
                  <a:off x="6199200" y="1341720"/>
                  <a:ext cx="50040" cy="2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" h="83" extrusionOk="0">
                      <a:moveTo>
                        <a:pt x="110" y="2"/>
                      </a:moveTo>
                      <a:cubicBezTo>
                        <a:pt x="87" y="-5"/>
                        <a:pt x="75" y="14"/>
                        <a:pt x="70" y="33"/>
                      </a:cubicBezTo>
                      <a:lnTo>
                        <a:pt x="70" y="33"/>
                      </a:lnTo>
                      <a:cubicBezTo>
                        <a:pt x="67" y="31"/>
                        <a:pt x="65" y="29"/>
                        <a:pt x="61" y="27"/>
                      </a:cubicBezTo>
                      <a:cubicBezTo>
                        <a:pt x="55" y="23"/>
                        <a:pt x="47" y="19"/>
                        <a:pt x="39" y="17"/>
                      </a:cubicBezTo>
                      <a:lnTo>
                        <a:pt x="39" y="17"/>
                      </a:lnTo>
                      <a:cubicBezTo>
                        <a:pt x="32" y="15"/>
                        <a:pt x="26" y="14"/>
                        <a:pt x="19" y="14"/>
                      </a:cubicBezTo>
                      <a:cubicBezTo>
                        <a:pt x="14" y="14"/>
                        <a:pt x="9" y="14"/>
                        <a:pt x="4" y="16"/>
                      </a:cubicBezTo>
                      <a:lnTo>
                        <a:pt x="4" y="16"/>
                      </a:lnTo>
                      <a:lnTo>
                        <a:pt x="3" y="16"/>
                      </a:lnTo>
                      <a:cubicBezTo>
                        <a:pt x="2" y="17"/>
                        <a:pt x="2" y="17"/>
                        <a:pt x="1" y="18"/>
                      </a:cubicBezTo>
                      <a:cubicBezTo>
                        <a:pt x="1" y="19"/>
                        <a:pt x="0" y="19"/>
                        <a:pt x="0" y="21"/>
                      </a:cubicBezTo>
                      <a:cubicBezTo>
                        <a:pt x="0" y="22"/>
                        <a:pt x="0" y="24"/>
                        <a:pt x="1" y="25"/>
                      </a:cubicBezTo>
                      <a:lnTo>
                        <a:pt x="2" y="26"/>
                      </a:lnTo>
                      <a:lnTo>
                        <a:pt x="2" y="26"/>
                      </a:lnTo>
                      <a:cubicBezTo>
                        <a:pt x="4" y="27"/>
                        <a:pt x="5" y="28"/>
                        <a:pt x="6" y="29"/>
                      </a:cubicBezTo>
                      <a:cubicBezTo>
                        <a:pt x="14" y="33"/>
                        <a:pt x="22" y="36"/>
                        <a:pt x="31" y="38"/>
                      </a:cubicBezTo>
                      <a:lnTo>
                        <a:pt x="35" y="39"/>
                      </a:lnTo>
                      <a:cubicBezTo>
                        <a:pt x="46" y="42"/>
                        <a:pt x="57" y="45"/>
                        <a:pt x="68" y="47"/>
                      </a:cubicBezTo>
                      <a:cubicBezTo>
                        <a:pt x="68" y="65"/>
                        <a:pt x="73" y="82"/>
                        <a:pt x="90" y="83"/>
                      </a:cubicBezTo>
                      <a:cubicBezTo>
                        <a:pt x="110" y="86"/>
                        <a:pt x="131" y="74"/>
                        <a:pt x="137" y="58"/>
                      </a:cubicBezTo>
                      <a:cubicBezTo>
                        <a:pt x="143" y="41"/>
                        <a:pt x="132" y="7"/>
                        <a:pt x="110" y="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6" name="Google Shape;1456;p53"/>
                <p:cNvSpPr/>
                <p:nvPr/>
              </p:nvSpPr>
              <p:spPr>
                <a:xfrm>
                  <a:off x="6214320" y="1300680"/>
                  <a:ext cx="50040" cy="29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" h="82" extrusionOk="0">
                      <a:moveTo>
                        <a:pt x="110" y="1"/>
                      </a:moveTo>
                      <a:cubicBezTo>
                        <a:pt x="87" y="-5"/>
                        <a:pt x="75" y="13"/>
                        <a:pt x="71" y="32"/>
                      </a:cubicBezTo>
                      <a:lnTo>
                        <a:pt x="71" y="32"/>
                      </a:lnTo>
                      <a:cubicBezTo>
                        <a:pt x="67" y="30"/>
                        <a:pt x="64" y="28"/>
                        <a:pt x="61" y="26"/>
                      </a:cubicBezTo>
                      <a:cubicBezTo>
                        <a:pt x="54" y="22"/>
                        <a:pt x="47" y="19"/>
                        <a:pt x="40" y="16"/>
                      </a:cubicBezTo>
                      <a:lnTo>
                        <a:pt x="40" y="16"/>
                      </a:lnTo>
                      <a:cubicBezTo>
                        <a:pt x="33" y="14"/>
                        <a:pt x="26" y="13"/>
                        <a:pt x="19" y="13"/>
                      </a:cubicBezTo>
                      <a:cubicBezTo>
                        <a:pt x="14" y="13"/>
                        <a:pt x="9" y="13"/>
                        <a:pt x="4" y="15"/>
                      </a:cubicBezTo>
                      <a:lnTo>
                        <a:pt x="4" y="15"/>
                      </a:lnTo>
                      <a:lnTo>
                        <a:pt x="3" y="15"/>
                      </a:lnTo>
                      <a:cubicBezTo>
                        <a:pt x="2" y="16"/>
                        <a:pt x="2" y="16"/>
                        <a:pt x="1" y="17"/>
                      </a:cubicBezTo>
                      <a:cubicBezTo>
                        <a:pt x="1" y="18"/>
                        <a:pt x="0" y="18"/>
                        <a:pt x="0" y="20"/>
                      </a:cubicBezTo>
                      <a:cubicBezTo>
                        <a:pt x="0" y="21"/>
                        <a:pt x="0" y="23"/>
                        <a:pt x="1" y="24"/>
                      </a:cubicBezTo>
                      <a:lnTo>
                        <a:pt x="2" y="25"/>
                      </a:lnTo>
                      <a:lnTo>
                        <a:pt x="2" y="25"/>
                      </a:lnTo>
                      <a:cubicBezTo>
                        <a:pt x="4" y="26"/>
                        <a:pt x="5" y="27"/>
                        <a:pt x="6" y="28"/>
                      </a:cubicBezTo>
                      <a:cubicBezTo>
                        <a:pt x="14" y="32"/>
                        <a:pt x="23" y="35"/>
                        <a:pt x="32" y="37"/>
                      </a:cubicBezTo>
                      <a:lnTo>
                        <a:pt x="35" y="38"/>
                      </a:lnTo>
                      <a:cubicBezTo>
                        <a:pt x="46" y="41"/>
                        <a:pt x="57" y="44"/>
                        <a:pt x="68" y="46"/>
                      </a:cubicBezTo>
                      <a:cubicBezTo>
                        <a:pt x="68" y="63"/>
                        <a:pt x="73" y="80"/>
                        <a:pt x="90" y="82"/>
                      </a:cubicBezTo>
                      <a:cubicBezTo>
                        <a:pt x="110" y="84"/>
                        <a:pt x="132" y="73"/>
                        <a:pt x="137" y="57"/>
                      </a:cubicBezTo>
                      <a:cubicBezTo>
                        <a:pt x="143" y="40"/>
                        <a:pt x="132" y="7"/>
                        <a:pt x="1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7" name="Google Shape;1457;p53"/>
                <p:cNvSpPr/>
                <p:nvPr/>
              </p:nvSpPr>
              <p:spPr>
                <a:xfrm>
                  <a:off x="6240600" y="1265760"/>
                  <a:ext cx="64080" cy="32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91" extrusionOk="0">
                      <a:moveTo>
                        <a:pt x="9" y="2"/>
                      </a:moveTo>
                      <a:lnTo>
                        <a:pt x="0" y="25"/>
                      </a:lnTo>
                      <a:cubicBezTo>
                        <a:pt x="66" y="17"/>
                        <a:pt x="118" y="44"/>
                        <a:pt x="165" y="91"/>
                      </a:cubicBezTo>
                      <a:lnTo>
                        <a:pt x="178" y="47"/>
                      </a:lnTo>
                      <a:cubicBezTo>
                        <a:pt x="133" y="8"/>
                        <a:pt x="69" y="-6"/>
                        <a:pt x="9" y="2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8" name="Google Shape;1458;p53"/>
                <p:cNvSpPr/>
                <p:nvPr/>
              </p:nvSpPr>
              <p:spPr>
                <a:xfrm>
                  <a:off x="6261480" y="1200240"/>
                  <a:ext cx="65520" cy="4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" h="125" extrusionOk="0">
                      <a:moveTo>
                        <a:pt x="152" y="125"/>
                      </a:moveTo>
                      <a:cubicBezTo>
                        <a:pt x="158" y="103"/>
                        <a:pt x="163" y="87"/>
                        <a:pt x="166" y="78"/>
                      </a:cubicBezTo>
                      <a:cubicBezTo>
                        <a:pt x="171" y="61"/>
                        <a:pt x="177" y="44"/>
                        <a:pt x="182" y="28"/>
                      </a:cubicBezTo>
                      <a:cubicBezTo>
                        <a:pt x="140" y="0"/>
                        <a:pt x="78" y="-3"/>
                        <a:pt x="22" y="2"/>
                      </a:cubicBezTo>
                      <a:cubicBezTo>
                        <a:pt x="18" y="11"/>
                        <a:pt x="14" y="20"/>
                        <a:pt x="10" y="29"/>
                      </a:cubicBezTo>
                      <a:cubicBezTo>
                        <a:pt x="8" y="33"/>
                        <a:pt x="5" y="41"/>
                        <a:pt x="0" y="53"/>
                      </a:cubicBezTo>
                      <a:lnTo>
                        <a:pt x="0" y="53"/>
                      </a:lnTo>
                      <a:cubicBezTo>
                        <a:pt x="27" y="60"/>
                        <a:pt x="53" y="70"/>
                        <a:pt x="77" y="84"/>
                      </a:cubicBezTo>
                      <a:cubicBezTo>
                        <a:pt x="105" y="100"/>
                        <a:pt x="125" y="117"/>
                        <a:pt x="152" y="12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0000" tIns="0" rIns="90000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9" name="Google Shape;1459;p53"/>
            <p:cNvGrpSpPr/>
            <p:nvPr/>
          </p:nvGrpSpPr>
          <p:grpSpPr>
            <a:xfrm>
              <a:off x="6857423" y="3277140"/>
              <a:ext cx="485916" cy="328635"/>
              <a:chOff x="5856840" y="1756800"/>
              <a:chExt cx="269280" cy="182160"/>
            </a:xfrm>
          </p:grpSpPr>
          <p:sp>
            <p:nvSpPr>
              <p:cNvPr id="1460" name="Google Shape;1460;p53"/>
              <p:cNvSpPr/>
              <p:nvPr/>
            </p:nvSpPr>
            <p:spPr>
              <a:xfrm>
                <a:off x="5897520" y="1756800"/>
                <a:ext cx="22572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612" y="439"/>
                    </a:moveTo>
                    <a:lnTo>
                      <a:pt x="612" y="439"/>
                    </a:lnTo>
                    <a:lnTo>
                      <a:pt x="612" y="439"/>
                    </a:lnTo>
                    <a:cubicBezTo>
                      <a:pt x="609" y="439"/>
                      <a:pt x="607" y="438"/>
                      <a:pt x="604" y="437"/>
                    </a:cubicBezTo>
                    <a:cubicBezTo>
                      <a:pt x="602" y="436"/>
                      <a:pt x="600" y="434"/>
                      <a:pt x="599" y="432"/>
                    </a:cubicBezTo>
                    <a:cubicBezTo>
                      <a:pt x="598" y="429"/>
                      <a:pt x="597" y="427"/>
                      <a:pt x="597" y="424"/>
                    </a:cubicBezTo>
                    <a:lnTo>
                      <a:pt x="597" y="30"/>
                    </a:lnTo>
                    <a:lnTo>
                      <a:pt x="30" y="30"/>
                    </a:lnTo>
                    <a:lnTo>
                      <a:pt x="30" y="424"/>
                    </a:lnTo>
                    <a:lnTo>
                      <a:pt x="30" y="424"/>
                    </a:lnTo>
                    <a:cubicBezTo>
                      <a:pt x="30" y="427"/>
                      <a:pt x="29" y="429"/>
                      <a:pt x="28" y="432"/>
                    </a:cubicBezTo>
                    <a:cubicBezTo>
                      <a:pt x="27" y="434"/>
                      <a:pt x="25" y="436"/>
                      <a:pt x="22" y="437"/>
                    </a:cubicBezTo>
                    <a:cubicBezTo>
                      <a:pt x="20" y="438"/>
                      <a:pt x="18" y="439"/>
                      <a:pt x="15" y="439"/>
                    </a:cubicBezTo>
                    <a:cubicBezTo>
                      <a:pt x="12" y="439"/>
                      <a:pt x="10" y="438"/>
                      <a:pt x="7" y="437"/>
                    </a:cubicBezTo>
                    <a:cubicBezTo>
                      <a:pt x="5" y="436"/>
                      <a:pt x="3" y="434"/>
                      <a:pt x="2" y="432"/>
                    </a:cubicBezTo>
                    <a:cubicBezTo>
                      <a:pt x="1" y="429"/>
                      <a:pt x="0" y="427"/>
                      <a:pt x="0" y="424"/>
                    </a:cubicBezTo>
                    <a:lnTo>
                      <a:pt x="0" y="0"/>
                    </a:lnTo>
                    <a:lnTo>
                      <a:pt x="627" y="0"/>
                    </a:lnTo>
                    <a:lnTo>
                      <a:pt x="627" y="424"/>
                    </a:lnTo>
                    <a:lnTo>
                      <a:pt x="627" y="424"/>
                    </a:lnTo>
                    <a:lnTo>
                      <a:pt x="627" y="424"/>
                    </a:lnTo>
                    <a:cubicBezTo>
                      <a:pt x="627" y="427"/>
                      <a:pt x="626" y="429"/>
                      <a:pt x="625" y="432"/>
                    </a:cubicBezTo>
                    <a:cubicBezTo>
                      <a:pt x="624" y="434"/>
                      <a:pt x="623" y="436"/>
                      <a:pt x="620" y="437"/>
                    </a:cubicBezTo>
                    <a:cubicBezTo>
                      <a:pt x="618" y="438"/>
                      <a:pt x="615" y="439"/>
                      <a:pt x="612" y="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53"/>
              <p:cNvSpPr/>
              <p:nvPr/>
            </p:nvSpPr>
            <p:spPr>
              <a:xfrm>
                <a:off x="58568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53"/>
              <p:cNvSpPr/>
              <p:nvPr/>
            </p:nvSpPr>
            <p:spPr>
              <a:xfrm>
                <a:off x="60710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6" y="135"/>
                      <a:pt x="127" y="146"/>
                      <a:pt x="115" y="153"/>
                    </a:cubicBezTo>
                    <a:cubicBezTo>
                      <a:pt x="103" y="160"/>
                      <a:pt x="91" y="164"/>
                      <a:pt x="77" y="164"/>
                    </a:cubicBezTo>
                    <a:cubicBezTo>
                      <a:pt x="64" y="164"/>
                      <a:pt x="51" y="160"/>
                      <a:pt x="39" y="153"/>
                    </a:cubicBezTo>
                    <a:cubicBezTo>
                      <a:pt x="28" y="146"/>
                      <a:pt x="17" y="135"/>
                      <a:pt x="10" y="123"/>
                    </a:cubicBezTo>
                    <a:cubicBezTo>
                      <a:pt x="4" y="111"/>
                      <a:pt x="0" y="96"/>
                      <a:pt x="0" y="82"/>
                    </a:cubicBezTo>
                    <a:cubicBezTo>
                      <a:pt x="0" y="68"/>
                      <a:pt x="4" y="54"/>
                      <a:pt x="10" y="41"/>
                    </a:cubicBezTo>
                    <a:cubicBezTo>
                      <a:pt x="17" y="29"/>
                      <a:pt x="28" y="18"/>
                      <a:pt x="39" y="11"/>
                    </a:cubicBezTo>
                    <a:cubicBezTo>
                      <a:pt x="51" y="4"/>
                      <a:pt x="63" y="0"/>
                      <a:pt x="77" y="0"/>
                    </a:cubicBezTo>
                    <a:cubicBezTo>
                      <a:pt x="90" y="0"/>
                      <a:pt x="103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50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53"/>
              <p:cNvSpPr/>
              <p:nvPr/>
            </p:nvSpPr>
            <p:spPr>
              <a:xfrm>
                <a:off x="596412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53"/>
              <p:cNvSpPr/>
              <p:nvPr/>
            </p:nvSpPr>
            <p:spPr>
              <a:xfrm>
                <a:off x="6005160" y="1758960"/>
                <a:ext cx="10440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18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53"/>
              <p:cNvSpPr/>
              <p:nvPr/>
            </p:nvSpPr>
            <p:spPr>
              <a:xfrm>
                <a:off x="5897520" y="1789200"/>
                <a:ext cx="22572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0" extrusionOk="0">
                    <a:moveTo>
                      <a:pt x="612" y="30"/>
                    </a:move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cubicBezTo>
                      <a:pt x="12" y="30"/>
                      <a:pt x="10" y="29"/>
                      <a:pt x="7" y="28"/>
                    </a:cubicBezTo>
                    <a:cubicBezTo>
                      <a:pt x="5" y="26"/>
                      <a:pt x="3" y="24"/>
                      <a:pt x="2" y="22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12"/>
                      <a:pt x="1" y="9"/>
                      <a:pt x="2" y="7"/>
                    </a:cubicBezTo>
                    <a:cubicBezTo>
                      <a:pt x="3" y="4"/>
                      <a:pt x="5" y="3"/>
                      <a:pt x="7" y="2"/>
                    </a:cubicBezTo>
                    <a:cubicBezTo>
                      <a:pt x="10" y="1"/>
                      <a:pt x="12" y="0"/>
                      <a:pt x="15" y="0"/>
                    </a:cubicBezTo>
                    <a:lnTo>
                      <a:pt x="15" y="0"/>
                    </a:lnTo>
                    <a:lnTo>
                      <a:pt x="612" y="0"/>
                    </a:lnTo>
                    <a:lnTo>
                      <a:pt x="612" y="0"/>
                    </a:lnTo>
                    <a:cubicBezTo>
                      <a:pt x="615" y="0"/>
                      <a:pt x="617" y="1"/>
                      <a:pt x="619" y="2"/>
                    </a:cubicBezTo>
                    <a:cubicBezTo>
                      <a:pt x="622" y="3"/>
                      <a:pt x="624" y="4"/>
                      <a:pt x="625" y="7"/>
                    </a:cubicBezTo>
                    <a:cubicBezTo>
                      <a:pt x="626" y="9"/>
                      <a:pt x="627" y="12"/>
                      <a:pt x="627" y="15"/>
                    </a:cubicBezTo>
                    <a:cubicBezTo>
                      <a:pt x="627" y="17"/>
                      <a:pt x="626" y="19"/>
                      <a:pt x="625" y="22"/>
                    </a:cubicBezTo>
                    <a:cubicBezTo>
                      <a:pt x="624" y="24"/>
                      <a:pt x="622" y="26"/>
                      <a:pt x="619" y="28"/>
                    </a:cubicBezTo>
                    <a:cubicBezTo>
                      <a:pt x="617" y="29"/>
                      <a:pt x="615" y="30"/>
                      <a:pt x="61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6" name="Google Shape;1466;p53"/>
            <p:cNvSpPr/>
            <p:nvPr/>
          </p:nvSpPr>
          <p:spPr>
            <a:xfrm>
              <a:off x="6142275" y="3963285"/>
              <a:ext cx="200625" cy="248680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53"/>
            <p:cNvSpPr/>
            <p:nvPr/>
          </p:nvSpPr>
          <p:spPr>
            <a:xfrm>
              <a:off x="6912725" y="2226171"/>
              <a:ext cx="126100" cy="156308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53"/>
            <p:cNvSpPr/>
            <p:nvPr/>
          </p:nvSpPr>
          <p:spPr>
            <a:xfrm>
              <a:off x="8327275" y="411199"/>
              <a:ext cx="207000" cy="256603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9" name="Google Shape;1469;p53"/>
          <p:cNvSpPr/>
          <p:nvPr/>
        </p:nvSpPr>
        <p:spPr>
          <a:xfrm>
            <a:off x="201834" y="859750"/>
            <a:ext cx="254882" cy="315925"/>
          </a:xfrm>
          <a:custGeom>
            <a:avLst/>
            <a:gdLst/>
            <a:ahLst/>
            <a:cxnLst/>
            <a:rect l="l" t="t" r="r" b="b"/>
            <a:pathLst>
              <a:path w="263" h="326" extrusionOk="0">
                <a:moveTo>
                  <a:pt x="131" y="326"/>
                </a:moveTo>
                <a:lnTo>
                  <a:pt x="91" y="212"/>
                </a:lnTo>
                <a:lnTo>
                  <a:pt x="0" y="163"/>
                </a:lnTo>
                <a:lnTo>
                  <a:pt x="91" y="113"/>
                </a:lnTo>
                <a:lnTo>
                  <a:pt x="131" y="0"/>
                </a:lnTo>
                <a:lnTo>
                  <a:pt x="171" y="113"/>
                </a:lnTo>
                <a:lnTo>
                  <a:pt x="263" y="163"/>
                </a:lnTo>
                <a:lnTo>
                  <a:pt x="171" y="212"/>
                </a:lnTo>
                <a:lnTo>
                  <a:pt x="131" y="3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oogle Shape;1294;p48">
            <a:extLst>
              <a:ext uri="{FF2B5EF4-FFF2-40B4-BE49-F238E27FC236}">
                <a16:creationId xmlns:a16="http://schemas.microsoft.com/office/drawing/2014/main" id="{972F291E-A8A9-4F22-0B09-6B0CE9FFF338}"/>
              </a:ext>
            </a:extLst>
          </p:cNvPr>
          <p:cNvGrpSpPr/>
          <p:nvPr/>
        </p:nvGrpSpPr>
        <p:grpSpPr>
          <a:xfrm>
            <a:off x="904064" y="1493880"/>
            <a:ext cx="4291118" cy="3120287"/>
            <a:chOff x="331763" y="414153"/>
            <a:chExt cx="6903246" cy="5019697"/>
          </a:xfrm>
        </p:grpSpPr>
        <p:sp>
          <p:nvSpPr>
            <p:cNvPr id="7" name="Google Shape;1295;p48">
              <a:extLst>
                <a:ext uri="{FF2B5EF4-FFF2-40B4-BE49-F238E27FC236}">
                  <a16:creationId xmlns:a16="http://schemas.microsoft.com/office/drawing/2014/main" id="{FD8CF0EE-B4D5-7F10-B3D9-BFE77EEA827A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96;p48">
              <a:hlinkClick r:id="rId3"/>
              <a:extLst>
                <a:ext uri="{FF2B5EF4-FFF2-40B4-BE49-F238E27FC236}">
                  <a16:creationId xmlns:a16="http://schemas.microsoft.com/office/drawing/2014/main" id="{3DA8A0A3-E9B4-FFCB-AF42-59A97519B009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97;p48">
              <a:extLst>
                <a:ext uri="{FF2B5EF4-FFF2-40B4-BE49-F238E27FC236}">
                  <a16:creationId xmlns:a16="http://schemas.microsoft.com/office/drawing/2014/main" id="{5EE13698-CE35-125B-05F8-1BCCA92DEB98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Freeform 7">
            <a:hlinkClick r:id="rId3"/>
            <a:extLst>
              <a:ext uri="{FF2B5EF4-FFF2-40B4-BE49-F238E27FC236}">
                <a16:creationId xmlns:a16="http://schemas.microsoft.com/office/drawing/2014/main" id="{F7ECDE90-CD2D-6C4E-F79B-E9607683EAFB}"/>
              </a:ext>
            </a:extLst>
          </p:cNvPr>
          <p:cNvSpPr/>
          <p:nvPr/>
        </p:nvSpPr>
        <p:spPr>
          <a:xfrm>
            <a:off x="1083314" y="1605616"/>
            <a:ext cx="3941560" cy="2456282"/>
          </a:xfrm>
          <a:custGeom>
            <a:avLst/>
            <a:gdLst/>
            <a:ahLst/>
            <a:cxnLst/>
            <a:rect l="l" t="t" r="r" b="b"/>
            <a:pathLst>
              <a:path w="4180989" h="2785584">
                <a:moveTo>
                  <a:pt x="0" y="0"/>
                </a:moveTo>
                <a:lnTo>
                  <a:pt x="4180990" y="0"/>
                </a:lnTo>
                <a:lnTo>
                  <a:pt x="4180990" y="2785584"/>
                </a:lnTo>
                <a:lnTo>
                  <a:pt x="0" y="27855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62F9FA-675F-E7F4-FF6C-BDBB38FFAE60}"/>
              </a:ext>
            </a:extLst>
          </p:cNvPr>
          <p:cNvGrpSpPr/>
          <p:nvPr/>
        </p:nvGrpSpPr>
        <p:grpSpPr>
          <a:xfrm>
            <a:off x="814643" y="654203"/>
            <a:ext cx="4486852" cy="597030"/>
            <a:chOff x="4512629" y="2568401"/>
            <a:chExt cx="4166084" cy="76932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82B373-6990-05D0-CEA2-4B0FBD8B1800}"/>
                </a:ext>
              </a:extLst>
            </p:cNvPr>
            <p:cNvSpPr/>
            <p:nvPr/>
          </p:nvSpPr>
          <p:spPr>
            <a:xfrm>
              <a:off x="4566202" y="2568401"/>
              <a:ext cx="4058940" cy="76932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0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8C7040-64E1-0E72-685F-DA6A9CE88241}"/>
                </a:ext>
              </a:extLst>
            </p:cNvPr>
            <p:cNvSpPr txBox="1"/>
            <p:nvPr/>
          </p:nvSpPr>
          <p:spPr>
            <a:xfrm>
              <a:off x="4512629" y="2695275"/>
              <a:ext cx="4166084" cy="51557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/>
              <a:r>
                <a:rPr lang="vi-VN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Bản hòa tấu </a:t>
              </a:r>
              <a:r>
                <a:rPr lang="vi-VN" sz="20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Oboe Concerto Mozart</a:t>
              </a:r>
              <a:endParaRPr lang="vi-VN" sz="20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p42"/>
          <p:cNvGrpSpPr/>
          <p:nvPr/>
        </p:nvGrpSpPr>
        <p:grpSpPr>
          <a:xfrm>
            <a:off x="-966528" y="1979453"/>
            <a:ext cx="4890806" cy="5202277"/>
            <a:chOff x="-966528" y="1979453"/>
            <a:chExt cx="4890806" cy="5202277"/>
          </a:xfrm>
        </p:grpSpPr>
        <p:grpSp>
          <p:nvGrpSpPr>
            <p:cNvPr id="1005" name="Google Shape;1005;p42"/>
            <p:cNvGrpSpPr/>
            <p:nvPr/>
          </p:nvGrpSpPr>
          <p:grpSpPr>
            <a:xfrm rot="-1334003">
              <a:off x="-496808" y="3662858"/>
              <a:ext cx="2982122" cy="3068765"/>
              <a:chOff x="3011743" y="2793465"/>
              <a:chExt cx="3120509" cy="3211172"/>
            </a:xfrm>
          </p:grpSpPr>
          <p:sp>
            <p:nvSpPr>
              <p:cNvPr id="1006" name="Google Shape;1006;p42"/>
              <p:cNvSpPr/>
              <p:nvPr/>
            </p:nvSpPr>
            <p:spPr>
              <a:xfrm rot="-2499804" flipH="1">
                <a:off x="3522072" y="3196180"/>
                <a:ext cx="2099851" cy="2334380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4390" extrusionOk="0">
                    <a:moveTo>
                      <a:pt x="344" y="283"/>
                    </a:moveTo>
                    <a:cubicBezTo>
                      <a:pt x="56" y="536"/>
                      <a:pt x="7" y="664"/>
                      <a:pt x="0" y="711"/>
                    </a:cubicBezTo>
                    <a:lnTo>
                      <a:pt x="0" y="733"/>
                    </a:lnTo>
                    <a:cubicBezTo>
                      <a:pt x="453" y="738"/>
                      <a:pt x="2773" y="3270"/>
                      <a:pt x="3777" y="4390"/>
                    </a:cubicBezTo>
                    <a:cubicBezTo>
                      <a:pt x="3820" y="4346"/>
                      <a:pt x="3866" y="4305"/>
                      <a:pt x="3916" y="4268"/>
                    </a:cubicBezTo>
                    <a:cubicBezTo>
                      <a:pt x="3927" y="4259"/>
                      <a:pt x="3938" y="4250"/>
                      <a:pt x="3949" y="4242"/>
                    </a:cubicBezTo>
                    <a:cubicBezTo>
                      <a:pt x="2976" y="3094"/>
                      <a:pt x="780" y="454"/>
                      <a:pt x="836" y="3"/>
                    </a:cubicBezTo>
                    <a:cubicBezTo>
                      <a:pt x="836" y="3"/>
                      <a:pt x="831" y="0"/>
                      <a:pt x="818" y="0"/>
                    </a:cubicBezTo>
                    <a:lnTo>
                      <a:pt x="810" y="0"/>
                    </a:lnTo>
                    <a:cubicBezTo>
                      <a:pt x="759" y="2"/>
                      <a:pt x="625" y="37"/>
                      <a:pt x="344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42"/>
              <p:cNvSpPr/>
              <p:nvPr/>
            </p:nvSpPr>
            <p:spPr>
              <a:xfrm rot="-2499804" flipH="1">
                <a:off x="4501595" y="374036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6" y="58"/>
                      <a:pt x="103" y="67"/>
                    </a:cubicBezTo>
                    <a:cubicBezTo>
                      <a:pt x="99" y="76"/>
                      <a:pt x="94" y="84"/>
                      <a:pt x="87" y="91"/>
                    </a:cubicBezTo>
                    <a:cubicBezTo>
                      <a:pt x="79" y="97"/>
                      <a:pt x="70" y="102"/>
                      <a:pt x="61" y="104"/>
                    </a:cubicBezTo>
                    <a:cubicBezTo>
                      <a:pt x="52" y="106"/>
                      <a:pt x="42" y="106"/>
                      <a:pt x="34" y="104"/>
                    </a:cubicBezTo>
                    <a:cubicBezTo>
                      <a:pt x="25" y="101"/>
                      <a:pt x="16" y="97"/>
                      <a:pt x="11" y="90"/>
                    </a:cubicBezTo>
                    <a:cubicBezTo>
                      <a:pt x="5" y="83"/>
                      <a:pt x="2" y="75"/>
                      <a:pt x="1" y="66"/>
                    </a:cubicBezTo>
                    <a:cubicBezTo>
                      <a:pt x="-1" y="57"/>
                      <a:pt x="0" y="48"/>
                      <a:pt x="4" y="39"/>
                    </a:cubicBezTo>
                    <a:cubicBezTo>
                      <a:pt x="7" y="30"/>
                      <a:pt x="13" y="21"/>
                      <a:pt x="21" y="15"/>
                    </a:cubicBezTo>
                    <a:cubicBezTo>
                      <a:pt x="28" y="8"/>
                      <a:pt x="37" y="4"/>
                      <a:pt x="46" y="2"/>
                    </a:cubicBezTo>
                    <a:cubicBezTo>
                      <a:pt x="56" y="0"/>
                      <a:pt x="65" y="0"/>
                      <a:pt x="74" y="2"/>
                    </a:cubicBezTo>
                    <a:cubicBezTo>
                      <a:pt x="82" y="5"/>
                      <a:pt x="90" y="10"/>
                      <a:pt x="96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42"/>
              <p:cNvSpPr/>
              <p:nvPr/>
            </p:nvSpPr>
            <p:spPr>
              <a:xfrm rot="-2499804" flipH="1">
                <a:off x="4504715" y="4045170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6" y="17"/>
                    </a:moveTo>
                    <a:cubicBezTo>
                      <a:pt x="102" y="23"/>
                      <a:pt x="105" y="32"/>
                      <a:pt x="107" y="41"/>
                    </a:cubicBezTo>
                    <a:cubicBezTo>
                      <a:pt x="108" y="50"/>
                      <a:pt x="107" y="59"/>
                      <a:pt x="104" y="68"/>
                    </a:cubicBezTo>
                    <a:cubicBezTo>
                      <a:pt x="100" y="77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5"/>
                    </a:cubicBezTo>
                    <a:cubicBezTo>
                      <a:pt x="52" y="107"/>
                      <a:pt x="43" y="107"/>
                      <a:pt x="34" y="105"/>
                    </a:cubicBezTo>
                    <a:cubicBezTo>
                      <a:pt x="25" y="102"/>
                      <a:pt x="18" y="97"/>
                      <a:pt x="12" y="91"/>
                    </a:cubicBezTo>
                    <a:cubicBezTo>
                      <a:pt x="6" y="84"/>
                      <a:pt x="2" y="76"/>
                      <a:pt x="1" y="67"/>
                    </a:cubicBezTo>
                    <a:cubicBezTo>
                      <a:pt x="0" y="58"/>
                      <a:pt x="1" y="49"/>
                      <a:pt x="5" y="40"/>
                    </a:cubicBezTo>
                    <a:cubicBezTo>
                      <a:pt x="8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7" y="3"/>
                    </a:cubicBezTo>
                    <a:cubicBezTo>
                      <a:pt x="56" y="0"/>
                      <a:pt x="66" y="0"/>
                      <a:pt x="74" y="3"/>
                    </a:cubicBezTo>
                    <a:cubicBezTo>
                      <a:pt x="83" y="5"/>
                      <a:pt x="91" y="10"/>
                      <a:pt x="96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42"/>
              <p:cNvSpPr/>
              <p:nvPr/>
            </p:nvSpPr>
            <p:spPr>
              <a:xfrm rot="-2499804" flipH="1">
                <a:off x="4506253" y="4196746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7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7" y="58"/>
                      <a:pt x="104" y="67"/>
                    </a:cubicBezTo>
                    <a:cubicBezTo>
                      <a:pt x="100" y="76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4"/>
                    </a:cubicBezTo>
                    <a:cubicBezTo>
                      <a:pt x="53" y="106"/>
                      <a:pt x="42" y="106"/>
                      <a:pt x="34" y="104"/>
                    </a:cubicBezTo>
                    <a:cubicBezTo>
                      <a:pt x="25" y="101"/>
                      <a:pt x="18" y="97"/>
                      <a:pt x="12" y="90"/>
                    </a:cubicBezTo>
                    <a:cubicBezTo>
                      <a:pt x="6" y="83"/>
                      <a:pt x="3" y="75"/>
                      <a:pt x="1" y="66"/>
                    </a:cubicBezTo>
                    <a:cubicBezTo>
                      <a:pt x="0" y="57"/>
                      <a:pt x="1" y="48"/>
                      <a:pt x="5" y="39"/>
                    </a:cubicBezTo>
                    <a:cubicBezTo>
                      <a:pt x="8" y="30"/>
                      <a:pt x="14" y="21"/>
                      <a:pt x="22" y="15"/>
                    </a:cubicBezTo>
                    <a:cubicBezTo>
                      <a:pt x="29" y="8"/>
                      <a:pt x="38" y="4"/>
                      <a:pt x="47" y="2"/>
                    </a:cubicBezTo>
                    <a:cubicBezTo>
                      <a:pt x="56" y="0"/>
                      <a:pt x="66" y="0"/>
                      <a:pt x="75" y="2"/>
                    </a:cubicBezTo>
                    <a:cubicBezTo>
                      <a:pt x="83" y="5"/>
                      <a:pt x="91" y="10"/>
                      <a:pt x="97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42"/>
              <p:cNvSpPr/>
              <p:nvPr/>
            </p:nvSpPr>
            <p:spPr>
              <a:xfrm rot="-2499804" flipH="1">
                <a:off x="4507019" y="4309329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3"/>
                      <a:pt x="105" y="32"/>
                      <a:pt x="106" y="41"/>
                    </a:cubicBezTo>
                    <a:cubicBezTo>
                      <a:pt x="108" y="50"/>
                      <a:pt x="106" y="59"/>
                      <a:pt x="102" y="68"/>
                    </a:cubicBezTo>
                    <a:cubicBezTo>
                      <a:pt x="99" y="77"/>
                      <a:pt x="93" y="84"/>
                      <a:pt x="85" y="91"/>
                    </a:cubicBezTo>
                    <a:cubicBezTo>
                      <a:pt x="78" y="97"/>
                      <a:pt x="70" y="103"/>
                      <a:pt x="61" y="105"/>
                    </a:cubicBezTo>
                    <a:cubicBezTo>
                      <a:pt x="52" y="107"/>
                      <a:pt x="41" y="107"/>
                      <a:pt x="33" y="105"/>
                    </a:cubicBezTo>
                    <a:cubicBezTo>
                      <a:pt x="24" y="102"/>
                      <a:pt x="16" y="97"/>
                      <a:pt x="11" y="91"/>
                    </a:cubicBezTo>
                    <a:cubicBezTo>
                      <a:pt x="5" y="84"/>
                      <a:pt x="2" y="76"/>
                      <a:pt x="1" y="67"/>
                    </a:cubicBezTo>
                    <a:cubicBezTo>
                      <a:pt x="-1" y="58"/>
                      <a:pt x="0" y="49"/>
                      <a:pt x="4" y="40"/>
                    </a:cubicBezTo>
                    <a:cubicBezTo>
                      <a:pt x="7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6" y="3"/>
                    </a:cubicBezTo>
                    <a:cubicBezTo>
                      <a:pt x="55" y="0"/>
                      <a:pt x="65" y="0"/>
                      <a:pt x="74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42"/>
              <p:cNvSpPr/>
              <p:nvPr/>
            </p:nvSpPr>
            <p:spPr>
              <a:xfrm rot="-2499804" flipH="1">
                <a:off x="4527606" y="4408455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7"/>
                    </a:cubicBezTo>
                    <a:cubicBezTo>
                      <a:pt x="99" y="76"/>
                      <a:pt x="94" y="84"/>
                      <a:pt x="86" y="90"/>
                    </a:cubicBezTo>
                    <a:cubicBezTo>
                      <a:pt x="79" y="97"/>
                      <a:pt x="70" y="102"/>
                      <a:pt x="60" y="104"/>
                    </a:cubicBezTo>
                    <a:cubicBezTo>
                      <a:pt x="51" y="107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5"/>
                      <a:pt x="0" y="66"/>
                    </a:cubicBezTo>
                    <a:cubicBezTo>
                      <a:pt x="-1" y="57"/>
                      <a:pt x="0" y="48"/>
                      <a:pt x="3" y="38"/>
                    </a:cubicBezTo>
                    <a:cubicBezTo>
                      <a:pt x="7" y="29"/>
                      <a:pt x="13" y="22"/>
                      <a:pt x="20" y="16"/>
                    </a:cubicBezTo>
                    <a:cubicBezTo>
                      <a:pt x="27" y="9"/>
                      <a:pt x="36" y="5"/>
                      <a:pt x="45" y="2"/>
                    </a:cubicBezTo>
                    <a:cubicBezTo>
                      <a:pt x="55" y="0"/>
                      <a:pt x="64" y="0"/>
                      <a:pt x="73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42"/>
              <p:cNvSpPr/>
              <p:nvPr/>
            </p:nvSpPr>
            <p:spPr>
              <a:xfrm rot="-2499804" flipH="1">
                <a:off x="4528762" y="450841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8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2"/>
                      <a:pt x="2" y="74"/>
                      <a:pt x="0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3" y="21"/>
                      <a:pt x="20" y="14"/>
                    </a:cubicBezTo>
                    <a:cubicBezTo>
                      <a:pt x="28" y="8"/>
                      <a:pt x="37" y="3"/>
                      <a:pt x="46" y="1"/>
                    </a:cubicBezTo>
                    <a:cubicBezTo>
                      <a:pt x="55" y="-1"/>
                      <a:pt x="65" y="-1"/>
                      <a:pt x="73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42"/>
              <p:cNvSpPr/>
              <p:nvPr/>
            </p:nvSpPr>
            <p:spPr>
              <a:xfrm rot="-2499804" flipH="1">
                <a:off x="4529699" y="460865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4"/>
                      <a:pt x="0" y="65"/>
                    </a:cubicBezTo>
                    <a:cubicBezTo>
                      <a:pt x="-1" y="56"/>
                      <a:pt x="0" y="47"/>
                      <a:pt x="3" y="38"/>
                    </a:cubicBezTo>
                    <a:cubicBezTo>
                      <a:pt x="7" y="29"/>
                      <a:pt x="13" y="21"/>
                      <a:pt x="20" y="14"/>
                    </a:cubicBezTo>
                    <a:cubicBezTo>
                      <a:pt x="27" y="8"/>
                      <a:pt x="36" y="3"/>
                      <a:pt x="46" y="1"/>
                    </a:cubicBezTo>
                    <a:cubicBezTo>
                      <a:pt x="55" y="-1"/>
                      <a:pt x="64" y="-1"/>
                      <a:pt x="73" y="1"/>
                    </a:cubicBezTo>
                    <a:cubicBezTo>
                      <a:pt x="82" y="4"/>
                      <a:pt x="89" y="8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42"/>
              <p:cNvSpPr/>
              <p:nvPr/>
            </p:nvSpPr>
            <p:spPr>
              <a:xfrm rot="-2499804" flipH="1">
                <a:off x="4530282" y="470849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6"/>
                    </a:cubicBezTo>
                    <a:cubicBezTo>
                      <a:pt x="99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4"/>
                      <a:pt x="0" y="65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7" y="9"/>
                      <a:pt x="36" y="4"/>
                      <a:pt x="45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42"/>
              <p:cNvSpPr/>
              <p:nvPr/>
            </p:nvSpPr>
            <p:spPr>
              <a:xfrm rot="-2499804" flipH="1">
                <a:off x="4532353" y="4910697"/>
                <a:ext cx="57428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5" extrusionOk="0">
                    <a:moveTo>
                      <a:pt x="96" y="15"/>
                    </a:moveTo>
                    <a:cubicBezTo>
                      <a:pt x="102" y="22"/>
                      <a:pt x="106" y="30"/>
                      <a:pt x="107" y="39"/>
                    </a:cubicBezTo>
                    <a:cubicBezTo>
                      <a:pt x="109" y="48"/>
                      <a:pt x="107" y="57"/>
                      <a:pt x="103" y="66"/>
                    </a:cubicBezTo>
                    <a:cubicBezTo>
                      <a:pt x="100" y="75"/>
                      <a:pt x="95" y="84"/>
                      <a:pt x="87" y="90"/>
                    </a:cubicBezTo>
                    <a:cubicBezTo>
                      <a:pt x="80" y="97"/>
                      <a:pt x="70" y="101"/>
                      <a:pt x="61" y="103"/>
                    </a:cubicBezTo>
                    <a:cubicBezTo>
                      <a:pt x="52" y="105"/>
                      <a:pt x="43" y="106"/>
                      <a:pt x="34" y="103"/>
                    </a:cubicBezTo>
                    <a:cubicBezTo>
                      <a:pt x="26" y="101"/>
                      <a:pt x="17" y="96"/>
                      <a:pt x="11" y="89"/>
                    </a:cubicBezTo>
                    <a:cubicBezTo>
                      <a:pt x="6" y="82"/>
                      <a:pt x="2" y="74"/>
                      <a:pt x="1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4" y="21"/>
                      <a:pt x="21" y="14"/>
                    </a:cubicBezTo>
                    <a:cubicBezTo>
                      <a:pt x="29" y="8"/>
                      <a:pt x="37" y="3"/>
                      <a:pt x="46" y="1"/>
                    </a:cubicBezTo>
                    <a:cubicBezTo>
                      <a:pt x="56" y="-1"/>
                      <a:pt x="65" y="-1"/>
                      <a:pt x="74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42"/>
              <p:cNvSpPr/>
              <p:nvPr/>
            </p:nvSpPr>
            <p:spPr>
              <a:xfrm rot="-2499804" flipH="1">
                <a:off x="4533577" y="5010297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6"/>
                    </a:moveTo>
                    <a:cubicBezTo>
                      <a:pt x="101" y="22"/>
                      <a:pt x="105" y="31"/>
                      <a:pt x="106" y="39"/>
                    </a:cubicBezTo>
                    <a:cubicBezTo>
                      <a:pt x="107" y="48"/>
                      <a:pt x="107" y="58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2"/>
                      <a:pt x="61" y="104"/>
                    </a:cubicBezTo>
                    <a:cubicBezTo>
                      <a:pt x="52" y="107"/>
                      <a:pt x="42" y="106"/>
                      <a:pt x="33" y="103"/>
                    </a:cubicBezTo>
                    <a:cubicBezTo>
                      <a:pt x="24" y="101"/>
                      <a:pt x="17" y="97"/>
                      <a:pt x="11" y="90"/>
                    </a:cubicBezTo>
                    <a:cubicBezTo>
                      <a:pt x="5" y="84"/>
                      <a:pt x="1" y="75"/>
                      <a:pt x="0" y="66"/>
                    </a:cubicBezTo>
                    <a:cubicBezTo>
                      <a:pt x="-1" y="57"/>
                      <a:pt x="1" y="48"/>
                      <a:pt x="4" y="39"/>
                    </a:cubicBezTo>
                    <a:cubicBezTo>
                      <a:pt x="8" y="31"/>
                      <a:pt x="13" y="21"/>
                      <a:pt x="20" y="15"/>
                    </a:cubicBezTo>
                    <a:cubicBezTo>
                      <a:pt x="28" y="9"/>
                      <a:pt x="36" y="4"/>
                      <a:pt x="46" y="2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42"/>
              <p:cNvSpPr/>
              <p:nvPr/>
            </p:nvSpPr>
            <p:spPr>
              <a:xfrm rot="-2499804" flipH="1">
                <a:off x="4534337" y="511060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42"/>
              <p:cNvSpPr/>
              <p:nvPr/>
            </p:nvSpPr>
            <p:spPr>
              <a:xfrm rot="-2499804" flipH="1">
                <a:off x="4536253" y="531033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1" y="47"/>
                      <a:pt x="4" y="38"/>
                    </a:cubicBezTo>
                    <a:cubicBezTo>
                      <a:pt x="8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42"/>
              <p:cNvSpPr/>
              <p:nvPr/>
            </p:nvSpPr>
            <p:spPr>
              <a:xfrm rot="-2499804" flipH="1">
                <a:off x="4486749" y="5811781"/>
                <a:ext cx="163777" cy="158461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8" extrusionOk="0">
                    <a:moveTo>
                      <a:pt x="196" y="4"/>
                    </a:moveTo>
                    <a:lnTo>
                      <a:pt x="4" y="171"/>
                    </a:lnTo>
                    <a:lnTo>
                      <a:pt x="4" y="171"/>
                    </a:lnTo>
                    <a:cubicBezTo>
                      <a:pt x="3" y="172"/>
                      <a:pt x="2" y="173"/>
                      <a:pt x="1" y="175"/>
                    </a:cubicBezTo>
                    <a:cubicBezTo>
                      <a:pt x="0" y="177"/>
                      <a:pt x="0" y="179"/>
                      <a:pt x="0" y="181"/>
                    </a:cubicBezTo>
                    <a:cubicBezTo>
                      <a:pt x="0" y="183"/>
                      <a:pt x="-1" y="186"/>
                      <a:pt x="1" y="188"/>
                    </a:cubicBezTo>
                    <a:cubicBezTo>
                      <a:pt x="2" y="189"/>
                      <a:pt x="2" y="189"/>
                      <a:pt x="2" y="189"/>
                    </a:cubicBezTo>
                    <a:lnTo>
                      <a:pt x="94" y="295"/>
                    </a:lnTo>
                    <a:lnTo>
                      <a:pt x="94" y="295"/>
                    </a:lnTo>
                    <a:cubicBezTo>
                      <a:pt x="95" y="296"/>
                      <a:pt x="96" y="296"/>
                      <a:pt x="97" y="297"/>
                    </a:cubicBezTo>
                    <a:cubicBezTo>
                      <a:pt x="98" y="298"/>
                      <a:pt x="99" y="298"/>
                      <a:pt x="100" y="298"/>
                    </a:cubicBezTo>
                    <a:lnTo>
                      <a:pt x="103" y="298"/>
                    </a:lnTo>
                    <a:cubicBezTo>
                      <a:pt x="105" y="298"/>
                      <a:pt x="108" y="298"/>
                      <a:pt x="109" y="297"/>
                    </a:cubicBezTo>
                    <a:cubicBezTo>
                      <a:pt x="110" y="296"/>
                      <a:pt x="111" y="296"/>
                      <a:pt x="112" y="295"/>
                    </a:cubicBezTo>
                    <a:lnTo>
                      <a:pt x="303" y="127"/>
                    </a:lnTo>
                    <a:lnTo>
                      <a:pt x="303" y="127"/>
                    </a:lnTo>
                    <a:cubicBezTo>
                      <a:pt x="304" y="126"/>
                      <a:pt x="306" y="125"/>
                      <a:pt x="306" y="124"/>
                    </a:cubicBezTo>
                    <a:cubicBezTo>
                      <a:pt x="307" y="122"/>
                      <a:pt x="308" y="120"/>
                      <a:pt x="308" y="117"/>
                    </a:cubicBezTo>
                    <a:cubicBezTo>
                      <a:pt x="308" y="115"/>
                      <a:pt x="307" y="113"/>
                      <a:pt x="306" y="111"/>
                    </a:cubicBezTo>
                    <a:cubicBezTo>
                      <a:pt x="306" y="111"/>
                      <a:pt x="306" y="110"/>
                      <a:pt x="305" y="110"/>
                    </a:cubicBezTo>
                    <a:lnTo>
                      <a:pt x="213" y="4"/>
                    </a:lnTo>
                    <a:lnTo>
                      <a:pt x="213" y="4"/>
                    </a:lnTo>
                    <a:cubicBezTo>
                      <a:pt x="213" y="3"/>
                      <a:pt x="212" y="2"/>
                      <a:pt x="211" y="2"/>
                    </a:cubicBezTo>
                    <a:cubicBezTo>
                      <a:pt x="209" y="1"/>
                      <a:pt x="207" y="0"/>
                      <a:pt x="204" y="0"/>
                    </a:cubicBezTo>
                    <a:cubicBezTo>
                      <a:pt x="202" y="0"/>
                      <a:pt x="200" y="1"/>
                      <a:pt x="198" y="2"/>
                    </a:cubicBezTo>
                    <a:cubicBezTo>
                      <a:pt x="197" y="2"/>
                      <a:pt x="196" y="3"/>
                      <a:pt x="196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42"/>
              <p:cNvSpPr/>
              <p:nvPr/>
            </p:nvSpPr>
            <p:spPr>
              <a:xfrm rot="-2499804" flipH="1">
                <a:off x="4511189" y="5460392"/>
                <a:ext cx="112729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5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57" y="20"/>
                      <a:pt x="128" y="43"/>
                      <a:pt x="100" y="67"/>
                    </a:cubicBezTo>
                    <a:lnTo>
                      <a:pt x="100" y="67"/>
                    </a:lnTo>
                    <a:cubicBezTo>
                      <a:pt x="64" y="98"/>
                      <a:pt x="31" y="132"/>
                      <a:pt x="0" y="168"/>
                    </a:cubicBezTo>
                    <a:lnTo>
                      <a:pt x="26" y="195"/>
                    </a:lnTo>
                    <a:lnTo>
                      <a:pt x="26" y="195"/>
                    </a:lnTo>
                    <a:cubicBezTo>
                      <a:pt x="57" y="159"/>
                      <a:pt x="90" y="126"/>
                      <a:pt x="125" y="95"/>
                    </a:cubicBezTo>
                    <a:lnTo>
                      <a:pt x="125" y="95"/>
                    </a:lnTo>
                    <a:cubicBezTo>
                      <a:pt x="153" y="71"/>
                      <a:pt x="182" y="49"/>
                      <a:pt x="212" y="28"/>
                    </a:cubicBez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5200" rIns="90000" bIns="25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42"/>
              <p:cNvSpPr/>
              <p:nvPr/>
            </p:nvSpPr>
            <p:spPr>
              <a:xfrm rot="-2499804" flipH="1">
                <a:off x="4481585" y="4766795"/>
                <a:ext cx="160054" cy="15048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3" extrusionOk="0">
                    <a:moveTo>
                      <a:pt x="243" y="0"/>
                    </a:moveTo>
                    <a:lnTo>
                      <a:pt x="243" y="0"/>
                    </a:lnTo>
                    <a:cubicBezTo>
                      <a:pt x="202" y="28"/>
                      <a:pt x="162" y="60"/>
                      <a:pt x="124" y="93"/>
                    </a:cubicBezTo>
                    <a:lnTo>
                      <a:pt x="124" y="93"/>
                    </a:lnTo>
                    <a:cubicBezTo>
                      <a:pt x="80" y="131"/>
                      <a:pt x="38" y="172"/>
                      <a:pt x="0" y="216"/>
                    </a:cubicBezTo>
                    <a:lnTo>
                      <a:pt x="63" y="283"/>
                    </a:lnTo>
                    <a:lnTo>
                      <a:pt x="63" y="283"/>
                    </a:lnTo>
                    <a:cubicBezTo>
                      <a:pt x="100" y="239"/>
                      <a:pt x="141" y="199"/>
                      <a:pt x="184" y="161"/>
                    </a:cubicBezTo>
                    <a:lnTo>
                      <a:pt x="184" y="161"/>
                    </a:lnTo>
                    <a:cubicBezTo>
                      <a:pt x="221" y="129"/>
                      <a:pt x="260" y="99"/>
                      <a:pt x="301" y="71"/>
                    </a:cubicBez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42"/>
              <p:cNvSpPr/>
              <p:nvPr/>
            </p:nvSpPr>
            <p:spPr>
              <a:xfrm rot="-2499804" flipH="1">
                <a:off x="4418717" y="3503110"/>
                <a:ext cx="262149" cy="23397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0" extrusionOk="0">
                    <a:moveTo>
                      <a:pt x="472" y="0"/>
                    </a:moveTo>
                    <a:lnTo>
                      <a:pt x="472" y="0"/>
                    </a:lnTo>
                    <a:cubicBezTo>
                      <a:pt x="382" y="53"/>
                      <a:pt x="298" y="114"/>
                      <a:pt x="221" y="184"/>
                    </a:cubicBezTo>
                    <a:lnTo>
                      <a:pt x="221" y="184"/>
                    </a:lnTo>
                    <a:cubicBezTo>
                      <a:pt x="139" y="252"/>
                      <a:pt x="65" y="329"/>
                      <a:pt x="0" y="414"/>
                    </a:cubicBezTo>
                    <a:lnTo>
                      <a:pt x="28" y="440"/>
                    </a:lnTo>
                    <a:lnTo>
                      <a:pt x="28" y="440"/>
                    </a:lnTo>
                    <a:cubicBezTo>
                      <a:pt x="92" y="356"/>
                      <a:pt x="165" y="280"/>
                      <a:pt x="246" y="213"/>
                    </a:cubicBezTo>
                    <a:lnTo>
                      <a:pt x="246" y="213"/>
                    </a:lnTo>
                    <a:cubicBezTo>
                      <a:pt x="322" y="144"/>
                      <a:pt x="404" y="83"/>
                      <a:pt x="493" y="32"/>
                    </a:cubicBez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42"/>
              <p:cNvSpPr/>
              <p:nvPr/>
            </p:nvSpPr>
            <p:spPr>
              <a:xfrm rot="-2499804" flipH="1">
                <a:off x="4510871" y="5826954"/>
                <a:ext cx="115388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7" extrusionOk="0">
                    <a:moveTo>
                      <a:pt x="217" y="10"/>
                    </a:moveTo>
                    <a:lnTo>
                      <a:pt x="209" y="0"/>
                    </a:lnTo>
                    <a:lnTo>
                      <a:pt x="209" y="0"/>
                    </a:lnTo>
                    <a:cubicBezTo>
                      <a:pt x="173" y="23"/>
                      <a:pt x="139" y="49"/>
                      <a:pt x="106" y="76"/>
                    </a:cubicBezTo>
                    <a:lnTo>
                      <a:pt x="106" y="76"/>
                    </a:lnTo>
                    <a:cubicBezTo>
                      <a:pt x="69" y="111"/>
                      <a:pt x="33" y="148"/>
                      <a:pt x="0" y="187"/>
                    </a:cubicBezTo>
                    <a:lnTo>
                      <a:pt x="9" y="197"/>
                    </a:lnTo>
                    <a:lnTo>
                      <a:pt x="9" y="197"/>
                    </a:lnTo>
                    <a:cubicBezTo>
                      <a:pt x="10" y="196"/>
                      <a:pt x="10" y="196"/>
                      <a:pt x="10" y="195"/>
                    </a:cubicBezTo>
                    <a:cubicBezTo>
                      <a:pt x="13" y="191"/>
                      <a:pt x="15" y="188"/>
                      <a:pt x="18" y="185"/>
                    </a:cubicBezTo>
                    <a:lnTo>
                      <a:pt x="18" y="185"/>
                    </a:lnTo>
                    <a:cubicBezTo>
                      <a:pt x="64" y="134"/>
                      <a:pt x="116" y="87"/>
                      <a:pt x="171" y="46"/>
                    </a:cubicBezTo>
                    <a:cubicBezTo>
                      <a:pt x="185" y="34"/>
                      <a:pt x="201" y="21"/>
                      <a:pt x="217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4" name="Google Shape;1024;p42"/>
            <p:cNvGrpSpPr/>
            <p:nvPr/>
          </p:nvGrpSpPr>
          <p:grpSpPr>
            <a:xfrm rot="-1334116">
              <a:off x="-380667" y="2540830"/>
              <a:ext cx="3719106" cy="3827162"/>
              <a:chOff x="3011743" y="2793465"/>
              <a:chExt cx="3120509" cy="3211172"/>
            </a:xfrm>
          </p:grpSpPr>
          <p:sp>
            <p:nvSpPr>
              <p:cNvPr id="1025" name="Google Shape;1025;p42"/>
              <p:cNvSpPr/>
              <p:nvPr/>
            </p:nvSpPr>
            <p:spPr>
              <a:xfrm rot="-2499804" flipH="1">
                <a:off x="3522072" y="3196180"/>
                <a:ext cx="2099851" cy="2334380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4390" extrusionOk="0">
                    <a:moveTo>
                      <a:pt x="344" y="283"/>
                    </a:moveTo>
                    <a:cubicBezTo>
                      <a:pt x="56" y="536"/>
                      <a:pt x="7" y="664"/>
                      <a:pt x="0" y="711"/>
                    </a:cubicBezTo>
                    <a:lnTo>
                      <a:pt x="0" y="733"/>
                    </a:lnTo>
                    <a:cubicBezTo>
                      <a:pt x="453" y="738"/>
                      <a:pt x="2773" y="3270"/>
                      <a:pt x="3777" y="4390"/>
                    </a:cubicBezTo>
                    <a:cubicBezTo>
                      <a:pt x="3820" y="4346"/>
                      <a:pt x="3866" y="4305"/>
                      <a:pt x="3916" y="4268"/>
                    </a:cubicBezTo>
                    <a:cubicBezTo>
                      <a:pt x="3927" y="4259"/>
                      <a:pt x="3938" y="4250"/>
                      <a:pt x="3949" y="4242"/>
                    </a:cubicBezTo>
                    <a:cubicBezTo>
                      <a:pt x="2976" y="3094"/>
                      <a:pt x="780" y="454"/>
                      <a:pt x="836" y="3"/>
                    </a:cubicBezTo>
                    <a:cubicBezTo>
                      <a:pt x="836" y="3"/>
                      <a:pt x="831" y="0"/>
                      <a:pt x="818" y="0"/>
                    </a:cubicBezTo>
                    <a:lnTo>
                      <a:pt x="810" y="0"/>
                    </a:lnTo>
                    <a:cubicBezTo>
                      <a:pt x="759" y="2"/>
                      <a:pt x="625" y="37"/>
                      <a:pt x="344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42"/>
              <p:cNvSpPr/>
              <p:nvPr/>
            </p:nvSpPr>
            <p:spPr>
              <a:xfrm rot="-2499804" flipH="1">
                <a:off x="4501595" y="374036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6" y="58"/>
                      <a:pt x="103" y="67"/>
                    </a:cubicBezTo>
                    <a:cubicBezTo>
                      <a:pt x="99" y="76"/>
                      <a:pt x="94" y="84"/>
                      <a:pt x="87" y="91"/>
                    </a:cubicBezTo>
                    <a:cubicBezTo>
                      <a:pt x="79" y="97"/>
                      <a:pt x="70" y="102"/>
                      <a:pt x="61" y="104"/>
                    </a:cubicBezTo>
                    <a:cubicBezTo>
                      <a:pt x="52" y="106"/>
                      <a:pt x="42" y="106"/>
                      <a:pt x="34" y="104"/>
                    </a:cubicBezTo>
                    <a:cubicBezTo>
                      <a:pt x="25" y="101"/>
                      <a:pt x="16" y="97"/>
                      <a:pt x="11" y="90"/>
                    </a:cubicBezTo>
                    <a:cubicBezTo>
                      <a:pt x="5" y="83"/>
                      <a:pt x="2" y="75"/>
                      <a:pt x="1" y="66"/>
                    </a:cubicBezTo>
                    <a:cubicBezTo>
                      <a:pt x="-1" y="57"/>
                      <a:pt x="0" y="48"/>
                      <a:pt x="4" y="39"/>
                    </a:cubicBezTo>
                    <a:cubicBezTo>
                      <a:pt x="7" y="30"/>
                      <a:pt x="13" y="21"/>
                      <a:pt x="21" y="15"/>
                    </a:cubicBezTo>
                    <a:cubicBezTo>
                      <a:pt x="28" y="8"/>
                      <a:pt x="37" y="4"/>
                      <a:pt x="46" y="2"/>
                    </a:cubicBezTo>
                    <a:cubicBezTo>
                      <a:pt x="56" y="0"/>
                      <a:pt x="65" y="0"/>
                      <a:pt x="74" y="2"/>
                    </a:cubicBezTo>
                    <a:cubicBezTo>
                      <a:pt x="82" y="5"/>
                      <a:pt x="90" y="10"/>
                      <a:pt x="96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42"/>
              <p:cNvSpPr/>
              <p:nvPr/>
            </p:nvSpPr>
            <p:spPr>
              <a:xfrm rot="-2499804" flipH="1">
                <a:off x="4504715" y="4045170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6" y="17"/>
                    </a:moveTo>
                    <a:cubicBezTo>
                      <a:pt x="102" y="23"/>
                      <a:pt x="105" y="32"/>
                      <a:pt x="107" y="41"/>
                    </a:cubicBezTo>
                    <a:cubicBezTo>
                      <a:pt x="108" y="50"/>
                      <a:pt x="107" y="59"/>
                      <a:pt x="104" y="68"/>
                    </a:cubicBezTo>
                    <a:cubicBezTo>
                      <a:pt x="100" y="77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5"/>
                    </a:cubicBezTo>
                    <a:cubicBezTo>
                      <a:pt x="52" y="107"/>
                      <a:pt x="43" y="107"/>
                      <a:pt x="34" y="105"/>
                    </a:cubicBezTo>
                    <a:cubicBezTo>
                      <a:pt x="25" y="102"/>
                      <a:pt x="18" y="97"/>
                      <a:pt x="12" y="91"/>
                    </a:cubicBezTo>
                    <a:cubicBezTo>
                      <a:pt x="6" y="84"/>
                      <a:pt x="2" y="76"/>
                      <a:pt x="1" y="67"/>
                    </a:cubicBezTo>
                    <a:cubicBezTo>
                      <a:pt x="0" y="58"/>
                      <a:pt x="1" y="49"/>
                      <a:pt x="5" y="40"/>
                    </a:cubicBezTo>
                    <a:cubicBezTo>
                      <a:pt x="8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7" y="3"/>
                    </a:cubicBezTo>
                    <a:cubicBezTo>
                      <a:pt x="56" y="0"/>
                      <a:pt x="66" y="0"/>
                      <a:pt x="74" y="3"/>
                    </a:cubicBezTo>
                    <a:cubicBezTo>
                      <a:pt x="83" y="5"/>
                      <a:pt x="91" y="10"/>
                      <a:pt x="96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42"/>
              <p:cNvSpPr/>
              <p:nvPr/>
            </p:nvSpPr>
            <p:spPr>
              <a:xfrm rot="-2499804" flipH="1">
                <a:off x="4506253" y="4196746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7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7" y="58"/>
                      <a:pt x="104" y="67"/>
                    </a:cubicBezTo>
                    <a:cubicBezTo>
                      <a:pt x="100" y="76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4"/>
                    </a:cubicBezTo>
                    <a:cubicBezTo>
                      <a:pt x="53" y="106"/>
                      <a:pt x="42" y="106"/>
                      <a:pt x="34" y="104"/>
                    </a:cubicBezTo>
                    <a:cubicBezTo>
                      <a:pt x="25" y="101"/>
                      <a:pt x="18" y="97"/>
                      <a:pt x="12" y="90"/>
                    </a:cubicBezTo>
                    <a:cubicBezTo>
                      <a:pt x="6" y="83"/>
                      <a:pt x="3" y="75"/>
                      <a:pt x="1" y="66"/>
                    </a:cubicBezTo>
                    <a:cubicBezTo>
                      <a:pt x="0" y="57"/>
                      <a:pt x="1" y="48"/>
                      <a:pt x="5" y="39"/>
                    </a:cubicBezTo>
                    <a:cubicBezTo>
                      <a:pt x="8" y="30"/>
                      <a:pt x="14" y="21"/>
                      <a:pt x="22" y="15"/>
                    </a:cubicBezTo>
                    <a:cubicBezTo>
                      <a:pt x="29" y="8"/>
                      <a:pt x="38" y="4"/>
                      <a:pt x="47" y="2"/>
                    </a:cubicBezTo>
                    <a:cubicBezTo>
                      <a:pt x="56" y="0"/>
                      <a:pt x="66" y="0"/>
                      <a:pt x="75" y="2"/>
                    </a:cubicBezTo>
                    <a:cubicBezTo>
                      <a:pt x="83" y="5"/>
                      <a:pt x="91" y="10"/>
                      <a:pt x="97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42"/>
              <p:cNvSpPr/>
              <p:nvPr/>
            </p:nvSpPr>
            <p:spPr>
              <a:xfrm rot="-2499804" flipH="1">
                <a:off x="4507019" y="4309329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3"/>
                      <a:pt x="105" y="32"/>
                      <a:pt x="106" y="41"/>
                    </a:cubicBezTo>
                    <a:cubicBezTo>
                      <a:pt x="108" y="50"/>
                      <a:pt x="106" y="59"/>
                      <a:pt x="102" y="68"/>
                    </a:cubicBezTo>
                    <a:cubicBezTo>
                      <a:pt x="99" y="77"/>
                      <a:pt x="93" y="84"/>
                      <a:pt x="85" y="91"/>
                    </a:cubicBezTo>
                    <a:cubicBezTo>
                      <a:pt x="78" y="97"/>
                      <a:pt x="70" y="103"/>
                      <a:pt x="61" y="105"/>
                    </a:cubicBezTo>
                    <a:cubicBezTo>
                      <a:pt x="52" y="107"/>
                      <a:pt x="41" y="107"/>
                      <a:pt x="33" y="105"/>
                    </a:cubicBezTo>
                    <a:cubicBezTo>
                      <a:pt x="24" y="102"/>
                      <a:pt x="16" y="97"/>
                      <a:pt x="11" y="91"/>
                    </a:cubicBezTo>
                    <a:cubicBezTo>
                      <a:pt x="5" y="84"/>
                      <a:pt x="2" y="76"/>
                      <a:pt x="1" y="67"/>
                    </a:cubicBezTo>
                    <a:cubicBezTo>
                      <a:pt x="-1" y="58"/>
                      <a:pt x="0" y="49"/>
                      <a:pt x="4" y="40"/>
                    </a:cubicBezTo>
                    <a:cubicBezTo>
                      <a:pt x="7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6" y="3"/>
                    </a:cubicBezTo>
                    <a:cubicBezTo>
                      <a:pt x="55" y="0"/>
                      <a:pt x="65" y="0"/>
                      <a:pt x="74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42"/>
              <p:cNvSpPr/>
              <p:nvPr/>
            </p:nvSpPr>
            <p:spPr>
              <a:xfrm rot="-2499804" flipH="1">
                <a:off x="4527606" y="4408455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7"/>
                    </a:cubicBezTo>
                    <a:cubicBezTo>
                      <a:pt x="99" y="76"/>
                      <a:pt x="94" y="84"/>
                      <a:pt x="86" y="90"/>
                    </a:cubicBezTo>
                    <a:cubicBezTo>
                      <a:pt x="79" y="97"/>
                      <a:pt x="70" y="102"/>
                      <a:pt x="60" y="104"/>
                    </a:cubicBezTo>
                    <a:cubicBezTo>
                      <a:pt x="51" y="107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5"/>
                      <a:pt x="0" y="66"/>
                    </a:cubicBezTo>
                    <a:cubicBezTo>
                      <a:pt x="-1" y="57"/>
                      <a:pt x="0" y="48"/>
                      <a:pt x="3" y="38"/>
                    </a:cubicBezTo>
                    <a:cubicBezTo>
                      <a:pt x="7" y="29"/>
                      <a:pt x="13" y="22"/>
                      <a:pt x="20" y="16"/>
                    </a:cubicBezTo>
                    <a:cubicBezTo>
                      <a:pt x="27" y="9"/>
                      <a:pt x="36" y="5"/>
                      <a:pt x="45" y="2"/>
                    </a:cubicBezTo>
                    <a:cubicBezTo>
                      <a:pt x="55" y="0"/>
                      <a:pt x="64" y="0"/>
                      <a:pt x="73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42"/>
              <p:cNvSpPr/>
              <p:nvPr/>
            </p:nvSpPr>
            <p:spPr>
              <a:xfrm rot="-2499804" flipH="1">
                <a:off x="4528762" y="450841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8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2"/>
                      <a:pt x="2" y="74"/>
                      <a:pt x="0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3" y="21"/>
                      <a:pt x="20" y="14"/>
                    </a:cubicBezTo>
                    <a:cubicBezTo>
                      <a:pt x="28" y="8"/>
                      <a:pt x="37" y="3"/>
                      <a:pt x="46" y="1"/>
                    </a:cubicBezTo>
                    <a:cubicBezTo>
                      <a:pt x="55" y="-1"/>
                      <a:pt x="65" y="-1"/>
                      <a:pt x="73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42"/>
              <p:cNvSpPr/>
              <p:nvPr/>
            </p:nvSpPr>
            <p:spPr>
              <a:xfrm rot="-2499804" flipH="1">
                <a:off x="4529699" y="460865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4"/>
                      <a:pt x="0" y="65"/>
                    </a:cubicBezTo>
                    <a:cubicBezTo>
                      <a:pt x="-1" y="56"/>
                      <a:pt x="0" y="47"/>
                      <a:pt x="3" y="38"/>
                    </a:cubicBezTo>
                    <a:cubicBezTo>
                      <a:pt x="7" y="29"/>
                      <a:pt x="13" y="21"/>
                      <a:pt x="20" y="14"/>
                    </a:cubicBezTo>
                    <a:cubicBezTo>
                      <a:pt x="27" y="8"/>
                      <a:pt x="36" y="3"/>
                      <a:pt x="46" y="1"/>
                    </a:cubicBezTo>
                    <a:cubicBezTo>
                      <a:pt x="55" y="-1"/>
                      <a:pt x="64" y="-1"/>
                      <a:pt x="73" y="1"/>
                    </a:cubicBezTo>
                    <a:cubicBezTo>
                      <a:pt x="82" y="4"/>
                      <a:pt x="89" y="8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42"/>
              <p:cNvSpPr/>
              <p:nvPr/>
            </p:nvSpPr>
            <p:spPr>
              <a:xfrm rot="-2499804" flipH="1">
                <a:off x="4530282" y="470849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6"/>
                    </a:cubicBezTo>
                    <a:cubicBezTo>
                      <a:pt x="99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4"/>
                      <a:pt x="0" y="65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7" y="9"/>
                      <a:pt x="36" y="4"/>
                      <a:pt x="45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42"/>
              <p:cNvSpPr/>
              <p:nvPr/>
            </p:nvSpPr>
            <p:spPr>
              <a:xfrm rot="-2499804" flipH="1">
                <a:off x="4532353" y="4910697"/>
                <a:ext cx="57428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5" extrusionOk="0">
                    <a:moveTo>
                      <a:pt x="96" y="15"/>
                    </a:moveTo>
                    <a:cubicBezTo>
                      <a:pt x="102" y="22"/>
                      <a:pt x="106" y="30"/>
                      <a:pt x="107" y="39"/>
                    </a:cubicBezTo>
                    <a:cubicBezTo>
                      <a:pt x="109" y="48"/>
                      <a:pt x="107" y="57"/>
                      <a:pt x="103" y="66"/>
                    </a:cubicBezTo>
                    <a:cubicBezTo>
                      <a:pt x="100" y="75"/>
                      <a:pt x="95" y="84"/>
                      <a:pt x="87" y="90"/>
                    </a:cubicBezTo>
                    <a:cubicBezTo>
                      <a:pt x="80" y="97"/>
                      <a:pt x="70" y="101"/>
                      <a:pt x="61" y="103"/>
                    </a:cubicBezTo>
                    <a:cubicBezTo>
                      <a:pt x="52" y="105"/>
                      <a:pt x="43" y="106"/>
                      <a:pt x="34" y="103"/>
                    </a:cubicBezTo>
                    <a:cubicBezTo>
                      <a:pt x="26" y="101"/>
                      <a:pt x="17" y="96"/>
                      <a:pt x="11" y="89"/>
                    </a:cubicBezTo>
                    <a:cubicBezTo>
                      <a:pt x="6" y="82"/>
                      <a:pt x="2" y="74"/>
                      <a:pt x="1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4" y="21"/>
                      <a:pt x="21" y="14"/>
                    </a:cubicBezTo>
                    <a:cubicBezTo>
                      <a:pt x="29" y="8"/>
                      <a:pt x="37" y="3"/>
                      <a:pt x="46" y="1"/>
                    </a:cubicBezTo>
                    <a:cubicBezTo>
                      <a:pt x="56" y="-1"/>
                      <a:pt x="65" y="-1"/>
                      <a:pt x="74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42"/>
              <p:cNvSpPr/>
              <p:nvPr/>
            </p:nvSpPr>
            <p:spPr>
              <a:xfrm rot="-2499804" flipH="1">
                <a:off x="4533577" y="5010297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6"/>
                    </a:moveTo>
                    <a:cubicBezTo>
                      <a:pt x="101" y="22"/>
                      <a:pt x="105" y="31"/>
                      <a:pt x="106" y="39"/>
                    </a:cubicBezTo>
                    <a:cubicBezTo>
                      <a:pt x="107" y="48"/>
                      <a:pt x="107" y="58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2"/>
                      <a:pt x="61" y="104"/>
                    </a:cubicBezTo>
                    <a:cubicBezTo>
                      <a:pt x="52" y="107"/>
                      <a:pt x="42" y="106"/>
                      <a:pt x="33" y="103"/>
                    </a:cubicBezTo>
                    <a:cubicBezTo>
                      <a:pt x="24" y="101"/>
                      <a:pt x="17" y="97"/>
                      <a:pt x="11" y="90"/>
                    </a:cubicBezTo>
                    <a:cubicBezTo>
                      <a:pt x="5" y="84"/>
                      <a:pt x="1" y="75"/>
                      <a:pt x="0" y="66"/>
                    </a:cubicBezTo>
                    <a:cubicBezTo>
                      <a:pt x="-1" y="57"/>
                      <a:pt x="1" y="48"/>
                      <a:pt x="4" y="39"/>
                    </a:cubicBezTo>
                    <a:cubicBezTo>
                      <a:pt x="8" y="31"/>
                      <a:pt x="13" y="21"/>
                      <a:pt x="20" y="15"/>
                    </a:cubicBezTo>
                    <a:cubicBezTo>
                      <a:pt x="28" y="9"/>
                      <a:pt x="36" y="4"/>
                      <a:pt x="46" y="2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42"/>
              <p:cNvSpPr/>
              <p:nvPr/>
            </p:nvSpPr>
            <p:spPr>
              <a:xfrm rot="-2499804" flipH="1">
                <a:off x="4534337" y="511060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42"/>
              <p:cNvSpPr/>
              <p:nvPr/>
            </p:nvSpPr>
            <p:spPr>
              <a:xfrm rot="-2499804" flipH="1">
                <a:off x="4536253" y="531033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1" y="47"/>
                      <a:pt x="4" y="38"/>
                    </a:cubicBezTo>
                    <a:cubicBezTo>
                      <a:pt x="8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42"/>
              <p:cNvSpPr/>
              <p:nvPr/>
            </p:nvSpPr>
            <p:spPr>
              <a:xfrm rot="-2499804" flipH="1">
                <a:off x="4486749" y="5811781"/>
                <a:ext cx="163777" cy="158461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8" extrusionOk="0">
                    <a:moveTo>
                      <a:pt x="196" y="4"/>
                    </a:moveTo>
                    <a:lnTo>
                      <a:pt x="4" y="171"/>
                    </a:lnTo>
                    <a:lnTo>
                      <a:pt x="4" y="171"/>
                    </a:lnTo>
                    <a:cubicBezTo>
                      <a:pt x="3" y="172"/>
                      <a:pt x="2" y="173"/>
                      <a:pt x="1" y="175"/>
                    </a:cubicBezTo>
                    <a:cubicBezTo>
                      <a:pt x="0" y="177"/>
                      <a:pt x="0" y="179"/>
                      <a:pt x="0" y="181"/>
                    </a:cubicBezTo>
                    <a:cubicBezTo>
                      <a:pt x="0" y="183"/>
                      <a:pt x="-1" y="186"/>
                      <a:pt x="1" y="188"/>
                    </a:cubicBezTo>
                    <a:cubicBezTo>
                      <a:pt x="2" y="189"/>
                      <a:pt x="2" y="189"/>
                      <a:pt x="2" y="189"/>
                    </a:cubicBezTo>
                    <a:lnTo>
                      <a:pt x="94" y="295"/>
                    </a:lnTo>
                    <a:lnTo>
                      <a:pt x="94" y="295"/>
                    </a:lnTo>
                    <a:cubicBezTo>
                      <a:pt x="95" y="296"/>
                      <a:pt x="96" y="296"/>
                      <a:pt x="97" y="297"/>
                    </a:cubicBezTo>
                    <a:cubicBezTo>
                      <a:pt x="98" y="298"/>
                      <a:pt x="99" y="298"/>
                      <a:pt x="100" y="298"/>
                    </a:cubicBezTo>
                    <a:lnTo>
                      <a:pt x="103" y="298"/>
                    </a:lnTo>
                    <a:cubicBezTo>
                      <a:pt x="105" y="298"/>
                      <a:pt x="108" y="298"/>
                      <a:pt x="109" y="297"/>
                    </a:cubicBezTo>
                    <a:cubicBezTo>
                      <a:pt x="110" y="296"/>
                      <a:pt x="111" y="296"/>
                      <a:pt x="112" y="295"/>
                    </a:cubicBezTo>
                    <a:lnTo>
                      <a:pt x="303" y="127"/>
                    </a:lnTo>
                    <a:lnTo>
                      <a:pt x="303" y="127"/>
                    </a:lnTo>
                    <a:cubicBezTo>
                      <a:pt x="304" y="126"/>
                      <a:pt x="306" y="125"/>
                      <a:pt x="306" y="124"/>
                    </a:cubicBezTo>
                    <a:cubicBezTo>
                      <a:pt x="307" y="122"/>
                      <a:pt x="308" y="120"/>
                      <a:pt x="308" y="117"/>
                    </a:cubicBezTo>
                    <a:cubicBezTo>
                      <a:pt x="308" y="115"/>
                      <a:pt x="307" y="113"/>
                      <a:pt x="306" y="111"/>
                    </a:cubicBezTo>
                    <a:cubicBezTo>
                      <a:pt x="306" y="111"/>
                      <a:pt x="306" y="110"/>
                      <a:pt x="305" y="110"/>
                    </a:cubicBezTo>
                    <a:lnTo>
                      <a:pt x="213" y="4"/>
                    </a:lnTo>
                    <a:lnTo>
                      <a:pt x="213" y="4"/>
                    </a:lnTo>
                    <a:cubicBezTo>
                      <a:pt x="213" y="3"/>
                      <a:pt x="212" y="2"/>
                      <a:pt x="211" y="2"/>
                    </a:cubicBezTo>
                    <a:cubicBezTo>
                      <a:pt x="209" y="1"/>
                      <a:pt x="207" y="0"/>
                      <a:pt x="204" y="0"/>
                    </a:cubicBezTo>
                    <a:cubicBezTo>
                      <a:pt x="202" y="0"/>
                      <a:pt x="200" y="1"/>
                      <a:pt x="198" y="2"/>
                    </a:cubicBezTo>
                    <a:cubicBezTo>
                      <a:pt x="197" y="2"/>
                      <a:pt x="196" y="3"/>
                      <a:pt x="196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42"/>
              <p:cNvSpPr/>
              <p:nvPr/>
            </p:nvSpPr>
            <p:spPr>
              <a:xfrm rot="-2499804" flipH="1">
                <a:off x="4511189" y="5460392"/>
                <a:ext cx="112729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5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57" y="20"/>
                      <a:pt x="128" y="43"/>
                      <a:pt x="100" y="67"/>
                    </a:cubicBezTo>
                    <a:lnTo>
                      <a:pt x="100" y="67"/>
                    </a:lnTo>
                    <a:cubicBezTo>
                      <a:pt x="64" y="98"/>
                      <a:pt x="31" y="132"/>
                      <a:pt x="0" y="168"/>
                    </a:cubicBezTo>
                    <a:lnTo>
                      <a:pt x="26" y="195"/>
                    </a:lnTo>
                    <a:lnTo>
                      <a:pt x="26" y="195"/>
                    </a:lnTo>
                    <a:cubicBezTo>
                      <a:pt x="57" y="159"/>
                      <a:pt x="90" y="126"/>
                      <a:pt x="125" y="95"/>
                    </a:cubicBezTo>
                    <a:lnTo>
                      <a:pt x="125" y="95"/>
                    </a:lnTo>
                    <a:cubicBezTo>
                      <a:pt x="153" y="71"/>
                      <a:pt x="182" y="49"/>
                      <a:pt x="212" y="28"/>
                    </a:cubicBez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5200" rIns="90000" bIns="25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42"/>
              <p:cNvSpPr/>
              <p:nvPr/>
            </p:nvSpPr>
            <p:spPr>
              <a:xfrm rot="-2499804" flipH="1">
                <a:off x="4481585" y="4766795"/>
                <a:ext cx="160054" cy="15048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3" extrusionOk="0">
                    <a:moveTo>
                      <a:pt x="243" y="0"/>
                    </a:moveTo>
                    <a:lnTo>
                      <a:pt x="243" y="0"/>
                    </a:lnTo>
                    <a:cubicBezTo>
                      <a:pt x="202" y="28"/>
                      <a:pt x="162" y="60"/>
                      <a:pt x="124" y="93"/>
                    </a:cubicBezTo>
                    <a:lnTo>
                      <a:pt x="124" y="93"/>
                    </a:lnTo>
                    <a:cubicBezTo>
                      <a:pt x="80" y="131"/>
                      <a:pt x="38" y="172"/>
                      <a:pt x="0" y="216"/>
                    </a:cubicBezTo>
                    <a:lnTo>
                      <a:pt x="63" y="283"/>
                    </a:lnTo>
                    <a:lnTo>
                      <a:pt x="63" y="283"/>
                    </a:lnTo>
                    <a:cubicBezTo>
                      <a:pt x="100" y="239"/>
                      <a:pt x="141" y="199"/>
                      <a:pt x="184" y="161"/>
                    </a:cubicBezTo>
                    <a:lnTo>
                      <a:pt x="184" y="161"/>
                    </a:lnTo>
                    <a:cubicBezTo>
                      <a:pt x="221" y="129"/>
                      <a:pt x="260" y="99"/>
                      <a:pt x="301" y="71"/>
                    </a:cubicBez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42"/>
              <p:cNvSpPr/>
              <p:nvPr/>
            </p:nvSpPr>
            <p:spPr>
              <a:xfrm rot="-2499804" flipH="1">
                <a:off x="4418717" y="3503110"/>
                <a:ext cx="262149" cy="23397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0" extrusionOk="0">
                    <a:moveTo>
                      <a:pt x="472" y="0"/>
                    </a:moveTo>
                    <a:lnTo>
                      <a:pt x="472" y="0"/>
                    </a:lnTo>
                    <a:cubicBezTo>
                      <a:pt x="382" y="53"/>
                      <a:pt x="298" y="114"/>
                      <a:pt x="221" y="184"/>
                    </a:cubicBezTo>
                    <a:lnTo>
                      <a:pt x="221" y="184"/>
                    </a:lnTo>
                    <a:cubicBezTo>
                      <a:pt x="139" y="252"/>
                      <a:pt x="65" y="329"/>
                      <a:pt x="0" y="414"/>
                    </a:cubicBezTo>
                    <a:lnTo>
                      <a:pt x="28" y="440"/>
                    </a:lnTo>
                    <a:lnTo>
                      <a:pt x="28" y="440"/>
                    </a:lnTo>
                    <a:cubicBezTo>
                      <a:pt x="92" y="356"/>
                      <a:pt x="165" y="280"/>
                      <a:pt x="246" y="213"/>
                    </a:cubicBezTo>
                    <a:lnTo>
                      <a:pt x="246" y="213"/>
                    </a:lnTo>
                    <a:cubicBezTo>
                      <a:pt x="322" y="144"/>
                      <a:pt x="404" y="83"/>
                      <a:pt x="493" y="32"/>
                    </a:cubicBez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42"/>
              <p:cNvSpPr/>
              <p:nvPr/>
            </p:nvSpPr>
            <p:spPr>
              <a:xfrm rot="-2499804" flipH="1">
                <a:off x="4510871" y="5826954"/>
                <a:ext cx="115388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7" extrusionOk="0">
                    <a:moveTo>
                      <a:pt x="217" y="10"/>
                    </a:moveTo>
                    <a:lnTo>
                      <a:pt x="209" y="0"/>
                    </a:lnTo>
                    <a:lnTo>
                      <a:pt x="209" y="0"/>
                    </a:lnTo>
                    <a:cubicBezTo>
                      <a:pt x="173" y="23"/>
                      <a:pt x="139" y="49"/>
                      <a:pt x="106" y="76"/>
                    </a:cubicBezTo>
                    <a:lnTo>
                      <a:pt x="106" y="76"/>
                    </a:lnTo>
                    <a:cubicBezTo>
                      <a:pt x="69" y="111"/>
                      <a:pt x="33" y="148"/>
                      <a:pt x="0" y="187"/>
                    </a:cubicBezTo>
                    <a:lnTo>
                      <a:pt x="9" y="197"/>
                    </a:lnTo>
                    <a:lnTo>
                      <a:pt x="9" y="197"/>
                    </a:lnTo>
                    <a:cubicBezTo>
                      <a:pt x="10" y="196"/>
                      <a:pt x="10" y="196"/>
                      <a:pt x="10" y="195"/>
                    </a:cubicBezTo>
                    <a:cubicBezTo>
                      <a:pt x="13" y="191"/>
                      <a:pt x="15" y="188"/>
                      <a:pt x="18" y="185"/>
                    </a:cubicBezTo>
                    <a:lnTo>
                      <a:pt x="18" y="185"/>
                    </a:lnTo>
                    <a:cubicBezTo>
                      <a:pt x="64" y="134"/>
                      <a:pt x="116" y="87"/>
                      <a:pt x="171" y="46"/>
                    </a:cubicBezTo>
                    <a:cubicBezTo>
                      <a:pt x="185" y="34"/>
                      <a:pt x="201" y="21"/>
                      <a:pt x="217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43" name="Google Shape;1043;p42"/>
          <p:cNvGrpSpPr/>
          <p:nvPr/>
        </p:nvGrpSpPr>
        <p:grpSpPr>
          <a:xfrm>
            <a:off x="5219722" y="1979453"/>
            <a:ext cx="4890806" cy="5202277"/>
            <a:chOff x="5219722" y="1979453"/>
            <a:chExt cx="4890806" cy="5202277"/>
          </a:xfrm>
        </p:grpSpPr>
        <p:grpSp>
          <p:nvGrpSpPr>
            <p:cNvPr id="1044" name="Google Shape;1044;p42"/>
            <p:cNvGrpSpPr/>
            <p:nvPr/>
          </p:nvGrpSpPr>
          <p:grpSpPr>
            <a:xfrm rot="1334003" flipH="1">
              <a:off x="6658686" y="3662858"/>
              <a:ext cx="2982122" cy="3068765"/>
              <a:chOff x="3011743" y="2793465"/>
              <a:chExt cx="3120509" cy="3211172"/>
            </a:xfrm>
          </p:grpSpPr>
          <p:sp>
            <p:nvSpPr>
              <p:cNvPr id="1045" name="Google Shape;1045;p42"/>
              <p:cNvSpPr/>
              <p:nvPr/>
            </p:nvSpPr>
            <p:spPr>
              <a:xfrm rot="-2499804" flipH="1">
                <a:off x="3522072" y="3196180"/>
                <a:ext cx="2099851" cy="2334380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4390" extrusionOk="0">
                    <a:moveTo>
                      <a:pt x="344" y="283"/>
                    </a:moveTo>
                    <a:cubicBezTo>
                      <a:pt x="56" y="536"/>
                      <a:pt x="7" y="664"/>
                      <a:pt x="0" y="711"/>
                    </a:cubicBezTo>
                    <a:lnTo>
                      <a:pt x="0" y="733"/>
                    </a:lnTo>
                    <a:cubicBezTo>
                      <a:pt x="453" y="738"/>
                      <a:pt x="2773" y="3270"/>
                      <a:pt x="3777" y="4390"/>
                    </a:cubicBezTo>
                    <a:cubicBezTo>
                      <a:pt x="3820" y="4346"/>
                      <a:pt x="3866" y="4305"/>
                      <a:pt x="3916" y="4268"/>
                    </a:cubicBezTo>
                    <a:cubicBezTo>
                      <a:pt x="3927" y="4259"/>
                      <a:pt x="3938" y="4250"/>
                      <a:pt x="3949" y="4242"/>
                    </a:cubicBezTo>
                    <a:cubicBezTo>
                      <a:pt x="2976" y="3094"/>
                      <a:pt x="780" y="454"/>
                      <a:pt x="836" y="3"/>
                    </a:cubicBezTo>
                    <a:cubicBezTo>
                      <a:pt x="836" y="3"/>
                      <a:pt x="831" y="0"/>
                      <a:pt x="818" y="0"/>
                    </a:cubicBezTo>
                    <a:lnTo>
                      <a:pt x="810" y="0"/>
                    </a:lnTo>
                    <a:cubicBezTo>
                      <a:pt x="759" y="2"/>
                      <a:pt x="625" y="37"/>
                      <a:pt x="344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2"/>
              <p:cNvSpPr/>
              <p:nvPr/>
            </p:nvSpPr>
            <p:spPr>
              <a:xfrm rot="-2499804" flipH="1">
                <a:off x="4501595" y="374036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6" y="58"/>
                      <a:pt x="103" y="67"/>
                    </a:cubicBezTo>
                    <a:cubicBezTo>
                      <a:pt x="99" y="76"/>
                      <a:pt x="94" y="84"/>
                      <a:pt x="87" y="91"/>
                    </a:cubicBezTo>
                    <a:cubicBezTo>
                      <a:pt x="79" y="97"/>
                      <a:pt x="70" y="102"/>
                      <a:pt x="61" y="104"/>
                    </a:cubicBezTo>
                    <a:cubicBezTo>
                      <a:pt x="52" y="106"/>
                      <a:pt x="42" y="106"/>
                      <a:pt x="34" y="104"/>
                    </a:cubicBezTo>
                    <a:cubicBezTo>
                      <a:pt x="25" y="101"/>
                      <a:pt x="16" y="97"/>
                      <a:pt x="11" y="90"/>
                    </a:cubicBezTo>
                    <a:cubicBezTo>
                      <a:pt x="5" y="83"/>
                      <a:pt x="2" y="75"/>
                      <a:pt x="1" y="66"/>
                    </a:cubicBezTo>
                    <a:cubicBezTo>
                      <a:pt x="-1" y="57"/>
                      <a:pt x="0" y="48"/>
                      <a:pt x="4" y="39"/>
                    </a:cubicBezTo>
                    <a:cubicBezTo>
                      <a:pt x="7" y="30"/>
                      <a:pt x="13" y="21"/>
                      <a:pt x="21" y="15"/>
                    </a:cubicBezTo>
                    <a:cubicBezTo>
                      <a:pt x="28" y="8"/>
                      <a:pt x="37" y="4"/>
                      <a:pt x="46" y="2"/>
                    </a:cubicBezTo>
                    <a:cubicBezTo>
                      <a:pt x="56" y="0"/>
                      <a:pt x="65" y="0"/>
                      <a:pt x="74" y="2"/>
                    </a:cubicBezTo>
                    <a:cubicBezTo>
                      <a:pt x="82" y="5"/>
                      <a:pt x="90" y="10"/>
                      <a:pt x="96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2"/>
              <p:cNvSpPr/>
              <p:nvPr/>
            </p:nvSpPr>
            <p:spPr>
              <a:xfrm rot="-2499804" flipH="1">
                <a:off x="4504715" y="4045170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6" y="17"/>
                    </a:moveTo>
                    <a:cubicBezTo>
                      <a:pt x="102" y="23"/>
                      <a:pt x="105" y="32"/>
                      <a:pt x="107" y="41"/>
                    </a:cubicBezTo>
                    <a:cubicBezTo>
                      <a:pt x="108" y="50"/>
                      <a:pt x="107" y="59"/>
                      <a:pt x="104" y="68"/>
                    </a:cubicBezTo>
                    <a:cubicBezTo>
                      <a:pt x="100" y="77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5"/>
                    </a:cubicBezTo>
                    <a:cubicBezTo>
                      <a:pt x="52" y="107"/>
                      <a:pt x="43" y="107"/>
                      <a:pt x="34" y="105"/>
                    </a:cubicBezTo>
                    <a:cubicBezTo>
                      <a:pt x="25" y="102"/>
                      <a:pt x="18" y="97"/>
                      <a:pt x="12" y="91"/>
                    </a:cubicBezTo>
                    <a:cubicBezTo>
                      <a:pt x="6" y="84"/>
                      <a:pt x="2" y="76"/>
                      <a:pt x="1" y="67"/>
                    </a:cubicBezTo>
                    <a:cubicBezTo>
                      <a:pt x="0" y="58"/>
                      <a:pt x="1" y="49"/>
                      <a:pt x="5" y="40"/>
                    </a:cubicBezTo>
                    <a:cubicBezTo>
                      <a:pt x="8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7" y="3"/>
                    </a:cubicBezTo>
                    <a:cubicBezTo>
                      <a:pt x="56" y="0"/>
                      <a:pt x="66" y="0"/>
                      <a:pt x="74" y="3"/>
                    </a:cubicBezTo>
                    <a:cubicBezTo>
                      <a:pt x="83" y="5"/>
                      <a:pt x="91" y="10"/>
                      <a:pt x="96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42"/>
              <p:cNvSpPr/>
              <p:nvPr/>
            </p:nvSpPr>
            <p:spPr>
              <a:xfrm rot="-2499804" flipH="1">
                <a:off x="4506253" y="4196746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7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7" y="58"/>
                      <a:pt x="104" y="67"/>
                    </a:cubicBezTo>
                    <a:cubicBezTo>
                      <a:pt x="100" y="76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4"/>
                    </a:cubicBezTo>
                    <a:cubicBezTo>
                      <a:pt x="53" y="106"/>
                      <a:pt x="42" y="106"/>
                      <a:pt x="34" y="104"/>
                    </a:cubicBezTo>
                    <a:cubicBezTo>
                      <a:pt x="25" y="101"/>
                      <a:pt x="18" y="97"/>
                      <a:pt x="12" y="90"/>
                    </a:cubicBezTo>
                    <a:cubicBezTo>
                      <a:pt x="6" y="83"/>
                      <a:pt x="3" y="75"/>
                      <a:pt x="1" y="66"/>
                    </a:cubicBezTo>
                    <a:cubicBezTo>
                      <a:pt x="0" y="57"/>
                      <a:pt x="1" y="48"/>
                      <a:pt x="5" y="39"/>
                    </a:cubicBezTo>
                    <a:cubicBezTo>
                      <a:pt x="8" y="30"/>
                      <a:pt x="14" y="21"/>
                      <a:pt x="22" y="15"/>
                    </a:cubicBezTo>
                    <a:cubicBezTo>
                      <a:pt x="29" y="8"/>
                      <a:pt x="38" y="4"/>
                      <a:pt x="47" y="2"/>
                    </a:cubicBezTo>
                    <a:cubicBezTo>
                      <a:pt x="56" y="0"/>
                      <a:pt x="66" y="0"/>
                      <a:pt x="75" y="2"/>
                    </a:cubicBezTo>
                    <a:cubicBezTo>
                      <a:pt x="83" y="5"/>
                      <a:pt x="91" y="10"/>
                      <a:pt x="97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42"/>
              <p:cNvSpPr/>
              <p:nvPr/>
            </p:nvSpPr>
            <p:spPr>
              <a:xfrm rot="-2499804" flipH="1">
                <a:off x="4507019" y="4309329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3"/>
                      <a:pt x="105" y="32"/>
                      <a:pt x="106" y="41"/>
                    </a:cubicBezTo>
                    <a:cubicBezTo>
                      <a:pt x="108" y="50"/>
                      <a:pt x="106" y="59"/>
                      <a:pt x="102" y="68"/>
                    </a:cubicBezTo>
                    <a:cubicBezTo>
                      <a:pt x="99" y="77"/>
                      <a:pt x="93" y="84"/>
                      <a:pt x="85" y="91"/>
                    </a:cubicBezTo>
                    <a:cubicBezTo>
                      <a:pt x="78" y="97"/>
                      <a:pt x="70" y="103"/>
                      <a:pt x="61" y="105"/>
                    </a:cubicBezTo>
                    <a:cubicBezTo>
                      <a:pt x="52" y="107"/>
                      <a:pt x="41" y="107"/>
                      <a:pt x="33" y="105"/>
                    </a:cubicBezTo>
                    <a:cubicBezTo>
                      <a:pt x="24" y="102"/>
                      <a:pt x="16" y="97"/>
                      <a:pt x="11" y="91"/>
                    </a:cubicBezTo>
                    <a:cubicBezTo>
                      <a:pt x="5" y="84"/>
                      <a:pt x="2" y="76"/>
                      <a:pt x="1" y="67"/>
                    </a:cubicBezTo>
                    <a:cubicBezTo>
                      <a:pt x="-1" y="58"/>
                      <a:pt x="0" y="49"/>
                      <a:pt x="4" y="40"/>
                    </a:cubicBezTo>
                    <a:cubicBezTo>
                      <a:pt x="7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6" y="3"/>
                    </a:cubicBezTo>
                    <a:cubicBezTo>
                      <a:pt x="55" y="0"/>
                      <a:pt x="65" y="0"/>
                      <a:pt x="74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42"/>
              <p:cNvSpPr/>
              <p:nvPr/>
            </p:nvSpPr>
            <p:spPr>
              <a:xfrm rot="-2499804" flipH="1">
                <a:off x="4527606" y="4408455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7"/>
                    </a:cubicBezTo>
                    <a:cubicBezTo>
                      <a:pt x="99" y="76"/>
                      <a:pt x="94" y="84"/>
                      <a:pt x="86" y="90"/>
                    </a:cubicBezTo>
                    <a:cubicBezTo>
                      <a:pt x="79" y="97"/>
                      <a:pt x="70" y="102"/>
                      <a:pt x="60" y="104"/>
                    </a:cubicBezTo>
                    <a:cubicBezTo>
                      <a:pt x="51" y="107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5"/>
                      <a:pt x="0" y="66"/>
                    </a:cubicBezTo>
                    <a:cubicBezTo>
                      <a:pt x="-1" y="57"/>
                      <a:pt x="0" y="48"/>
                      <a:pt x="3" y="38"/>
                    </a:cubicBezTo>
                    <a:cubicBezTo>
                      <a:pt x="7" y="29"/>
                      <a:pt x="13" y="22"/>
                      <a:pt x="20" y="16"/>
                    </a:cubicBezTo>
                    <a:cubicBezTo>
                      <a:pt x="27" y="9"/>
                      <a:pt x="36" y="5"/>
                      <a:pt x="45" y="2"/>
                    </a:cubicBezTo>
                    <a:cubicBezTo>
                      <a:pt x="55" y="0"/>
                      <a:pt x="64" y="0"/>
                      <a:pt x="73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42"/>
              <p:cNvSpPr/>
              <p:nvPr/>
            </p:nvSpPr>
            <p:spPr>
              <a:xfrm rot="-2499804" flipH="1">
                <a:off x="4528762" y="450841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8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2"/>
                      <a:pt x="2" y="74"/>
                      <a:pt x="0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3" y="21"/>
                      <a:pt x="20" y="14"/>
                    </a:cubicBezTo>
                    <a:cubicBezTo>
                      <a:pt x="28" y="8"/>
                      <a:pt x="37" y="3"/>
                      <a:pt x="46" y="1"/>
                    </a:cubicBezTo>
                    <a:cubicBezTo>
                      <a:pt x="55" y="-1"/>
                      <a:pt x="65" y="-1"/>
                      <a:pt x="73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42"/>
              <p:cNvSpPr/>
              <p:nvPr/>
            </p:nvSpPr>
            <p:spPr>
              <a:xfrm rot="-2499804" flipH="1">
                <a:off x="4529699" y="460865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4"/>
                      <a:pt x="0" y="65"/>
                    </a:cubicBezTo>
                    <a:cubicBezTo>
                      <a:pt x="-1" y="56"/>
                      <a:pt x="0" y="47"/>
                      <a:pt x="3" y="38"/>
                    </a:cubicBezTo>
                    <a:cubicBezTo>
                      <a:pt x="7" y="29"/>
                      <a:pt x="13" y="21"/>
                      <a:pt x="20" y="14"/>
                    </a:cubicBezTo>
                    <a:cubicBezTo>
                      <a:pt x="27" y="8"/>
                      <a:pt x="36" y="3"/>
                      <a:pt x="46" y="1"/>
                    </a:cubicBezTo>
                    <a:cubicBezTo>
                      <a:pt x="55" y="-1"/>
                      <a:pt x="64" y="-1"/>
                      <a:pt x="73" y="1"/>
                    </a:cubicBezTo>
                    <a:cubicBezTo>
                      <a:pt x="82" y="4"/>
                      <a:pt x="89" y="8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42"/>
              <p:cNvSpPr/>
              <p:nvPr/>
            </p:nvSpPr>
            <p:spPr>
              <a:xfrm rot="-2499804" flipH="1">
                <a:off x="4530282" y="470849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6"/>
                    </a:cubicBezTo>
                    <a:cubicBezTo>
                      <a:pt x="99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4"/>
                      <a:pt x="0" y="65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7" y="9"/>
                      <a:pt x="36" y="4"/>
                      <a:pt x="45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42"/>
              <p:cNvSpPr/>
              <p:nvPr/>
            </p:nvSpPr>
            <p:spPr>
              <a:xfrm rot="-2499804" flipH="1">
                <a:off x="4532353" y="4910697"/>
                <a:ext cx="57428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5" extrusionOk="0">
                    <a:moveTo>
                      <a:pt x="96" y="15"/>
                    </a:moveTo>
                    <a:cubicBezTo>
                      <a:pt x="102" y="22"/>
                      <a:pt x="106" y="30"/>
                      <a:pt x="107" y="39"/>
                    </a:cubicBezTo>
                    <a:cubicBezTo>
                      <a:pt x="109" y="48"/>
                      <a:pt x="107" y="57"/>
                      <a:pt x="103" y="66"/>
                    </a:cubicBezTo>
                    <a:cubicBezTo>
                      <a:pt x="100" y="75"/>
                      <a:pt x="95" y="84"/>
                      <a:pt x="87" y="90"/>
                    </a:cubicBezTo>
                    <a:cubicBezTo>
                      <a:pt x="80" y="97"/>
                      <a:pt x="70" y="101"/>
                      <a:pt x="61" y="103"/>
                    </a:cubicBezTo>
                    <a:cubicBezTo>
                      <a:pt x="52" y="105"/>
                      <a:pt x="43" y="106"/>
                      <a:pt x="34" y="103"/>
                    </a:cubicBezTo>
                    <a:cubicBezTo>
                      <a:pt x="26" y="101"/>
                      <a:pt x="17" y="96"/>
                      <a:pt x="11" y="89"/>
                    </a:cubicBezTo>
                    <a:cubicBezTo>
                      <a:pt x="6" y="82"/>
                      <a:pt x="2" y="74"/>
                      <a:pt x="1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4" y="21"/>
                      <a:pt x="21" y="14"/>
                    </a:cubicBezTo>
                    <a:cubicBezTo>
                      <a:pt x="29" y="8"/>
                      <a:pt x="37" y="3"/>
                      <a:pt x="46" y="1"/>
                    </a:cubicBezTo>
                    <a:cubicBezTo>
                      <a:pt x="56" y="-1"/>
                      <a:pt x="65" y="-1"/>
                      <a:pt x="74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42"/>
              <p:cNvSpPr/>
              <p:nvPr/>
            </p:nvSpPr>
            <p:spPr>
              <a:xfrm rot="-2499804" flipH="1">
                <a:off x="4533577" y="5010297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6"/>
                    </a:moveTo>
                    <a:cubicBezTo>
                      <a:pt x="101" y="22"/>
                      <a:pt x="105" y="31"/>
                      <a:pt x="106" y="39"/>
                    </a:cubicBezTo>
                    <a:cubicBezTo>
                      <a:pt x="107" y="48"/>
                      <a:pt x="107" y="58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2"/>
                      <a:pt x="61" y="104"/>
                    </a:cubicBezTo>
                    <a:cubicBezTo>
                      <a:pt x="52" y="107"/>
                      <a:pt x="42" y="106"/>
                      <a:pt x="33" y="103"/>
                    </a:cubicBezTo>
                    <a:cubicBezTo>
                      <a:pt x="24" y="101"/>
                      <a:pt x="17" y="97"/>
                      <a:pt x="11" y="90"/>
                    </a:cubicBezTo>
                    <a:cubicBezTo>
                      <a:pt x="5" y="84"/>
                      <a:pt x="1" y="75"/>
                      <a:pt x="0" y="66"/>
                    </a:cubicBezTo>
                    <a:cubicBezTo>
                      <a:pt x="-1" y="57"/>
                      <a:pt x="1" y="48"/>
                      <a:pt x="4" y="39"/>
                    </a:cubicBezTo>
                    <a:cubicBezTo>
                      <a:pt x="8" y="31"/>
                      <a:pt x="13" y="21"/>
                      <a:pt x="20" y="15"/>
                    </a:cubicBezTo>
                    <a:cubicBezTo>
                      <a:pt x="28" y="9"/>
                      <a:pt x="36" y="4"/>
                      <a:pt x="46" y="2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42"/>
              <p:cNvSpPr/>
              <p:nvPr/>
            </p:nvSpPr>
            <p:spPr>
              <a:xfrm rot="-2499804" flipH="1">
                <a:off x="4534337" y="511060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42"/>
              <p:cNvSpPr/>
              <p:nvPr/>
            </p:nvSpPr>
            <p:spPr>
              <a:xfrm rot="-2499804" flipH="1">
                <a:off x="4536253" y="531033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1" y="47"/>
                      <a:pt x="4" y="38"/>
                    </a:cubicBezTo>
                    <a:cubicBezTo>
                      <a:pt x="8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42"/>
              <p:cNvSpPr/>
              <p:nvPr/>
            </p:nvSpPr>
            <p:spPr>
              <a:xfrm rot="-2499804" flipH="1">
                <a:off x="4486749" y="5811781"/>
                <a:ext cx="163777" cy="158461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8" extrusionOk="0">
                    <a:moveTo>
                      <a:pt x="196" y="4"/>
                    </a:moveTo>
                    <a:lnTo>
                      <a:pt x="4" y="171"/>
                    </a:lnTo>
                    <a:lnTo>
                      <a:pt x="4" y="171"/>
                    </a:lnTo>
                    <a:cubicBezTo>
                      <a:pt x="3" y="172"/>
                      <a:pt x="2" y="173"/>
                      <a:pt x="1" y="175"/>
                    </a:cubicBezTo>
                    <a:cubicBezTo>
                      <a:pt x="0" y="177"/>
                      <a:pt x="0" y="179"/>
                      <a:pt x="0" y="181"/>
                    </a:cubicBezTo>
                    <a:cubicBezTo>
                      <a:pt x="0" y="183"/>
                      <a:pt x="-1" y="186"/>
                      <a:pt x="1" y="188"/>
                    </a:cubicBezTo>
                    <a:cubicBezTo>
                      <a:pt x="2" y="189"/>
                      <a:pt x="2" y="189"/>
                      <a:pt x="2" y="189"/>
                    </a:cubicBezTo>
                    <a:lnTo>
                      <a:pt x="94" y="295"/>
                    </a:lnTo>
                    <a:lnTo>
                      <a:pt x="94" y="295"/>
                    </a:lnTo>
                    <a:cubicBezTo>
                      <a:pt x="95" y="296"/>
                      <a:pt x="96" y="296"/>
                      <a:pt x="97" y="297"/>
                    </a:cubicBezTo>
                    <a:cubicBezTo>
                      <a:pt x="98" y="298"/>
                      <a:pt x="99" y="298"/>
                      <a:pt x="100" y="298"/>
                    </a:cubicBezTo>
                    <a:lnTo>
                      <a:pt x="103" y="298"/>
                    </a:lnTo>
                    <a:cubicBezTo>
                      <a:pt x="105" y="298"/>
                      <a:pt x="108" y="298"/>
                      <a:pt x="109" y="297"/>
                    </a:cubicBezTo>
                    <a:cubicBezTo>
                      <a:pt x="110" y="296"/>
                      <a:pt x="111" y="296"/>
                      <a:pt x="112" y="295"/>
                    </a:cubicBezTo>
                    <a:lnTo>
                      <a:pt x="303" y="127"/>
                    </a:lnTo>
                    <a:lnTo>
                      <a:pt x="303" y="127"/>
                    </a:lnTo>
                    <a:cubicBezTo>
                      <a:pt x="304" y="126"/>
                      <a:pt x="306" y="125"/>
                      <a:pt x="306" y="124"/>
                    </a:cubicBezTo>
                    <a:cubicBezTo>
                      <a:pt x="307" y="122"/>
                      <a:pt x="308" y="120"/>
                      <a:pt x="308" y="117"/>
                    </a:cubicBezTo>
                    <a:cubicBezTo>
                      <a:pt x="308" y="115"/>
                      <a:pt x="307" y="113"/>
                      <a:pt x="306" y="111"/>
                    </a:cubicBezTo>
                    <a:cubicBezTo>
                      <a:pt x="306" y="111"/>
                      <a:pt x="306" y="110"/>
                      <a:pt x="305" y="110"/>
                    </a:cubicBezTo>
                    <a:lnTo>
                      <a:pt x="213" y="4"/>
                    </a:lnTo>
                    <a:lnTo>
                      <a:pt x="213" y="4"/>
                    </a:lnTo>
                    <a:cubicBezTo>
                      <a:pt x="213" y="3"/>
                      <a:pt x="212" y="2"/>
                      <a:pt x="211" y="2"/>
                    </a:cubicBezTo>
                    <a:cubicBezTo>
                      <a:pt x="209" y="1"/>
                      <a:pt x="207" y="0"/>
                      <a:pt x="204" y="0"/>
                    </a:cubicBezTo>
                    <a:cubicBezTo>
                      <a:pt x="202" y="0"/>
                      <a:pt x="200" y="1"/>
                      <a:pt x="198" y="2"/>
                    </a:cubicBezTo>
                    <a:cubicBezTo>
                      <a:pt x="197" y="2"/>
                      <a:pt x="196" y="3"/>
                      <a:pt x="196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42"/>
              <p:cNvSpPr/>
              <p:nvPr/>
            </p:nvSpPr>
            <p:spPr>
              <a:xfrm rot="-2499804" flipH="1">
                <a:off x="4511189" y="5460392"/>
                <a:ext cx="112729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5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57" y="20"/>
                      <a:pt x="128" y="43"/>
                      <a:pt x="100" y="67"/>
                    </a:cubicBezTo>
                    <a:lnTo>
                      <a:pt x="100" y="67"/>
                    </a:lnTo>
                    <a:cubicBezTo>
                      <a:pt x="64" y="98"/>
                      <a:pt x="31" y="132"/>
                      <a:pt x="0" y="168"/>
                    </a:cubicBezTo>
                    <a:lnTo>
                      <a:pt x="26" y="195"/>
                    </a:lnTo>
                    <a:lnTo>
                      <a:pt x="26" y="195"/>
                    </a:lnTo>
                    <a:cubicBezTo>
                      <a:pt x="57" y="159"/>
                      <a:pt x="90" y="126"/>
                      <a:pt x="125" y="95"/>
                    </a:cubicBezTo>
                    <a:lnTo>
                      <a:pt x="125" y="95"/>
                    </a:lnTo>
                    <a:cubicBezTo>
                      <a:pt x="153" y="71"/>
                      <a:pt x="182" y="49"/>
                      <a:pt x="212" y="28"/>
                    </a:cubicBez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5200" rIns="90000" bIns="25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42"/>
              <p:cNvSpPr/>
              <p:nvPr/>
            </p:nvSpPr>
            <p:spPr>
              <a:xfrm rot="-2499804" flipH="1">
                <a:off x="4481585" y="4766795"/>
                <a:ext cx="160054" cy="15048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3" extrusionOk="0">
                    <a:moveTo>
                      <a:pt x="243" y="0"/>
                    </a:moveTo>
                    <a:lnTo>
                      <a:pt x="243" y="0"/>
                    </a:lnTo>
                    <a:cubicBezTo>
                      <a:pt x="202" y="28"/>
                      <a:pt x="162" y="60"/>
                      <a:pt x="124" y="93"/>
                    </a:cubicBezTo>
                    <a:lnTo>
                      <a:pt x="124" y="93"/>
                    </a:lnTo>
                    <a:cubicBezTo>
                      <a:pt x="80" y="131"/>
                      <a:pt x="38" y="172"/>
                      <a:pt x="0" y="216"/>
                    </a:cubicBezTo>
                    <a:lnTo>
                      <a:pt x="63" y="283"/>
                    </a:lnTo>
                    <a:lnTo>
                      <a:pt x="63" y="283"/>
                    </a:lnTo>
                    <a:cubicBezTo>
                      <a:pt x="100" y="239"/>
                      <a:pt x="141" y="199"/>
                      <a:pt x="184" y="161"/>
                    </a:cubicBezTo>
                    <a:lnTo>
                      <a:pt x="184" y="161"/>
                    </a:lnTo>
                    <a:cubicBezTo>
                      <a:pt x="221" y="129"/>
                      <a:pt x="260" y="99"/>
                      <a:pt x="301" y="71"/>
                    </a:cubicBez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42"/>
              <p:cNvSpPr/>
              <p:nvPr/>
            </p:nvSpPr>
            <p:spPr>
              <a:xfrm rot="-2499804" flipH="1">
                <a:off x="4418717" y="3503110"/>
                <a:ext cx="262149" cy="23397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0" extrusionOk="0">
                    <a:moveTo>
                      <a:pt x="472" y="0"/>
                    </a:moveTo>
                    <a:lnTo>
                      <a:pt x="472" y="0"/>
                    </a:lnTo>
                    <a:cubicBezTo>
                      <a:pt x="382" y="53"/>
                      <a:pt x="298" y="114"/>
                      <a:pt x="221" y="184"/>
                    </a:cubicBezTo>
                    <a:lnTo>
                      <a:pt x="221" y="184"/>
                    </a:lnTo>
                    <a:cubicBezTo>
                      <a:pt x="139" y="252"/>
                      <a:pt x="65" y="329"/>
                      <a:pt x="0" y="414"/>
                    </a:cubicBezTo>
                    <a:lnTo>
                      <a:pt x="28" y="440"/>
                    </a:lnTo>
                    <a:lnTo>
                      <a:pt x="28" y="440"/>
                    </a:lnTo>
                    <a:cubicBezTo>
                      <a:pt x="92" y="356"/>
                      <a:pt x="165" y="280"/>
                      <a:pt x="246" y="213"/>
                    </a:cubicBezTo>
                    <a:lnTo>
                      <a:pt x="246" y="213"/>
                    </a:lnTo>
                    <a:cubicBezTo>
                      <a:pt x="322" y="144"/>
                      <a:pt x="404" y="83"/>
                      <a:pt x="493" y="32"/>
                    </a:cubicBez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42"/>
              <p:cNvSpPr/>
              <p:nvPr/>
            </p:nvSpPr>
            <p:spPr>
              <a:xfrm rot="-2499804" flipH="1">
                <a:off x="4510871" y="5826954"/>
                <a:ext cx="115388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7" extrusionOk="0">
                    <a:moveTo>
                      <a:pt x="217" y="10"/>
                    </a:moveTo>
                    <a:lnTo>
                      <a:pt x="209" y="0"/>
                    </a:lnTo>
                    <a:lnTo>
                      <a:pt x="209" y="0"/>
                    </a:lnTo>
                    <a:cubicBezTo>
                      <a:pt x="173" y="23"/>
                      <a:pt x="139" y="49"/>
                      <a:pt x="106" y="76"/>
                    </a:cubicBezTo>
                    <a:lnTo>
                      <a:pt x="106" y="76"/>
                    </a:lnTo>
                    <a:cubicBezTo>
                      <a:pt x="69" y="111"/>
                      <a:pt x="33" y="148"/>
                      <a:pt x="0" y="187"/>
                    </a:cubicBezTo>
                    <a:lnTo>
                      <a:pt x="9" y="197"/>
                    </a:lnTo>
                    <a:lnTo>
                      <a:pt x="9" y="197"/>
                    </a:lnTo>
                    <a:cubicBezTo>
                      <a:pt x="10" y="196"/>
                      <a:pt x="10" y="196"/>
                      <a:pt x="10" y="195"/>
                    </a:cubicBezTo>
                    <a:cubicBezTo>
                      <a:pt x="13" y="191"/>
                      <a:pt x="15" y="188"/>
                      <a:pt x="18" y="185"/>
                    </a:cubicBezTo>
                    <a:lnTo>
                      <a:pt x="18" y="185"/>
                    </a:lnTo>
                    <a:cubicBezTo>
                      <a:pt x="64" y="134"/>
                      <a:pt x="116" y="87"/>
                      <a:pt x="171" y="46"/>
                    </a:cubicBezTo>
                    <a:cubicBezTo>
                      <a:pt x="185" y="34"/>
                      <a:pt x="201" y="21"/>
                      <a:pt x="217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63" name="Google Shape;1063;p42"/>
            <p:cNvGrpSpPr/>
            <p:nvPr/>
          </p:nvGrpSpPr>
          <p:grpSpPr>
            <a:xfrm rot="1334116" flipH="1">
              <a:off x="5805561" y="2540830"/>
              <a:ext cx="3719106" cy="3827162"/>
              <a:chOff x="3011743" y="2793465"/>
              <a:chExt cx="3120509" cy="3211172"/>
            </a:xfrm>
          </p:grpSpPr>
          <p:sp>
            <p:nvSpPr>
              <p:cNvPr id="1064" name="Google Shape;1064;p42"/>
              <p:cNvSpPr/>
              <p:nvPr/>
            </p:nvSpPr>
            <p:spPr>
              <a:xfrm rot="-2499804" flipH="1">
                <a:off x="3522072" y="3196180"/>
                <a:ext cx="2099851" cy="2334380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4390" extrusionOk="0">
                    <a:moveTo>
                      <a:pt x="344" y="283"/>
                    </a:moveTo>
                    <a:cubicBezTo>
                      <a:pt x="56" y="536"/>
                      <a:pt x="7" y="664"/>
                      <a:pt x="0" y="711"/>
                    </a:cubicBezTo>
                    <a:lnTo>
                      <a:pt x="0" y="733"/>
                    </a:lnTo>
                    <a:cubicBezTo>
                      <a:pt x="453" y="738"/>
                      <a:pt x="2773" y="3270"/>
                      <a:pt x="3777" y="4390"/>
                    </a:cubicBezTo>
                    <a:cubicBezTo>
                      <a:pt x="3820" y="4346"/>
                      <a:pt x="3866" y="4305"/>
                      <a:pt x="3916" y="4268"/>
                    </a:cubicBezTo>
                    <a:cubicBezTo>
                      <a:pt x="3927" y="4259"/>
                      <a:pt x="3938" y="4250"/>
                      <a:pt x="3949" y="4242"/>
                    </a:cubicBezTo>
                    <a:cubicBezTo>
                      <a:pt x="2976" y="3094"/>
                      <a:pt x="780" y="454"/>
                      <a:pt x="836" y="3"/>
                    </a:cubicBezTo>
                    <a:cubicBezTo>
                      <a:pt x="836" y="3"/>
                      <a:pt x="831" y="0"/>
                      <a:pt x="818" y="0"/>
                    </a:cubicBezTo>
                    <a:lnTo>
                      <a:pt x="810" y="0"/>
                    </a:lnTo>
                    <a:cubicBezTo>
                      <a:pt x="759" y="2"/>
                      <a:pt x="625" y="37"/>
                      <a:pt x="344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42"/>
              <p:cNvSpPr/>
              <p:nvPr/>
            </p:nvSpPr>
            <p:spPr>
              <a:xfrm rot="-2499804" flipH="1">
                <a:off x="4501595" y="374036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6" y="58"/>
                      <a:pt x="103" y="67"/>
                    </a:cubicBezTo>
                    <a:cubicBezTo>
                      <a:pt x="99" y="76"/>
                      <a:pt x="94" y="84"/>
                      <a:pt x="87" y="91"/>
                    </a:cubicBezTo>
                    <a:cubicBezTo>
                      <a:pt x="79" y="97"/>
                      <a:pt x="70" y="102"/>
                      <a:pt x="61" y="104"/>
                    </a:cubicBezTo>
                    <a:cubicBezTo>
                      <a:pt x="52" y="106"/>
                      <a:pt x="42" y="106"/>
                      <a:pt x="34" y="104"/>
                    </a:cubicBezTo>
                    <a:cubicBezTo>
                      <a:pt x="25" y="101"/>
                      <a:pt x="16" y="97"/>
                      <a:pt x="11" y="90"/>
                    </a:cubicBezTo>
                    <a:cubicBezTo>
                      <a:pt x="5" y="83"/>
                      <a:pt x="2" y="75"/>
                      <a:pt x="1" y="66"/>
                    </a:cubicBezTo>
                    <a:cubicBezTo>
                      <a:pt x="-1" y="57"/>
                      <a:pt x="0" y="48"/>
                      <a:pt x="4" y="39"/>
                    </a:cubicBezTo>
                    <a:cubicBezTo>
                      <a:pt x="7" y="30"/>
                      <a:pt x="13" y="21"/>
                      <a:pt x="21" y="15"/>
                    </a:cubicBezTo>
                    <a:cubicBezTo>
                      <a:pt x="28" y="8"/>
                      <a:pt x="37" y="4"/>
                      <a:pt x="46" y="2"/>
                    </a:cubicBezTo>
                    <a:cubicBezTo>
                      <a:pt x="56" y="0"/>
                      <a:pt x="65" y="0"/>
                      <a:pt x="74" y="2"/>
                    </a:cubicBezTo>
                    <a:cubicBezTo>
                      <a:pt x="82" y="5"/>
                      <a:pt x="90" y="10"/>
                      <a:pt x="96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42"/>
              <p:cNvSpPr/>
              <p:nvPr/>
            </p:nvSpPr>
            <p:spPr>
              <a:xfrm rot="-2499804" flipH="1">
                <a:off x="4504715" y="4045170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6" y="17"/>
                    </a:moveTo>
                    <a:cubicBezTo>
                      <a:pt x="102" y="23"/>
                      <a:pt x="105" y="32"/>
                      <a:pt x="107" y="41"/>
                    </a:cubicBezTo>
                    <a:cubicBezTo>
                      <a:pt x="108" y="50"/>
                      <a:pt x="107" y="59"/>
                      <a:pt x="104" y="68"/>
                    </a:cubicBezTo>
                    <a:cubicBezTo>
                      <a:pt x="100" y="77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5"/>
                    </a:cubicBezTo>
                    <a:cubicBezTo>
                      <a:pt x="52" y="107"/>
                      <a:pt x="43" y="107"/>
                      <a:pt x="34" y="105"/>
                    </a:cubicBezTo>
                    <a:cubicBezTo>
                      <a:pt x="25" y="102"/>
                      <a:pt x="18" y="97"/>
                      <a:pt x="12" y="91"/>
                    </a:cubicBezTo>
                    <a:cubicBezTo>
                      <a:pt x="6" y="84"/>
                      <a:pt x="2" y="76"/>
                      <a:pt x="1" y="67"/>
                    </a:cubicBezTo>
                    <a:cubicBezTo>
                      <a:pt x="0" y="58"/>
                      <a:pt x="1" y="49"/>
                      <a:pt x="5" y="40"/>
                    </a:cubicBezTo>
                    <a:cubicBezTo>
                      <a:pt x="8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7" y="3"/>
                    </a:cubicBezTo>
                    <a:cubicBezTo>
                      <a:pt x="56" y="0"/>
                      <a:pt x="66" y="0"/>
                      <a:pt x="74" y="3"/>
                    </a:cubicBezTo>
                    <a:cubicBezTo>
                      <a:pt x="83" y="5"/>
                      <a:pt x="91" y="10"/>
                      <a:pt x="96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 rot="-2499804" flipH="1">
                <a:off x="4506253" y="4196746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7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7" y="58"/>
                      <a:pt x="104" y="67"/>
                    </a:cubicBezTo>
                    <a:cubicBezTo>
                      <a:pt x="100" y="76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4"/>
                    </a:cubicBezTo>
                    <a:cubicBezTo>
                      <a:pt x="53" y="106"/>
                      <a:pt x="42" y="106"/>
                      <a:pt x="34" y="104"/>
                    </a:cubicBezTo>
                    <a:cubicBezTo>
                      <a:pt x="25" y="101"/>
                      <a:pt x="18" y="97"/>
                      <a:pt x="12" y="90"/>
                    </a:cubicBezTo>
                    <a:cubicBezTo>
                      <a:pt x="6" y="83"/>
                      <a:pt x="3" y="75"/>
                      <a:pt x="1" y="66"/>
                    </a:cubicBezTo>
                    <a:cubicBezTo>
                      <a:pt x="0" y="57"/>
                      <a:pt x="1" y="48"/>
                      <a:pt x="5" y="39"/>
                    </a:cubicBezTo>
                    <a:cubicBezTo>
                      <a:pt x="8" y="30"/>
                      <a:pt x="14" y="21"/>
                      <a:pt x="22" y="15"/>
                    </a:cubicBezTo>
                    <a:cubicBezTo>
                      <a:pt x="29" y="8"/>
                      <a:pt x="38" y="4"/>
                      <a:pt x="47" y="2"/>
                    </a:cubicBezTo>
                    <a:cubicBezTo>
                      <a:pt x="56" y="0"/>
                      <a:pt x="66" y="0"/>
                      <a:pt x="75" y="2"/>
                    </a:cubicBezTo>
                    <a:cubicBezTo>
                      <a:pt x="83" y="5"/>
                      <a:pt x="91" y="10"/>
                      <a:pt x="97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 rot="-2499804" flipH="1">
                <a:off x="4507019" y="4309329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3"/>
                      <a:pt x="105" y="32"/>
                      <a:pt x="106" y="41"/>
                    </a:cubicBezTo>
                    <a:cubicBezTo>
                      <a:pt x="108" y="50"/>
                      <a:pt x="106" y="59"/>
                      <a:pt x="102" y="68"/>
                    </a:cubicBezTo>
                    <a:cubicBezTo>
                      <a:pt x="99" y="77"/>
                      <a:pt x="93" y="84"/>
                      <a:pt x="85" y="91"/>
                    </a:cubicBezTo>
                    <a:cubicBezTo>
                      <a:pt x="78" y="97"/>
                      <a:pt x="70" y="103"/>
                      <a:pt x="61" y="105"/>
                    </a:cubicBezTo>
                    <a:cubicBezTo>
                      <a:pt x="52" y="107"/>
                      <a:pt x="41" y="107"/>
                      <a:pt x="33" y="105"/>
                    </a:cubicBezTo>
                    <a:cubicBezTo>
                      <a:pt x="24" y="102"/>
                      <a:pt x="16" y="97"/>
                      <a:pt x="11" y="91"/>
                    </a:cubicBezTo>
                    <a:cubicBezTo>
                      <a:pt x="5" y="84"/>
                      <a:pt x="2" y="76"/>
                      <a:pt x="1" y="67"/>
                    </a:cubicBezTo>
                    <a:cubicBezTo>
                      <a:pt x="-1" y="58"/>
                      <a:pt x="0" y="49"/>
                      <a:pt x="4" y="40"/>
                    </a:cubicBezTo>
                    <a:cubicBezTo>
                      <a:pt x="7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6" y="3"/>
                    </a:cubicBezTo>
                    <a:cubicBezTo>
                      <a:pt x="55" y="0"/>
                      <a:pt x="65" y="0"/>
                      <a:pt x="74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42"/>
              <p:cNvSpPr/>
              <p:nvPr/>
            </p:nvSpPr>
            <p:spPr>
              <a:xfrm rot="-2499804" flipH="1">
                <a:off x="4527606" y="4408455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7"/>
                    </a:cubicBezTo>
                    <a:cubicBezTo>
                      <a:pt x="99" y="76"/>
                      <a:pt x="94" y="84"/>
                      <a:pt x="86" y="90"/>
                    </a:cubicBezTo>
                    <a:cubicBezTo>
                      <a:pt x="79" y="97"/>
                      <a:pt x="70" y="102"/>
                      <a:pt x="60" y="104"/>
                    </a:cubicBezTo>
                    <a:cubicBezTo>
                      <a:pt x="51" y="107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5"/>
                      <a:pt x="0" y="66"/>
                    </a:cubicBezTo>
                    <a:cubicBezTo>
                      <a:pt x="-1" y="57"/>
                      <a:pt x="0" y="48"/>
                      <a:pt x="3" y="38"/>
                    </a:cubicBezTo>
                    <a:cubicBezTo>
                      <a:pt x="7" y="29"/>
                      <a:pt x="13" y="22"/>
                      <a:pt x="20" y="16"/>
                    </a:cubicBezTo>
                    <a:cubicBezTo>
                      <a:pt x="27" y="9"/>
                      <a:pt x="36" y="5"/>
                      <a:pt x="45" y="2"/>
                    </a:cubicBezTo>
                    <a:cubicBezTo>
                      <a:pt x="55" y="0"/>
                      <a:pt x="64" y="0"/>
                      <a:pt x="73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42"/>
              <p:cNvSpPr/>
              <p:nvPr/>
            </p:nvSpPr>
            <p:spPr>
              <a:xfrm rot="-2499804" flipH="1">
                <a:off x="4528762" y="450841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8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2"/>
                      <a:pt x="2" y="74"/>
                      <a:pt x="0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3" y="21"/>
                      <a:pt x="20" y="14"/>
                    </a:cubicBezTo>
                    <a:cubicBezTo>
                      <a:pt x="28" y="8"/>
                      <a:pt x="37" y="3"/>
                      <a:pt x="46" y="1"/>
                    </a:cubicBezTo>
                    <a:cubicBezTo>
                      <a:pt x="55" y="-1"/>
                      <a:pt x="65" y="-1"/>
                      <a:pt x="73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42"/>
              <p:cNvSpPr/>
              <p:nvPr/>
            </p:nvSpPr>
            <p:spPr>
              <a:xfrm rot="-2499804" flipH="1">
                <a:off x="4529699" y="460865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4"/>
                      <a:pt x="0" y="65"/>
                    </a:cubicBezTo>
                    <a:cubicBezTo>
                      <a:pt x="-1" y="56"/>
                      <a:pt x="0" y="47"/>
                      <a:pt x="3" y="38"/>
                    </a:cubicBezTo>
                    <a:cubicBezTo>
                      <a:pt x="7" y="29"/>
                      <a:pt x="13" y="21"/>
                      <a:pt x="20" y="14"/>
                    </a:cubicBezTo>
                    <a:cubicBezTo>
                      <a:pt x="27" y="8"/>
                      <a:pt x="36" y="3"/>
                      <a:pt x="46" y="1"/>
                    </a:cubicBezTo>
                    <a:cubicBezTo>
                      <a:pt x="55" y="-1"/>
                      <a:pt x="64" y="-1"/>
                      <a:pt x="73" y="1"/>
                    </a:cubicBezTo>
                    <a:cubicBezTo>
                      <a:pt x="82" y="4"/>
                      <a:pt x="89" y="8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42"/>
              <p:cNvSpPr/>
              <p:nvPr/>
            </p:nvSpPr>
            <p:spPr>
              <a:xfrm rot="-2499804" flipH="1">
                <a:off x="4530282" y="470849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6"/>
                    </a:cubicBezTo>
                    <a:cubicBezTo>
                      <a:pt x="99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4"/>
                      <a:pt x="0" y="65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7" y="9"/>
                      <a:pt x="36" y="4"/>
                      <a:pt x="45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42"/>
              <p:cNvSpPr/>
              <p:nvPr/>
            </p:nvSpPr>
            <p:spPr>
              <a:xfrm rot="-2499804" flipH="1">
                <a:off x="4532353" y="4910697"/>
                <a:ext cx="57428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5" extrusionOk="0">
                    <a:moveTo>
                      <a:pt x="96" y="15"/>
                    </a:moveTo>
                    <a:cubicBezTo>
                      <a:pt x="102" y="22"/>
                      <a:pt x="106" y="30"/>
                      <a:pt x="107" y="39"/>
                    </a:cubicBezTo>
                    <a:cubicBezTo>
                      <a:pt x="109" y="48"/>
                      <a:pt x="107" y="57"/>
                      <a:pt x="103" y="66"/>
                    </a:cubicBezTo>
                    <a:cubicBezTo>
                      <a:pt x="100" y="75"/>
                      <a:pt x="95" y="84"/>
                      <a:pt x="87" y="90"/>
                    </a:cubicBezTo>
                    <a:cubicBezTo>
                      <a:pt x="80" y="97"/>
                      <a:pt x="70" y="101"/>
                      <a:pt x="61" y="103"/>
                    </a:cubicBezTo>
                    <a:cubicBezTo>
                      <a:pt x="52" y="105"/>
                      <a:pt x="43" y="106"/>
                      <a:pt x="34" y="103"/>
                    </a:cubicBezTo>
                    <a:cubicBezTo>
                      <a:pt x="26" y="101"/>
                      <a:pt x="17" y="96"/>
                      <a:pt x="11" y="89"/>
                    </a:cubicBezTo>
                    <a:cubicBezTo>
                      <a:pt x="6" y="82"/>
                      <a:pt x="2" y="74"/>
                      <a:pt x="1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4" y="21"/>
                      <a:pt x="21" y="14"/>
                    </a:cubicBezTo>
                    <a:cubicBezTo>
                      <a:pt x="29" y="8"/>
                      <a:pt x="37" y="3"/>
                      <a:pt x="46" y="1"/>
                    </a:cubicBezTo>
                    <a:cubicBezTo>
                      <a:pt x="56" y="-1"/>
                      <a:pt x="65" y="-1"/>
                      <a:pt x="74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42"/>
              <p:cNvSpPr/>
              <p:nvPr/>
            </p:nvSpPr>
            <p:spPr>
              <a:xfrm rot="-2499804" flipH="1">
                <a:off x="4533577" y="5010297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6"/>
                    </a:moveTo>
                    <a:cubicBezTo>
                      <a:pt x="101" y="22"/>
                      <a:pt x="105" y="31"/>
                      <a:pt x="106" y="39"/>
                    </a:cubicBezTo>
                    <a:cubicBezTo>
                      <a:pt x="107" y="48"/>
                      <a:pt x="107" y="58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2"/>
                      <a:pt x="61" y="104"/>
                    </a:cubicBezTo>
                    <a:cubicBezTo>
                      <a:pt x="52" y="107"/>
                      <a:pt x="42" y="106"/>
                      <a:pt x="33" y="103"/>
                    </a:cubicBezTo>
                    <a:cubicBezTo>
                      <a:pt x="24" y="101"/>
                      <a:pt x="17" y="97"/>
                      <a:pt x="11" y="90"/>
                    </a:cubicBezTo>
                    <a:cubicBezTo>
                      <a:pt x="5" y="84"/>
                      <a:pt x="1" y="75"/>
                      <a:pt x="0" y="66"/>
                    </a:cubicBezTo>
                    <a:cubicBezTo>
                      <a:pt x="-1" y="57"/>
                      <a:pt x="1" y="48"/>
                      <a:pt x="4" y="39"/>
                    </a:cubicBezTo>
                    <a:cubicBezTo>
                      <a:pt x="8" y="31"/>
                      <a:pt x="13" y="21"/>
                      <a:pt x="20" y="15"/>
                    </a:cubicBezTo>
                    <a:cubicBezTo>
                      <a:pt x="28" y="9"/>
                      <a:pt x="36" y="4"/>
                      <a:pt x="46" y="2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42"/>
              <p:cNvSpPr/>
              <p:nvPr/>
            </p:nvSpPr>
            <p:spPr>
              <a:xfrm rot="-2499804" flipH="1">
                <a:off x="4534337" y="511060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42"/>
              <p:cNvSpPr/>
              <p:nvPr/>
            </p:nvSpPr>
            <p:spPr>
              <a:xfrm rot="-2499804" flipH="1">
                <a:off x="4536253" y="531033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1" y="47"/>
                      <a:pt x="4" y="38"/>
                    </a:cubicBezTo>
                    <a:cubicBezTo>
                      <a:pt x="8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42"/>
              <p:cNvSpPr/>
              <p:nvPr/>
            </p:nvSpPr>
            <p:spPr>
              <a:xfrm rot="-2499804" flipH="1">
                <a:off x="4486749" y="5811781"/>
                <a:ext cx="163777" cy="158461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8" extrusionOk="0">
                    <a:moveTo>
                      <a:pt x="196" y="4"/>
                    </a:moveTo>
                    <a:lnTo>
                      <a:pt x="4" y="171"/>
                    </a:lnTo>
                    <a:lnTo>
                      <a:pt x="4" y="171"/>
                    </a:lnTo>
                    <a:cubicBezTo>
                      <a:pt x="3" y="172"/>
                      <a:pt x="2" y="173"/>
                      <a:pt x="1" y="175"/>
                    </a:cubicBezTo>
                    <a:cubicBezTo>
                      <a:pt x="0" y="177"/>
                      <a:pt x="0" y="179"/>
                      <a:pt x="0" y="181"/>
                    </a:cubicBezTo>
                    <a:cubicBezTo>
                      <a:pt x="0" y="183"/>
                      <a:pt x="-1" y="186"/>
                      <a:pt x="1" y="188"/>
                    </a:cubicBezTo>
                    <a:cubicBezTo>
                      <a:pt x="2" y="189"/>
                      <a:pt x="2" y="189"/>
                      <a:pt x="2" y="189"/>
                    </a:cubicBezTo>
                    <a:lnTo>
                      <a:pt x="94" y="295"/>
                    </a:lnTo>
                    <a:lnTo>
                      <a:pt x="94" y="295"/>
                    </a:lnTo>
                    <a:cubicBezTo>
                      <a:pt x="95" y="296"/>
                      <a:pt x="96" y="296"/>
                      <a:pt x="97" y="297"/>
                    </a:cubicBezTo>
                    <a:cubicBezTo>
                      <a:pt x="98" y="298"/>
                      <a:pt x="99" y="298"/>
                      <a:pt x="100" y="298"/>
                    </a:cubicBezTo>
                    <a:lnTo>
                      <a:pt x="103" y="298"/>
                    </a:lnTo>
                    <a:cubicBezTo>
                      <a:pt x="105" y="298"/>
                      <a:pt x="108" y="298"/>
                      <a:pt x="109" y="297"/>
                    </a:cubicBezTo>
                    <a:cubicBezTo>
                      <a:pt x="110" y="296"/>
                      <a:pt x="111" y="296"/>
                      <a:pt x="112" y="295"/>
                    </a:cubicBezTo>
                    <a:lnTo>
                      <a:pt x="303" y="127"/>
                    </a:lnTo>
                    <a:lnTo>
                      <a:pt x="303" y="127"/>
                    </a:lnTo>
                    <a:cubicBezTo>
                      <a:pt x="304" y="126"/>
                      <a:pt x="306" y="125"/>
                      <a:pt x="306" y="124"/>
                    </a:cubicBezTo>
                    <a:cubicBezTo>
                      <a:pt x="307" y="122"/>
                      <a:pt x="308" y="120"/>
                      <a:pt x="308" y="117"/>
                    </a:cubicBezTo>
                    <a:cubicBezTo>
                      <a:pt x="308" y="115"/>
                      <a:pt x="307" y="113"/>
                      <a:pt x="306" y="111"/>
                    </a:cubicBezTo>
                    <a:cubicBezTo>
                      <a:pt x="306" y="111"/>
                      <a:pt x="306" y="110"/>
                      <a:pt x="305" y="110"/>
                    </a:cubicBezTo>
                    <a:lnTo>
                      <a:pt x="213" y="4"/>
                    </a:lnTo>
                    <a:lnTo>
                      <a:pt x="213" y="4"/>
                    </a:lnTo>
                    <a:cubicBezTo>
                      <a:pt x="213" y="3"/>
                      <a:pt x="212" y="2"/>
                      <a:pt x="211" y="2"/>
                    </a:cubicBezTo>
                    <a:cubicBezTo>
                      <a:pt x="209" y="1"/>
                      <a:pt x="207" y="0"/>
                      <a:pt x="204" y="0"/>
                    </a:cubicBezTo>
                    <a:cubicBezTo>
                      <a:pt x="202" y="0"/>
                      <a:pt x="200" y="1"/>
                      <a:pt x="198" y="2"/>
                    </a:cubicBezTo>
                    <a:cubicBezTo>
                      <a:pt x="197" y="2"/>
                      <a:pt x="196" y="3"/>
                      <a:pt x="196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42"/>
              <p:cNvSpPr/>
              <p:nvPr/>
            </p:nvSpPr>
            <p:spPr>
              <a:xfrm rot="-2499804" flipH="1">
                <a:off x="4511189" y="5460392"/>
                <a:ext cx="112729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5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57" y="20"/>
                      <a:pt x="128" y="43"/>
                      <a:pt x="100" y="67"/>
                    </a:cubicBezTo>
                    <a:lnTo>
                      <a:pt x="100" y="67"/>
                    </a:lnTo>
                    <a:cubicBezTo>
                      <a:pt x="64" y="98"/>
                      <a:pt x="31" y="132"/>
                      <a:pt x="0" y="168"/>
                    </a:cubicBezTo>
                    <a:lnTo>
                      <a:pt x="26" y="195"/>
                    </a:lnTo>
                    <a:lnTo>
                      <a:pt x="26" y="195"/>
                    </a:lnTo>
                    <a:cubicBezTo>
                      <a:pt x="57" y="159"/>
                      <a:pt x="90" y="126"/>
                      <a:pt x="125" y="95"/>
                    </a:cubicBezTo>
                    <a:lnTo>
                      <a:pt x="125" y="95"/>
                    </a:lnTo>
                    <a:cubicBezTo>
                      <a:pt x="153" y="71"/>
                      <a:pt x="182" y="49"/>
                      <a:pt x="212" y="28"/>
                    </a:cubicBez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5200" rIns="90000" bIns="25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42"/>
              <p:cNvSpPr/>
              <p:nvPr/>
            </p:nvSpPr>
            <p:spPr>
              <a:xfrm rot="-2499804" flipH="1">
                <a:off x="4481585" y="4766795"/>
                <a:ext cx="160054" cy="15048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3" extrusionOk="0">
                    <a:moveTo>
                      <a:pt x="243" y="0"/>
                    </a:moveTo>
                    <a:lnTo>
                      <a:pt x="243" y="0"/>
                    </a:lnTo>
                    <a:cubicBezTo>
                      <a:pt x="202" y="28"/>
                      <a:pt x="162" y="60"/>
                      <a:pt x="124" y="93"/>
                    </a:cubicBezTo>
                    <a:lnTo>
                      <a:pt x="124" y="93"/>
                    </a:lnTo>
                    <a:cubicBezTo>
                      <a:pt x="80" y="131"/>
                      <a:pt x="38" y="172"/>
                      <a:pt x="0" y="216"/>
                    </a:cubicBezTo>
                    <a:lnTo>
                      <a:pt x="63" y="283"/>
                    </a:lnTo>
                    <a:lnTo>
                      <a:pt x="63" y="283"/>
                    </a:lnTo>
                    <a:cubicBezTo>
                      <a:pt x="100" y="239"/>
                      <a:pt x="141" y="199"/>
                      <a:pt x="184" y="161"/>
                    </a:cubicBezTo>
                    <a:lnTo>
                      <a:pt x="184" y="161"/>
                    </a:lnTo>
                    <a:cubicBezTo>
                      <a:pt x="221" y="129"/>
                      <a:pt x="260" y="99"/>
                      <a:pt x="301" y="71"/>
                    </a:cubicBez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42"/>
              <p:cNvSpPr/>
              <p:nvPr/>
            </p:nvSpPr>
            <p:spPr>
              <a:xfrm rot="-2499804" flipH="1">
                <a:off x="4418717" y="3503110"/>
                <a:ext cx="262149" cy="23397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0" extrusionOk="0">
                    <a:moveTo>
                      <a:pt x="472" y="0"/>
                    </a:moveTo>
                    <a:lnTo>
                      <a:pt x="472" y="0"/>
                    </a:lnTo>
                    <a:cubicBezTo>
                      <a:pt x="382" y="53"/>
                      <a:pt x="298" y="114"/>
                      <a:pt x="221" y="184"/>
                    </a:cubicBezTo>
                    <a:lnTo>
                      <a:pt x="221" y="184"/>
                    </a:lnTo>
                    <a:cubicBezTo>
                      <a:pt x="139" y="252"/>
                      <a:pt x="65" y="329"/>
                      <a:pt x="0" y="414"/>
                    </a:cubicBezTo>
                    <a:lnTo>
                      <a:pt x="28" y="440"/>
                    </a:lnTo>
                    <a:lnTo>
                      <a:pt x="28" y="440"/>
                    </a:lnTo>
                    <a:cubicBezTo>
                      <a:pt x="92" y="356"/>
                      <a:pt x="165" y="280"/>
                      <a:pt x="246" y="213"/>
                    </a:cubicBezTo>
                    <a:lnTo>
                      <a:pt x="246" y="213"/>
                    </a:lnTo>
                    <a:cubicBezTo>
                      <a:pt x="322" y="144"/>
                      <a:pt x="404" y="83"/>
                      <a:pt x="493" y="32"/>
                    </a:cubicBez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42"/>
              <p:cNvSpPr/>
              <p:nvPr/>
            </p:nvSpPr>
            <p:spPr>
              <a:xfrm rot="-2499804" flipH="1">
                <a:off x="4510871" y="5826954"/>
                <a:ext cx="115388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7" extrusionOk="0">
                    <a:moveTo>
                      <a:pt x="217" y="10"/>
                    </a:moveTo>
                    <a:lnTo>
                      <a:pt x="209" y="0"/>
                    </a:lnTo>
                    <a:lnTo>
                      <a:pt x="209" y="0"/>
                    </a:lnTo>
                    <a:cubicBezTo>
                      <a:pt x="173" y="23"/>
                      <a:pt x="139" y="49"/>
                      <a:pt x="106" y="76"/>
                    </a:cubicBezTo>
                    <a:lnTo>
                      <a:pt x="106" y="76"/>
                    </a:lnTo>
                    <a:cubicBezTo>
                      <a:pt x="69" y="111"/>
                      <a:pt x="33" y="148"/>
                      <a:pt x="0" y="187"/>
                    </a:cubicBezTo>
                    <a:lnTo>
                      <a:pt x="9" y="197"/>
                    </a:lnTo>
                    <a:lnTo>
                      <a:pt x="9" y="197"/>
                    </a:lnTo>
                    <a:cubicBezTo>
                      <a:pt x="10" y="196"/>
                      <a:pt x="10" y="196"/>
                      <a:pt x="10" y="195"/>
                    </a:cubicBezTo>
                    <a:cubicBezTo>
                      <a:pt x="13" y="191"/>
                      <a:pt x="15" y="188"/>
                      <a:pt x="18" y="185"/>
                    </a:cubicBezTo>
                    <a:lnTo>
                      <a:pt x="18" y="185"/>
                    </a:lnTo>
                    <a:cubicBezTo>
                      <a:pt x="64" y="134"/>
                      <a:pt x="116" y="87"/>
                      <a:pt x="171" y="46"/>
                    </a:cubicBezTo>
                    <a:cubicBezTo>
                      <a:pt x="185" y="34"/>
                      <a:pt x="201" y="21"/>
                      <a:pt x="217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82" name="Google Shape;1082;p42"/>
          <p:cNvSpPr txBox="1">
            <a:spLocks noGrp="1"/>
          </p:cNvSpPr>
          <p:nvPr>
            <p:ph type="title"/>
          </p:nvPr>
        </p:nvSpPr>
        <p:spPr>
          <a:xfrm>
            <a:off x="1849620" y="1260395"/>
            <a:ext cx="5444760" cy="2725340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"Một năm khởi đầu từ mùa xuân, Một đời khởi đầu từ tuổi trẻ. </a:t>
            </a:r>
            <a:br>
              <a:rPr lang="vi-VN" sz="26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600" b="0" i="1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Tuổi trẻ là mùa xuân của xã hội."</a:t>
            </a:r>
            <a:br>
              <a:rPr lang="vi-VN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Hồ Chí Minh</a:t>
            </a:r>
            <a:endParaRPr sz="2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4" name="Google Shape;1084;p42"/>
          <p:cNvSpPr/>
          <p:nvPr/>
        </p:nvSpPr>
        <p:spPr>
          <a:xfrm flipH="1">
            <a:off x="917262" y="1979450"/>
            <a:ext cx="358325" cy="444100"/>
          </a:xfrm>
          <a:custGeom>
            <a:avLst/>
            <a:gdLst/>
            <a:ahLst/>
            <a:cxnLst/>
            <a:rect l="l" t="t" r="r" b="b"/>
            <a:pathLst>
              <a:path w="263" h="326" extrusionOk="0">
                <a:moveTo>
                  <a:pt x="131" y="326"/>
                </a:moveTo>
                <a:lnTo>
                  <a:pt x="91" y="212"/>
                </a:lnTo>
                <a:lnTo>
                  <a:pt x="0" y="163"/>
                </a:lnTo>
                <a:lnTo>
                  <a:pt x="91" y="113"/>
                </a:lnTo>
                <a:lnTo>
                  <a:pt x="131" y="0"/>
                </a:lnTo>
                <a:lnTo>
                  <a:pt x="171" y="113"/>
                </a:lnTo>
                <a:lnTo>
                  <a:pt x="263" y="163"/>
                </a:lnTo>
                <a:lnTo>
                  <a:pt x="171" y="212"/>
                </a:lnTo>
                <a:lnTo>
                  <a:pt x="131" y="3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42"/>
          <p:cNvSpPr/>
          <p:nvPr/>
        </p:nvSpPr>
        <p:spPr>
          <a:xfrm flipH="1">
            <a:off x="2625475" y="616950"/>
            <a:ext cx="228375" cy="283050"/>
          </a:xfrm>
          <a:custGeom>
            <a:avLst/>
            <a:gdLst/>
            <a:ahLst/>
            <a:cxnLst/>
            <a:rect l="l" t="t" r="r" b="b"/>
            <a:pathLst>
              <a:path w="263" h="326" extrusionOk="0">
                <a:moveTo>
                  <a:pt x="131" y="326"/>
                </a:moveTo>
                <a:lnTo>
                  <a:pt x="91" y="212"/>
                </a:lnTo>
                <a:lnTo>
                  <a:pt x="0" y="163"/>
                </a:lnTo>
                <a:lnTo>
                  <a:pt x="91" y="113"/>
                </a:lnTo>
                <a:lnTo>
                  <a:pt x="131" y="0"/>
                </a:lnTo>
                <a:lnTo>
                  <a:pt x="171" y="113"/>
                </a:lnTo>
                <a:lnTo>
                  <a:pt x="263" y="163"/>
                </a:lnTo>
                <a:lnTo>
                  <a:pt x="171" y="212"/>
                </a:lnTo>
                <a:lnTo>
                  <a:pt x="131" y="3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42"/>
          <p:cNvSpPr/>
          <p:nvPr/>
        </p:nvSpPr>
        <p:spPr>
          <a:xfrm flipH="1">
            <a:off x="7868425" y="2234213"/>
            <a:ext cx="152750" cy="189325"/>
          </a:xfrm>
          <a:custGeom>
            <a:avLst/>
            <a:gdLst/>
            <a:ahLst/>
            <a:cxnLst/>
            <a:rect l="l" t="t" r="r" b="b"/>
            <a:pathLst>
              <a:path w="263" h="326" extrusionOk="0">
                <a:moveTo>
                  <a:pt x="131" y="326"/>
                </a:moveTo>
                <a:lnTo>
                  <a:pt x="91" y="212"/>
                </a:lnTo>
                <a:lnTo>
                  <a:pt x="0" y="163"/>
                </a:lnTo>
                <a:lnTo>
                  <a:pt x="91" y="113"/>
                </a:lnTo>
                <a:lnTo>
                  <a:pt x="131" y="0"/>
                </a:lnTo>
                <a:lnTo>
                  <a:pt x="171" y="113"/>
                </a:lnTo>
                <a:lnTo>
                  <a:pt x="263" y="163"/>
                </a:lnTo>
                <a:lnTo>
                  <a:pt x="171" y="212"/>
                </a:lnTo>
                <a:lnTo>
                  <a:pt x="131" y="3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7" name="Google Shape;1087;p42"/>
          <p:cNvGrpSpPr/>
          <p:nvPr/>
        </p:nvGrpSpPr>
        <p:grpSpPr>
          <a:xfrm>
            <a:off x="6610075" y="-3622602"/>
            <a:ext cx="3641401" cy="5910526"/>
            <a:chOff x="6610075" y="-3622602"/>
            <a:chExt cx="3641401" cy="5910526"/>
          </a:xfrm>
        </p:grpSpPr>
        <p:grpSp>
          <p:nvGrpSpPr>
            <p:cNvPr id="1088" name="Google Shape;1088;p42"/>
            <p:cNvGrpSpPr/>
            <p:nvPr/>
          </p:nvGrpSpPr>
          <p:grpSpPr>
            <a:xfrm rot="10800000" flipH="1">
              <a:off x="6610075" y="-3622602"/>
              <a:ext cx="3641401" cy="5910526"/>
              <a:chOff x="4568760" y="928080"/>
              <a:chExt cx="2354760" cy="3822120"/>
            </a:xfrm>
          </p:grpSpPr>
          <p:sp>
            <p:nvSpPr>
              <p:cNvPr id="1089" name="Google Shape;1089;p42"/>
              <p:cNvSpPr/>
              <p:nvPr/>
            </p:nvSpPr>
            <p:spPr>
              <a:xfrm>
                <a:off x="4833360" y="928080"/>
                <a:ext cx="2090160" cy="382212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617" extrusionOk="0">
                    <a:moveTo>
                      <a:pt x="5802" y="2483"/>
                    </a:moveTo>
                    <a:cubicBezTo>
                      <a:pt x="5806" y="2564"/>
                      <a:pt x="5807" y="2637"/>
                      <a:pt x="5804" y="2705"/>
                    </a:cubicBezTo>
                    <a:cubicBezTo>
                      <a:pt x="5802" y="2780"/>
                      <a:pt x="5795" y="2854"/>
                      <a:pt x="5785" y="2928"/>
                    </a:cubicBezTo>
                    <a:cubicBezTo>
                      <a:pt x="5765" y="3080"/>
                      <a:pt x="5727" y="3229"/>
                      <a:pt x="5673" y="3372"/>
                    </a:cubicBezTo>
                    <a:cubicBezTo>
                      <a:pt x="5637" y="3469"/>
                      <a:pt x="5593" y="3562"/>
                      <a:pt x="5541" y="3652"/>
                    </a:cubicBezTo>
                    <a:cubicBezTo>
                      <a:pt x="5515" y="3697"/>
                      <a:pt x="5487" y="3741"/>
                      <a:pt x="5457" y="3785"/>
                    </a:cubicBezTo>
                    <a:cubicBezTo>
                      <a:pt x="5366" y="3914"/>
                      <a:pt x="5258" y="4031"/>
                      <a:pt x="5136" y="4132"/>
                    </a:cubicBezTo>
                    <a:cubicBezTo>
                      <a:pt x="5062" y="4193"/>
                      <a:pt x="4983" y="4248"/>
                      <a:pt x="4900" y="4296"/>
                    </a:cubicBezTo>
                    <a:cubicBezTo>
                      <a:pt x="4846" y="4328"/>
                      <a:pt x="4789" y="4356"/>
                      <a:pt x="4731" y="4382"/>
                    </a:cubicBezTo>
                    <a:cubicBezTo>
                      <a:pt x="4587" y="4445"/>
                      <a:pt x="4434" y="4489"/>
                      <a:pt x="4278" y="4512"/>
                    </a:cubicBezTo>
                    <a:cubicBezTo>
                      <a:pt x="4201" y="4524"/>
                      <a:pt x="4124" y="4530"/>
                      <a:pt x="4046" y="4532"/>
                    </a:cubicBezTo>
                    <a:cubicBezTo>
                      <a:pt x="4031" y="4533"/>
                      <a:pt x="4016" y="4533"/>
                      <a:pt x="4001" y="4533"/>
                    </a:cubicBezTo>
                    <a:cubicBezTo>
                      <a:pt x="3979" y="4533"/>
                      <a:pt x="3956" y="4533"/>
                      <a:pt x="3934" y="4532"/>
                    </a:cubicBezTo>
                    <a:lnTo>
                      <a:pt x="3931" y="4532"/>
                    </a:lnTo>
                    <a:lnTo>
                      <a:pt x="3874" y="4529"/>
                    </a:lnTo>
                    <a:cubicBezTo>
                      <a:pt x="3861" y="4529"/>
                      <a:pt x="3848" y="4527"/>
                      <a:pt x="3835" y="4526"/>
                    </a:cubicBezTo>
                    <a:lnTo>
                      <a:pt x="3817" y="4525"/>
                    </a:lnTo>
                    <a:cubicBezTo>
                      <a:pt x="3741" y="4518"/>
                      <a:pt x="3666" y="4507"/>
                      <a:pt x="3592" y="4492"/>
                    </a:cubicBezTo>
                    <a:cubicBezTo>
                      <a:pt x="3519" y="4478"/>
                      <a:pt x="3447" y="4460"/>
                      <a:pt x="3376" y="4438"/>
                    </a:cubicBezTo>
                    <a:lnTo>
                      <a:pt x="3349" y="4430"/>
                    </a:lnTo>
                    <a:lnTo>
                      <a:pt x="3271" y="4403"/>
                    </a:lnTo>
                    <a:lnTo>
                      <a:pt x="3245" y="4394"/>
                    </a:lnTo>
                    <a:cubicBezTo>
                      <a:pt x="3219" y="4384"/>
                      <a:pt x="3193" y="4375"/>
                      <a:pt x="3168" y="4364"/>
                    </a:cubicBezTo>
                    <a:lnTo>
                      <a:pt x="3151" y="4357"/>
                    </a:lnTo>
                    <a:cubicBezTo>
                      <a:pt x="3140" y="4353"/>
                      <a:pt x="3129" y="4348"/>
                      <a:pt x="3117" y="4343"/>
                    </a:cubicBezTo>
                    <a:lnTo>
                      <a:pt x="3068" y="4321"/>
                    </a:lnTo>
                    <a:cubicBezTo>
                      <a:pt x="3055" y="4316"/>
                      <a:pt x="3043" y="4310"/>
                      <a:pt x="3032" y="4305"/>
                    </a:cubicBezTo>
                    <a:lnTo>
                      <a:pt x="2978" y="4279"/>
                    </a:lnTo>
                    <a:lnTo>
                      <a:pt x="2915" y="4250"/>
                    </a:lnTo>
                    <a:lnTo>
                      <a:pt x="2847" y="4217"/>
                    </a:lnTo>
                    <a:lnTo>
                      <a:pt x="2803" y="4195"/>
                    </a:lnTo>
                    <a:cubicBezTo>
                      <a:pt x="2740" y="4164"/>
                      <a:pt x="2680" y="4133"/>
                      <a:pt x="2629" y="4107"/>
                    </a:cubicBezTo>
                    <a:cubicBezTo>
                      <a:pt x="2534" y="4057"/>
                      <a:pt x="2441" y="4006"/>
                      <a:pt x="2350" y="3957"/>
                    </a:cubicBezTo>
                    <a:lnTo>
                      <a:pt x="2296" y="3928"/>
                    </a:lnTo>
                    <a:cubicBezTo>
                      <a:pt x="2090" y="3817"/>
                      <a:pt x="1871" y="3700"/>
                      <a:pt x="1654" y="3602"/>
                    </a:cubicBezTo>
                    <a:cubicBezTo>
                      <a:pt x="1546" y="3553"/>
                      <a:pt x="1440" y="3510"/>
                      <a:pt x="1339" y="3475"/>
                    </a:cubicBezTo>
                    <a:lnTo>
                      <a:pt x="1324" y="3470"/>
                    </a:lnTo>
                    <a:cubicBezTo>
                      <a:pt x="1316" y="3467"/>
                      <a:pt x="1308" y="3464"/>
                      <a:pt x="1300" y="3462"/>
                    </a:cubicBezTo>
                    <a:lnTo>
                      <a:pt x="1261" y="3449"/>
                    </a:lnTo>
                    <a:cubicBezTo>
                      <a:pt x="1243" y="3443"/>
                      <a:pt x="1225" y="3438"/>
                      <a:pt x="1208" y="3433"/>
                    </a:cubicBezTo>
                    <a:lnTo>
                      <a:pt x="1183" y="3426"/>
                    </a:lnTo>
                    <a:cubicBezTo>
                      <a:pt x="1174" y="3423"/>
                      <a:pt x="1165" y="3421"/>
                      <a:pt x="1156" y="3419"/>
                    </a:cubicBezTo>
                    <a:lnTo>
                      <a:pt x="1144" y="3416"/>
                    </a:lnTo>
                    <a:lnTo>
                      <a:pt x="1105" y="3406"/>
                    </a:lnTo>
                    <a:lnTo>
                      <a:pt x="1058" y="3395"/>
                    </a:lnTo>
                    <a:cubicBezTo>
                      <a:pt x="1048" y="3393"/>
                      <a:pt x="1038" y="3391"/>
                      <a:pt x="1029" y="3389"/>
                    </a:cubicBezTo>
                    <a:lnTo>
                      <a:pt x="1009" y="3385"/>
                    </a:lnTo>
                    <a:cubicBezTo>
                      <a:pt x="990" y="3382"/>
                      <a:pt x="971" y="3378"/>
                      <a:pt x="953" y="3375"/>
                    </a:cubicBezTo>
                    <a:lnTo>
                      <a:pt x="915" y="3370"/>
                    </a:lnTo>
                    <a:lnTo>
                      <a:pt x="859" y="3363"/>
                    </a:lnTo>
                    <a:cubicBezTo>
                      <a:pt x="855" y="3363"/>
                      <a:pt x="851" y="3362"/>
                      <a:pt x="848" y="3362"/>
                    </a:cubicBezTo>
                    <a:lnTo>
                      <a:pt x="841" y="3362"/>
                    </a:lnTo>
                    <a:lnTo>
                      <a:pt x="800" y="3359"/>
                    </a:lnTo>
                    <a:lnTo>
                      <a:pt x="795" y="3359"/>
                    </a:lnTo>
                    <a:lnTo>
                      <a:pt x="771" y="3358"/>
                    </a:lnTo>
                    <a:cubicBezTo>
                      <a:pt x="764" y="3358"/>
                      <a:pt x="757" y="3358"/>
                      <a:pt x="749" y="3358"/>
                    </a:cubicBezTo>
                    <a:lnTo>
                      <a:pt x="741" y="3358"/>
                    </a:lnTo>
                    <a:cubicBezTo>
                      <a:pt x="658" y="3360"/>
                      <a:pt x="577" y="3376"/>
                      <a:pt x="500" y="3406"/>
                    </a:cubicBezTo>
                    <a:cubicBezTo>
                      <a:pt x="464" y="3419"/>
                      <a:pt x="429" y="3436"/>
                      <a:pt x="395" y="3456"/>
                    </a:cubicBezTo>
                    <a:cubicBezTo>
                      <a:pt x="283" y="3521"/>
                      <a:pt x="189" y="3614"/>
                      <a:pt x="124" y="3727"/>
                    </a:cubicBezTo>
                    <a:cubicBezTo>
                      <a:pt x="84" y="3796"/>
                      <a:pt x="55" y="3871"/>
                      <a:pt x="39" y="3950"/>
                    </a:cubicBezTo>
                    <a:cubicBezTo>
                      <a:pt x="38" y="3955"/>
                      <a:pt x="37" y="3961"/>
                      <a:pt x="36" y="3967"/>
                    </a:cubicBezTo>
                    <a:cubicBezTo>
                      <a:pt x="36" y="3971"/>
                      <a:pt x="35" y="3976"/>
                      <a:pt x="34" y="3981"/>
                    </a:cubicBezTo>
                    <a:lnTo>
                      <a:pt x="31" y="3998"/>
                    </a:lnTo>
                    <a:cubicBezTo>
                      <a:pt x="30" y="4004"/>
                      <a:pt x="29" y="4010"/>
                      <a:pt x="29" y="4017"/>
                    </a:cubicBezTo>
                    <a:lnTo>
                      <a:pt x="24" y="4055"/>
                    </a:lnTo>
                    <a:cubicBezTo>
                      <a:pt x="23" y="4063"/>
                      <a:pt x="22" y="4070"/>
                      <a:pt x="22" y="4078"/>
                    </a:cubicBezTo>
                    <a:cubicBezTo>
                      <a:pt x="21" y="4083"/>
                      <a:pt x="21" y="4088"/>
                      <a:pt x="20" y="4094"/>
                    </a:cubicBezTo>
                    <a:cubicBezTo>
                      <a:pt x="15" y="4149"/>
                      <a:pt x="13" y="4200"/>
                      <a:pt x="13" y="4247"/>
                    </a:cubicBezTo>
                    <a:cubicBezTo>
                      <a:pt x="13" y="4249"/>
                      <a:pt x="13" y="4250"/>
                      <a:pt x="13" y="4251"/>
                    </a:cubicBezTo>
                    <a:cubicBezTo>
                      <a:pt x="13" y="4456"/>
                      <a:pt x="48" y="4660"/>
                      <a:pt x="118" y="4853"/>
                    </a:cubicBezTo>
                    <a:cubicBezTo>
                      <a:pt x="155" y="4959"/>
                      <a:pt x="202" y="5060"/>
                      <a:pt x="258" y="5157"/>
                    </a:cubicBezTo>
                    <a:cubicBezTo>
                      <a:pt x="306" y="5240"/>
                      <a:pt x="360" y="5318"/>
                      <a:pt x="419" y="5393"/>
                    </a:cubicBezTo>
                    <a:lnTo>
                      <a:pt x="414" y="5397"/>
                    </a:lnTo>
                    <a:lnTo>
                      <a:pt x="419" y="5393"/>
                    </a:lnTo>
                    <a:cubicBezTo>
                      <a:pt x="448" y="5428"/>
                      <a:pt x="480" y="5465"/>
                      <a:pt x="522" y="5510"/>
                    </a:cubicBezTo>
                    <a:lnTo>
                      <a:pt x="564" y="5552"/>
                    </a:lnTo>
                    <a:lnTo>
                      <a:pt x="579" y="5568"/>
                    </a:lnTo>
                    <a:cubicBezTo>
                      <a:pt x="595" y="5583"/>
                      <a:pt x="612" y="5599"/>
                      <a:pt x="628" y="5615"/>
                    </a:cubicBezTo>
                    <a:lnTo>
                      <a:pt x="642" y="5629"/>
                    </a:lnTo>
                    <a:cubicBezTo>
                      <a:pt x="736" y="5718"/>
                      <a:pt x="833" y="5806"/>
                      <a:pt x="908" y="5872"/>
                    </a:cubicBezTo>
                    <a:cubicBezTo>
                      <a:pt x="940" y="5900"/>
                      <a:pt x="972" y="5929"/>
                      <a:pt x="1004" y="5957"/>
                    </a:cubicBezTo>
                    <a:cubicBezTo>
                      <a:pt x="1064" y="6011"/>
                      <a:pt x="1127" y="6066"/>
                      <a:pt x="1189" y="6122"/>
                    </a:cubicBezTo>
                    <a:lnTo>
                      <a:pt x="1252" y="6179"/>
                    </a:lnTo>
                    <a:lnTo>
                      <a:pt x="1312" y="6227"/>
                    </a:lnTo>
                    <a:lnTo>
                      <a:pt x="1358" y="6263"/>
                    </a:lnTo>
                    <a:cubicBezTo>
                      <a:pt x="1391" y="6289"/>
                      <a:pt x="1426" y="6316"/>
                      <a:pt x="1461" y="6344"/>
                    </a:cubicBezTo>
                    <a:cubicBezTo>
                      <a:pt x="1489" y="6367"/>
                      <a:pt x="1515" y="6388"/>
                      <a:pt x="1539" y="6408"/>
                    </a:cubicBezTo>
                    <a:lnTo>
                      <a:pt x="1599" y="6459"/>
                    </a:lnTo>
                    <a:cubicBezTo>
                      <a:pt x="1604" y="6463"/>
                      <a:pt x="1609" y="6468"/>
                      <a:pt x="1614" y="6472"/>
                    </a:cubicBezTo>
                    <a:lnTo>
                      <a:pt x="1621" y="6479"/>
                    </a:lnTo>
                    <a:cubicBezTo>
                      <a:pt x="1678" y="6531"/>
                      <a:pt x="1733" y="6586"/>
                      <a:pt x="1784" y="6645"/>
                    </a:cubicBezTo>
                    <a:cubicBezTo>
                      <a:pt x="1858" y="6731"/>
                      <a:pt x="1925" y="6825"/>
                      <a:pt x="1982" y="6923"/>
                    </a:cubicBezTo>
                    <a:cubicBezTo>
                      <a:pt x="2003" y="6961"/>
                      <a:pt x="2023" y="6999"/>
                      <a:pt x="2042" y="7038"/>
                    </a:cubicBezTo>
                    <a:cubicBezTo>
                      <a:pt x="2077" y="7109"/>
                      <a:pt x="2107" y="7182"/>
                      <a:pt x="2131" y="7258"/>
                    </a:cubicBezTo>
                    <a:lnTo>
                      <a:pt x="2149" y="7314"/>
                    </a:lnTo>
                    <a:lnTo>
                      <a:pt x="2164" y="7372"/>
                    </a:lnTo>
                    <a:cubicBezTo>
                      <a:pt x="2172" y="7403"/>
                      <a:pt x="2182" y="7445"/>
                      <a:pt x="2189" y="7488"/>
                    </a:cubicBezTo>
                    <a:cubicBezTo>
                      <a:pt x="2208" y="7592"/>
                      <a:pt x="2218" y="7699"/>
                      <a:pt x="2218" y="7805"/>
                    </a:cubicBezTo>
                    <a:cubicBezTo>
                      <a:pt x="2218" y="7856"/>
                      <a:pt x="2216" y="7907"/>
                      <a:pt x="2211" y="7958"/>
                    </a:cubicBezTo>
                    <a:cubicBezTo>
                      <a:pt x="2198" y="8110"/>
                      <a:pt x="2168" y="8260"/>
                      <a:pt x="2122" y="8405"/>
                    </a:cubicBezTo>
                    <a:cubicBezTo>
                      <a:pt x="2077" y="8543"/>
                      <a:pt x="2022" y="8677"/>
                      <a:pt x="1956" y="8806"/>
                    </a:cubicBezTo>
                    <a:cubicBezTo>
                      <a:pt x="1928" y="8860"/>
                      <a:pt x="1900" y="8913"/>
                      <a:pt x="1870" y="8965"/>
                    </a:cubicBezTo>
                    <a:cubicBezTo>
                      <a:pt x="1830" y="9033"/>
                      <a:pt x="1788" y="9100"/>
                      <a:pt x="1745" y="9166"/>
                    </a:cubicBezTo>
                    <a:cubicBezTo>
                      <a:pt x="1708" y="9221"/>
                      <a:pt x="1669" y="9277"/>
                      <a:pt x="1628" y="9333"/>
                    </a:cubicBezTo>
                    <a:cubicBezTo>
                      <a:pt x="1590" y="9385"/>
                      <a:pt x="1549" y="9439"/>
                      <a:pt x="1507" y="9492"/>
                    </a:cubicBezTo>
                    <a:cubicBezTo>
                      <a:pt x="1364" y="9673"/>
                      <a:pt x="1200" y="9860"/>
                      <a:pt x="991" y="10079"/>
                    </a:cubicBezTo>
                    <a:cubicBezTo>
                      <a:pt x="879" y="10197"/>
                      <a:pt x="765" y="10313"/>
                      <a:pt x="655" y="10425"/>
                    </a:cubicBezTo>
                    <a:cubicBezTo>
                      <a:pt x="592" y="10488"/>
                      <a:pt x="528" y="10553"/>
                      <a:pt x="466" y="10617"/>
                    </a:cubicBezTo>
                    <a:lnTo>
                      <a:pt x="456" y="10607"/>
                    </a:lnTo>
                    <a:cubicBezTo>
                      <a:pt x="518" y="10543"/>
                      <a:pt x="583" y="10478"/>
                      <a:pt x="645" y="10415"/>
                    </a:cubicBezTo>
                    <a:cubicBezTo>
                      <a:pt x="755" y="10303"/>
                      <a:pt x="869" y="10187"/>
                      <a:pt x="981" y="10070"/>
                    </a:cubicBezTo>
                    <a:cubicBezTo>
                      <a:pt x="1189" y="9850"/>
                      <a:pt x="1353" y="9664"/>
                      <a:pt x="1496" y="9483"/>
                    </a:cubicBezTo>
                    <a:cubicBezTo>
                      <a:pt x="1538" y="9430"/>
                      <a:pt x="1579" y="9376"/>
                      <a:pt x="1617" y="9324"/>
                    </a:cubicBezTo>
                    <a:cubicBezTo>
                      <a:pt x="1657" y="9269"/>
                      <a:pt x="1696" y="9213"/>
                      <a:pt x="1733" y="9158"/>
                    </a:cubicBezTo>
                    <a:cubicBezTo>
                      <a:pt x="1777" y="9092"/>
                      <a:pt x="1818" y="9025"/>
                      <a:pt x="1857" y="8957"/>
                    </a:cubicBezTo>
                    <a:cubicBezTo>
                      <a:pt x="1887" y="8906"/>
                      <a:pt x="1916" y="8853"/>
                      <a:pt x="1943" y="8800"/>
                    </a:cubicBezTo>
                    <a:cubicBezTo>
                      <a:pt x="2009" y="8671"/>
                      <a:pt x="2064" y="8538"/>
                      <a:pt x="2108" y="8400"/>
                    </a:cubicBezTo>
                    <a:cubicBezTo>
                      <a:pt x="2154" y="8256"/>
                      <a:pt x="2184" y="8107"/>
                      <a:pt x="2198" y="7957"/>
                    </a:cubicBezTo>
                    <a:cubicBezTo>
                      <a:pt x="2202" y="7906"/>
                      <a:pt x="2204" y="7856"/>
                      <a:pt x="2204" y="7805"/>
                    </a:cubicBezTo>
                    <a:cubicBezTo>
                      <a:pt x="2204" y="7699"/>
                      <a:pt x="2195" y="7594"/>
                      <a:pt x="2176" y="7490"/>
                    </a:cubicBezTo>
                    <a:cubicBezTo>
                      <a:pt x="2168" y="7447"/>
                      <a:pt x="2158" y="7406"/>
                      <a:pt x="2151" y="7375"/>
                    </a:cubicBezTo>
                    <a:lnTo>
                      <a:pt x="2135" y="7318"/>
                    </a:lnTo>
                    <a:lnTo>
                      <a:pt x="2118" y="7262"/>
                    </a:lnTo>
                    <a:cubicBezTo>
                      <a:pt x="2093" y="7187"/>
                      <a:pt x="2064" y="7114"/>
                      <a:pt x="2030" y="7043"/>
                    </a:cubicBezTo>
                    <a:cubicBezTo>
                      <a:pt x="2011" y="7005"/>
                      <a:pt x="1991" y="6967"/>
                      <a:pt x="1970" y="6930"/>
                    </a:cubicBezTo>
                    <a:cubicBezTo>
                      <a:pt x="1913" y="6832"/>
                      <a:pt x="1847" y="6740"/>
                      <a:pt x="1773" y="6654"/>
                    </a:cubicBezTo>
                    <a:cubicBezTo>
                      <a:pt x="1723" y="6596"/>
                      <a:pt x="1669" y="6540"/>
                      <a:pt x="1611" y="6489"/>
                    </a:cubicBezTo>
                    <a:lnTo>
                      <a:pt x="1604" y="6482"/>
                    </a:lnTo>
                    <a:cubicBezTo>
                      <a:pt x="1600" y="6478"/>
                      <a:pt x="1595" y="6474"/>
                      <a:pt x="1590" y="6470"/>
                    </a:cubicBezTo>
                    <a:lnTo>
                      <a:pt x="1570" y="6452"/>
                    </a:lnTo>
                    <a:lnTo>
                      <a:pt x="1531" y="6419"/>
                    </a:lnTo>
                    <a:cubicBezTo>
                      <a:pt x="1507" y="6399"/>
                      <a:pt x="1481" y="6378"/>
                      <a:pt x="1452" y="6355"/>
                    </a:cubicBezTo>
                    <a:cubicBezTo>
                      <a:pt x="1418" y="6327"/>
                      <a:pt x="1383" y="6300"/>
                      <a:pt x="1350" y="6274"/>
                    </a:cubicBezTo>
                    <a:lnTo>
                      <a:pt x="1304" y="6238"/>
                    </a:lnTo>
                    <a:lnTo>
                      <a:pt x="1243" y="6190"/>
                    </a:lnTo>
                    <a:lnTo>
                      <a:pt x="1180" y="6132"/>
                    </a:lnTo>
                    <a:cubicBezTo>
                      <a:pt x="1118" y="6076"/>
                      <a:pt x="1056" y="6021"/>
                      <a:pt x="995" y="5967"/>
                    </a:cubicBezTo>
                    <a:cubicBezTo>
                      <a:pt x="963" y="5939"/>
                      <a:pt x="931" y="5910"/>
                      <a:pt x="899" y="5882"/>
                    </a:cubicBezTo>
                    <a:cubicBezTo>
                      <a:pt x="824" y="5816"/>
                      <a:pt x="727" y="5728"/>
                      <a:pt x="633" y="5638"/>
                    </a:cubicBezTo>
                    <a:lnTo>
                      <a:pt x="618" y="5624"/>
                    </a:lnTo>
                    <a:cubicBezTo>
                      <a:pt x="602" y="5609"/>
                      <a:pt x="586" y="5593"/>
                      <a:pt x="570" y="5577"/>
                    </a:cubicBezTo>
                    <a:lnTo>
                      <a:pt x="540" y="5547"/>
                    </a:lnTo>
                    <a:lnTo>
                      <a:pt x="512" y="5519"/>
                    </a:lnTo>
                    <a:cubicBezTo>
                      <a:pt x="470" y="5475"/>
                      <a:pt x="438" y="5437"/>
                      <a:pt x="409" y="5401"/>
                    </a:cubicBezTo>
                    <a:cubicBezTo>
                      <a:pt x="349" y="5327"/>
                      <a:pt x="294" y="5247"/>
                      <a:pt x="246" y="5164"/>
                    </a:cubicBezTo>
                    <a:cubicBezTo>
                      <a:pt x="190" y="5067"/>
                      <a:pt x="143" y="4964"/>
                      <a:pt x="105" y="4858"/>
                    </a:cubicBezTo>
                    <a:cubicBezTo>
                      <a:pt x="35" y="4663"/>
                      <a:pt x="0" y="4458"/>
                      <a:pt x="0" y="4251"/>
                    </a:cubicBezTo>
                    <a:cubicBezTo>
                      <a:pt x="0" y="4250"/>
                      <a:pt x="0" y="4249"/>
                      <a:pt x="0" y="4247"/>
                    </a:cubicBezTo>
                    <a:cubicBezTo>
                      <a:pt x="0" y="4199"/>
                      <a:pt x="2" y="4148"/>
                      <a:pt x="7" y="4092"/>
                    </a:cubicBezTo>
                    <a:cubicBezTo>
                      <a:pt x="7" y="4087"/>
                      <a:pt x="8" y="4082"/>
                      <a:pt x="8" y="4077"/>
                    </a:cubicBezTo>
                    <a:cubicBezTo>
                      <a:pt x="9" y="4069"/>
                      <a:pt x="10" y="4061"/>
                      <a:pt x="11" y="4053"/>
                    </a:cubicBezTo>
                    <a:lnTo>
                      <a:pt x="15" y="4015"/>
                    </a:lnTo>
                    <a:cubicBezTo>
                      <a:pt x="16" y="4008"/>
                      <a:pt x="17" y="4002"/>
                      <a:pt x="18" y="3996"/>
                    </a:cubicBezTo>
                    <a:lnTo>
                      <a:pt x="21" y="3978"/>
                    </a:lnTo>
                    <a:cubicBezTo>
                      <a:pt x="22" y="3973"/>
                      <a:pt x="22" y="3969"/>
                      <a:pt x="23" y="3964"/>
                    </a:cubicBezTo>
                    <a:cubicBezTo>
                      <a:pt x="24" y="3958"/>
                      <a:pt x="25" y="3952"/>
                      <a:pt x="26" y="3946"/>
                    </a:cubicBezTo>
                    <a:cubicBezTo>
                      <a:pt x="43" y="3867"/>
                      <a:pt x="72" y="3790"/>
                      <a:pt x="112" y="3720"/>
                    </a:cubicBezTo>
                    <a:cubicBezTo>
                      <a:pt x="179" y="3605"/>
                      <a:pt x="274" y="3509"/>
                      <a:pt x="389" y="3443"/>
                    </a:cubicBezTo>
                    <a:cubicBezTo>
                      <a:pt x="423" y="3423"/>
                      <a:pt x="459" y="3406"/>
                      <a:pt x="496" y="3392"/>
                    </a:cubicBezTo>
                    <a:cubicBezTo>
                      <a:pt x="574" y="3362"/>
                      <a:pt x="657" y="3346"/>
                      <a:pt x="741" y="3344"/>
                    </a:cubicBezTo>
                    <a:lnTo>
                      <a:pt x="749" y="3344"/>
                    </a:lnTo>
                    <a:cubicBezTo>
                      <a:pt x="757" y="3344"/>
                      <a:pt x="765" y="3344"/>
                      <a:pt x="773" y="3344"/>
                    </a:cubicBezTo>
                    <a:lnTo>
                      <a:pt x="796" y="3345"/>
                    </a:lnTo>
                    <a:cubicBezTo>
                      <a:pt x="798" y="3345"/>
                      <a:pt x="800" y="3345"/>
                      <a:pt x="802" y="3345"/>
                    </a:cubicBezTo>
                    <a:lnTo>
                      <a:pt x="842" y="3348"/>
                    </a:lnTo>
                    <a:lnTo>
                      <a:pt x="849" y="3348"/>
                    </a:lnTo>
                    <a:cubicBezTo>
                      <a:pt x="853" y="3349"/>
                      <a:pt x="857" y="3349"/>
                      <a:pt x="861" y="3349"/>
                    </a:cubicBezTo>
                    <a:lnTo>
                      <a:pt x="917" y="3356"/>
                    </a:lnTo>
                    <a:lnTo>
                      <a:pt x="955" y="3362"/>
                    </a:lnTo>
                    <a:cubicBezTo>
                      <a:pt x="974" y="3364"/>
                      <a:pt x="993" y="3368"/>
                      <a:pt x="1012" y="3371"/>
                    </a:cubicBezTo>
                    <a:lnTo>
                      <a:pt x="1032" y="3375"/>
                    </a:lnTo>
                    <a:cubicBezTo>
                      <a:pt x="1042" y="3377"/>
                      <a:pt x="1052" y="3379"/>
                      <a:pt x="1062" y="3381"/>
                    </a:cubicBezTo>
                    <a:lnTo>
                      <a:pt x="1109" y="3392"/>
                    </a:lnTo>
                    <a:lnTo>
                      <a:pt x="1148" y="3402"/>
                    </a:lnTo>
                    <a:lnTo>
                      <a:pt x="1160" y="3405"/>
                    </a:lnTo>
                    <a:cubicBezTo>
                      <a:pt x="1169" y="3407"/>
                      <a:pt x="1178" y="3410"/>
                      <a:pt x="1187" y="3412"/>
                    </a:cubicBezTo>
                    <a:lnTo>
                      <a:pt x="1212" y="3419"/>
                    </a:lnTo>
                    <a:cubicBezTo>
                      <a:pt x="1230" y="3424"/>
                      <a:pt x="1248" y="3429"/>
                      <a:pt x="1266" y="3435"/>
                    </a:cubicBezTo>
                    <a:lnTo>
                      <a:pt x="1305" y="3448"/>
                    </a:lnTo>
                    <a:cubicBezTo>
                      <a:pt x="1313" y="3451"/>
                      <a:pt x="1321" y="3453"/>
                      <a:pt x="1329" y="3456"/>
                    </a:cubicBezTo>
                    <a:lnTo>
                      <a:pt x="1344" y="3461"/>
                    </a:lnTo>
                    <a:cubicBezTo>
                      <a:pt x="1445" y="3497"/>
                      <a:pt x="1552" y="3540"/>
                      <a:pt x="1661" y="3589"/>
                    </a:cubicBezTo>
                    <a:cubicBezTo>
                      <a:pt x="1878" y="3687"/>
                      <a:pt x="2097" y="3803"/>
                      <a:pt x="2303" y="3915"/>
                    </a:cubicBezTo>
                    <a:lnTo>
                      <a:pt x="2357" y="3944"/>
                    </a:lnTo>
                    <a:cubicBezTo>
                      <a:pt x="2448" y="3993"/>
                      <a:pt x="2542" y="4044"/>
                      <a:pt x="2636" y="4093"/>
                    </a:cubicBezTo>
                    <a:cubicBezTo>
                      <a:pt x="2687" y="4120"/>
                      <a:pt x="2747" y="4151"/>
                      <a:pt x="2810" y="4182"/>
                    </a:cubicBezTo>
                    <a:lnTo>
                      <a:pt x="2854" y="4204"/>
                    </a:lnTo>
                    <a:lnTo>
                      <a:pt x="2942" y="4246"/>
                    </a:lnTo>
                    <a:lnTo>
                      <a:pt x="2984" y="4265"/>
                    </a:lnTo>
                    <a:lnTo>
                      <a:pt x="2981" y="4272"/>
                    </a:lnTo>
                    <a:lnTo>
                      <a:pt x="2984" y="4265"/>
                    </a:lnTo>
                    <a:lnTo>
                      <a:pt x="3039" y="4291"/>
                    </a:lnTo>
                    <a:cubicBezTo>
                      <a:pt x="3050" y="4297"/>
                      <a:pt x="3061" y="4302"/>
                      <a:pt x="3074" y="4308"/>
                    </a:cubicBezTo>
                    <a:lnTo>
                      <a:pt x="3124" y="4330"/>
                    </a:lnTo>
                    <a:cubicBezTo>
                      <a:pt x="3135" y="4334"/>
                      <a:pt x="3146" y="4339"/>
                      <a:pt x="3157" y="4344"/>
                    </a:cubicBezTo>
                    <a:lnTo>
                      <a:pt x="3174" y="4351"/>
                    </a:lnTo>
                    <a:cubicBezTo>
                      <a:pt x="3199" y="4361"/>
                      <a:pt x="3225" y="4371"/>
                      <a:pt x="3250" y="4380"/>
                    </a:cubicBezTo>
                    <a:lnTo>
                      <a:pt x="3276" y="4390"/>
                    </a:lnTo>
                    <a:lnTo>
                      <a:pt x="3354" y="4416"/>
                    </a:lnTo>
                    <a:lnTo>
                      <a:pt x="3380" y="4424"/>
                    </a:lnTo>
                    <a:cubicBezTo>
                      <a:pt x="3451" y="4445"/>
                      <a:pt x="3523" y="4463"/>
                      <a:pt x="3596" y="4478"/>
                    </a:cubicBezTo>
                    <a:cubicBezTo>
                      <a:pt x="3669" y="4493"/>
                      <a:pt x="3744" y="4503"/>
                      <a:pt x="3818" y="4510"/>
                    </a:cubicBezTo>
                    <a:lnTo>
                      <a:pt x="3837" y="4512"/>
                    </a:lnTo>
                    <a:cubicBezTo>
                      <a:pt x="3849" y="4513"/>
                      <a:pt x="3862" y="4514"/>
                      <a:pt x="3875" y="4514"/>
                    </a:cubicBezTo>
                    <a:lnTo>
                      <a:pt x="3935" y="4517"/>
                    </a:lnTo>
                    <a:cubicBezTo>
                      <a:pt x="3972" y="4518"/>
                      <a:pt x="4010" y="4519"/>
                      <a:pt x="4047" y="4517"/>
                    </a:cubicBezTo>
                    <a:cubicBezTo>
                      <a:pt x="4124" y="4515"/>
                      <a:pt x="4201" y="4509"/>
                      <a:pt x="4277" y="4497"/>
                    </a:cubicBezTo>
                    <a:cubicBezTo>
                      <a:pt x="4432" y="4474"/>
                      <a:pt x="4583" y="4431"/>
                      <a:pt x="4727" y="4368"/>
                    </a:cubicBezTo>
                    <a:cubicBezTo>
                      <a:pt x="4784" y="4343"/>
                      <a:pt x="4840" y="4314"/>
                      <a:pt x="4894" y="4283"/>
                    </a:cubicBezTo>
                    <a:cubicBezTo>
                      <a:pt x="4976" y="4236"/>
                      <a:pt x="5055" y="4181"/>
                      <a:pt x="5128" y="4121"/>
                    </a:cubicBezTo>
                    <a:cubicBezTo>
                      <a:pt x="5249" y="4020"/>
                      <a:pt x="5356" y="3904"/>
                      <a:pt x="5446" y="3776"/>
                    </a:cubicBezTo>
                    <a:cubicBezTo>
                      <a:pt x="5476" y="3733"/>
                      <a:pt x="5504" y="3688"/>
                      <a:pt x="5530" y="3643"/>
                    </a:cubicBezTo>
                    <a:cubicBezTo>
                      <a:pt x="5581" y="3554"/>
                      <a:pt x="5625" y="3462"/>
                      <a:pt x="5661" y="3366"/>
                    </a:cubicBezTo>
                    <a:cubicBezTo>
                      <a:pt x="5714" y="3224"/>
                      <a:pt x="5751" y="3076"/>
                      <a:pt x="5772" y="2926"/>
                    </a:cubicBezTo>
                    <a:cubicBezTo>
                      <a:pt x="5782" y="2852"/>
                      <a:pt x="5788" y="2778"/>
                      <a:pt x="5791" y="2704"/>
                    </a:cubicBezTo>
                    <a:cubicBezTo>
                      <a:pt x="5793" y="2636"/>
                      <a:pt x="5792" y="2564"/>
                      <a:pt x="5788" y="2483"/>
                    </a:cubicBezTo>
                    <a:lnTo>
                      <a:pt x="5784" y="2429"/>
                    </a:lnTo>
                    <a:lnTo>
                      <a:pt x="5779" y="2374"/>
                    </a:lnTo>
                    <a:cubicBezTo>
                      <a:pt x="5777" y="2357"/>
                      <a:pt x="5775" y="2340"/>
                      <a:pt x="5773" y="2324"/>
                    </a:cubicBezTo>
                    <a:lnTo>
                      <a:pt x="5773" y="2320"/>
                    </a:lnTo>
                    <a:cubicBezTo>
                      <a:pt x="5772" y="2315"/>
                      <a:pt x="5771" y="2308"/>
                      <a:pt x="5770" y="2302"/>
                    </a:cubicBezTo>
                    <a:cubicBezTo>
                      <a:pt x="5769" y="2291"/>
                      <a:pt x="5767" y="2279"/>
                      <a:pt x="5766" y="2267"/>
                    </a:cubicBezTo>
                    <a:lnTo>
                      <a:pt x="5763" y="2251"/>
                    </a:lnTo>
                    <a:cubicBezTo>
                      <a:pt x="5758" y="2221"/>
                      <a:pt x="5754" y="2190"/>
                      <a:pt x="5748" y="2160"/>
                    </a:cubicBezTo>
                    <a:lnTo>
                      <a:pt x="5742" y="2134"/>
                    </a:lnTo>
                    <a:cubicBezTo>
                      <a:pt x="5741" y="2124"/>
                      <a:pt x="5739" y="2115"/>
                      <a:pt x="5737" y="2107"/>
                    </a:cubicBezTo>
                    <a:lnTo>
                      <a:pt x="5725" y="2053"/>
                    </a:lnTo>
                    <a:cubicBezTo>
                      <a:pt x="5723" y="2041"/>
                      <a:pt x="5719" y="2029"/>
                      <a:pt x="5716" y="2017"/>
                    </a:cubicBezTo>
                    <a:cubicBezTo>
                      <a:pt x="5715" y="2011"/>
                      <a:pt x="5713" y="2006"/>
                      <a:pt x="5712" y="2000"/>
                    </a:cubicBezTo>
                    <a:lnTo>
                      <a:pt x="5695" y="1939"/>
                    </a:lnTo>
                    <a:cubicBezTo>
                      <a:pt x="5686" y="1908"/>
                      <a:pt x="5677" y="1876"/>
                      <a:pt x="5667" y="1845"/>
                    </a:cubicBezTo>
                    <a:cubicBezTo>
                      <a:pt x="5647" y="1784"/>
                      <a:pt x="5624" y="1719"/>
                      <a:pt x="5595" y="1646"/>
                    </a:cubicBezTo>
                    <a:lnTo>
                      <a:pt x="5575" y="1598"/>
                    </a:lnTo>
                    <a:cubicBezTo>
                      <a:pt x="5570" y="1587"/>
                      <a:pt x="5565" y="1576"/>
                      <a:pt x="5561" y="1566"/>
                    </a:cubicBezTo>
                    <a:lnTo>
                      <a:pt x="5554" y="1550"/>
                    </a:lnTo>
                    <a:cubicBezTo>
                      <a:pt x="5544" y="1526"/>
                      <a:pt x="5533" y="1502"/>
                      <a:pt x="5522" y="1479"/>
                    </a:cubicBezTo>
                    <a:lnTo>
                      <a:pt x="5511" y="1455"/>
                    </a:lnTo>
                    <a:cubicBezTo>
                      <a:pt x="5474" y="1379"/>
                      <a:pt x="5445" y="1323"/>
                      <a:pt x="5416" y="1271"/>
                    </a:cubicBezTo>
                    <a:cubicBezTo>
                      <a:pt x="5406" y="1250"/>
                      <a:pt x="5394" y="1230"/>
                      <a:pt x="5383" y="1210"/>
                    </a:cubicBezTo>
                    <a:cubicBezTo>
                      <a:pt x="5377" y="1200"/>
                      <a:pt x="5372" y="1191"/>
                      <a:pt x="5366" y="1181"/>
                    </a:cubicBezTo>
                    <a:lnTo>
                      <a:pt x="5341" y="1137"/>
                    </a:lnTo>
                    <a:cubicBezTo>
                      <a:pt x="5332" y="1123"/>
                      <a:pt x="5323" y="1108"/>
                      <a:pt x="5314" y="1094"/>
                    </a:cubicBezTo>
                    <a:cubicBezTo>
                      <a:pt x="5278" y="1034"/>
                      <a:pt x="5241" y="977"/>
                      <a:pt x="5206" y="924"/>
                    </a:cubicBezTo>
                    <a:cubicBezTo>
                      <a:pt x="5133" y="816"/>
                      <a:pt x="5055" y="708"/>
                      <a:pt x="4975" y="602"/>
                    </a:cubicBezTo>
                    <a:cubicBezTo>
                      <a:pt x="4812" y="390"/>
                      <a:pt x="4641" y="188"/>
                      <a:pt x="4489" y="10"/>
                    </a:cubicBezTo>
                    <a:lnTo>
                      <a:pt x="4500" y="0"/>
                    </a:lnTo>
                    <a:cubicBezTo>
                      <a:pt x="4651" y="179"/>
                      <a:pt x="4823" y="381"/>
                      <a:pt x="4986" y="594"/>
                    </a:cubicBezTo>
                    <a:cubicBezTo>
                      <a:pt x="5066" y="700"/>
                      <a:pt x="5144" y="808"/>
                      <a:pt x="5217" y="916"/>
                    </a:cubicBezTo>
                    <a:cubicBezTo>
                      <a:pt x="5252" y="970"/>
                      <a:pt x="5290" y="1027"/>
                      <a:pt x="5326" y="1087"/>
                    </a:cubicBezTo>
                    <a:cubicBezTo>
                      <a:pt x="5335" y="1101"/>
                      <a:pt x="5344" y="1116"/>
                      <a:pt x="5352" y="1130"/>
                    </a:cubicBezTo>
                    <a:lnTo>
                      <a:pt x="5378" y="1174"/>
                    </a:lnTo>
                    <a:cubicBezTo>
                      <a:pt x="5384" y="1184"/>
                      <a:pt x="5389" y="1193"/>
                      <a:pt x="5395" y="1203"/>
                    </a:cubicBezTo>
                    <a:cubicBezTo>
                      <a:pt x="5406" y="1223"/>
                      <a:pt x="5418" y="1243"/>
                      <a:pt x="5429" y="1264"/>
                    </a:cubicBezTo>
                    <a:cubicBezTo>
                      <a:pt x="5457" y="1316"/>
                      <a:pt x="5487" y="1373"/>
                      <a:pt x="5523" y="1449"/>
                    </a:cubicBezTo>
                    <a:lnTo>
                      <a:pt x="5534" y="1473"/>
                    </a:lnTo>
                    <a:cubicBezTo>
                      <a:pt x="5545" y="1496"/>
                      <a:pt x="5556" y="1520"/>
                      <a:pt x="5567" y="1544"/>
                    </a:cubicBezTo>
                    <a:lnTo>
                      <a:pt x="5574" y="1560"/>
                    </a:lnTo>
                    <a:cubicBezTo>
                      <a:pt x="5578" y="1571"/>
                      <a:pt x="5583" y="1582"/>
                      <a:pt x="5587" y="1592"/>
                    </a:cubicBezTo>
                    <a:lnTo>
                      <a:pt x="5607" y="1641"/>
                    </a:lnTo>
                    <a:cubicBezTo>
                      <a:pt x="5636" y="1714"/>
                      <a:pt x="5660" y="1780"/>
                      <a:pt x="5680" y="1841"/>
                    </a:cubicBezTo>
                    <a:cubicBezTo>
                      <a:pt x="5690" y="1873"/>
                      <a:pt x="5699" y="1904"/>
                      <a:pt x="5708" y="1935"/>
                    </a:cubicBezTo>
                    <a:lnTo>
                      <a:pt x="5718" y="1970"/>
                    </a:lnTo>
                    <a:lnTo>
                      <a:pt x="5725" y="1996"/>
                    </a:lnTo>
                    <a:cubicBezTo>
                      <a:pt x="5727" y="2002"/>
                      <a:pt x="5728" y="2008"/>
                      <a:pt x="5730" y="2014"/>
                    </a:cubicBezTo>
                    <a:cubicBezTo>
                      <a:pt x="5733" y="2025"/>
                      <a:pt x="5736" y="2038"/>
                      <a:pt x="5739" y="2050"/>
                    </a:cubicBezTo>
                    <a:lnTo>
                      <a:pt x="5750" y="2104"/>
                    </a:lnTo>
                    <a:cubicBezTo>
                      <a:pt x="5752" y="2112"/>
                      <a:pt x="5754" y="2121"/>
                      <a:pt x="5756" y="2131"/>
                    </a:cubicBezTo>
                    <a:lnTo>
                      <a:pt x="5761" y="2158"/>
                    </a:lnTo>
                    <a:cubicBezTo>
                      <a:pt x="5767" y="2188"/>
                      <a:pt x="5772" y="2219"/>
                      <a:pt x="5777" y="2249"/>
                    </a:cubicBezTo>
                    <a:lnTo>
                      <a:pt x="5779" y="2265"/>
                    </a:lnTo>
                    <a:cubicBezTo>
                      <a:pt x="5781" y="2277"/>
                      <a:pt x="5783" y="2289"/>
                      <a:pt x="5784" y="2301"/>
                    </a:cubicBezTo>
                    <a:cubicBezTo>
                      <a:pt x="5785" y="2307"/>
                      <a:pt x="5786" y="2313"/>
                      <a:pt x="5786" y="2319"/>
                    </a:cubicBezTo>
                    <a:lnTo>
                      <a:pt x="5787" y="2322"/>
                    </a:lnTo>
                    <a:cubicBezTo>
                      <a:pt x="5789" y="2339"/>
                      <a:pt x="5791" y="2356"/>
                      <a:pt x="5793" y="2373"/>
                    </a:cubicBezTo>
                    <a:lnTo>
                      <a:pt x="5798" y="2428"/>
                    </a:lnTo>
                    <a:lnTo>
                      <a:pt x="5802" y="2483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42"/>
              <p:cNvSpPr/>
              <p:nvPr/>
            </p:nvSpPr>
            <p:spPr>
              <a:xfrm>
                <a:off x="4767480" y="970920"/>
                <a:ext cx="2090160" cy="37324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368" extrusionOk="0">
                    <a:moveTo>
                      <a:pt x="1042" y="9832"/>
                    </a:moveTo>
                    <a:cubicBezTo>
                      <a:pt x="931" y="9949"/>
                      <a:pt x="818" y="10064"/>
                      <a:pt x="709" y="10174"/>
                    </a:cubicBezTo>
                    <a:cubicBezTo>
                      <a:pt x="646" y="10238"/>
                      <a:pt x="582" y="10303"/>
                      <a:pt x="519" y="10368"/>
                    </a:cubicBezTo>
                    <a:lnTo>
                      <a:pt x="509" y="10358"/>
                    </a:lnTo>
                    <a:cubicBezTo>
                      <a:pt x="572" y="10293"/>
                      <a:pt x="636" y="10228"/>
                      <a:pt x="699" y="10164"/>
                    </a:cubicBezTo>
                    <a:cubicBezTo>
                      <a:pt x="809" y="10053"/>
                      <a:pt x="922" y="9938"/>
                      <a:pt x="1033" y="9822"/>
                    </a:cubicBezTo>
                    <a:cubicBezTo>
                      <a:pt x="1237" y="9607"/>
                      <a:pt x="1397" y="9425"/>
                      <a:pt x="1536" y="9249"/>
                    </a:cubicBezTo>
                    <a:cubicBezTo>
                      <a:pt x="1577" y="9198"/>
                      <a:pt x="1616" y="9146"/>
                      <a:pt x="1653" y="9095"/>
                    </a:cubicBezTo>
                    <a:cubicBezTo>
                      <a:pt x="1692" y="9042"/>
                      <a:pt x="1729" y="8988"/>
                      <a:pt x="1764" y="8936"/>
                    </a:cubicBezTo>
                    <a:cubicBezTo>
                      <a:pt x="1806" y="8874"/>
                      <a:pt x="1845" y="8810"/>
                      <a:pt x="1883" y="8745"/>
                    </a:cubicBezTo>
                    <a:cubicBezTo>
                      <a:pt x="1911" y="8696"/>
                      <a:pt x="1938" y="8647"/>
                      <a:pt x="1964" y="8596"/>
                    </a:cubicBezTo>
                    <a:cubicBezTo>
                      <a:pt x="2025" y="8477"/>
                      <a:pt x="2077" y="8353"/>
                      <a:pt x="2118" y="8225"/>
                    </a:cubicBezTo>
                    <a:cubicBezTo>
                      <a:pt x="2159" y="8094"/>
                      <a:pt x="2187" y="7958"/>
                      <a:pt x="2199" y="7821"/>
                    </a:cubicBezTo>
                    <a:cubicBezTo>
                      <a:pt x="2203" y="7776"/>
                      <a:pt x="2205" y="7730"/>
                      <a:pt x="2205" y="7685"/>
                    </a:cubicBezTo>
                    <a:cubicBezTo>
                      <a:pt x="2205" y="7590"/>
                      <a:pt x="2196" y="7496"/>
                      <a:pt x="2179" y="7403"/>
                    </a:cubicBezTo>
                    <a:cubicBezTo>
                      <a:pt x="2167" y="7333"/>
                      <a:pt x="2150" y="7265"/>
                      <a:pt x="2128" y="7198"/>
                    </a:cubicBezTo>
                    <a:cubicBezTo>
                      <a:pt x="2106" y="7132"/>
                      <a:pt x="2080" y="7066"/>
                      <a:pt x="2049" y="7003"/>
                    </a:cubicBezTo>
                    <a:cubicBezTo>
                      <a:pt x="2032" y="6969"/>
                      <a:pt x="2015" y="6936"/>
                      <a:pt x="1996" y="6903"/>
                    </a:cubicBezTo>
                    <a:cubicBezTo>
                      <a:pt x="1945" y="6815"/>
                      <a:pt x="1885" y="6731"/>
                      <a:pt x="1819" y="6654"/>
                    </a:cubicBezTo>
                    <a:cubicBezTo>
                      <a:pt x="1773" y="6601"/>
                      <a:pt x="1724" y="6551"/>
                      <a:pt x="1672" y="6505"/>
                    </a:cubicBezTo>
                    <a:lnTo>
                      <a:pt x="1666" y="6499"/>
                    </a:lnTo>
                    <a:cubicBezTo>
                      <a:pt x="1662" y="6495"/>
                      <a:pt x="1657" y="6491"/>
                      <a:pt x="1653" y="6488"/>
                    </a:cubicBezTo>
                    <a:lnTo>
                      <a:pt x="1634" y="6471"/>
                    </a:lnTo>
                    <a:lnTo>
                      <a:pt x="1597" y="6439"/>
                    </a:lnTo>
                    <a:cubicBezTo>
                      <a:pt x="1574" y="6420"/>
                      <a:pt x="1549" y="6400"/>
                      <a:pt x="1522" y="6378"/>
                    </a:cubicBezTo>
                    <a:cubicBezTo>
                      <a:pt x="1488" y="6351"/>
                      <a:pt x="1454" y="6325"/>
                      <a:pt x="1422" y="6299"/>
                    </a:cubicBezTo>
                    <a:lnTo>
                      <a:pt x="1374" y="6262"/>
                    </a:lnTo>
                    <a:cubicBezTo>
                      <a:pt x="1350" y="6243"/>
                      <a:pt x="1324" y="6222"/>
                      <a:pt x="1307" y="6208"/>
                    </a:cubicBezTo>
                    <a:lnTo>
                      <a:pt x="1241" y="6148"/>
                    </a:lnTo>
                    <a:cubicBezTo>
                      <a:pt x="1180" y="6093"/>
                      <a:pt x="1118" y="6038"/>
                      <a:pt x="1058" y="5985"/>
                    </a:cubicBezTo>
                    <a:cubicBezTo>
                      <a:pt x="1025" y="5956"/>
                      <a:pt x="993" y="5928"/>
                      <a:pt x="961" y="5899"/>
                    </a:cubicBezTo>
                    <a:cubicBezTo>
                      <a:pt x="885" y="5832"/>
                      <a:pt x="786" y="5743"/>
                      <a:pt x="690" y="5651"/>
                    </a:cubicBezTo>
                    <a:lnTo>
                      <a:pt x="675" y="5637"/>
                    </a:lnTo>
                    <a:cubicBezTo>
                      <a:pt x="659" y="5621"/>
                      <a:pt x="642" y="5605"/>
                      <a:pt x="625" y="5588"/>
                    </a:cubicBezTo>
                    <a:lnTo>
                      <a:pt x="593" y="5557"/>
                    </a:lnTo>
                    <a:lnTo>
                      <a:pt x="563" y="5526"/>
                    </a:lnTo>
                    <a:cubicBezTo>
                      <a:pt x="518" y="5477"/>
                      <a:pt x="482" y="5436"/>
                      <a:pt x="450" y="5396"/>
                    </a:cubicBezTo>
                    <a:cubicBezTo>
                      <a:pt x="384" y="5314"/>
                      <a:pt x="324" y="5227"/>
                      <a:pt x="271" y="5136"/>
                    </a:cubicBezTo>
                    <a:cubicBezTo>
                      <a:pt x="209" y="5028"/>
                      <a:pt x="157" y="4916"/>
                      <a:pt x="116" y="4799"/>
                    </a:cubicBezTo>
                    <a:cubicBezTo>
                      <a:pt x="39" y="4585"/>
                      <a:pt x="0" y="4359"/>
                      <a:pt x="0" y="4131"/>
                    </a:cubicBezTo>
                    <a:cubicBezTo>
                      <a:pt x="0" y="4130"/>
                      <a:pt x="0" y="4128"/>
                      <a:pt x="0" y="4126"/>
                    </a:cubicBezTo>
                    <a:cubicBezTo>
                      <a:pt x="0" y="4073"/>
                      <a:pt x="2" y="4017"/>
                      <a:pt x="8" y="3955"/>
                    </a:cubicBezTo>
                    <a:cubicBezTo>
                      <a:pt x="8" y="3950"/>
                      <a:pt x="9" y="3945"/>
                      <a:pt x="9" y="3939"/>
                    </a:cubicBezTo>
                    <a:cubicBezTo>
                      <a:pt x="10" y="3931"/>
                      <a:pt x="11" y="3922"/>
                      <a:pt x="12" y="3913"/>
                    </a:cubicBezTo>
                    <a:lnTo>
                      <a:pt x="17" y="3870"/>
                    </a:lnTo>
                    <a:cubicBezTo>
                      <a:pt x="18" y="3863"/>
                      <a:pt x="19" y="3856"/>
                      <a:pt x="20" y="3849"/>
                    </a:cubicBezTo>
                    <a:lnTo>
                      <a:pt x="23" y="3829"/>
                    </a:lnTo>
                    <a:cubicBezTo>
                      <a:pt x="24" y="3823"/>
                      <a:pt x="25" y="3818"/>
                      <a:pt x="26" y="3813"/>
                    </a:cubicBezTo>
                    <a:cubicBezTo>
                      <a:pt x="28" y="3805"/>
                      <a:pt x="29" y="3798"/>
                      <a:pt x="30" y="3790"/>
                    </a:cubicBezTo>
                    <a:cubicBezTo>
                      <a:pt x="51" y="3691"/>
                      <a:pt x="87" y="3596"/>
                      <a:pt x="137" y="3508"/>
                    </a:cubicBezTo>
                    <a:cubicBezTo>
                      <a:pt x="220" y="3365"/>
                      <a:pt x="338" y="3246"/>
                      <a:pt x="481" y="3164"/>
                    </a:cubicBezTo>
                    <a:cubicBezTo>
                      <a:pt x="524" y="3139"/>
                      <a:pt x="568" y="3118"/>
                      <a:pt x="614" y="3101"/>
                    </a:cubicBezTo>
                    <a:cubicBezTo>
                      <a:pt x="712" y="3063"/>
                      <a:pt x="816" y="3043"/>
                      <a:pt x="920" y="3041"/>
                    </a:cubicBezTo>
                    <a:lnTo>
                      <a:pt x="930" y="3041"/>
                    </a:lnTo>
                    <a:cubicBezTo>
                      <a:pt x="939" y="3041"/>
                      <a:pt x="950" y="3040"/>
                      <a:pt x="960" y="3041"/>
                    </a:cubicBezTo>
                    <a:lnTo>
                      <a:pt x="989" y="3041"/>
                    </a:lnTo>
                    <a:cubicBezTo>
                      <a:pt x="991" y="3041"/>
                      <a:pt x="993" y="3042"/>
                      <a:pt x="996" y="3042"/>
                    </a:cubicBezTo>
                    <a:lnTo>
                      <a:pt x="1041" y="3045"/>
                    </a:lnTo>
                    <a:lnTo>
                      <a:pt x="1049" y="3046"/>
                    </a:lnTo>
                    <a:cubicBezTo>
                      <a:pt x="1054" y="3046"/>
                      <a:pt x="1058" y="3046"/>
                      <a:pt x="1063" y="3047"/>
                    </a:cubicBezTo>
                    <a:lnTo>
                      <a:pt x="1126" y="3054"/>
                    </a:lnTo>
                    <a:lnTo>
                      <a:pt x="1168" y="3060"/>
                    </a:lnTo>
                    <a:cubicBezTo>
                      <a:pt x="1189" y="3063"/>
                      <a:pt x="1211" y="3067"/>
                      <a:pt x="1232" y="3071"/>
                    </a:cubicBezTo>
                    <a:lnTo>
                      <a:pt x="1252" y="3075"/>
                    </a:lnTo>
                    <a:cubicBezTo>
                      <a:pt x="1263" y="3077"/>
                      <a:pt x="1275" y="3079"/>
                      <a:pt x="1285" y="3082"/>
                    </a:cubicBezTo>
                    <a:lnTo>
                      <a:pt x="1336" y="3093"/>
                    </a:lnTo>
                    <a:lnTo>
                      <a:pt x="1378" y="3104"/>
                    </a:lnTo>
                    <a:lnTo>
                      <a:pt x="1392" y="3108"/>
                    </a:lnTo>
                    <a:cubicBezTo>
                      <a:pt x="1401" y="3110"/>
                      <a:pt x="1411" y="3113"/>
                      <a:pt x="1421" y="3116"/>
                    </a:cubicBezTo>
                    <a:lnTo>
                      <a:pt x="1447" y="3123"/>
                    </a:lnTo>
                    <a:cubicBezTo>
                      <a:pt x="1466" y="3129"/>
                      <a:pt x="1485" y="3134"/>
                      <a:pt x="1505" y="3141"/>
                    </a:cubicBezTo>
                    <a:lnTo>
                      <a:pt x="1546" y="3154"/>
                    </a:lnTo>
                    <a:cubicBezTo>
                      <a:pt x="1555" y="3157"/>
                      <a:pt x="1564" y="3160"/>
                      <a:pt x="1573" y="3163"/>
                    </a:cubicBezTo>
                    <a:lnTo>
                      <a:pt x="1588" y="3168"/>
                    </a:lnTo>
                    <a:cubicBezTo>
                      <a:pt x="1695" y="3205"/>
                      <a:pt x="1806" y="3250"/>
                      <a:pt x="1920" y="3302"/>
                    </a:cubicBezTo>
                    <a:cubicBezTo>
                      <a:pt x="2143" y="3402"/>
                      <a:pt x="2366" y="3521"/>
                      <a:pt x="2575" y="3634"/>
                    </a:cubicBezTo>
                    <a:lnTo>
                      <a:pt x="2628" y="3663"/>
                    </a:lnTo>
                    <a:cubicBezTo>
                      <a:pt x="2719" y="3712"/>
                      <a:pt x="2812" y="3762"/>
                      <a:pt x="2906" y="3811"/>
                    </a:cubicBezTo>
                    <a:cubicBezTo>
                      <a:pt x="2956" y="3837"/>
                      <a:pt x="3015" y="3868"/>
                      <a:pt x="3076" y="3898"/>
                    </a:cubicBezTo>
                    <a:lnTo>
                      <a:pt x="3119" y="3919"/>
                    </a:lnTo>
                    <a:lnTo>
                      <a:pt x="3205" y="3961"/>
                    </a:lnTo>
                    <a:lnTo>
                      <a:pt x="3247" y="3980"/>
                    </a:lnTo>
                    <a:lnTo>
                      <a:pt x="3244" y="3986"/>
                    </a:lnTo>
                    <a:lnTo>
                      <a:pt x="3247" y="3980"/>
                    </a:lnTo>
                    <a:lnTo>
                      <a:pt x="3300" y="4005"/>
                    </a:lnTo>
                    <a:cubicBezTo>
                      <a:pt x="3311" y="4011"/>
                      <a:pt x="3322" y="4016"/>
                      <a:pt x="3334" y="4021"/>
                    </a:cubicBezTo>
                    <a:lnTo>
                      <a:pt x="3380" y="4042"/>
                    </a:lnTo>
                    <a:cubicBezTo>
                      <a:pt x="3390" y="4046"/>
                      <a:pt x="3400" y="4050"/>
                      <a:pt x="3411" y="4054"/>
                    </a:cubicBezTo>
                    <a:lnTo>
                      <a:pt x="3427" y="4061"/>
                    </a:lnTo>
                    <a:cubicBezTo>
                      <a:pt x="3449" y="4070"/>
                      <a:pt x="3472" y="4079"/>
                      <a:pt x="3495" y="4087"/>
                    </a:cubicBezTo>
                    <a:lnTo>
                      <a:pt x="3521" y="4097"/>
                    </a:lnTo>
                    <a:lnTo>
                      <a:pt x="3593" y="4121"/>
                    </a:lnTo>
                    <a:lnTo>
                      <a:pt x="3617" y="4128"/>
                    </a:lnTo>
                    <a:cubicBezTo>
                      <a:pt x="3682" y="4148"/>
                      <a:pt x="3748" y="4165"/>
                      <a:pt x="3815" y="4178"/>
                    </a:cubicBezTo>
                    <a:cubicBezTo>
                      <a:pt x="3882" y="4192"/>
                      <a:pt x="3950" y="4201"/>
                      <a:pt x="4019" y="4207"/>
                    </a:cubicBezTo>
                    <a:lnTo>
                      <a:pt x="4036" y="4209"/>
                    </a:lnTo>
                    <a:cubicBezTo>
                      <a:pt x="4047" y="4210"/>
                      <a:pt x="4059" y="4211"/>
                      <a:pt x="4070" y="4211"/>
                    </a:cubicBezTo>
                    <a:lnTo>
                      <a:pt x="4129" y="4214"/>
                    </a:lnTo>
                    <a:cubicBezTo>
                      <a:pt x="4160" y="4215"/>
                      <a:pt x="4193" y="4215"/>
                      <a:pt x="4225" y="4214"/>
                    </a:cubicBezTo>
                    <a:cubicBezTo>
                      <a:pt x="4295" y="4213"/>
                      <a:pt x="4364" y="4207"/>
                      <a:pt x="4433" y="4196"/>
                    </a:cubicBezTo>
                    <a:cubicBezTo>
                      <a:pt x="4572" y="4176"/>
                      <a:pt x="4707" y="4137"/>
                      <a:pt x="4836" y="4080"/>
                    </a:cubicBezTo>
                    <a:cubicBezTo>
                      <a:pt x="4887" y="4058"/>
                      <a:pt x="4937" y="4032"/>
                      <a:pt x="4985" y="4005"/>
                    </a:cubicBezTo>
                    <a:cubicBezTo>
                      <a:pt x="5059" y="3962"/>
                      <a:pt x="5129" y="3914"/>
                      <a:pt x="5194" y="3860"/>
                    </a:cubicBezTo>
                    <a:cubicBezTo>
                      <a:pt x="5302" y="3770"/>
                      <a:pt x="5398" y="3666"/>
                      <a:pt x="5479" y="3551"/>
                    </a:cubicBezTo>
                    <a:cubicBezTo>
                      <a:pt x="5506" y="3512"/>
                      <a:pt x="5531" y="3472"/>
                      <a:pt x="5554" y="3432"/>
                    </a:cubicBezTo>
                    <a:cubicBezTo>
                      <a:pt x="5600" y="3352"/>
                      <a:pt x="5640" y="3268"/>
                      <a:pt x="5672" y="3182"/>
                    </a:cubicBezTo>
                    <a:cubicBezTo>
                      <a:pt x="5721" y="3053"/>
                      <a:pt x="5754" y="2919"/>
                      <a:pt x="5773" y="2782"/>
                    </a:cubicBezTo>
                    <a:cubicBezTo>
                      <a:pt x="5782" y="2714"/>
                      <a:pt x="5788" y="2646"/>
                      <a:pt x="5790" y="2578"/>
                    </a:cubicBezTo>
                    <a:cubicBezTo>
                      <a:pt x="5793" y="2516"/>
                      <a:pt x="5792" y="2450"/>
                      <a:pt x="5788" y="2375"/>
                    </a:cubicBezTo>
                    <a:lnTo>
                      <a:pt x="5784" y="2324"/>
                    </a:lnTo>
                    <a:lnTo>
                      <a:pt x="5779" y="2274"/>
                    </a:lnTo>
                    <a:cubicBezTo>
                      <a:pt x="5778" y="2259"/>
                      <a:pt x="5776" y="2243"/>
                      <a:pt x="5774" y="2228"/>
                    </a:cubicBezTo>
                    <a:lnTo>
                      <a:pt x="5774" y="2224"/>
                    </a:lnTo>
                    <a:cubicBezTo>
                      <a:pt x="5773" y="2218"/>
                      <a:pt x="5772" y="2213"/>
                      <a:pt x="5771" y="2207"/>
                    </a:cubicBezTo>
                    <a:cubicBezTo>
                      <a:pt x="5770" y="2196"/>
                      <a:pt x="5769" y="2185"/>
                      <a:pt x="5767" y="2174"/>
                    </a:cubicBezTo>
                    <a:lnTo>
                      <a:pt x="5764" y="2157"/>
                    </a:lnTo>
                    <a:cubicBezTo>
                      <a:pt x="5760" y="2130"/>
                      <a:pt x="5756" y="2102"/>
                      <a:pt x="5750" y="2075"/>
                    </a:cubicBezTo>
                    <a:cubicBezTo>
                      <a:pt x="5749" y="2069"/>
                      <a:pt x="5748" y="2063"/>
                      <a:pt x="5747" y="2058"/>
                    </a:cubicBezTo>
                    <a:cubicBezTo>
                      <a:pt x="5745" y="2047"/>
                      <a:pt x="5743" y="2036"/>
                      <a:pt x="5741" y="2026"/>
                    </a:cubicBezTo>
                    <a:lnTo>
                      <a:pt x="5730" y="1976"/>
                    </a:lnTo>
                    <a:cubicBezTo>
                      <a:pt x="5727" y="1965"/>
                      <a:pt x="5724" y="1954"/>
                      <a:pt x="5722" y="1943"/>
                    </a:cubicBezTo>
                    <a:cubicBezTo>
                      <a:pt x="5720" y="1937"/>
                      <a:pt x="5719" y="1932"/>
                      <a:pt x="5717" y="1927"/>
                    </a:cubicBezTo>
                    <a:cubicBezTo>
                      <a:pt x="5716" y="1921"/>
                      <a:pt x="5714" y="1915"/>
                      <a:pt x="5713" y="1910"/>
                    </a:cubicBezTo>
                    <a:cubicBezTo>
                      <a:pt x="5710" y="1899"/>
                      <a:pt x="5707" y="1888"/>
                      <a:pt x="5704" y="1878"/>
                    </a:cubicBezTo>
                    <a:lnTo>
                      <a:pt x="5701" y="1868"/>
                    </a:lnTo>
                    <a:cubicBezTo>
                      <a:pt x="5693" y="1840"/>
                      <a:pt x="5685" y="1810"/>
                      <a:pt x="5675" y="1782"/>
                    </a:cubicBezTo>
                    <a:cubicBezTo>
                      <a:pt x="5657" y="1725"/>
                      <a:pt x="5635" y="1664"/>
                      <a:pt x="5608" y="1595"/>
                    </a:cubicBezTo>
                    <a:lnTo>
                      <a:pt x="5589" y="1549"/>
                    </a:lnTo>
                    <a:cubicBezTo>
                      <a:pt x="5585" y="1539"/>
                      <a:pt x="5580" y="1530"/>
                      <a:pt x="5576" y="1520"/>
                    </a:cubicBezTo>
                    <a:lnTo>
                      <a:pt x="5569" y="1504"/>
                    </a:lnTo>
                    <a:cubicBezTo>
                      <a:pt x="5560" y="1482"/>
                      <a:pt x="5549" y="1460"/>
                      <a:pt x="5539" y="1438"/>
                    </a:cubicBezTo>
                    <a:lnTo>
                      <a:pt x="5528" y="1414"/>
                    </a:lnTo>
                    <a:cubicBezTo>
                      <a:pt x="5505" y="1366"/>
                      <a:pt x="5474" y="1302"/>
                      <a:pt x="5439" y="1239"/>
                    </a:cubicBezTo>
                    <a:cubicBezTo>
                      <a:pt x="5428" y="1220"/>
                      <a:pt x="5417" y="1201"/>
                      <a:pt x="5407" y="1182"/>
                    </a:cubicBezTo>
                    <a:cubicBezTo>
                      <a:pt x="5401" y="1173"/>
                      <a:pt x="5396" y="1163"/>
                      <a:pt x="5391" y="1154"/>
                    </a:cubicBezTo>
                    <a:cubicBezTo>
                      <a:pt x="5385" y="1145"/>
                      <a:pt x="5380" y="1136"/>
                      <a:pt x="5374" y="1126"/>
                    </a:cubicBezTo>
                    <a:cubicBezTo>
                      <a:pt x="5363" y="1108"/>
                      <a:pt x="5352" y="1089"/>
                      <a:pt x="5341" y="1070"/>
                    </a:cubicBezTo>
                    <a:cubicBezTo>
                      <a:pt x="5306" y="1013"/>
                      <a:pt x="5270" y="958"/>
                      <a:pt x="5236" y="907"/>
                    </a:cubicBezTo>
                    <a:cubicBezTo>
                      <a:pt x="5165" y="802"/>
                      <a:pt x="5090" y="697"/>
                      <a:pt x="5012" y="594"/>
                    </a:cubicBezTo>
                    <a:cubicBezTo>
                      <a:pt x="4852" y="385"/>
                      <a:pt x="4683" y="186"/>
                      <a:pt x="4533" y="9"/>
                    </a:cubicBezTo>
                    <a:lnTo>
                      <a:pt x="4544" y="0"/>
                    </a:lnTo>
                    <a:cubicBezTo>
                      <a:pt x="4694" y="177"/>
                      <a:pt x="4864" y="377"/>
                      <a:pt x="5023" y="586"/>
                    </a:cubicBezTo>
                    <a:cubicBezTo>
                      <a:pt x="5102" y="689"/>
                      <a:pt x="5178" y="794"/>
                      <a:pt x="5248" y="899"/>
                    </a:cubicBezTo>
                    <a:cubicBezTo>
                      <a:pt x="5282" y="951"/>
                      <a:pt x="5319" y="1006"/>
                      <a:pt x="5353" y="1063"/>
                    </a:cubicBezTo>
                    <a:cubicBezTo>
                      <a:pt x="5364" y="1081"/>
                      <a:pt x="5376" y="1101"/>
                      <a:pt x="5386" y="1119"/>
                    </a:cubicBezTo>
                    <a:cubicBezTo>
                      <a:pt x="5392" y="1128"/>
                      <a:pt x="5398" y="1138"/>
                      <a:pt x="5403" y="1147"/>
                    </a:cubicBezTo>
                    <a:cubicBezTo>
                      <a:pt x="5408" y="1156"/>
                      <a:pt x="5414" y="1166"/>
                      <a:pt x="5419" y="1175"/>
                    </a:cubicBezTo>
                    <a:cubicBezTo>
                      <a:pt x="5430" y="1194"/>
                      <a:pt x="5441" y="1213"/>
                      <a:pt x="5451" y="1233"/>
                    </a:cubicBezTo>
                    <a:cubicBezTo>
                      <a:pt x="5486" y="1295"/>
                      <a:pt x="5517" y="1359"/>
                      <a:pt x="5541" y="1408"/>
                    </a:cubicBezTo>
                    <a:lnTo>
                      <a:pt x="5552" y="1432"/>
                    </a:lnTo>
                    <a:cubicBezTo>
                      <a:pt x="5562" y="1454"/>
                      <a:pt x="5573" y="1476"/>
                      <a:pt x="5582" y="1499"/>
                    </a:cubicBezTo>
                    <a:lnTo>
                      <a:pt x="5589" y="1514"/>
                    </a:lnTo>
                    <a:cubicBezTo>
                      <a:pt x="5593" y="1524"/>
                      <a:pt x="5598" y="1534"/>
                      <a:pt x="5602" y="1544"/>
                    </a:cubicBezTo>
                    <a:lnTo>
                      <a:pt x="5621" y="1590"/>
                    </a:lnTo>
                    <a:cubicBezTo>
                      <a:pt x="5648" y="1660"/>
                      <a:pt x="5670" y="1721"/>
                      <a:pt x="5689" y="1778"/>
                    </a:cubicBezTo>
                    <a:cubicBezTo>
                      <a:pt x="5698" y="1807"/>
                      <a:pt x="5707" y="1836"/>
                      <a:pt x="5715" y="1864"/>
                    </a:cubicBezTo>
                    <a:lnTo>
                      <a:pt x="5718" y="1874"/>
                    </a:lnTo>
                    <a:cubicBezTo>
                      <a:pt x="5721" y="1885"/>
                      <a:pt x="5724" y="1896"/>
                      <a:pt x="5727" y="1906"/>
                    </a:cubicBezTo>
                    <a:cubicBezTo>
                      <a:pt x="5728" y="1912"/>
                      <a:pt x="5730" y="1918"/>
                      <a:pt x="5731" y="1923"/>
                    </a:cubicBezTo>
                    <a:cubicBezTo>
                      <a:pt x="5732" y="1929"/>
                      <a:pt x="5734" y="1934"/>
                      <a:pt x="5735" y="1939"/>
                    </a:cubicBezTo>
                    <a:cubicBezTo>
                      <a:pt x="5738" y="1950"/>
                      <a:pt x="5741" y="1962"/>
                      <a:pt x="5744" y="1973"/>
                    </a:cubicBezTo>
                    <a:lnTo>
                      <a:pt x="5755" y="2023"/>
                    </a:lnTo>
                    <a:cubicBezTo>
                      <a:pt x="5757" y="2034"/>
                      <a:pt x="5759" y="2045"/>
                      <a:pt x="5761" y="2055"/>
                    </a:cubicBezTo>
                    <a:cubicBezTo>
                      <a:pt x="5762" y="2061"/>
                      <a:pt x="5763" y="2067"/>
                      <a:pt x="5764" y="2072"/>
                    </a:cubicBezTo>
                    <a:cubicBezTo>
                      <a:pt x="5770" y="2100"/>
                      <a:pt x="5774" y="2128"/>
                      <a:pt x="5778" y="2155"/>
                    </a:cubicBezTo>
                    <a:lnTo>
                      <a:pt x="5781" y="2172"/>
                    </a:lnTo>
                    <a:cubicBezTo>
                      <a:pt x="5783" y="2183"/>
                      <a:pt x="5784" y="2194"/>
                      <a:pt x="5785" y="2205"/>
                    </a:cubicBezTo>
                    <a:cubicBezTo>
                      <a:pt x="5786" y="2211"/>
                      <a:pt x="5787" y="2217"/>
                      <a:pt x="5788" y="2222"/>
                    </a:cubicBezTo>
                    <a:lnTo>
                      <a:pt x="5788" y="2227"/>
                    </a:lnTo>
                    <a:cubicBezTo>
                      <a:pt x="5790" y="2242"/>
                      <a:pt x="5792" y="2257"/>
                      <a:pt x="5793" y="2273"/>
                    </a:cubicBezTo>
                    <a:lnTo>
                      <a:pt x="5798" y="2324"/>
                    </a:lnTo>
                    <a:lnTo>
                      <a:pt x="5802" y="2374"/>
                    </a:lnTo>
                    <a:cubicBezTo>
                      <a:pt x="5806" y="2450"/>
                      <a:pt x="5807" y="2517"/>
                      <a:pt x="5804" y="2579"/>
                    </a:cubicBezTo>
                    <a:cubicBezTo>
                      <a:pt x="5802" y="2648"/>
                      <a:pt x="5796" y="2716"/>
                      <a:pt x="5787" y="2784"/>
                    </a:cubicBezTo>
                    <a:cubicBezTo>
                      <a:pt x="5768" y="2922"/>
                      <a:pt x="5734" y="3057"/>
                      <a:pt x="5686" y="3187"/>
                    </a:cubicBezTo>
                    <a:cubicBezTo>
                      <a:pt x="5653" y="3274"/>
                      <a:pt x="5613" y="3358"/>
                      <a:pt x="5567" y="3438"/>
                    </a:cubicBezTo>
                    <a:cubicBezTo>
                      <a:pt x="5543" y="3480"/>
                      <a:pt x="5517" y="3520"/>
                      <a:pt x="5490" y="3559"/>
                    </a:cubicBezTo>
                    <a:cubicBezTo>
                      <a:pt x="5409" y="3675"/>
                      <a:pt x="5312" y="3780"/>
                      <a:pt x="5203" y="3871"/>
                    </a:cubicBezTo>
                    <a:cubicBezTo>
                      <a:pt x="5137" y="3925"/>
                      <a:pt x="5066" y="3974"/>
                      <a:pt x="4992" y="4017"/>
                    </a:cubicBezTo>
                    <a:cubicBezTo>
                      <a:pt x="4943" y="4045"/>
                      <a:pt x="4893" y="4071"/>
                      <a:pt x="4841" y="4093"/>
                    </a:cubicBezTo>
                    <a:cubicBezTo>
                      <a:pt x="4712" y="4150"/>
                      <a:pt x="4575" y="4189"/>
                      <a:pt x="4435" y="4210"/>
                    </a:cubicBezTo>
                    <a:cubicBezTo>
                      <a:pt x="4366" y="4221"/>
                      <a:pt x="4296" y="4227"/>
                      <a:pt x="4226" y="4228"/>
                    </a:cubicBezTo>
                    <a:cubicBezTo>
                      <a:pt x="4212" y="4229"/>
                      <a:pt x="4199" y="4229"/>
                      <a:pt x="4185" y="4229"/>
                    </a:cubicBezTo>
                    <a:cubicBezTo>
                      <a:pt x="4166" y="4229"/>
                      <a:pt x="4147" y="4229"/>
                      <a:pt x="4128" y="4228"/>
                    </a:cubicBezTo>
                    <a:lnTo>
                      <a:pt x="4121" y="4228"/>
                    </a:lnTo>
                    <a:lnTo>
                      <a:pt x="4069" y="4226"/>
                    </a:lnTo>
                    <a:cubicBezTo>
                      <a:pt x="4057" y="4225"/>
                      <a:pt x="4046" y="4224"/>
                      <a:pt x="4035" y="4223"/>
                    </a:cubicBezTo>
                    <a:lnTo>
                      <a:pt x="4017" y="4222"/>
                    </a:lnTo>
                    <a:cubicBezTo>
                      <a:pt x="3948" y="4216"/>
                      <a:pt x="3880" y="4206"/>
                      <a:pt x="3812" y="4192"/>
                    </a:cubicBezTo>
                    <a:cubicBezTo>
                      <a:pt x="3745" y="4179"/>
                      <a:pt x="3678" y="4162"/>
                      <a:pt x="3613" y="4142"/>
                    </a:cubicBezTo>
                    <a:lnTo>
                      <a:pt x="3589" y="4135"/>
                    </a:lnTo>
                    <a:lnTo>
                      <a:pt x="3516" y="4111"/>
                    </a:lnTo>
                    <a:lnTo>
                      <a:pt x="3490" y="4101"/>
                    </a:lnTo>
                    <a:cubicBezTo>
                      <a:pt x="3467" y="4093"/>
                      <a:pt x="3444" y="4084"/>
                      <a:pt x="3421" y="4074"/>
                    </a:cubicBezTo>
                    <a:lnTo>
                      <a:pt x="3405" y="4068"/>
                    </a:lnTo>
                    <a:cubicBezTo>
                      <a:pt x="3395" y="4064"/>
                      <a:pt x="3384" y="4060"/>
                      <a:pt x="3374" y="4055"/>
                    </a:cubicBezTo>
                    <a:lnTo>
                      <a:pt x="3328" y="4035"/>
                    </a:lnTo>
                    <a:cubicBezTo>
                      <a:pt x="3316" y="4029"/>
                      <a:pt x="3304" y="4024"/>
                      <a:pt x="3293" y="4019"/>
                    </a:cubicBezTo>
                    <a:lnTo>
                      <a:pt x="3241" y="3993"/>
                    </a:lnTo>
                    <a:lnTo>
                      <a:pt x="3177" y="3964"/>
                    </a:lnTo>
                    <a:lnTo>
                      <a:pt x="3112" y="3933"/>
                    </a:lnTo>
                    <a:lnTo>
                      <a:pt x="3069" y="3911"/>
                    </a:lnTo>
                    <a:cubicBezTo>
                      <a:pt x="3008" y="3881"/>
                      <a:pt x="2949" y="3850"/>
                      <a:pt x="2899" y="3824"/>
                    </a:cubicBezTo>
                    <a:cubicBezTo>
                      <a:pt x="2805" y="3775"/>
                      <a:pt x="2712" y="3724"/>
                      <a:pt x="2621" y="3675"/>
                    </a:cubicBezTo>
                    <a:lnTo>
                      <a:pt x="2568" y="3647"/>
                    </a:lnTo>
                    <a:cubicBezTo>
                      <a:pt x="2359" y="3534"/>
                      <a:pt x="2136" y="3415"/>
                      <a:pt x="1914" y="3315"/>
                    </a:cubicBezTo>
                    <a:cubicBezTo>
                      <a:pt x="1801" y="3264"/>
                      <a:pt x="1689" y="3219"/>
                      <a:pt x="1583" y="3182"/>
                    </a:cubicBezTo>
                    <a:lnTo>
                      <a:pt x="1568" y="3177"/>
                    </a:lnTo>
                    <a:cubicBezTo>
                      <a:pt x="1559" y="3174"/>
                      <a:pt x="1551" y="3171"/>
                      <a:pt x="1542" y="3168"/>
                    </a:cubicBezTo>
                    <a:lnTo>
                      <a:pt x="1500" y="3155"/>
                    </a:lnTo>
                    <a:cubicBezTo>
                      <a:pt x="1481" y="3148"/>
                      <a:pt x="1461" y="3143"/>
                      <a:pt x="1443" y="3137"/>
                    </a:cubicBezTo>
                    <a:lnTo>
                      <a:pt x="1416" y="3130"/>
                    </a:lnTo>
                    <a:cubicBezTo>
                      <a:pt x="1407" y="3127"/>
                      <a:pt x="1397" y="3124"/>
                      <a:pt x="1388" y="3122"/>
                    </a:cubicBezTo>
                    <a:lnTo>
                      <a:pt x="1374" y="3118"/>
                    </a:lnTo>
                    <a:lnTo>
                      <a:pt x="1333" y="3108"/>
                    </a:lnTo>
                    <a:lnTo>
                      <a:pt x="1282" y="3096"/>
                    </a:lnTo>
                    <a:cubicBezTo>
                      <a:pt x="1271" y="3094"/>
                      <a:pt x="1260" y="3091"/>
                      <a:pt x="1249" y="3089"/>
                    </a:cubicBezTo>
                    <a:lnTo>
                      <a:pt x="1229" y="3085"/>
                    </a:lnTo>
                    <a:cubicBezTo>
                      <a:pt x="1208" y="3081"/>
                      <a:pt x="1186" y="3077"/>
                      <a:pt x="1165" y="3074"/>
                    </a:cubicBezTo>
                    <a:lnTo>
                      <a:pt x="1123" y="3068"/>
                    </a:lnTo>
                    <a:lnTo>
                      <a:pt x="1060" y="3061"/>
                    </a:lnTo>
                    <a:cubicBezTo>
                      <a:pt x="1056" y="3060"/>
                      <a:pt x="1052" y="3060"/>
                      <a:pt x="1047" y="3060"/>
                    </a:cubicBezTo>
                    <a:lnTo>
                      <a:pt x="1040" y="3059"/>
                    </a:lnTo>
                    <a:lnTo>
                      <a:pt x="994" y="3056"/>
                    </a:lnTo>
                    <a:cubicBezTo>
                      <a:pt x="992" y="3056"/>
                      <a:pt x="990" y="3056"/>
                      <a:pt x="988" y="3056"/>
                    </a:cubicBezTo>
                    <a:lnTo>
                      <a:pt x="959" y="3055"/>
                    </a:lnTo>
                    <a:cubicBezTo>
                      <a:pt x="949" y="3054"/>
                      <a:pt x="939" y="3055"/>
                      <a:pt x="929" y="3055"/>
                    </a:cubicBezTo>
                    <a:lnTo>
                      <a:pt x="920" y="3055"/>
                    </a:lnTo>
                    <a:cubicBezTo>
                      <a:pt x="817" y="3057"/>
                      <a:pt x="715" y="3077"/>
                      <a:pt x="619" y="3114"/>
                    </a:cubicBezTo>
                    <a:cubicBezTo>
                      <a:pt x="573" y="3131"/>
                      <a:pt x="530" y="3152"/>
                      <a:pt x="488" y="3176"/>
                    </a:cubicBezTo>
                    <a:cubicBezTo>
                      <a:pt x="347" y="3258"/>
                      <a:pt x="230" y="3375"/>
                      <a:pt x="149" y="3515"/>
                    </a:cubicBezTo>
                    <a:cubicBezTo>
                      <a:pt x="99" y="3602"/>
                      <a:pt x="63" y="3695"/>
                      <a:pt x="43" y="3793"/>
                    </a:cubicBezTo>
                    <a:cubicBezTo>
                      <a:pt x="42" y="3801"/>
                      <a:pt x="41" y="3808"/>
                      <a:pt x="39" y="3816"/>
                    </a:cubicBezTo>
                    <a:cubicBezTo>
                      <a:pt x="38" y="3821"/>
                      <a:pt x="38" y="3826"/>
                      <a:pt x="37" y="3831"/>
                    </a:cubicBezTo>
                    <a:lnTo>
                      <a:pt x="33" y="3851"/>
                    </a:lnTo>
                    <a:cubicBezTo>
                      <a:pt x="32" y="3858"/>
                      <a:pt x="31" y="3865"/>
                      <a:pt x="31" y="3872"/>
                    </a:cubicBezTo>
                    <a:lnTo>
                      <a:pt x="25" y="3915"/>
                    </a:lnTo>
                    <a:cubicBezTo>
                      <a:pt x="24" y="3923"/>
                      <a:pt x="24" y="3932"/>
                      <a:pt x="23" y="3941"/>
                    </a:cubicBezTo>
                    <a:cubicBezTo>
                      <a:pt x="22" y="3946"/>
                      <a:pt x="22" y="3952"/>
                      <a:pt x="21" y="3957"/>
                    </a:cubicBezTo>
                    <a:cubicBezTo>
                      <a:pt x="16" y="4018"/>
                      <a:pt x="13" y="4074"/>
                      <a:pt x="13" y="4127"/>
                    </a:cubicBezTo>
                    <a:cubicBezTo>
                      <a:pt x="13" y="4128"/>
                      <a:pt x="13" y="4130"/>
                      <a:pt x="13" y="4132"/>
                    </a:cubicBezTo>
                    <a:cubicBezTo>
                      <a:pt x="13" y="4358"/>
                      <a:pt x="52" y="4582"/>
                      <a:pt x="128" y="4795"/>
                    </a:cubicBezTo>
                    <a:cubicBezTo>
                      <a:pt x="170" y="4911"/>
                      <a:pt x="221" y="5023"/>
                      <a:pt x="283" y="5129"/>
                    </a:cubicBezTo>
                    <a:cubicBezTo>
                      <a:pt x="335" y="5220"/>
                      <a:pt x="394" y="5306"/>
                      <a:pt x="460" y="5388"/>
                    </a:cubicBezTo>
                    <a:lnTo>
                      <a:pt x="455" y="5392"/>
                    </a:lnTo>
                    <a:lnTo>
                      <a:pt x="460" y="5388"/>
                    </a:lnTo>
                    <a:cubicBezTo>
                      <a:pt x="492" y="5428"/>
                      <a:pt x="528" y="5468"/>
                      <a:pt x="573" y="5517"/>
                    </a:cubicBezTo>
                    <a:lnTo>
                      <a:pt x="618" y="5563"/>
                    </a:lnTo>
                    <a:lnTo>
                      <a:pt x="634" y="5578"/>
                    </a:lnTo>
                    <a:cubicBezTo>
                      <a:pt x="651" y="5595"/>
                      <a:pt x="668" y="5611"/>
                      <a:pt x="684" y="5627"/>
                    </a:cubicBezTo>
                    <a:lnTo>
                      <a:pt x="699" y="5641"/>
                    </a:lnTo>
                    <a:cubicBezTo>
                      <a:pt x="795" y="5733"/>
                      <a:pt x="894" y="5822"/>
                      <a:pt x="970" y="5889"/>
                    </a:cubicBezTo>
                    <a:cubicBezTo>
                      <a:pt x="1001" y="5917"/>
                      <a:pt x="1034" y="5946"/>
                      <a:pt x="1066" y="5975"/>
                    </a:cubicBezTo>
                    <a:cubicBezTo>
                      <a:pt x="1126" y="6028"/>
                      <a:pt x="1188" y="6083"/>
                      <a:pt x="1250" y="6138"/>
                    </a:cubicBezTo>
                    <a:lnTo>
                      <a:pt x="1316" y="6198"/>
                    </a:lnTo>
                    <a:cubicBezTo>
                      <a:pt x="1332" y="6212"/>
                      <a:pt x="1358" y="6233"/>
                      <a:pt x="1382" y="6251"/>
                    </a:cubicBezTo>
                    <a:lnTo>
                      <a:pt x="1430" y="6289"/>
                    </a:lnTo>
                    <a:cubicBezTo>
                      <a:pt x="1462" y="6314"/>
                      <a:pt x="1496" y="6341"/>
                      <a:pt x="1530" y="6367"/>
                    </a:cubicBezTo>
                    <a:cubicBezTo>
                      <a:pt x="1557" y="6390"/>
                      <a:pt x="1582" y="6410"/>
                      <a:pt x="1605" y="6429"/>
                    </a:cubicBezTo>
                    <a:lnTo>
                      <a:pt x="1662" y="6477"/>
                    </a:lnTo>
                    <a:cubicBezTo>
                      <a:pt x="1666" y="6481"/>
                      <a:pt x="1670" y="6485"/>
                      <a:pt x="1675" y="6489"/>
                    </a:cubicBezTo>
                    <a:lnTo>
                      <a:pt x="1681" y="6495"/>
                    </a:lnTo>
                    <a:cubicBezTo>
                      <a:pt x="1733" y="6542"/>
                      <a:pt x="1782" y="6592"/>
                      <a:pt x="1828" y="6645"/>
                    </a:cubicBezTo>
                    <a:cubicBezTo>
                      <a:pt x="1895" y="6723"/>
                      <a:pt x="1955" y="6806"/>
                      <a:pt x="2006" y="6895"/>
                    </a:cubicBezTo>
                    <a:cubicBezTo>
                      <a:pt x="2025" y="6929"/>
                      <a:pt x="2044" y="6963"/>
                      <a:pt x="2060" y="6997"/>
                    </a:cubicBezTo>
                    <a:cubicBezTo>
                      <a:pt x="2091" y="7061"/>
                      <a:pt x="2118" y="7127"/>
                      <a:pt x="2140" y="7194"/>
                    </a:cubicBezTo>
                    <a:cubicBezTo>
                      <a:pt x="2162" y="7262"/>
                      <a:pt x="2179" y="7331"/>
                      <a:pt x="2192" y="7400"/>
                    </a:cubicBezTo>
                    <a:cubicBezTo>
                      <a:pt x="2209" y="7494"/>
                      <a:pt x="2218" y="7590"/>
                      <a:pt x="2218" y="7685"/>
                    </a:cubicBezTo>
                    <a:cubicBezTo>
                      <a:pt x="2218" y="7731"/>
                      <a:pt x="2216" y="7777"/>
                      <a:pt x="2212" y="7822"/>
                    </a:cubicBezTo>
                    <a:cubicBezTo>
                      <a:pt x="2200" y="7961"/>
                      <a:pt x="2172" y="8097"/>
                      <a:pt x="2130" y="8229"/>
                    </a:cubicBezTo>
                    <a:cubicBezTo>
                      <a:pt x="2089" y="8358"/>
                      <a:pt x="2037" y="8483"/>
                      <a:pt x="1975" y="8603"/>
                    </a:cubicBezTo>
                    <a:cubicBezTo>
                      <a:pt x="1950" y="8653"/>
                      <a:pt x="1922" y="8703"/>
                      <a:pt x="1894" y="8752"/>
                    </a:cubicBezTo>
                    <a:cubicBezTo>
                      <a:pt x="1856" y="8817"/>
                      <a:pt x="1817" y="8881"/>
                      <a:pt x="1775" y="8944"/>
                    </a:cubicBezTo>
                    <a:cubicBezTo>
                      <a:pt x="1740" y="8997"/>
                      <a:pt x="1702" y="9050"/>
                      <a:pt x="1663" y="9104"/>
                    </a:cubicBezTo>
                    <a:cubicBezTo>
                      <a:pt x="1626" y="9154"/>
                      <a:pt x="1587" y="9206"/>
                      <a:pt x="1546" y="9258"/>
                    </a:cubicBezTo>
                    <a:cubicBezTo>
                      <a:pt x="1407" y="9434"/>
                      <a:pt x="1246" y="9617"/>
                      <a:pt x="1042" y="9832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42"/>
              <p:cNvSpPr/>
              <p:nvPr/>
            </p:nvSpPr>
            <p:spPr>
              <a:xfrm>
                <a:off x="4701240" y="1013760"/>
                <a:ext cx="2089800" cy="364392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10122" extrusionOk="0">
                    <a:moveTo>
                      <a:pt x="1093" y="9587"/>
                    </a:moveTo>
                    <a:cubicBezTo>
                      <a:pt x="984" y="9701"/>
                      <a:pt x="871" y="9816"/>
                      <a:pt x="762" y="9926"/>
                    </a:cubicBezTo>
                    <a:cubicBezTo>
                      <a:pt x="699" y="9990"/>
                      <a:pt x="634" y="10056"/>
                      <a:pt x="570" y="10122"/>
                    </a:cubicBezTo>
                    <a:lnTo>
                      <a:pt x="560" y="10112"/>
                    </a:lnTo>
                    <a:cubicBezTo>
                      <a:pt x="624" y="10046"/>
                      <a:pt x="689" y="9980"/>
                      <a:pt x="752" y="9917"/>
                    </a:cubicBezTo>
                    <a:cubicBezTo>
                      <a:pt x="861" y="9806"/>
                      <a:pt x="974" y="9692"/>
                      <a:pt x="1082" y="9578"/>
                    </a:cubicBezTo>
                    <a:cubicBezTo>
                      <a:pt x="1283" y="9367"/>
                      <a:pt x="1439" y="9189"/>
                      <a:pt x="1575" y="9017"/>
                    </a:cubicBezTo>
                    <a:cubicBezTo>
                      <a:pt x="1747" y="8798"/>
                      <a:pt x="1881" y="8595"/>
                      <a:pt x="1983" y="8395"/>
                    </a:cubicBezTo>
                    <a:cubicBezTo>
                      <a:pt x="2040" y="8284"/>
                      <a:pt x="2087" y="8169"/>
                      <a:pt x="2125" y="8051"/>
                    </a:cubicBezTo>
                    <a:cubicBezTo>
                      <a:pt x="2163" y="7933"/>
                      <a:pt x="2188" y="7811"/>
                      <a:pt x="2199" y="7687"/>
                    </a:cubicBezTo>
                    <a:cubicBezTo>
                      <a:pt x="2202" y="7647"/>
                      <a:pt x="2204" y="7606"/>
                      <a:pt x="2204" y="7565"/>
                    </a:cubicBezTo>
                    <a:cubicBezTo>
                      <a:pt x="2204" y="7357"/>
                      <a:pt x="2157" y="7152"/>
                      <a:pt x="2066" y="6965"/>
                    </a:cubicBezTo>
                    <a:cubicBezTo>
                      <a:pt x="2051" y="6935"/>
                      <a:pt x="2035" y="6905"/>
                      <a:pt x="2019" y="6875"/>
                    </a:cubicBezTo>
                    <a:cubicBezTo>
                      <a:pt x="1973" y="6797"/>
                      <a:pt x="1921" y="6724"/>
                      <a:pt x="1862" y="6656"/>
                    </a:cubicBezTo>
                    <a:cubicBezTo>
                      <a:pt x="1822" y="6609"/>
                      <a:pt x="1778" y="6564"/>
                      <a:pt x="1732" y="6523"/>
                    </a:cubicBezTo>
                    <a:cubicBezTo>
                      <a:pt x="1686" y="6481"/>
                      <a:pt x="1636" y="6441"/>
                      <a:pt x="1590" y="6403"/>
                    </a:cubicBezTo>
                    <a:cubicBezTo>
                      <a:pt x="1557" y="6377"/>
                      <a:pt x="1523" y="6351"/>
                      <a:pt x="1491" y="6325"/>
                    </a:cubicBezTo>
                    <a:lnTo>
                      <a:pt x="1443" y="6288"/>
                    </a:lnTo>
                    <a:lnTo>
                      <a:pt x="1429" y="6276"/>
                    </a:lnTo>
                    <a:cubicBezTo>
                      <a:pt x="1409" y="6261"/>
                      <a:pt x="1389" y="6245"/>
                      <a:pt x="1370" y="6229"/>
                    </a:cubicBezTo>
                    <a:lnTo>
                      <a:pt x="1301" y="6166"/>
                    </a:lnTo>
                    <a:cubicBezTo>
                      <a:pt x="1241" y="6112"/>
                      <a:pt x="1179" y="6057"/>
                      <a:pt x="1119" y="6004"/>
                    </a:cubicBezTo>
                    <a:cubicBezTo>
                      <a:pt x="1087" y="5976"/>
                      <a:pt x="1054" y="5947"/>
                      <a:pt x="1022" y="5918"/>
                    </a:cubicBezTo>
                    <a:cubicBezTo>
                      <a:pt x="945" y="5850"/>
                      <a:pt x="845" y="5759"/>
                      <a:pt x="746" y="5666"/>
                    </a:cubicBezTo>
                    <a:cubicBezTo>
                      <a:pt x="706" y="5627"/>
                      <a:pt x="659" y="5581"/>
                      <a:pt x="614" y="5534"/>
                    </a:cubicBezTo>
                    <a:cubicBezTo>
                      <a:pt x="565" y="5482"/>
                      <a:pt x="525" y="5437"/>
                      <a:pt x="490" y="5393"/>
                    </a:cubicBezTo>
                    <a:cubicBezTo>
                      <a:pt x="418" y="5304"/>
                      <a:pt x="353" y="5209"/>
                      <a:pt x="296" y="5109"/>
                    </a:cubicBezTo>
                    <a:cubicBezTo>
                      <a:pt x="228" y="4992"/>
                      <a:pt x="171" y="4869"/>
                      <a:pt x="126" y="4742"/>
                    </a:cubicBezTo>
                    <a:cubicBezTo>
                      <a:pt x="43" y="4508"/>
                      <a:pt x="0" y="4261"/>
                      <a:pt x="0" y="4013"/>
                    </a:cubicBezTo>
                    <a:cubicBezTo>
                      <a:pt x="0" y="4011"/>
                      <a:pt x="0" y="4009"/>
                      <a:pt x="0" y="4007"/>
                    </a:cubicBezTo>
                    <a:cubicBezTo>
                      <a:pt x="0" y="3949"/>
                      <a:pt x="2" y="3888"/>
                      <a:pt x="8" y="3820"/>
                    </a:cubicBezTo>
                    <a:cubicBezTo>
                      <a:pt x="9" y="3815"/>
                      <a:pt x="9" y="3809"/>
                      <a:pt x="10" y="3804"/>
                    </a:cubicBezTo>
                    <a:cubicBezTo>
                      <a:pt x="11" y="3794"/>
                      <a:pt x="12" y="3784"/>
                      <a:pt x="13" y="3774"/>
                    </a:cubicBezTo>
                    <a:lnTo>
                      <a:pt x="19" y="3727"/>
                    </a:lnTo>
                    <a:cubicBezTo>
                      <a:pt x="22" y="3696"/>
                      <a:pt x="28" y="3665"/>
                      <a:pt x="34" y="3635"/>
                    </a:cubicBezTo>
                    <a:cubicBezTo>
                      <a:pt x="58" y="3516"/>
                      <a:pt x="101" y="3402"/>
                      <a:pt x="162" y="3297"/>
                    </a:cubicBezTo>
                    <a:cubicBezTo>
                      <a:pt x="260" y="3127"/>
                      <a:pt x="402" y="2985"/>
                      <a:pt x="573" y="2886"/>
                    </a:cubicBezTo>
                    <a:cubicBezTo>
                      <a:pt x="624" y="2857"/>
                      <a:pt x="677" y="2831"/>
                      <a:pt x="732" y="2810"/>
                    </a:cubicBezTo>
                    <a:cubicBezTo>
                      <a:pt x="849" y="2765"/>
                      <a:pt x="973" y="2741"/>
                      <a:pt x="1099" y="2738"/>
                    </a:cubicBezTo>
                    <a:cubicBezTo>
                      <a:pt x="1107" y="2738"/>
                      <a:pt x="1116" y="2738"/>
                      <a:pt x="1124" y="2738"/>
                    </a:cubicBezTo>
                    <a:cubicBezTo>
                      <a:pt x="1178" y="2738"/>
                      <a:pt x="1233" y="2741"/>
                      <a:pt x="1286" y="2748"/>
                    </a:cubicBezTo>
                    <a:lnTo>
                      <a:pt x="1333" y="2753"/>
                    </a:lnTo>
                    <a:lnTo>
                      <a:pt x="1379" y="2760"/>
                    </a:lnTo>
                    <a:cubicBezTo>
                      <a:pt x="1403" y="2763"/>
                      <a:pt x="1428" y="2768"/>
                      <a:pt x="1451" y="2772"/>
                    </a:cubicBezTo>
                    <a:lnTo>
                      <a:pt x="1471" y="2776"/>
                    </a:lnTo>
                    <a:cubicBezTo>
                      <a:pt x="1484" y="2778"/>
                      <a:pt x="1496" y="2781"/>
                      <a:pt x="1508" y="2784"/>
                    </a:cubicBezTo>
                    <a:lnTo>
                      <a:pt x="1563" y="2796"/>
                    </a:lnTo>
                    <a:lnTo>
                      <a:pt x="1608" y="2808"/>
                    </a:lnTo>
                    <a:lnTo>
                      <a:pt x="1622" y="2812"/>
                    </a:lnTo>
                    <a:cubicBezTo>
                      <a:pt x="1633" y="2814"/>
                      <a:pt x="1643" y="2817"/>
                      <a:pt x="1654" y="2820"/>
                    </a:cubicBezTo>
                    <a:lnTo>
                      <a:pt x="1680" y="2828"/>
                    </a:lnTo>
                    <a:cubicBezTo>
                      <a:pt x="1701" y="2834"/>
                      <a:pt x="1722" y="2840"/>
                      <a:pt x="1743" y="2847"/>
                    </a:cubicBezTo>
                    <a:lnTo>
                      <a:pt x="1788" y="2861"/>
                    </a:lnTo>
                    <a:cubicBezTo>
                      <a:pt x="1797" y="2864"/>
                      <a:pt x="1807" y="2867"/>
                      <a:pt x="1817" y="2871"/>
                    </a:cubicBezTo>
                    <a:lnTo>
                      <a:pt x="1832" y="2876"/>
                    </a:lnTo>
                    <a:cubicBezTo>
                      <a:pt x="1945" y="2915"/>
                      <a:pt x="2058" y="2961"/>
                      <a:pt x="2179" y="3015"/>
                    </a:cubicBezTo>
                    <a:cubicBezTo>
                      <a:pt x="2407" y="3118"/>
                      <a:pt x="2624" y="3234"/>
                      <a:pt x="2845" y="3354"/>
                    </a:cubicBezTo>
                    <a:lnTo>
                      <a:pt x="2927" y="3396"/>
                    </a:lnTo>
                    <a:cubicBezTo>
                      <a:pt x="3115" y="3499"/>
                      <a:pt x="3310" y="3604"/>
                      <a:pt x="3509" y="3694"/>
                    </a:cubicBezTo>
                    <a:lnTo>
                      <a:pt x="3506" y="3700"/>
                    </a:lnTo>
                    <a:lnTo>
                      <a:pt x="3509" y="3694"/>
                    </a:lnTo>
                    <a:cubicBezTo>
                      <a:pt x="3564" y="3721"/>
                      <a:pt x="3620" y="3748"/>
                      <a:pt x="3679" y="3771"/>
                    </a:cubicBezTo>
                    <a:cubicBezTo>
                      <a:pt x="3699" y="3780"/>
                      <a:pt x="3720" y="3787"/>
                      <a:pt x="3740" y="3795"/>
                    </a:cubicBezTo>
                    <a:lnTo>
                      <a:pt x="3766" y="3804"/>
                    </a:lnTo>
                    <a:lnTo>
                      <a:pt x="3832" y="3826"/>
                    </a:lnTo>
                    <a:lnTo>
                      <a:pt x="3854" y="3833"/>
                    </a:lnTo>
                    <a:cubicBezTo>
                      <a:pt x="3913" y="3851"/>
                      <a:pt x="3973" y="3866"/>
                      <a:pt x="4034" y="3878"/>
                    </a:cubicBezTo>
                    <a:cubicBezTo>
                      <a:pt x="4095" y="3891"/>
                      <a:pt x="4157" y="3900"/>
                      <a:pt x="4218" y="3905"/>
                    </a:cubicBezTo>
                    <a:lnTo>
                      <a:pt x="4235" y="3907"/>
                    </a:lnTo>
                    <a:cubicBezTo>
                      <a:pt x="4245" y="3907"/>
                      <a:pt x="4255" y="3908"/>
                      <a:pt x="4265" y="3909"/>
                    </a:cubicBezTo>
                    <a:lnTo>
                      <a:pt x="4322" y="3911"/>
                    </a:lnTo>
                    <a:cubicBezTo>
                      <a:pt x="4349" y="3912"/>
                      <a:pt x="4377" y="3912"/>
                      <a:pt x="4404" y="3911"/>
                    </a:cubicBezTo>
                    <a:cubicBezTo>
                      <a:pt x="4466" y="3910"/>
                      <a:pt x="4528" y="3904"/>
                      <a:pt x="4589" y="3895"/>
                    </a:cubicBezTo>
                    <a:cubicBezTo>
                      <a:pt x="4712" y="3877"/>
                      <a:pt x="4831" y="3843"/>
                      <a:pt x="4945" y="3793"/>
                    </a:cubicBezTo>
                    <a:cubicBezTo>
                      <a:pt x="4990" y="3773"/>
                      <a:pt x="5034" y="3751"/>
                      <a:pt x="5077" y="3726"/>
                    </a:cubicBezTo>
                    <a:cubicBezTo>
                      <a:pt x="5141" y="3689"/>
                      <a:pt x="5203" y="3646"/>
                      <a:pt x="5261" y="3599"/>
                    </a:cubicBezTo>
                    <a:cubicBezTo>
                      <a:pt x="5356" y="3519"/>
                      <a:pt x="5441" y="3428"/>
                      <a:pt x="5512" y="3326"/>
                    </a:cubicBezTo>
                    <a:cubicBezTo>
                      <a:pt x="5536" y="3292"/>
                      <a:pt x="5558" y="3257"/>
                      <a:pt x="5579" y="3221"/>
                    </a:cubicBezTo>
                    <a:cubicBezTo>
                      <a:pt x="5620" y="3150"/>
                      <a:pt x="5655" y="3075"/>
                      <a:pt x="5684" y="2998"/>
                    </a:cubicBezTo>
                    <a:cubicBezTo>
                      <a:pt x="5728" y="2882"/>
                      <a:pt x="5758" y="2761"/>
                      <a:pt x="5774" y="2638"/>
                    </a:cubicBezTo>
                    <a:cubicBezTo>
                      <a:pt x="5806" y="2402"/>
                      <a:pt x="5793" y="2154"/>
                      <a:pt x="5734" y="1899"/>
                    </a:cubicBezTo>
                    <a:cubicBezTo>
                      <a:pt x="5679" y="1671"/>
                      <a:pt x="5587" y="1439"/>
                      <a:pt x="5461" y="1208"/>
                    </a:cubicBezTo>
                    <a:cubicBezTo>
                      <a:pt x="5451" y="1190"/>
                      <a:pt x="5441" y="1172"/>
                      <a:pt x="5431" y="1154"/>
                    </a:cubicBezTo>
                    <a:cubicBezTo>
                      <a:pt x="5426" y="1145"/>
                      <a:pt x="5421" y="1136"/>
                      <a:pt x="5415" y="1127"/>
                    </a:cubicBezTo>
                    <a:cubicBezTo>
                      <a:pt x="5410" y="1118"/>
                      <a:pt x="5404" y="1109"/>
                      <a:pt x="5399" y="1099"/>
                    </a:cubicBezTo>
                    <a:cubicBezTo>
                      <a:pt x="5389" y="1082"/>
                      <a:pt x="5378" y="1064"/>
                      <a:pt x="5367" y="1047"/>
                    </a:cubicBezTo>
                    <a:cubicBezTo>
                      <a:pt x="5335" y="993"/>
                      <a:pt x="5300" y="940"/>
                      <a:pt x="5267" y="890"/>
                    </a:cubicBezTo>
                    <a:cubicBezTo>
                      <a:pt x="5199" y="788"/>
                      <a:pt x="5125" y="686"/>
                      <a:pt x="5049" y="587"/>
                    </a:cubicBezTo>
                    <a:cubicBezTo>
                      <a:pt x="4905" y="397"/>
                      <a:pt x="4756" y="220"/>
                      <a:pt x="4576" y="9"/>
                    </a:cubicBezTo>
                    <a:lnTo>
                      <a:pt x="4587" y="0"/>
                    </a:lnTo>
                    <a:cubicBezTo>
                      <a:pt x="4766" y="211"/>
                      <a:pt x="4915" y="388"/>
                      <a:pt x="5061" y="578"/>
                    </a:cubicBezTo>
                    <a:cubicBezTo>
                      <a:pt x="5137" y="678"/>
                      <a:pt x="5210" y="780"/>
                      <a:pt x="5279" y="882"/>
                    </a:cubicBezTo>
                    <a:cubicBezTo>
                      <a:pt x="5312" y="932"/>
                      <a:pt x="5347" y="986"/>
                      <a:pt x="5379" y="1040"/>
                    </a:cubicBezTo>
                    <a:cubicBezTo>
                      <a:pt x="5390" y="1057"/>
                      <a:pt x="5401" y="1075"/>
                      <a:pt x="5411" y="1092"/>
                    </a:cubicBezTo>
                    <a:cubicBezTo>
                      <a:pt x="5416" y="1102"/>
                      <a:pt x="5422" y="1111"/>
                      <a:pt x="5427" y="1120"/>
                    </a:cubicBezTo>
                    <a:cubicBezTo>
                      <a:pt x="5432" y="1129"/>
                      <a:pt x="5438" y="1138"/>
                      <a:pt x="5443" y="1147"/>
                    </a:cubicBezTo>
                    <a:cubicBezTo>
                      <a:pt x="5453" y="1165"/>
                      <a:pt x="5463" y="1183"/>
                      <a:pt x="5473" y="1202"/>
                    </a:cubicBezTo>
                    <a:cubicBezTo>
                      <a:pt x="5600" y="1433"/>
                      <a:pt x="5692" y="1667"/>
                      <a:pt x="5748" y="1896"/>
                    </a:cubicBezTo>
                    <a:cubicBezTo>
                      <a:pt x="5807" y="2152"/>
                      <a:pt x="5820" y="2403"/>
                      <a:pt x="5788" y="2640"/>
                    </a:cubicBezTo>
                    <a:cubicBezTo>
                      <a:pt x="5771" y="2764"/>
                      <a:pt x="5741" y="2886"/>
                      <a:pt x="5697" y="3003"/>
                    </a:cubicBezTo>
                    <a:cubicBezTo>
                      <a:pt x="5668" y="3081"/>
                      <a:pt x="5632" y="3156"/>
                      <a:pt x="5591" y="3228"/>
                    </a:cubicBezTo>
                    <a:cubicBezTo>
                      <a:pt x="5570" y="3265"/>
                      <a:pt x="5547" y="3300"/>
                      <a:pt x="5523" y="3335"/>
                    </a:cubicBezTo>
                    <a:cubicBezTo>
                      <a:pt x="5451" y="3437"/>
                      <a:pt x="5366" y="3530"/>
                      <a:pt x="5270" y="3610"/>
                    </a:cubicBezTo>
                    <a:cubicBezTo>
                      <a:pt x="5211" y="3658"/>
                      <a:pt x="5149" y="3701"/>
                      <a:pt x="5084" y="3739"/>
                    </a:cubicBezTo>
                    <a:cubicBezTo>
                      <a:pt x="5041" y="3764"/>
                      <a:pt x="4997" y="3786"/>
                      <a:pt x="4951" y="3806"/>
                    </a:cubicBezTo>
                    <a:cubicBezTo>
                      <a:pt x="4836" y="3856"/>
                      <a:pt x="4715" y="3891"/>
                      <a:pt x="4591" y="3910"/>
                    </a:cubicBezTo>
                    <a:cubicBezTo>
                      <a:pt x="4530" y="3919"/>
                      <a:pt x="4467" y="3924"/>
                      <a:pt x="4405" y="3926"/>
                    </a:cubicBezTo>
                    <a:cubicBezTo>
                      <a:pt x="4393" y="3926"/>
                      <a:pt x="4381" y="3926"/>
                      <a:pt x="4369" y="3926"/>
                    </a:cubicBezTo>
                    <a:cubicBezTo>
                      <a:pt x="4353" y="3926"/>
                      <a:pt x="4337" y="3926"/>
                      <a:pt x="4322" y="3926"/>
                    </a:cubicBezTo>
                    <a:lnTo>
                      <a:pt x="4311" y="3926"/>
                    </a:lnTo>
                    <a:lnTo>
                      <a:pt x="4264" y="3923"/>
                    </a:lnTo>
                    <a:cubicBezTo>
                      <a:pt x="4254" y="3923"/>
                      <a:pt x="4244" y="3922"/>
                      <a:pt x="4234" y="3921"/>
                    </a:cubicBezTo>
                    <a:lnTo>
                      <a:pt x="4217" y="3920"/>
                    </a:lnTo>
                    <a:cubicBezTo>
                      <a:pt x="4155" y="3914"/>
                      <a:pt x="4093" y="3905"/>
                      <a:pt x="4032" y="3893"/>
                    </a:cubicBezTo>
                    <a:cubicBezTo>
                      <a:pt x="3971" y="3881"/>
                      <a:pt x="3910" y="3865"/>
                      <a:pt x="3850" y="3847"/>
                    </a:cubicBezTo>
                    <a:lnTo>
                      <a:pt x="3828" y="3840"/>
                    </a:lnTo>
                    <a:lnTo>
                      <a:pt x="3761" y="3818"/>
                    </a:lnTo>
                    <a:lnTo>
                      <a:pt x="3736" y="3808"/>
                    </a:lnTo>
                    <a:cubicBezTo>
                      <a:pt x="3716" y="3801"/>
                      <a:pt x="3694" y="3793"/>
                      <a:pt x="3674" y="3784"/>
                    </a:cubicBezTo>
                    <a:cubicBezTo>
                      <a:pt x="3615" y="3761"/>
                      <a:pt x="3558" y="3734"/>
                      <a:pt x="3503" y="3708"/>
                    </a:cubicBezTo>
                    <a:cubicBezTo>
                      <a:pt x="3305" y="3617"/>
                      <a:pt x="3109" y="3511"/>
                      <a:pt x="2921" y="3409"/>
                    </a:cubicBezTo>
                    <a:lnTo>
                      <a:pt x="2839" y="3365"/>
                    </a:lnTo>
                    <a:cubicBezTo>
                      <a:pt x="2618" y="3246"/>
                      <a:pt x="2401" y="3130"/>
                      <a:pt x="2174" y="3028"/>
                    </a:cubicBezTo>
                    <a:cubicBezTo>
                      <a:pt x="2053" y="2973"/>
                      <a:pt x="1940" y="2928"/>
                      <a:pt x="1828" y="2889"/>
                    </a:cubicBezTo>
                    <a:lnTo>
                      <a:pt x="1812" y="2883"/>
                    </a:lnTo>
                    <a:cubicBezTo>
                      <a:pt x="1803" y="2880"/>
                      <a:pt x="1793" y="2877"/>
                      <a:pt x="1784" y="2874"/>
                    </a:cubicBezTo>
                    <a:lnTo>
                      <a:pt x="1739" y="2860"/>
                    </a:lnTo>
                    <a:cubicBezTo>
                      <a:pt x="1719" y="2853"/>
                      <a:pt x="1697" y="2847"/>
                      <a:pt x="1677" y="2841"/>
                    </a:cubicBezTo>
                    <a:lnTo>
                      <a:pt x="1650" y="2833"/>
                    </a:lnTo>
                    <a:cubicBezTo>
                      <a:pt x="1640" y="2830"/>
                      <a:pt x="1629" y="2827"/>
                      <a:pt x="1619" y="2825"/>
                    </a:cubicBezTo>
                    <a:lnTo>
                      <a:pt x="1605" y="2821"/>
                    </a:lnTo>
                    <a:lnTo>
                      <a:pt x="1560" y="2809"/>
                    </a:lnTo>
                    <a:lnTo>
                      <a:pt x="1505" y="2797"/>
                    </a:lnTo>
                    <a:cubicBezTo>
                      <a:pt x="1493" y="2794"/>
                      <a:pt x="1481" y="2792"/>
                      <a:pt x="1469" y="2790"/>
                    </a:cubicBezTo>
                    <a:lnTo>
                      <a:pt x="1449" y="2786"/>
                    </a:lnTo>
                    <a:cubicBezTo>
                      <a:pt x="1425" y="2781"/>
                      <a:pt x="1401" y="2777"/>
                      <a:pt x="1377" y="2773"/>
                    </a:cubicBezTo>
                    <a:lnTo>
                      <a:pt x="1331" y="2766"/>
                    </a:lnTo>
                    <a:lnTo>
                      <a:pt x="1285" y="2761"/>
                    </a:lnTo>
                    <a:cubicBezTo>
                      <a:pt x="1232" y="2755"/>
                      <a:pt x="1178" y="2752"/>
                      <a:pt x="1125" y="2752"/>
                    </a:cubicBezTo>
                    <a:cubicBezTo>
                      <a:pt x="1116" y="2752"/>
                      <a:pt x="1108" y="2752"/>
                      <a:pt x="1100" y="2752"/>
                    </a:cubicBezTo>
                    <a:cubicBezTo>
                      <a:pt x="976" y="2754"/>
                      <a:pt x="853" y="2779"/>
                      <a:pt x="737" y="2823"/>
                    </a:cubicBezTo>
                    <a:cubicBezTo>
                      <a:pt x="683" y="2844"/>
                      <a:pt x="630" y="2869"/>
                      <a:pt x="580" y="2898"/>
                    </a:cubicBezTo>
                    <a:cubicBezTo>
                      <a:pt x="411" y="2995"/>
                      <a:pt x="271" y="3135"/>
                      <a:pt x="174" y="3304"/>
                    </a:cubicBezTo>
                    <a:cubicBezTo>
                      <a:pt x="114" y="3407"/>
                      <a:pt x="71" y="3520"/>
                      <a:pt x="47" y="3637"/>
                    </a:cubicBezTo>
                    <a:cubicBezTo>
                      <a:pt x="42" y="3667"/>
                      <a:pt x="36" y="3698"/>
                      <a:pt x="32" y="3729"/>
                    </a:cubicBezTo>
                    <a:lnTo>
                      <a:pt x="27" y="3775"/>
                    </a:lnTo>
                    <a:cubicBezTo>
                      <a:pt x="26" y="3785"/>
                      <a:pt x="25" y="3795"/>
                      <a:pt x="24" y="3805"/>
                    </a:cubicBezTo>
                    <a:cubicBezTo>
                      <a:pt x="23" y="3810"/>
                      <a:pt x="23" y="3816"/>
                      <a:pt x="22" y="3821"/>
                    </a:cubicBezTo>
                    <a:cubicBezTo>
                      <a:pt x="16" y="3888"/>
                      <a:pt x="14" y="3949"/>
                      <a:pt x="14" y="4007"/>
                    </a:cubicBezTo>
                    <a:cubicBezTo>
                      <a:pt x="14" y="4009"/>
                      <a:pt x="14" y="4011"/>
                      <a:pt x="14" y="4012"/>
                    </a:cubicBezTo>
                    <a:cubicBezTo>
                      <a:pt x="14" y="4259"/>
                      <a:pt x="56" y="4505"/>
                      <a:pt x="139" y="4737"/>
                    </a:cubicBezTo>
                    <a:cubicBezTo>
                      <a:pt x="184" y="4864"/>
                      <a:pt x="241" y="4985"/>
                      <a:pt x="308" y="5102"/>
                    </a:cubicBezTo>
                    <a:cubicBezTo>
                      <a:pt x="365" y="5201"/>
                      <a:pt x="429" y="5295"/>
                      <a:pt x="501" y="5384"/>
                    </a:cubicBezTo>
                    <a:lnTo>
                      <a:pt x="496" y="5388"/>
                    </a:lnTo>
                    <a:lnTo>
                      <a:pt x="501" y="5384"/>
                    </a:lnTo>
                    <a:cubicBezTo>
                      <a:pt x="536" y="5428"/>
                      <a:pt x="575" y="5472"/>
                      <a:pt x="624" y="5524"/>
                    </a:cubicBezTo>
                    <a:cubicBezTo>
                      <a:pt x="669" y="5571"/>
                      <a:pt x="716" y="5616"/>
                      <a:pt x="756" y="5655"/>
                    </a:cubicBezTo>
                    <a:cubicBezTo>
                      <a:pt x="854" y="5749"/>
                      <a:pt x="955" y="5839"/>
                      <a:pt x="1032" y="5907"/>
                    </a:cubicBezTo>
                    <a:cubicBezTo>
                      <a:pt x="1064" y="5936"/>
                      <a:pt x="1096" y="5965"/>
                      <a:pt x="1129" y="5993"/>
                    </a:cubicBezTo>
                    <a:cubicBezTo>
                      <a:pt x="1189" y="6046"/>
                      <a:pt x="1250" y="6101"/>
                      <a:pt x="1311" y="6155"/>
                    </a:cubicBezTo>
                    <a:lnTo>
                      <a:pt x="1380" y="6218"/>
                    </a:lnTo>
                    <a:cubicBezTo>
                      <a:pt x="1399" y="6234"/>
                      <a:pt x="1419" y="6250"/>
                      <a:pt x="1438" y="6265"/>
                    </a:cubicBezTo>
                    <a:lnTo>
                      <a:pt x="1452" y="6276"/>
                    </a:lnTo>
                    <a:lnTo>
                      <a:pt x="1500" y="6314"/>
                    </a:lnTo>
                    <a:cubicBezTo>
                      <a:pt x="1533" y="6339"/>
                      <a:pt x="1566" y="6366"/>
                      <a:pt x="1599" y="6392"/>
                    </a:cubicBezTo>
                    <a:cubicBezTo>
                      <a:pt x="1646" y="6430"/>
                      <a:pt x="1696" y="6470"/>
                      <a:pt x="1742" y="6512"/>
                    </a:cubicBezTo>
                    <a:cubicBezTo>
                      <a:pt x="1789" y="6554"/>
                      <a:pt x="1833" y="6599"/>
                      <a:pt x="1874" y="6646"/>
                    </a:cubicBezTo>
                    <a:cubicBezTo>
                      <a:pt x="1933" y="6715"/>
                      <a:pt x="1986" y="6789"/>
                      <a:pt x="2031" y="6868"/>
                    </a:cubicBezTo>
                    <a:cubicBezTo>
                      <a:pt x="2049" y="6898"/>
                      <a:pt x="2065" y="6928"/>
                      <a:pt x="2080" y="6959"/>
                    </a:cubicBezTo>
                    <a:cubicBezTo>
                      <a:pt x="2171" y="7147"/>
                      <a:pt x="2219" y="7355"/>
                      <a:pt x="2219" y="7564"/>
                    </a:cubicBezTo>
                    <a:cubicBezTo>
                      <a:pt x="2219" y="7606"/>
                      <a:pt x="2217" y="7647"/>
                      <a:pt x="2213" y="7688"/>
                    </a:cubicBezTo>
                    <a:cubicBezTo>
                      <a:pt x="2202" y="7813"/>
                      <a:pt x="2177" y="7936"/>
                      <a:pt x="2139" y="8055"/>
                    </a:cubicBezTo>
                    <a:cubicBezTo>
                      <a:pt x="2101" y="8174"/>
                      <a:pt x="2053" y="8289"/>
                      <a:pt x="1996" y="8401"/>
                    </a:cubicBezTo>
                    <a:cubicBezTo>
                      <a:pt x="1893" y="8601"/>
                      <a:pt x="1759" y="8806"/>
                      <a:pt x="1586" y="9025"/>
                    </a:cubicBezTo>
                    <a:cubicBezTo>
                      <a:pt x="1450" y="9197"/>
                      <a:pt x="1294" y="9376"/>
                      <a:pt x="1093" y="958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42"/>
              <p:cNvSpPr/>
              <p:nvPr/>
            </p:nvSpPr>
            <p:spPr>
              <a:xfrm>
                <a:off x="4635000" y="1056960"/>
                <a:ext cx="2090160" cy="35542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9873" extrusionOk="0">
                    <a:moveTo>
                      <a:pt x="1144" y="9340"/>
                    </a:moveTo>
                    <a:cubicBezTo>
                      <a:pt x="1036" y="9453"/>
                      <a:pt x="924" y="9566"/>
                      <a:pt x="815" y="9677"/>
                    </a:cubicBezTo>
                    <a:cubicBezTo>
                      <a:pt x="752" y="9741"/>
                      <a:pt x="687" y="9807"/>
                      <a:pt x="622" y="9873"/>
                    </a:cubicBezTo>
                    <a:lnTo>
                      <a:pt x="612" y="9864"/>
                    </a:lnTo>
                    <a:cubicBezTo>
                      <a:pt x="677" y="9798"/>
                      <a:pt x="742" y="9731"/>
                      <a:pt x="805" y="9667"/>
                    </a:cubicBezTo>
                    <a:cubicBezTo>
                      <a:pt x="914" y="9557"/>
                      <a:pt x="1026" y="9444"/>
                      <a:pt x="1133" y="9331"/>
                    </a:cubicBezTo>
                    <a:cubicBezTo>
                      <a:pt x="1329" y="9125"/>
                      <a:pt x="1482" y="8951"/>
                      <a:pt x="1614" y="8783"/>
                    </a:cubicBezTo>
                    <a:cubicBezTo>
                      <a:pt x="1780" y="8574"/>
                      <a:pt x="1906" y="8381"/>
                      <a:pt x="2003" y="8192"/>
                    </a:cubicBezTo>
                    <a:cubicBezTo>
                      <a:pt x="2055" y="8090"/>
                      <a:pt x="2099" y="7984"/>
                      <a:pt x="2134" y="7876"/>
                    </a:cubicBezTo>
                    <a:cubicBezTo>
                      <a:pt x="2167" y="7771"/>
                      <a:pt x="2190" y="7662"/>
                      <a:pt x="2199" y="7552"/>
                    </a:cubicBezTo>
                    <a:cubicBezTo>
                      <a:pt x="2203" y="7517"/>
                      <a:pt x="2204" y="7482"/>
                      <a:pt x="2204" y="7447"/>
                    </a:cubicBezTo>
                    <a:cubicBezTo>
                      <a:pt x="2204" y="7374"/>
                      <a:pt x="2198" y="7302"/>
                      <a:pt x="2184" y="7230"/>
                    </a:cubicBezTo>
                    <a:cubicBezTo>
                      <a:pt x="2175" y="7177"/>
                      <a:pt x="2162" y="7125"/>
                      <a:pt x="2145" y="7074"/>
                    </a:cubicBezTo>
                    <a:cubicBezTo>
                      <a:pt x="2128" y="7023"/>
                      <a:pt x="2108" y="6973"/>
                      <a:pt x="2085" y="6925"/>
                    </a:cubicBezTo>
                    <a:cubicBezTo>
                      <a:pt x="2072" y="6899"/>
                      <a:pt x="2058" y="6873"/>
                      <a:pt x="2043" y="6847"/>
                    </a:cubicBezTo>
                    <a:cubicBezTo>
                      <a:pt x="2004" y="6779"/>
                      <a:pt x="1959" y="6715"/>
                      <a:pt x="1907" y="6656"/>
                    </a:cubicBezTo>
                    <a:cubicBezTo>
                      <a:pt x="1872" y="6615"/>
                      <a:pt x="1834" y="6576"/>
                      <a:pt x="1793" y="6539"/>
                    </a:cubicBezTo>
                    <a:lnTo>
                      <a:pt x="1788" y="6534"/>
                    </a:lnTo>
                    <a:cubicBezTo>
                      <a:pt x="1785" y="6531"/>
                      <a:pt x="1781" y="6529"/>
                      <a:pt x="1778" y="6526"/>
                    </a:cubicBezTo>
                    <a:lnTo>
                      <a:pt x="1762" y="6512"/>
                    </a:lnTo>
                    <a:lnTo>
                      <a:pt x="1728" y="6483"/>
                    </a:lnTo>
                    <a:cubicBezTo>
                      <a:pt x="1707" y="6466"/>
                      <a:pt x="1684" y="6447"/>
                      <a:pt x="1659" y="6427"/>
                    </a:cubicBezTo>
                    <a:cubicBezTo>
                      <a:pt x="1627" y="6401"/>
                      <a:pt x="1596" y="6377"/>
                      <a:pt x="1562" y="6350"/>
                    </a:cubicBezTo>
                    <a:lnTo>
                      <a:pt x="1513" y="6312"/>
                    </a:lnTo>
                    <a:lnTo>
                      <a:pt x="1445" y="6257"/>
                    </a:lnTo>
                    <a:lnTo>
                      <a:pt x="1441" y="6254"/>
                    </a:lnTo>
                    <a:cubicBezTo>
                      <a:pt x="1438" y="6252"/>
                      <a:pt x="1435" y="6250"/>
                      <a:pt x="1433" y="6248"/>
                    </a:cubicBezTo>
                    <a:lnTo>
                      <a:pt x="1362" y="6183"/>
                    </a:lnTo>
                    <a:cubicBezTo>
                      <a:pt x="1302" y="6129"/>
                      <a:pt x="1241" y="6075"/>
                      <a:pt x="1182" y="6023"/>
                    </a:cubicBezTo>
                    <a:cubicBezTo>
                      <a:pt x="1149" y="5994"/>
                      <a:pt x="1116" y="5965"/>
                      <a:pt x="1083" y="5935"/>
                    </a:cubicBezTo>
                    <a:cubicBezTo>
                      <a:pt x="1006" y="5866"/>
                      <a:pt x="903" y="5774"/>
                      <a:pt x="803" y="5679"/>
                    </a:cubicBezTo>
                    <a:lnTo>
                      <a:pt x="789" y="5665"/>
                    </a:lnTo>
                    <a:cubicBezTo>
                      <a:pt x="771" y="5647"/>
                      <a:pt x="752" y="5629"/>
                      <a:pt x="734" y="5611"/>
                    </a:cubicBezTo>
                    <a:lnTo>
                      <a:pt x="699" y="5577"/>
                    </a:lnTo>
                    <a:lnTo>
                      <a:pt x="664" y="5541"/>
                    </a:lnTo>
                    <a:cubicBezTo>
                      <a:pt x="612" y="5485"/>
                      <a:pt x="569" y="5435"/>
                      <a:pt x="531" y="5388"/>
                    </a:cubicBezTo>
                    <a:cubicBezTo>
                      <a:pt x="453" y="5291"/>
                      <a:pt x="382" y="5189"/>
                      <a:pt x="320" y="5081"/>
                    </a:cubicBezTo>
                    <a:cubicBezTo>
                      <a:pt x="247" y="4954"/>
                      <a:pt x="186" y="4821"/>
                      <a:pt x="137" y="4684"/>
                    </a:cubicBezTo>
                    <a:cubicBezTo>
                      <a:pt x="46" y="4430"/>
                      <a:pt x="0" y="4162"/>
                      <a:pt x="0" y="3893"/>
                    </a:cubicBezTo>
                    <a:cubicBezTo>
                      <a:pt x="0" y="3891"/>
                      <a:pt x="0" y="3889"/>
                      <a:pt x="0" y="3887"/>
                    </a:cubicBezTo>
                    <a:cubicBezTo>
                      <a:pt x="0" y="3823"/>
                      <a:pt x="3" y="3756"/>
                      <a:pt x="9" y="3684"/>
                    </a:cubicBezTo>
                    <a:cubicBezTo>
                      <a:pt x="10" y="3678"/>
                      <a:pt x="10" y="3673"/>
                      <a:pt x="11" y="3667"/>
                    </a:cubicBezTo>
                    <a:cubicBezTo>
                      <a:pt x="12" y="3656"/>
                      <a:pt x="13" y="3644"/>
                      <a:pt x="14" y="3633"/>
                    </a:cubicBezTo>
                    <a:lnTo>
                      <a:pt x="20" y="3583"/>
                    </a:lnTo>
                    <a:cubicBezTo>
                      <a:pt x="21" y="3574"/>
                      <a:pt x="22" y="3566"/>
                      <a:pt x="24" y="3557"/>
                    </a:cubicBezTo>
                    <a:lnTo>
                      <a:pt x="28" y="3532"/>
                    </a:lnTo>
                    <a:cubicBezTo>
                      <a:pt x="29" y="3526"/>
                      <a:pt x="30" y="3520"/>
                      <a:pt x="31" y="3515"/>
                    </a:cubicBezTo>
                    <a:cubicBezTo>
                      <a:pt x="33" y="3503"/>
                      <a:pt x="35" y="3490"/>
                      <a:pt x="38" y="3478"/>
                    </a:cubicBezTo>
                    <a:cubicBezTo>
                      <a:pt x="66" y="3339"/>
                      <a:pt x="116" y="3206"/>
                      <a:pt x="187" y="3084"/>
                    </a:cubicBezTo>
                    <a:cubicBezTo>
                      <a:pt x="302" y="2885"/>
                      <a:pt x="466" y="2720"/>
                      <a:pt x="665" y="2606"/>
                    </a:cubicBezTo>
                    <a:cubicBezTo>
                      <a:pt x="725" y="2571"/>
                      <a:pt x="786" y="2542"/>
                      <a:pt x="850" y="2517"/>
                    </a:cubicBezTo>
                    <a:cubicBezTo>
                      <a:pt x="987" y="2465"/>
                      <a:pt x="1132" y="2437"/>
                      <a:pt x="1278" y="2434"/>
                    </a:cubicBezTo>
                    <a:lnTo>
                      <a:pt x="1288" y="2434"/>
                    </a:lnTo>
                    <a:cubicBezTo>
                      <a:pt x="1303" y="2434"/>
                      <a:pt x="1318" y="2433"/>
                      <a:pt x="1333" y="2434"/>
                    </a:cubicBezTo>
                    <a:lnTo>
                      <a:pt x="1374" y="2435"/>
                    </a:lnTo>
                    <a:cubicBezTo>
                      <a:pt x="1377" y="2435"/>
                      <a:pt x="1380" y="2435"/>
                      <a:pt x="1383" y="2435"/>
                    </a:cubicBezTo>
                    <a:lnTo>
                      <a:pt x="1439" y="2439"/>
                    </a:lnTo>
                    <a:lnTo>
                      <a:pt x="1447" y="2440"/>
                    </a:lnTo>
                    <a:cubicBezTo>
                      <a:pt x="1453" y="2440"/>
                      <a:pt x="1459" y="2441"/>
                      <a:pt x="1464" y="2441"/>
                    </a:cubicBezTo>
                    <a:lnTo>
                      <a:pt x="1541" y="2450"/>
                    </a:lnTo>
                    <a:lnTo>
                      <a:pt x="1591" y="2458"/>
                    </a:lnTo>
                    <a:cubicBezTo>
                      <a:pt x="1618" y="2461"/>
                      <a:pt x="1645" y="2467"/>
                      <a:pt x="1671" y="2472"/>
                    </a:cubicBezTo>
                    <a:lnTo>
                      <a:pt x="1691" y="2475"/>
                    </a:lnTo>
                    <a:cubicBezTo>
                      <a:pt x="1705" y="2478"/>
                      <a:pt x="1718" y="2481"/>
                      <a:pt x="1731" y="2484"/>
                    </a:cubicBezTo>
                    <a:lnTo>
                      <a:pt x="1790" y="2497"/>
                    </a:lnTo>
                    <a:lnTo>
                      <a:pt x="1839" y="2509"/>
                    </a:lnTo>
                    <a:lnTo>
                      <a:pt x="1853" y="2513"/>
                    </a:lnTo>
                    <a:cubicBezTo>
                      <a:pt x="1864" y="2516"/>
                      <a:pt x="1876" y="2519"/>
                      <a:pt x="1887" y="2522"/>
                    </a:cubicBezTo>
                    <a:lnTo>
                      <a:pt x="1915" y="2530"/>
                    </a:lnTo>
                    <a:cubicBezTo>
                      <a:pt x="1937" y="2537"/>
                      <a:pt x="1960" y="2543"/>
                      <a:pt x="1982" y="2551"/>
                    </a:cubicBezTo>
                    <a:lnTo>
                      <a:pt x="2030" y="2566"/>
                    </a:lnTo>
                    <a:cubicBezTo>
                      <a:pt x="2040" y="2569"/>
                      <a:pt x="2050" y="2573"/>
                      <a:pt x="2060" y="2576"/>
                    </a:cubicBezTo>
                    <a:lnTo>
                      <a:pt x="2076" y="2582"/>
                    </a:lnTo>
                    <a:cubicBezTo>
                      <a:pt x="2194" y="2623"/>
                      <a:pt x="2313" y="2671"/>
                      <a:pt x="2438" y="2727"/>
                    </a:cubicBezTo>
                    <a:cubicBezTo>
                      <a:pt x="2672" y="2832"/>
                      <a:pt x="2893" y="2950"/>
                      <a:pt x="3117" y="3071"/>
                    </a:cubicBezTo>
                    <a:lnTo>
                      <a:pt x="3169" y="3099"/>
                    </a:lnTo>
                    <a:cubicBezTo>
                      <a:pt x="3259" y="3148"/>
                      <a:pt x="3353" y="3198"/>
                      <a:pt x="3444" y="3247"/>
                    </a:cubicBezTo>
                    <a:cubicBezTo>
                      <a:pt x="3492" y="3271"/>
                      <a:pt x="3548" y="3301"/>
                      <a:pt x="3606" y="3330"/>
                    </a:cubicBezTo>
                    <a:lnTo>
                      <a:pt x="3647" y="3350"/>
                    </a:lnTo>
                    <a:lnTo>
                      <a:pt x="3729" y="3389"/>
                    </a:lnTo>
                    <a:lnTo>
                      <a:pt x="3772" y="3409"/>
                    </a:lnTo>
                    <a:lnTo>
                      <a:pt x="3769" y="3415"/>
                    </a:lnTo>
                    <a:lnTo>
                      <a:pt x="3772" y="3409"/>
                    </a:lnTo>
                    <a:lnTo>
                      <a:pt x="3822" y="3433"/>
                    </a:lnTo>
                    <a:cubicBezTo>
                      <a:pt x="3833" y="3438"/>
                      <a:pt x="3843" y="3443"/>
                      <a:pt x="3853" y="3447"/>
                    </a:cubicBezTo>
                    <a:lnTo>
                      <a:pt x="3892" y="3465"/>
                    </a:lnTo>
                    <a:cubicBezTo>
                      <a:pt x="3901" y="3468"/>
                      <a:pt x="3909" y="3472"/>
                      <a:pt x="3917" y="3475"/>
                    </a:cubicBezTo>
                    <a:lnTo>
                      <a:pt x="3932" y="3481"/>
                    </a:lnTo>
                    <a:cubicBezTo>
                      <a:pt x="3950" y="3488"/>
                      <a:pt x="3968" y="3495"/>
                      <a:pt x="3986" y="3502"/>
                    </a:cubicBezTo>
                    <a:lnTo>
                      <a:pt x="4011" y="3511"/>
                    </a:lnTo>
                    <a:lnTo>
                      <a:pt x="4071" y="3531"/>
                    </a:lnTo>
                    <a:lnTo>
                      <a:pt x="4092" y="3537"/>
                    </a:lnTo>
                    <a:cubicBezTo>
                      <a:pt x="4145" y="3554"/>
                      <a:pt x="4200" y="3567"/>
                      <a:pt x="4254" y="3578"/>
                    </a:cubicBezTo>
                    <a:cubicBezTo>
                      <a:pt x="4309" y="3589"/>
                      <a:pt x="4364" y="3597"/>
                      <a:pt x="4419" y="3602"/>
                    </a:cubicBezTo>
                    <a:lnTo>
                      <a:pt x="4434" y="3603"/>
                    </a:lnTo>
                    <a:cubicBezTo>
                      <a:pt x="4443" y="3604"/>
                      <a:pt x="4451" y="3605"/>
                      <a:pt x="4460" y="3605"/>
                    </a:cubicBezTo>
                    <a:lnTo>
                      <a:pt x="4501" y="3607"/>
                    </a:lnTo>
                    <a:lnTo>
                      <a:pt x="4515" y="3607"/>
                    </a:lnTo>
                    <a:cubicBezTo>
                      <a:pt x="4537" y="3608"/>
                      <a:pt x="4561" y="3608"/>
                      <a:pt x="4583" y="3607"/>
                    </a:cubicBezTo>
                    <a:cubicBezTo>
                      <a:pt x="4638" y="3606"/>
                      <a:pt x="4692" y="3602"/>
                      <a:pt x="4746" y="3594"/>
                    </a:cubicBezTo>
                    <a:cubicBezTo>
                      <a:pt x="4852" y="3578"/>
                      <a:pt x="4957" y="3548"/>
                      <a:pt x="5055" y="3505"/>
                    </a:cubicBezTo>
                    <a:cubicBezTo>
                      <a:pt x="5094" y="3487"/>
                      <a:pt x="5132" y="3468"/>
                      <a:pt x="5169" y="3447"/>
                    </a:cubicBezTo>
                    <a:cubicBezTo>
                      <a:pt x="5225" y="3415"/>
                      <a:pt x="5278" y="3378"/>
                      <a:pt x="5328" y="3337"/>
                    </a:cubicBezTo>
                    <a:cubicBezTo>
                      <a:pt x="5410" y="3268"/>
                      <a:pt x="5483" y="3189"/>
                      <a:pt x="5545" y="3101"/>
                    </a:cubicBezTo>
                    <a:cubicBezTo>
                      <a:pt x="5566" y="3071"/>
                      <a:pt x="5585" y="3040"/>
                      <a:pt x="5603" y="3009"/>
                    </a:cubicBezTo>
                    <a:cubicBezTo>
                      <a:pt x="5640" y="2946"/>
                      <a:pt x="5670" y="2881"/>
                      <a:pt x="5696" y="2813"/>
                    </a:cubicBezTo>
                    <a:cubicBezTo>
                      <a:pt x="5735" y="2710"/>
                      <a:pt x="5761" y="2602"/>
                      <a:pt x="5776" y="2493"/>
                    </a:cubicBezTo>
                    <a:cubicBezTo>
                      <a:pt x="5784" y="2438"/>
                      <a:pt x="5788" y="2382"/>
                      <a:pt x="5790" y="2326"/>
                    </a:cubicBezTo>
                    <a:cubicBezTo>
                      <a:pt x="5792" y="2276"/>
                      <a:pt x="5791" y="2221"/>
                      <a:pt x="5788" y="2157"/>
                    </a:cubicBezTo>
                    <a:lnTo>
                      <a:pt x="5785" y="2115"/>
                    </a:lnTo>
                    <a:lnTo>
                      <a:pt x="5781" y="2073"/>
                    </a:lnTo>
                    <a:cubicBezTo>
                      <a:pt x="5780" y="2060"/>
                      <a:pt x="5778" y="2048"/>
                      <a:pt x="5777" y="2035"/>
                    </a:cubicBezTo>
                    <a:lnTo>
                      <a:pt x="5776" y="2030"/>
                    </a:lnTo>
                    <a:cubicBezTo>
                      <a:pt x="5775" y="2025"/>
                      <a:pt x="5775" y="2020"/>
                      <a:pt x="5774" y="2015"/>
                    </a:cubicBezTo>
                    <a:cubicBezTo>
                      <a:pt x="5773" y="2006"/>
                      <a:pt x="5772" y="1997"/>
                      <a:pt x="5771" y="1988"/>
                    </a:cubicBezTo>
                    <a:lnTo>
                      <a:pt x="5768" y="1970"/>
                    </a:lnTo>
                    <a:cubicBezTo>
                      <a:pt x="5764" y="1948"/>
                      <a:pt x="5761" y="1926"/>
                      <a:pt x="5756" y="1904"/>
                    </a:cubicBezTo>
                    <a:cubicBezTo>
                      <a:pt x="5755" y="1899"/>
                      <a:pt x="5754" y="1894"/>
                      <a:pt x="5753" y="1889"/>
                    </a:cubicBezTo>
                    <a:cubicBezTo>
                      <a:pt x="5752" y="1880"/>
                      <a:pt x="5750" y="1871"/>
                      <a:pt x="5748" y="1862"/>
                    </a:cubicBezTo>
                    <a:lnTo>
                      <a:pt x="5739" y="1821"/>
                    </a:lnTo>
                    <a:cubicBezTo>
                      <a:pt x="5737" y="1812"/>
                      <a:pt x="5735" y="1803"/>
                      <a:pt x="5732" y="1794"/>
                    </a:cubicBezTo>
                    <a:cubicBezTo>
                      <a:pt x="5731" y="1789"/>
                      <a:pt x="5730" y="1785"/>
                      <a:pt x="5728" y="1780"/>
                    </a:cubicBezTo>
                    <a:cubicBezTo>
                      <a:pt x="5727" y="1775"/>
                      <a:pt x="5726" y="1770"/>
                      <a:pt x="5725" y="1765"/>
                    </a:cubicBezTo>
                    <a:cubicBezTo>
                      <a:pt x="5723" y="1756"/>
                      <a:pt x="5720" y="1748"/>
                      <a:pt x="5718" y="1739"/>
                    </a:cubicBezTo>
                    <a:lnTo>
                      <a:pt x="5714" y="1726"/>
                    </a:lnTo>
                    <a:cubicBezTo>
                      <a:pt x="5707" y="1703"/>
                      <a:pt x="5700" y="1679"/>
                      <a:pt x="5693" y="1656"/>
                    </a:cubicBezTo>
                    <a:cubicBezTo>
                      <a:pt x="5677" y="1606"/>
                      <a:pt x="5658" y="1555"/>
                      <a:pt x="5634" y="1493"/>
                    </a:cubicBezTo>
                    <a:lnTo>
                      <a:pt x="5617" y="1453"/>
                    </a:lnTo>
                    <a:cubicBezTo>
                      <a:pt x="5614" y="1444"/>
                      <a:pt x="5610" y="1436"/>
                      <a:pt x="5606" y="1427"/>
                    </a:cubicBezTo>
                    <a:lnTo>
                      <a:pt x="5600" y="1412"/>
                    </a:lnTo>
                    <a:cubicBezTo>
                      <a:pt x="5592" y="1394"/>
                      <a:pt x="5583" y="1375"/>
                      <a:pt x="5575" y="1357"/>
                    </a:cubicBezTo>
                    <a:cubicBezTo>
                      <a:pt x="5571" y="1349"/>
                      <a:pt x="5567" y="1341"/>
                      <a:pt x="5564" y="1333"/>
                    </a:cubicBezTo>
                    <a:cubicBezTo>
                      <a:pt x="5541" y="1286"/>
                      <a:pt x="5514" y="1231"/>
                      <a:pt x="5483" y="1176"/>
                    </a:cubicBezTo>
                    <a:cubicBezTo>
                      <a:pt x="5475" y="1159"/>
                      <a:pt x="5465" y="1142"/>
                      <a:pt x="5456" y="1126"/>
                    </a:cubicBezTo>
                    <a:cubicBezTo>
                      <a:pt x="5450" y="1117"/>
                      <a:pt x="5446" y="1108"/>
                      <a:pt x="5440" y="1099"/>
                    </a:cubicBezTo>
                    <a:cubicBezTo>
                      <a:pt x="5435" y="1090"/>
                      <a:pt x="5430" y="1081"/>
                      <a:pt x="5425" y="1072"/>
                    </a:cubicBezTo>
                    <a:cubicBezTo>
                      <a:pt x="5415" y="1056"/>
                      <a:pt x="5405" y="1039"/>
                      <a:pt x="5395" y="1023"/>
                    </a:cubicBezTo>
                    <a:cubicBezTo>
                      <a:pt x="5364" y="972"/>
                      <a:pt x="5332" y="922"/>
                      <a:pt x="5299" y="872"/>
                    </a:cubicBezTo>
                    <a:cubicBezTo>
                      <a:pt x="5232" y="773"/>
                      <a:pt x="5161" y="675"/>
                      <a:pt x="5088" y="579"/>
                    </a:cubicBezTo>
                    <a:cubicBezTo>
                      <a:pt x="4945" y="392"/>
                      <a:pt x="4792" y="210"/>
                      <a:pt x="4621" y="9"/>
                    </a:cubicBezTo>
                    <a:lnTo>
                      <a:pt x="4631" y="0"/>
                    </a:lnTo>
                    <a:cubicBezTo>
                      <a:pt x="4803" y="201"/>
                      <a:pt x="4956" y="383"/>
                      <a:pt x="5099" y="570"/>
                    </a:cubicBezTo>
                    <a:cubicBezTo>
                      <a:pt x="5173" y="666"/>
                      <a:pt x="5244" y="765"/>
                      <a:pt x="5310" y="864"/>
                    </a:cubicBezTo>
                    <a:cubicBezTo>
                      <a:pt x="5344" y="915"/>
                      <a:pt x="5376" y="965"/>
                      <a:pt x="5407" y="1016"/>
                    </a:cubicBezTo>
                    <a:cubicBezTo>
                      <a:pt x="5417" y="1032"/>
                      <a:pt x="5427" y="1049"/>
                      <a:pt x="5437" y="1065"/>
                    </a:cubicBezTo>
                    <a:cubicBezTo>
                      <a:pt x="5442" y="1074"/>
                      <a:pt x="5447" y="1083"/>
                      <a:pt x="5452" y="1092"/>
                    </a:cubicBezTo>
                    <a:cubicBezTo>
                      <a:pt x="5458" y="1101"/>
                      <a:pt x="5463" y="1110"/>
                      <a:pt x="5468" y="1119"/>
                    </a:cubicBezTo>
                    <a:cubicBezTo>
                      <a:pt x="5477" y="1136"/>
                      <a:pt x="5487" y="1153"/>
                      <a:pt x="5496" y="1170"/>
                    </a:cubicBezTo>
                    <a:cubicBezTo>
                      <a:pt x="5526" y="1224"/>
                      <a:pt x="5554" y="1280"/>
                      <a:pt x="5577" y="1327"/>
                    </a:cubicBezTo>
                    <a:cubicBezTo>
                      <a:pt x="5581" y="1335"/>
                      <a:pt x="5584" y="1343"/>
                      <a:pt x="5588" y="1351"/>
                    </a:cubicBezTo>
                    <a:cubicBezTo>
                      <a:pt x="5596" y="1369"/>
                      <a:pt x="5605" y="1388"/>
                      <a:pt x="5613" y="1407"/>
                    </a:cubicBezTo>
                    <a:lnTo>
                      <a:pt x="5619" y="1422"/>
                    </a:lnTo>
                    <a:cubicBezTo>
                      <a:pt x="5623" y="1430"/>
                      <a:pt x="5627" y="1439"/>
                      <a:pt x="5630" y="1448"/>
                    </a:cubicBezTo>
                    <a:lnTo>
                      <a:pt x="5647" y="1488"/>
                    </a:lnTo>
                    <a:cubicBezTo>
                      <a:pt x="5671" y="1550"/>
                      <a:pt x="5691" y="1602"/>
                      <a:pt x="5706" y="1652"/>
                    </a:cubicBezTo>
                    <a:cubicBezTo>
                      <a:pt x="5714" y="1675"/>
                      <a:pt x="5721" y="1699"/>
                      <a:pt x="5728" y="1722"/>
                    </a:cubicBezTo>
                    <a:lnTo>
                      <a:pt x="5732" y="1735"/>
                    </a:lnTo>
                    <a:cubicBezTo>
                      <a:pt x="5734" y="1744"/>
                      <a:pt x="5736" y="1753"/>
                      <a:pt x="5739" y="1762"/>
                    </a:cubicBezTo>
                    <a:cubicBezTo>
                      <a:pt x="5740" y="1767"/>
                      <a:pt x="5741" y="1772"/>
                      <a:pt x="5743" y="1776"/>
                    </a:cubicBezTo>
                    <a:cubicBezTo>
                      <a:pt x="5744" y="1781"/>
                      <a:pt x="5745" y="1786"/>
                      <a:pt x="5746" y="1790"/>
                    </a:cubicBezTo>
                    <a:cubicBezTo>
                      <a:pt x="5749" y="1800"/>
                      <a:pt x="5751" y="1809"/>
                      <a:pt x="5753" y="1818"/>
                    </a:cubicBezTo>
                    <a:lnTo>
                      <a:pt x="5762" y="1860"/>
                    </a:lnTo>
                    <a:cubicBezTo>
                      <a:pt x="5764" y="1868"/>
                      <a:pt x="5766" y="1878"/>
                      <a:pt x="5768" y="1887"/>
                    </a:cubicBezTo>
                    <a:cubicBezTo>
                      <a:pt x="5769" y="1892"/>
                      <a:pt x="5770" y="1897"/>
                      <a:pt x="5771" y="1902"/>
                    </a:cubicBezTo>
                    <a:cubicBezTo>
                      <a:pt x="5775" y="1924"/>
                      <a:pt x="5779" y="1946"/>
                      <a:pt x="5782" y="1968"/>
                    </a:cubicBezTo>
                    <a:lnTo>
                      <a:pt x="5785" y="1987"/>
                    </a:lnTo>
                    <a:cubicBezTo>
                      <a:pt x="5786" y="1996"/>
                      <a:pt x="5788" y="2005"/>
                      <a:pt x="5789" y="2014"/>
                    </a:cubicBezTo>
                    <a:cubicBezTo>
                      <a:pt x="5789" y="2019"/>
                      <a:pt x="5790" y="2024"/>
                      <a:pt x="5791" y="2029"/>
                    </a:cubicBezTo>
                    <a:lnTo>
                      <a:pt x="5791" y="2034"/>
                    </a:lnTo>
                    <a:cubicBezTo>
                      <a:pt x="5793" y="2047"/>
                      <a:pt x="5795" y="2059"/>
                      <a:pt x="5796" y="2072"/>
                    </a:cubicBezTo>
                    <a:lnTo>
                      <a:pt x="5800" y="2114"/>
                    </a:lnTo>
                    <a:lnTo>
                      <a:pt x="5803" y="2157"/>
                    </a:lnTo>
                    <a:cubicBezTo>
                      <a:pt x="5806" y="2221"/>
                      <a:pt x="5807" y="2277"/>
                      <a:pt x="5805" y="2327"/>
                    </a:cubicBezTo>
                    <a:cubicBezTo>
                      <a:pt x="5803" y="2384"/>
                      <a:pt x="5798" y="2440"/>
                      <a:pt x="5790" y="2496"/>
                    </a:cubicBezTo>
                    <a:cubicBezTo>
                      <a:pt x="5776" y="2606"/>
                      <a:pt x="5748" y="2714"/>
                      <a:pt x="5709" y="2819"/>
                    </a:cubicBezTo>
                    <a:cubicBezTo>
                      <a:pt x="5684" y="2887"/>
                      <a:pt x="5652" y="2953"/>
                      <a:pt x="5616" y="3017"/>
                    </a:cubicBezTo>
                    <a:cubicBezTo>
                      <a:pt x="5598" y="3048"/>
                      <a:pt x="5578" y="3079"/>
                      <a:pt x="5557" y="3110"/>
                    </a:cubicBezTo>
                    <a:cubicBezTo>
                      <a:pt x="5495" y="3198"/>
                      <a:pt x="5421" y="3279"/>
                      <a:pt x="5338" y="3348"/>
                    </a:cubicBezTo>
                    <a:cubicBezTo>
                      <a:pt x="5287" y="3390"/>
                      <a:pt x="5234" y="3427"/>
                      <a:pt x="5177" y="3460"/>
                    </a:cubicBezTo>
                    <a:cubicBezTo>
                      <a:pt x="5140" y="3481"/>
                      <a:pt x="5102" y="3501"/>
                      <a:pt x="5062" y="3518"/>
                    </a:cubicBezTo>
                    <a:cubicBezTo>
                      <a:pt x="4962" y="3562"/>
                      <a:pt x="4857" y="3592"/>
                      <a:pt x="4749" y="3608"/>
                    </a:cubicBezTo>
                    <a:cubicBezTo>
                      <a:pt x="4695" y="3616"/>
                      <a:pt x="4640" y="3621"/>
                      <a:pt x="4585" y="3622"/>
                    </a:cubicBezTo>
                    <a:cubicBezTo>
                      <a:pt x="4575" y="3623"/>
                      <a:pt x="4564" y="3623"/>
                      <a:pt x="4554" y="3623"/>
                    </a:cubicBezTo>
                    <a:cubicBezTo>
                      <a:pt x="4541" y="3623"/>
                      <a:pt x="4528" y="3622"/>
                      <a:pt x="4516" y="3622"/>
                    </a:cubicBezTo>
                    <a:lnTo>
                      <a:pt x="4502" y="3622"/>
                    </a:lnTo>
                    <a:lnTo>
                      <a:pt x="4460" y="3620"/>
                    </a:lnTo>
                    <a:cubicBezTo>
                      <a:pt x="4451" y="3620"/>
                      <a:pt x="4442" y="3619"/>
                      <a:pt x="4434" y="3618"/>
                    </a:cubicBezTo>
                    <a:lnTo>
                      <a:pt x="4419" y="3617"/>
                    </a:lnTo>
                    <a:cubicBezTo>
                      <a:pt x="4363" y="3612"/>
                      <a:pt x="4307" y="3604"/>
                      <a:pt x="4253" y="3593"/>
                    </a:cubicBezTo>
                    <a:cubicBezTo>
                      <a:pt x="4197" y="3582"/>
                      <a:pt x="4142" y="3568"/>
                      <a:pt x="4088" y="3551"/>
                    </a:cubicBezTo>
                    <a:lnTo>
                      <a:pt x="4068" y="3545"/>
                    </a:lnTo>
                    <a:lnTo>
                      <a:pt x="4008" y="3525"/>
                    </a:lnTo>
                    <a:lnTo>
                      <a:pt x="3983" y="3516"/>
                    </a:lnTo>
                    <a:cubicBezTo>
                      <a:pt x="3964" y="3509"/>
                      <a:pt x="3946" y="3502"/>
                      <a:pt x="3927" y="3494"/>
                    </a:cubicBezTo>
                    <a:lnTo>
                      <a:pt x="3913" y="3488"/>
                    </a:lnTo>
                    <a:cubicBezTo>
                      <a:pt x="3905" y="3485"/>
                      <a:pt x="3896" y="3482"/>
                      <a:pt x="3888" y="3478"/>
                    </a:cubicBezTo>
                    <a:lnTo>
                      <a:pt x="3848" y="3461"/>
                    </a:lnTo>
                    <a:cubicBezTo>
                      <a:pt x="3838" y="3456"/>
                      <a:pt x="3828" y="3451"/>
                      <a:pt x="3817" y="3446"/>
                    </a:cubicBezTo>
                    <a:lnTo>
                      <a:pt x="3767" y="3422"/>
                    </a:lnTo>
                    <a:lnTo>
                      <a:pt x="3683" y="3383"/>
                    </a:lnTo>
                    <a:lnTo>
                      <a:pt x="3642" y="3363"/>
                    </a:lnTo>
                    <a:lnTo>
                      <a:pt x="3601" y="3343"/>
                    </a:lnTo>
                    <a:cubicBezTo>
                      <a:pt x="3543" y="3314"/>
                      <a:pt x="3486" y="3285"/>
                      <a:pt x="3438" y="3260"/>
                    </a:cubicBezTo>
                    <a:cubicBezTo>
                      <a:pt x="3347" y="3212"/>
                      <a:pt x="3254" y="3161"/>
                      <a:pt x="3163" y="3112"/>
                    </a:cubicBezTo>
                    <a:lnTo>
                      <a:pt x="3111" y="3084"/>
                    </a:lnTo>
                    <a:cubicBezTo>
                      <a:pt x="2887" y="2963"/>
                      <a:pt x="2667" y="2846"/>
                      <a:pt x="2434" y="2741"/>
                    </a:cubicBezTo>
                    <a:cubicBezTo>
                      <a:pt x="2309" y="2684"/>
                      <a:pt x="2191" y="2637"/>
                      <a:pt x="2073" y="2596"/>
                    </a:cubicBezTo>
                    <a:lnTo>
                      <a:pt x="2057" y="2590"/>
                    </a:lnTo>
                    <a:cubicBezTo>
                      <a:pt x="2046" y="2587"/>
                      <a:pt x="2036" y="2583"/>
                      <a:pt x="2026" y="2580"/>
                    </a:cubicBezTo>
                    <a:lnTo>
                      <a:pt x="1979" y="2565"/>
                    </a:lnTo>
                    <a:cubicBezTo>
                      <a:pt x="1957" y="2557"/>
                      <a:pt x="1934" y="2551"/>
                      <a:pt x="1912" y="2544"/>
                    </a:cubicBezTo>
                    <a:lnTo>
                      <a:pt x="1884" y="2536"/>
                    </a:lnTo>
                    <a:cubicBezTo>
                      <a:pt x="1873" y="2533"/>
                      <a:pt x="1861" y="2530"/>
                      <a:pt x="1850" y="2527"/>
                    </a:cubicBezTo>
                    <a:lnTo>
                      <a:pt x="1836" y="2524"/>
                    </a:lnTo>
                    <a:lnTo>
                      <a:pt x="1787" y="2511"/>
                    </a:lnTo>
                    <a:lnTo>
                      <a:pt x="1729" y="2498"/>
                    </a:lnTo>
                    <a:cubicBezTo>
                      <a:pt x="1716" y="2495"/>
                      <a:pt x="1703" y="2492"/>
                      <a:pt x="1690" y="2490"/>
                    </a:cubicBezTo>
                    <a:lnTo>
                      <a:pt x="1670" y="2486"/>
                    </a:lnTo>
                    <a:cubicBezTo>
                      <a:pt x="1644" y="2481"/>
                      <a:pt x="1617" y="2476"/>
                      <a:pt x="1590" y="2472"/>
                    </a:cubicBezTo>
                    <a:lnTo>
                      <a:pt x="1540" y="2464"/>
                    </a:lnTo>
                    <a:lnTo>
                      <a:pt x="1464" y="2456"/>
                    </a:lnTo>
                    <a:cubicBezTo>
                      <a:pt x="1458" y="2455"/>
                      <a:pt x="1453" y="2455"/>
                      <a:pt x="1447" y="2454"/>
                    </a:cubicBezTo>
                    <a:lnTo>
                      <a:pt x="1438" y="2454"/>
                    </a:lnTo>
                    <a:lnTo>
                      <a:pt x="1383" y="2450"/>
                    </a:lnTo>
                    <a:cubicBezTo>
                      <a:pt x="1380" y="2449"/>
                      <a:pt x="1377" y="2449"/>
                      <a:pt x="1374" y="2449"/>
                    </a:cubicBezTo>
                    <a:lnTo>
                      <a:pt x="1334" y="2448"/>
                    </a:lnTo>
                    <a:cubicBezTo>
                      <a:pt x="1319" y="2447"/>
                      <a:pt x="1304" y="2448"/>
                      <a:pt x="1289" y="2448"/>
                    </a:cubicBezTo>
                    <a:lnTo>
                      <a:pt x="1280" y="2448"/>
                    </a:lnTo>
                    <a:cubicBezTo>
                      <a:pt x="1135" y="2451"/>
                      <a:pt x="992" y="2479"/>
                      <a:pt x="856" y="2531"/>
                    </a:cubicBezTo>
                    <a:cubicBezTo>
                      <a:pt x="793" y="2556"/>
                      <a:pt x="731" y="2585"/>
                      <a:pt x="672" y="2619"/>
                    </a:cubicBezTo>
                    <a:cubicBezTo>
                      <a:pt x="476" y="2732"/>
                      <a:pt x="313" y="2896"/>
                      <a:pt x="199" y="3092"/>
                    </a:cubicBezTo>
                    <a:cubicBezTo>
                      <a:pt x="129" y="3213"/>
                      <a:pt x="80" y="3344"/>
                      <a:pt x="52" y="3480"/>
                    </a:cubicBezTo>
                    <a:cubicBezTo>
                      <a:pt x="49" y="3492"/>
                      <a:pt x="47" y="3505"/>
                      <a:pt x="45" y="3517"/>
                    </a:cubicBezTo>
                    <a:cubicBezTo>
                      <a:pt x="44" y="3523"/>
                      <a:pt x="43" y="3528"/>
                      <a:pt x="42" y="3534"/>
                    </a:cubicBezTo>
                    <a:lnTo>
                      <a:pt x="38" y="3559"/>
                    </a:lnTo>
                    <a:cubicBezTo>
                      <a:pt x="37" y="3568"/>
                      <a:pt x="36" y="3576"/>
                      <a:pt x="35" y="3584"/>
                    </a:cubicBezTo>
                    <a:lnTo>
                      <a:pt x="28" y="3635"/>
                    </a:lnTo>
                    <a:cubicBezTo>
                      <a:pt x="27" y="3646"/>
                      <a:pt x="26" y="3657"/>
                      <a:pt x="25" y="3668"/>
                    </a:cubicBezTo>
                    <a:cubicBezTo>
                      <a:pt x="24" y="3674"/>
                      <a:pt x="24" y="3679"/>
                      <a:pt x="23" y="3685"/>
                    </a:cubicBezTo>
                    <a:cubicBezTo>
                      <a:pt x="17" y="3757"/>
                      <a:pt x="14" y="3823"/>
                      <a:pt x="14" y="3887"/>
                    </a:cubicBezTo>
                    <a:cubicBezTo>
                      <a:pt x="14" y="3889"/>
                      <a:pt x="14" y="3891"/>
                      <a:pt x="14" y="3893"/>
                    </a:cubicBezTo>
                    <a:cubicBezTo>
                      <a:pt x="14" y="4161"/>
                      <a:pt x="60" y="4427"/>
                      <a:pt x="150" y="4679"/>
                    </a:cubicBezTo>
                    <a:cubicBezTo>
                      <a:pt x="199" y="4816"/>
                      <a:pt x="260" y="4948"/>
                      <a:pt x="333" y="5074"/>
                    </a:cubicBezTo>
                    <a:cubicBezTo>
                      <a:pt x="394" y="5181"/>
                      <a:pt x="464" y="5283"/>
                      <a:pt x="542" y="5379"/>
                    </a:cubicBezTo>
                    <a:cubicBezTo>
                      <a:pt x="579" y="5426"/>
                      <a:pt x="623" y="5475"/>
                      <a:pt x="674" y="5530"/>
                    </a:cubicBezTo>
                    <a:lnTo>
                      <a:pt x="727" y="5584"/>
                    </a:lnTo>
                    <a:lnTo>
                      <a:pt x="744" y="5601"/>
                    </a:lnTo>
                    <a:cubicBezTo>
                      <a:pt x="762" y="5619"/>
                      <a:pt x="781" y="5637"/>
                      <a:pt x="799" y="5654"/>
                    </a:cubicBezTo>
                    <a:lnTo>
                      <a:pt x="813" y="5668"/>
                    </a:lnTo>
                    <a:cubicBezTo>
                      <a:pt x="913" y="5764"/>
                      <a:pt x="1015" y="5855"/>
                      <a:pt x="1093" y="5924"/>
                    </a:cubicBezTo>
                    <a:cubicBezTo>
                      <a:pt x="1126" y="5953"/>
                      <a:pt x="1158" y="5982"/>
                      <a:pt x="1191" y="6011"/>
                    </a:cubicBezTo>
                    <a:cubicBezTo>
                      <a:pt x="1250" y="6064"/>
                      <a:pt x="1312" y="6119"/>
                      <a:pt x="1371" y="6172"/>
                    </a:cubicBezTo>
                    <a:lnTo>
                      <a:pt x="1443" y="6237"/>
                    </a:lnTo>
                    <a:cubicBezTo>
                      <a:pt x="1445" y="6239"/>
                      <a:pt x="1448" y="6241"/>
                      <a:pt x="1450" y="6243"/>
                    </a:cubicBezTo>
                    <a:lnTo>
                      <a:pt x="1454" y="6246"/>
                    </a:lnTo>
                    <a:lnTo>
                      <a:pt x="1485" y="6271"/>
                    </a:lnTo>
                    <a:lnTo>
                      <a:pt x="1522" y="6301"/>
                    </a:lnTo>
                    <a:lnTo>
                      <a:pt x="1571" y="6339"/>
                    </a:lnTo>
                    <a:cubicBezTo>
                      <a:pt x="1604" y="6365"/>
                      <a:pt x="1636" y="6390"/>
                      <a:pt x="1668" y="6416"/>
                    </a:cubicBezTo>
                    <a:cubicBezTo>
                      <a:pt x="1694" y="6436"/>
                      <a:pt x="1716" y="6455"/>
                      <a:pt x="1737" y="6472"/>
                    </a:cubicBezTo>
                    <a:lnTo>
                      <a:pt x="1787" y="6515"/>
                    </a:lnTo>
                    <a:cubicBezTo>
                      <a:pt x="1791" y="6518"/>
                      <a:pt x="1794" y="6521"/>
                      <a:pt x="1797" y="6524"/>
                    </a:cubicBezTo>
                    <a:lnTo>
                      <a:pt x="1803" y="6529"/>
                    </a:lnTo>
                    <a:cubicBezTo>
                      <a:pt x="1844" y="6566"/>
                      <a:pt x="1882" y="6605"/>
                      <a:pt x="1918" y="6647"/>
                    </a:cubicBezTo>
                    <a:cubicBezTo>
                      <a:pt x="1970" y="6707"/>
                      <a:pt x="2016" y="6772"/>
                      <a:pt x="2056" y="6841"/>
                    </a:cubicBezTo>
                    <a:cubicBezTo>
                      <a:pt x="2071" y="6866"/>
                      <a:pt x="2085" y="6892"/>
                      <a:pt x="2098" y="6919"/>
                    </a:cubicBezTo>
                    <a:cubicBezTo>
                      <a:pt x="2121" y="6968"/>
                      <a:pt x="2142" y="7018"/>
                      <a:pt x="2159" y="7070"/>
                    </a:cubicBezTo>
                    <a:cubicBezTo>
                      <a:pt x="2176" y="7121"/>
                      <a:pt x="2189" y="7174"/>
                      <a:pt x="2199" y="7227"/>
                    </a:cubicBezTo>
                    <a:cubicBezTo>
                      <a:pt x="2212" y="7300"/>
                      <a:pt x="2219" y="7374"/>
                      <a:pt x="2219" y="7448"/>
                    </a:cubicBezTo>
                    <a:cubicBezTo>
                      <a:pt x="2219" y="7483"/>
                      <a:pt x="2217" y="7518"/>
                      <a:pt x="2214" y="7552"/>
                    </a:cubicBezTo>
                    <a:cubicBezTo>
                      <a:pt x="2204" y="7663"/>
                      <a:pt x="2182" y="7773"/>
                      <a:pt x="2148" y="7879"/>
                    </a:cubicBezTo>
                    <a:cubicBezTo>
                      <a:pt x="2113" y="7989"/>
                      <a:pt x="2069" y="8095"/>
                      <a:pt x="2016" y="8197"/>
                    </a:cubicBezTo>
                    <a:cubicBezTo>
                      <a:pt x="1919" y="8387"/>
                      <a:pt x="1792" y="8582"/>
                      <a:pt x="1626" y="8791"/>
                    </a:cubicBezTo>
                    <a:cubicBezTo>
                      <a:pt x="1493" y="8959"/>
                      <a:pt x="1340" y="9133"/>
                      <a:pt x="1144" y="934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42"/>
              <p:cNvSpPr/>
              <p:nvPr/>
            </p:nvSpPr>
            <p:spPr>
              <a:xfrm>
                <a:off x="4568760" y="1099440"/>
                <a:ext cx="2090520" cy="346608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9628" extrusionOk="0">
                    <a:moveTo>
                      <a:pt x="1195" y="9096"/>
                    </a:moveTo>
                    <a:cubicBezTo>
                      <a:pt x="1089" y="9207"/>
                      <a:pt x="982" y="9315"/>
                      <a:pt x="869" y="9429"/>
                    </a:cubicBezTo>
                    <a:cubicBezTo>
                      <a:pt x="806" y="9494"/>
                      <a:pt x="740" y="9561"/>
                      <a:pt x="675" y="9628"/>
                    </a:cubicBezTo>
                    <a:lnTo>
                      <a:pt x="665" y="9618"/>
                    </a:lnTo>
                    <a:cubicBezTo>
                      <a:pt x="730" y="9551"/>
                      <a:pt x="796" y="9484"/>
                      <a:pt x="859" y="9420"/>
                    </a:cubicBezTo>
                    <a:cubicBezTo>
                      <a:pt x="972" y="9305"/>
                      <a:pt x="1078" y="9198"/>
                      <a:pt x="1184" y="9086"/>
                    </a:cubicBezTo>
                    <a:cubicBezTo>
                      <a:pt x="1376" y="8884"/>
                      <a:pt x="1526" y="8714"/>
                      <a:pt x="1654" y="8552"/>
                    </a:cubicBezTo>
                    <a:cubicBezTo>
                      <a:pt x="1811" y="8352"/>
                      <a:pt x="1932" y="8169"/>
                      <a:pt x="2023" y="7990"/>
                    </a:cubicBezTo>
                    <a:cubicBezTo>
                      <a:pt x="2071" y="7898"/>
                      <a:pt x="2111" y="7802"/>
                      <a:pt x="2143" y="7703"/>
                    </a:cubicBezTo>
                    <a:cubicBezTo>
                      <a:pt x="2172" y="7610"/>
                      <a:pt x="2192" y="7515"/>
                      <a:pt x="2200" y="7419"/>
                    </a:cubicBezTo>
                    <a:cubicBezTo>
                      <a:pt x="2203" y="7389"/>
                      <a:pt x="2204" y="7359"/>
                      <a:pt x="2204" y="7329"/>
                    </a:cubicBezTo>
                    <a:cubicBezTo>
                      <a:pt x="2204" y="7268"/>
                      <a:pt x="2199" y="7206"/>
                      <a:pt x="2188" y="7145"/>
                    </a:cubicBezTo>
                    <a:cubicBezTo>
                      <a:pt x="2184" y="7124"/>
                      <a:pt x="2179" y="7102"/>
                      <a:pt x="2173" y="7079"/>
                    </a:cubicBezTo>
                    <a:lnTo>
                      <a:pt x="2164" y="7046"/>
                    </a:lnTo>
                    <a:lnTo>
                      <a:pt x="2154" y="7013"/>
                    </a:lnTo>
                    <a:cubicBezTo>
                      <a:pt x="2140" y="6970"/>
                      <a:pt x="2123" y="6928"/>
                      <a:pt x="2104" y="6888"/>
                    </a:cubicBezTo>
                    <a:cubicBezTo>
                      <a:pt x="2093" y="6865"/>
                      <a:pt x="2081" y="6843"/>
                      <a:pt x="2068" y="6821"/>
                    </a:cubicBezTo>
                    <a:cubicBezTo>
                      <a:pt x="2035" y="6763"/>
                      <a:pt x="1996" y="6709"/>
                      <a:pt x="1952" y="6658"/>
                    </a:cubicBezTo>
                    <a:cubicBezTo>
                      <a:pt x="1922" y="6623"/>
                      <a:pt x="1889" y="6589"/>
                      <a:pt x="1854" y="6558"/>
                    </a:cubicBezTo>
                    <a:lnTo>
                      <a:pt x="1849" y="6553"/>
                    </a:lnTo>
                    <a:cubicBezTo>
                      <a:pt x="1847" y="6551"/>
                      <a:pt x="1844" y="6549"/>
                      <a:pt x="1841" y="6546"/>
                    </a:cubicBezTo>
                    <a:lnTo>
                      <a:pt x="1826" y="6533"/>
                    </a:lnTo>
                    <a:lnTo>
                      <a:pt x="1794" y="6506"/>
                    </a:lnTo>
                    <a:cubicBezTo>
                      <a:pt x="1775" y="6490"/>
                      <a:pt x="1753" y="6472"/>
                      <a:pt x="1728" y="6452"/>
                    </a:cubicBezTo>
                    <a:cubicBezTo>
                      <a:pt x="1698" y="6428"/>
                      <a:pt x="1666" y="6403"/>
                      <a:pt x="1633" y="6377"/>
                    </a:cubicBezTo>
                    <a:lnTo>
                      <a:pt x="1584" y="6338"/>
                    </a:lnTo>
                    <a:lnTo>
                      <a:pt x="1498" y="6269"/>
                    </a:lnTo>
                    <a:lnTo>
                      <a:pt x="1423" y="6201"/>
                    </a:lnTo>
                    <a:cubicBezTo>
                      <a:pt x="1364" y="6148"/>
                      <a:pt x="1306" y="6097"/>
                      <a:pt x="1244" y="6042"/>
                    </a:cubicBezTo>
                    <a:cubicBezTo>
                      <a:pt x="1211" y="6013"/>
                      <a:pt x="1179" y="5984"/>
                      <a:pt x="1146" y="5955"/>
                    </a:cubicBezTo>
                    <a:cubicBezTo>
                      <a:pt x="1062" y="5880"/>
                      <a:pt x="962" y="5790"/>
                      <a:pt x="861" y="5693"/>
                    </a:cubicBezTo>
                    <a:lnTo>
                      <a:pt x="847" y="5680"/>
                    </a:lnTo>
                    <a:cubicBezTo>
                      <a:pt x="828" y="5662"/>
                      <a:pt x="809" y="5643"/>
                      <a:pt x="790" y="5624"/>
                    </a:cubicBezTo>
                    <a:lnTo>
                      <a:pt x="753" y="5588"/>
                    </a:lnTo>
                    <a:lnTo>
                      <a:pt x="716" y="5549"/>
                    </a:lnTo>
                    <a:cubicBezTo>
                      <a:pt x="660" y="5490"/>
                      <a:pt x="613" y="5437"/>
                      <a:pt x="572" y="5385"/>
                    </a:cubicBezTo>
                    <a:cubicBezTo>
                      <a:pt x="488" y="5281"/>
                      <a:pt x="412" y="5171"/>
                      <a:pt x="345" y="5055"/>
                    </a:cubicBezTo>
                    <a:cubicBezTo>
                      <a:pt x="267" y="4918"/>
                      <a:pt x="201" y="4775"/>
                      <a:pt x="148" y="4627"/>
                    </a:cubicBezTo>
                    <a:cubicBezTo>
                      <a:pt x="50" y="4354"/>
                      <a:pt x="0" y="4066"/>
                      <a:pt x="0" y="3775"/>
                    </a:cubicBezTo>
                    <a:cubicBezTo>
                      <a:pt x="0" y="3773"/>
                      <a:pt x="0" y="3771"/>
                      <a:pt x="0" y="3768"/>
                    </a:cubicBezTo>
                    <a:cubicBezTo>
                      <a:pt x="0" y="3699"/>
                      <a:pt x="3" y="3627"/>
                      <a:pt x="10" y="3549"/>
                    </a:cubicBezTo>
                    <a:lnTo>
                      <a:pt x="12" y="3532"/>
                    </a:lnTo>
                    <a:cubicBezTo>
                      <a:pt x="13" y="3520"/>
                      <a:pt x="14" y="3507"/>
                      <a:pt x="16" y="3495"/>
                    </a:cubicBezTo>
                    <a:lnTo>
                      <a:pt x="23" y="3440"/>
                    </a:lnTo>
                    <a:cubicBezTo>
                      <a:pt x="24" y="3431"/>
                      <a:pt x="25" y="3422"/>
                      <a:pt x="26" y="3413"/>
                    </a:cubicBezTo>
                    <a:lnTo>
                      <a:pt x="28" y="3400"/>
                    </a:lnTo>
                    <a:lnTo>
                      <a:pt x="34" y="3368"/>
                    </a:lnTo>
                    <a:cubicBezTo>
                      <a:pt x="36" y="3353"/>
                      <a:pt x="39" y="3338"/>
                      <a:pt x="42" y="3323"/>
                    </a:cubicBezTo>
                    <a:cubicBezTo>
                      <a:pt x="74" y="3166"/>
                      <a:pt x="131" y="3015"/>
                      <a:pt x="212" y="2875"/>
                    </a:cubicBezTo>
                    <a:cubicBezTo>
                      <a:pt x="342" y="2649"/>
                      <a:pt x="531" y="2461"/>
                      <a:pt x="757" y="2330"/>
                    </a:cubicBezTo>
                    <a:cubicBezTo>
                      <a:pt x="825" y="2291"/>
                      <a:pt x="896" y="2257"/>
                      <a:pt x="970" y="2229"/>
                    </a:cubicBezTo>
                    <a:cubicBezTo>
                      <a:pt x="1126" y="2169"/>
                      <a:pt x="1291" y="2136"/>
                      <a:pt x="1458" y="2133"/>
                    </a:cubicBezTo>
                    <a:lnTo>
                      <a:pt x="1467" y="2133"/>
                    </a:lnTo>
                    <a:cubicBezTo>
                      <a:pt x="1485" y="2133"/>
                      <a:pt x="1503" y="2132"/>
                      <a:pt x="1521" y="2133"/>
                    </a:cubicBezTo>
                    <a:lnTo>
                      <a:pt x="1567" y="2134"/>
                    </a:lnTo>
                    <a:cubicBezTo>
                      <a:pt x="1571" y="2134"/>
                      <a:pt x="1574" y="2135"/>
                      <a:pt x="1577" y="2135"/>
                    </a:cubicBezTo>
                    <a:lnTo>
                      <a:pt x="1638" y="2139"/>
                    </a:lnTo>
                    <a:lnTo>
                      <a:pt x="1647" y="2140"/>
                    </a:lnTo>
                    <a:cubicBezTo>
                      <a:pt x="1654" y="2140"/>
                      <a:pt x="1660" y="2140"/>
                      <a:pt x="1666" y="2141"/>
                    </a:cubicBezTo>
                    <a:lnTo>
                      <a:pt x="1749" y="2151"/>
                    </a:lnTo>
                    <a:cubicBezTo>
                      <a:pt x="1762" y="2152"/>
                      <a:pt x="1775" y="2154"/>
                      <a:pt x="1788" y="2156"/>
                    </a:cubicBezTo>
                    <a:lnTo>
                      <a:pt x="1804" y="2159"/>
                    </a:lnTo>
                    <a:cubicBezTo>
                      <a:pt x="1834" y="2163"/>
                      <a:pt x="1864" y="2169"/>
                      <a:pt x="1892" y="2174"/>
                    </a:cubicBezTo>
                    <a:lnTo>
                      <a:pt x="1912" y="2178"/>
                    </a:lnTo>
                    <a:cubicBezTo>
                      <a:pt x="1926" y="2180"/>
                      <a:pt x="1941" y="2184"/>
                      <a:pt x="1955" y="2187"/>
                    </a:cubicBezTo>
                    <a:lnTo>
                      <a:pt x="2017" y="2201"/>
                    </a:lnTo>
                    <a:lnTo>
                      <a:pt x="2070" y="2214"/>
                    </a:lnTo>
                    <a:lnTo>
                      <a:pt x="2085" y="2218"/>
                    </a:lnTo>
                    <a:cubicBezTo>
                      <a:pt x="2097" y="2221"/>
                      <a:pt x="2109" y="2224"/>
                      <a:pt x="2121" y="2228"/>
                    </a:cubicBezTo>
                    <a:lnTo>
                      <a:pt x="2149" y="2236"/>
                    </a:lnTo>
                    <a:cubicBezTo>
                      <a:pt x="2173" y="2243"/>
                      <a:pt x="2198" y="2250"/>
                      <a:pt x="2222" y="2258"/>
                    </a:cubicBezTo>
                    <a:lnTo>
                      <a:pt x="2272" y="2274"/>
                    </a:lnTo>
                    <a:cubicBezTo>
                      <a:pt x="2283" y="2278"/>
                      <a:pt x="2293" y="2281"/>
                      <a:pt x="2304" y="2285"/>
                    </a:cubicBezTo>
                    <a:lnTo>
                      <a:pt x="2321" y="2291"/>
                    </a:lnTo>
                    <a:cubicBezTo>
                      <a:pt x="2444" y="2334"/>
                      <a:pt x="2567" y="2383"/>
                      <a:pt x="2698" y="2442"/>
                    </a:cubicBezTo>
                    <a:cubicBezTo>
                      <a:pt x="2937" y="2550"/>
                      <a:pt x="3161" y="2669"/>
                      <a:pt x="3388" y="2792"/>
                    </a:cubicBezTo>
                    <a:lnTo>
                      <a:pt x="3438" y="2819"/>
                    </a:lnTo>
                    <a:cubicBezTo>
                      <a:pt x="3533" y="2870"/>
                      <a:pt x="3623" y="2919"/>
                      <a:pt x="3713" y="2966"/>
                    </a:cubicBezTo>
                    <a:cubicBezTo>
                      <a:pt x="3761" y="2991"/>
                      <a:pt x="3816" y="3020"/>
                      <a:pt x="3872" y="3048"/>
                    </a:cubicBezTo>
                    <a:lnTo>
                      <a:pt x="3912" y="3067"/>
                    </a:lnTo>
                    <a:lnTo>
                      <a:pt x="3991" y="3105"/>
                    </a:lnTo>
                    <a:lnTo>
                      <a:pt x="4034" y="3125"/>
                    </a:lnTo>
                    <a:cubicBezTo>
                      <a:pt x="4040" y="3128"/>
                      <a:pt x="4044" y="3130"/>
                      <a:pt x="4048" y="3132"/>
                    </a:cubicBezTo>
                    <a:lnTo>
                      <a:pt x="4084" y="3149"/>
                    </a:lnTo>
                    <a:cubicBezTo>
                      <a:pt x="4094" y="3154"/>
                      <a:pt x="4104" y="3159"/>
                      <a:pt x="4113" y="3163"/>
                    </a:cubicBezTo>
                    <a:lnTo>
                      <a:pt x="4149" y="3178"/>
                    </a:lnTo>
                    <a:cubicBezTo>
                      <a:pt x="4156" y="3182"/>
                      <a:pt x="4163" y="3185"/>
                      <a:pt x="4171" y="3188"/>
                    </a:cubicBezTo>
                    <a:lnTo>
                      <a:pt x="4185" y="3193"/>
                    </a:lnTo>
                    <a:cubicBezTo>
                      <a:pt x="4201" y="3200"/>
                      <a:pt x="4217" y="3206"/>
                      <a:pt x="4233" y="3212"/>
                    </a:cubicBezTo>
                    <a:cubicBezTo>
                      <a:pt x="4241" y="3215"/>
                      <a:pt x="4249" y="3218"/>
                      <a:pt x="4257" y="3221"/>
                    </a:cubicBezTo>
                    <a:lnTo>
                      <a:pt x="4311" y="3239"/>
                    </a:lnTo>
                    <a:lnTo>
                      <a:pt x="4329" y="3244"/>
                    </a:lnTo>
                    <a:cubicBezTo>
                      <a:pt x="4377" y="3259"/>
                      <a:pt x="4425" y="3271"/>
                      <a:pt x="4474" y="3281"/>
                    </a:cubicBezTo>
                    <a:cubicBezTo>
                      <a:pt x="4522" y="3291"/>
                      <a:pt x="4571" y="3298"/>
                      <a:pt x="4620" y="3302"/>
                    </a:cubicBezTo>
                    <a:lnTo>
                      <a:pt x="4633" y="3303"/>
                    </a:lnTo>
                    <a:cubicBezTo>
                      <a:pt x="4641" y="3304"/>
                      <a:pt x="4649" y="3305"/>
                      <a:pt x="4655" y="3305"/>
                    </a:cubicBezTo>
                    <a:lnTo>
                      <a:pt x="4692" y="3307"/>
                    </a:lnTo>
                    <a:lnTo>
                      <a:pt x="4707" y="3307"/>
                    </a:lnTo>
                    <a:cubicBezTo>
                      <a:pt x="4725" y="3307"/>
                      <a:pt x="4744" y="3307"/>
                      <a:pt x="4763" y="3307"/>
                    </a:cubicBezTo>
                    <a:cubicBezTo>
                      <a:pt x="4810" y="3305"/>
                      <a:pt x="4856" y="3301"/>
                      <a:pt x="4903" y="3295"/>
                    </a:cubicBezTo>
                    <a:cubicBezTo>
                      <a:pt x="4993" y="3281"/>
                      <a:pt x="5082" y="3256"/>
                      <a:pt x="5166" y="3219"/>
                    </a:cubicBezTo>
                    <a:cubicBezTo>
                      <a:pt x="5198" y="3205"/>
                      <a:pt x="5230" y="3188"/>
                      <a:pt x="5261" y="3171"/>
                    </a:cubicBezTo>
                    <a:cubicBezTo>
                      <a:pt x="5308" y="3143"/>
                      <a:pt x="5353" y="3112"/>
                      <a:pt x="5395" y="3078"/>
                    </a:cubicBezTo>
                    <a:cubicBezTo>
                      <a:pt x="5465" y="3020"/>
                      <a:pt x="5527" y="2953"/>
                      <a:pt x="5579" y="2878"/>
                    </a:cubicBezTo>
                    <a:cubicBezTo>
                      <a:pt x="5597" y="2852"/>
                      <a:pt x="5614" y="2825"/>
                      <a:pt x="5630" y="2798"/>
                    </a:cubicBezTo>
                    <a:cubicBezTo>
                      <a:pt x="5661" y="2744"/>
                      <a:pt x="5688" y="2688"/>
                      <a:pt x="5709" y="2630"/>
                    </a:cubicBezTo>
                    <a:cubicBezTo>
                      <a:pt x="5726" y="2585"/>
                      <a:pt x="5740" y="2539"/>
                      <a:pt x="5752" y="2493"/>
                    </a:cubicBezTo>
                    <a:cubicBezTo>
                      <a:pt x="5764" y="2445"/>
                      <a:pt x="5773" y="2397"/>
                      <a:pt x="5779" y="2349"/>
                    </a:cubicBezTo>
                    <a:cubicBezTo>
                      <a:pt x="5786" y="2300"/>
                      <a:pt x="5790" y="2250"/>
                      <a:pt x="5792" y="2201"/>
                    </a:cubicBezTo>
                    <a:cubicBezTo>
                      <a:pt x="5794" y="2156"/>
                      <a:pt x="5793" y="2108"/>
                      <a:pt x="5790" y="2049"/>
                    </a:cubicBezTo>
                    <a:lnTo>
                      <a:pt x="5788" y="2011"/>
                    </a:lnTo>
                    <a:lnTo>
                      <a:pt x="5784" y="1973"/>
                    </a:lnTo>
                    <a:cubicBezTo>
                      <a:pt x="5783" y="1962"/>
                      <a:pt x="5782" y="1950"/>
                      <a:pt x="5780" y="1939"/>
                    </a:cubicBezTo>
                    <a:lnTo>
                      <a:pt x="5779" y="1935"/>
                    </a:lnTo>
                    <a:cubicBezTo>
                      <a:pt x="5779" y="1930"/>
                      <a:pt x="5778" y="1925"/>
                      <a:pt x="5778" y="1920"/>
                    </a:cubicBezTo>
                    <a:cubicBezTo>
                      <a:pt x="5777" y="1912"/>
                      <a:pt x="5776" y="1904"/>
                      <a:pt x="5774" y="1896"/>
                    </a:cubicBezTo>
                    <a:cubicBezTo>
                      <a:pt x="5773" y="1890"/>
                      <a:pt x="5772" y="1884"/>
                      <a:pt x="5771" y="1877"/>
                    </a:cubicBezTo>
                    <a:cubicBezTo>
                      <a:pt x="5768" y="1858"/>
                      <a:pt x="5765" y="1839"/>
                      <a:pt x="5761" y="1819"/>
                    </a:cubicBezTo>
                    <a:lnTo>
                      <a:pt x="5758" y="1800"/>
                    </a:lnTo>
                    <a:cubicBezTo>
                      <a:pt x="5757" y="1793"/>
                      <a:pt x="5755" y="1787"/>
                      <a:pt x="5754" y="1781"/>
                    </a:cubicBezTo>
                    <a:lnTo>
                      <a:pt x="5746" y="1744"/>
                    </a:lnTo>
                    <a:cubicBezTo>
                      <a:pt x="5744" y="1736"/>
                      <a:pt x="5742" y="1728"/>
                      <a:pt x="5740" y="1720"/>
                    </a:cubicBezTo>
                    <a:cubicBezTo>
                      <a:pt x="5739" y="1716"/>
                      <a:pt x="5738" y="1711"/>
                      <a:pt x="5737" y="1707"/>
                    </a:cubicBezTo>
                    <a:lnTo>
                      <a:pt x="5727" y="1670"/>
                    </a:lnTo>
                    <a:lnTo>
                      <a:pt x="5722" y="1656"/>
                    </a:lnTo>
                    <a:cubicBezTo>
                      <a:pt x="5716" y="1636"/>
                      <a:pt x="5710" y="1614"/>
                      <a:pt x="5703" y="1594"/>
                    </a:cubicBezTo>
                    <a:cubicBezTo>
                      <a:pt x="5689" y="1548"/>
                      <a:pt x="5672" y="1500"/>
                      <a:pt x="5649" y="1443"/>
                    </a:cubicBezTo>
                    <a:lnTo>
                      <a:pt x="5633" y="1405"/>
                    </a:lnTo>
                    <a:cubicBezTo>
                      <a:pt x="5630" y="1397"/>
                      <a:pt x="5627" y="1389"/>
                      <a:pt x="5623" y="1381"/>
                    </a:cubicBezTo>
                    <a:cubicBezTo>
                      <a:pt x="5621" y="1377"/>
                      <a:pt x="5619" y="1372"/>
                      <a:pt x="5617" y="1368"/>
                    </a:cubicBezTo>
                    <a:cubicBezTo>
                      <a:pt x="5610" y="1350"/>
                      <a:pt x="5602" y="1333"/>
                      <a:pt x="5594" y="1316"/>
                    </a:cubicBezTo>
                    <a:cubicBezTo>
                      <a:pt x="5590" y="1308"/>
                      <a:pt x="5587" y="1301"/>
                      <a:pt x="5583" y="1293"/>
                    </a:cubicBezTo>
                    <a:cubicBezTo>
                      <a:pt x="5560" y="1246"/>
                      <a:pt x="5536" y="1196"/>
                      <a:pt x="5508" y="1145"/>
                    </a:cubicBezTo>
                    <a:cubicBezTo>
                      <a:pt x="5499" y="1129"/>
                      <a:pt x="5490" y="1114"/>
                      <a:pt x="5481" y="1098"/>
                    </a:cubicBezTo>
                    <a:cubicBezTo>
                      <a:pt x="5476" y="1089"/>
                      <a:pt x="5471" y="1081"/>
                      <a:pt x="5466" y="1072"/>
                    </a:cubicBezTo>
                    <a:lnTo>
                      <a:pt x="5445" y="1036"/>
                    </a:lnTo>
                    <a:cubicBezTo>
                      <a:pt x="5438" y="1023"/>
                      <a:pt x="5431" y="1011"/>
                      <a:pt x="5423" y="999"/>
                    </a:cubicBezTo>
                    <a:cubicBezTo>
                      <a:pt x="5394" y="952"/>
                      <a:pt x="5363" y="904"/>
                      <a:pt x="5331" y="855"/>
                    </a:cubicBezTo>
                    <a:cubicBezTo>
                      <a:pt x="5267" y="760"/>
                      <a:pt x="5198" y="664"/>
                      <a:pt x="5127" y="571"/>
                    </a:cubicBezTo>
                    <a:cubicBezTo>
                      <a:pt x="4987" y="388"/>
                      <a:pt x="4835" y="208"/>
                      <a:pt x="4666" y="9"/>
                    </a:cubicBezTo>
                    <a:lnTo>
                      <a:pt x="4677" y="0"/>
                    </a:lnTo>
                    <a:cubicBezTo>
                      <a:pt x="4846" y="199"/>
                      <a:pt x="4998" y="379"/>
                      <a:pt x="5138" y="562"/>
                    </a:cubicBezTo>
                    <a:cubicBezTo>
                      <a:pt x="5209" y="656"/>
                      <a:pt x="5278" y="752"/>
                      <a:pt x="5343" y="847"/>
                    </a:cubicBezTo>
                    <a:cubicBezTo>
                      <a:pt x="5375" y="896"/>
                      <a:pt x="5406" y="944"/>
                      <a:pt x="5435" y="992"/>
                    </a:cubicBezTo>
                    <a:cubicBezTo>
                      <a:pt x="5443" y="1004"/>
                      <a:pt x="5450" y="1016"/>
                      <a:pt x="5457" y="1029"/>
                    </a:cubicBezTo>
                    <a:lnTo>
                      <a:pt x="5479" y="1065"/>
                    </a:lnTo>
                    <a:cubicBezTo>
                      <a:pt x="5484" y="1074"/>
                      <a:pt x="5488" y="1082"/>
                      <a:pt x="5493" y="1091"/>
                    </a:cubicBezTo>
                    <a:cubicBezTo>
                      <a:pt x="5502" y="1107"/>
                      <a:pt x="5511" y="1123"/>
                      <a:pt x="5520" y="1139"/>
                    </a:cubicBezTo>
                    <a:cubicBezTo>
                      <a:pt x="5548" y="1189"/>
                      <a:pt x="5573" y="1240"/>
                      <a:pt x="5596" y="1287"/>
                    </a:cubicBezTo>
                    <a:cubicBezTo>
                      <a:pt x="5599" y="1295"/>
                      <a:pt x="5603" y="1302"/>
                      <a:pt x="5606" y="1310"/>
                    </a:cubicBezTo>
                    <a:cubicBezTo>
                      <a:pt x="5614" y="1327"/>
                      <a:pt x="5623" y="1345"/>
                      <a:pt x="5630" y="1362"/>
                    </a:cubicBezTo>
                    <a:cubicBezTo>
                      <a:pt x="5632" y="1367"/>
                      <a:pt x="5634" y="1371"/>
                      <a:pt x="5636" y="1376"/>
                    </a:cubicBezTo>
                    <a:cubicBezTo>
                      <a:pt x="5639" y="1384"/>
                      <a:pt x="5643" y="1392"/>
                      <a:pt x="5646" y="1400"/>
                    </a:cubicBezTo>
                    <a:lnTo>
                      <a:pt x="5662" y="1437"/>
                    </a:lnTo>
                    <a:cubicBezTo>
                      <a:pt x="5685" y="1495"/>
                      <a:pt x="5702" y="1544"/>
                      <a:pt x="5717" y="1590"/>
                    </a:cubicBezTo>
                    <a:cubicBezTo>
                      <a:pt x="5723" y="1610"/>
                      <a:pt x="5730" y="1632"/>
                      <a:pt x="5736" y="1652"/>
                    </a:cubicBezTo>
                    <a:lnTo>
                      <a:pt x="5745" y="1685"/>
                    </a:lnTo>
                    <a:lnTo>
                      <a:pt x="5750" y="1704"/>
                    </a:lnTo>
                    <a:cubicBezTo>
                      <a:pt x="5751" y="1708"/>
                      <a:pt x="5752" y="1712"/>
                      <a:pt x="5753" y="1717"/>
                    </a:cubicBezTo>
                    <a:cubicBezTo>
                      <a:pt x="5756" y="1725"/>
                      <a:pt x="5758" y="1733"/>
                      <a:pt x="5760" y="1741"/>
                    </a:cubicBezTo>
                    <a:lnTo>
                      <a:pt x="5768" y="1778"/>
                    </a:lnTo>
                    <a:cubicBezTo>
                      <a:pt x="5769" y="1784"/>
                      <a:pt x="5770" y="1790"/>
                      <a:pt x="5772" y="1798"/>
                    </a:cubicBezTo>
                    <a:lnTo>
                      <a:pt x="5775" y="1817"/>
                    </a:lnTo>
                    <a:cubicBezTo>
                      <a:pt x="5779" y="1836"/>
                      <a:pt x="5782" y="1856"/>
                      <a:pt x="5785" y="1875"/>
                    </a:cubicBezTo>
                    <a:cubicBezTo>
                      <a:pt x="5786" y="1882"/>
                      <a:pt x="5787" y="1888"/>
                      <a:pt x="5788" y="1894"/>
                    </a:cubicBezTo>
                    <a:cubicBezTo>
                      <a:pt x="5790" y="1903"/>
                      <a:pt x="5791" y="1911"/>
                      <a:pt x="5792" y="1919"/>
                    </a:cubicBezTo>
                    <a:cubicBezTo>
                      <a:pt x="5792" y="1923"/>
                      <a:pt x="5793" y="1928"/>
                      <a:pt x="5794" y="1933"/>
                    </a:cubicBezTo>
                    <a:lnTo>
                      <a:pt x="5794" y="1938"/>
                    </a:lnTo>
                    <a:cubicBezTo>
                      <a:pt x="5796" y="1949"/>
                      <a:pt x="5797" y="1960"/>
                      <a:pt x="5798" y="1972"/>
                    </a:cubicBezTo>
                    <a:lnTo>
                      <a:pt x="5802" y="2010"/>
                    </a:lnTo>
                    <a:lnTo>
                      <a:pt x="5804" y="2048"/>
                    </a:lnTo>
                    <a:cubicBezTo>
                      <a:pt x="5807" y="2107"/>
                      <a:pt x="5808" y="2156"/>
                      <a:pt x="5806" y="2201"/>
                    </a:cubicBezTo>
                    <a:cubicBezTo>
                      <a:pt x="5805" y="2251"/>
                      <a:pt x="5800" y="2301"/>
                      <a:pt x="5793" y="2351"/>
                    </a:cubicBezTo>
                    <a:cubicBezTo>
                      <a:pt x="5787" y="2400"/>
                      <a:pt x="5777" y="2448"/>
                      <a:pt x="5765" y="2496"/>
                    </a:cubicBezTo>
                    <a:cubicBezTo>
                      <a:pt x="5754" y="2543"/>
                      <a:pt x="5739" y="2589"/>
                      <a:pt x="5722" y="2635"/>
                    </a:cubicBezTo>
                    <a:cubicBezTo>
                      <a:pt x="5700" y="2694"/>
                      <a:pt x="5673" y="2751"/>
                      <a:pt x="5642" y="2805"/>
                    </a:cubicBezTo>
                    <a:cubicBezTo>
                      <a:pt x="5626" y="2833"/>
                      <a:pt x="5609" y="2859"/>
                      <a:pt x="5591" y="2885"/>
                    </a:cubicBezTo>
                    <a:cubicBezTo>
                      <a:pt x="5538" y="2960"/>
                      <a:pt x="5476" y="3028"/>
                      <a:pt x="5405" y="3087"/>
                    </a:cubicBezTo>
                    <a:cubicBezTo>
                      <a:pt x="5362" y="3122"/>
                      <a:pt x="5317" y="3154"/>
                      <a:pt x="5269" y="3181"/>
                    </a:cubicBezTo>
                    <a:cubicBezTo>
                      <a:pt x="5238" y="3199"/>
                      <a:pt x="5205" y="3216"/>
                      <a:pt x="5172" y="3230"/>
                    </a:cubicBezTo>
                    <a:cubicBezTo>
                      <a:pt x="5087" y="3268"/>
                      <a:pt x="4998" y="3293"/>
                      <a:pt x="4906" y="3307"/>
                    </a:cubicBezTo>
                    <a:cubicBezTo>
                      <a:pt x="4859" y="3314"/>
                      <a:pt x="4812" y="3318"/>
                      <a:pt x="4764" y="3319"/>
                    </a:cubicBezTo>
                    <a:cubicBezTo>
                      <a:pt x="4756" y="3320"/>
                      <a:pt x="4747" y="3320"/>
                      <a:pt x="4738" y="3320"/>
                    </a:cubicBezTo>
                    <a:lnTo>
                      <a:pt x="4707" y="3320"/>
                    </a:lnTo>
                    <a:lnTo>
                      <a:pt x="4692" y="3320"/>
                    </a:lnTo>
                    <a:lnTo>
                      <a:pt x="4656" y="3318"/>
                    </a:lnTo>
                    <a:cubicBezTo>
                      <a:pt x="4648" y="3318"/>
                      <a:pt x="4641" y="3317"/>
                      <a:pt x="4633" y="3316"/>
                    </a:cubicBezTo>
                    <a:lnTo>
                      <a:pt x="4619" y="3315"/>
                    </a:lnTo>
                    <a:cubicBezTo>
                      <a:pt x="4570" y="3311"/>
                      <a:pt x="4521" y="3304"/>
                      <a:pt x="4473" y="3294"/>
                    </a:cubicBezTo>
                    <a:cubicBezTo>
                      <a:pt x="4423" y="3284"/>
                      <a:pt x="4374" y="3272"/>
                      <a:pt x="4326" y="3257"/>
                    </a:cubicBezTo>
                    <a:lnTo>
                      <a:pt x="4308" y="3252"/>
                    </a:lnTo>
                    <a:lnTo>
                      <a:pt x="4253" y="3233"/>
                    </a:lnTo>
                    <a:cubicBezTo>
                      <a:pt x="4245" y="3230"/>
                      <a:pt x="4237" y="3227"/>
                      <a:pt x="4229" y="3224"/>
                    </a:cubicBezTo>
                    <a:cubicBezTo>
                      <a:pt x="4213" y="3219"/>
                      <a:pt x="4196" y="3213"/>
                      <a:pt x="4180" y="3206"/>
                    </a:cubicBezTo>
                    <a:lnTo>
                      <a:pt x="4167" y="3200"/>
                    </a:lnTo>
                    <a:cubicBezTo>
                      <a:pt x="4159" y="3197"/>
                      <a:pt x="4152" y="3194"/>
                      <a:pt x="4144" y="3191"/>
                    </a:cubicBezTo>
                    <a:lnTo>
                      <a:pt x="4108" y="3175"/>
                    </a:lnTo>
                    <a:cubicBezTo>
                      <a:pt x="4100" y="3171"/>
                      <a:pt x="4089" y="3166"/>
                      <a:pt x="4079" y="3161"/>
                    </a:cubicBezTo>
                    <a:lnTo>
                      <a:pt x="4043" y="3144"/>
                    </a:lnTo>
                    <a:cubicBezTo>
                      <a:pt x="4039" y="3142"/>
                      <a:pt x="4034" y="3139"/>
                      <a:pt x="4029" y="3137"/>
                    </a:cubicBezTo>
                    <a:lnTo>
                      <a:pt x="4032" y="3131"/>
                    </a:lnTo>
                    <a:lnTo>
                      <a:pt x="4029" y="3137"/>
                    </a:lnTo>
                    <a:lnTo>
                      <a:pt x="3946" y="3098"/>
                    </a:lnTo>
                    <a:lnTo>
                      <a:pt x="3906" y="3079"/>
                    </a:lnTo>
                    <a:lnTo>
                      <a:pt x="3867" y="3060"/>
                    </a:lnTo>
                    <a:cubicBezTo>
                      <a:pt x="3810" y="3032"/>
                      <a:pt x="3755" y="3003"/>
                      <a:pt x="3708" y="2978"/>
                    </a:cubicBezTo>
                    <a:cubicBezTo>
                      <a:pt x="3617" y="2930"/>
                      <a:pt x="3527" y="2882"/>
                      <a:pt x="3432" y="2830"/>
                    </a:cubicBezTo>
                    <a:lnTo>
                      <a:pt x="3382" y="2804"/>
                    </a:lnTo>
                    <a:cubicBezTo>
                      <a:pt x="3155" y="2681"/>
                      <a:pt x="2931" y="2562"/>
                      <a:pt x="2693" y="2455"/>
                    </a:cubicBezTo>
                    <a:cubicBezTo>
                      <a:pt x="2563" y="2396"/>
                      <a:pt x="2440" y="2346"/>
                      <a:pt x="2317" y="2304"/>
                    </a:cubicBezTo>
                    <a:lnTo>
                      <a:pt x="2300" y="2298"/>
                    </a:lnTo>
                    <a:cubicBezTo>
                      <a:pt x="2289" y="2294"/>
                      <a:pt x="2279" y="2291"/>
                      <a:pt x="2268" y="2287"/>
                    </a:cubicBezTo>
                    <a:lnTo>
                      <a:pt x="2218" y="2271"/>
                    </a:lnTo>
                    <a:cubicBezTo>
                      <a:pt x="2195" y="2263"/>
                      <a:pt x="2170" y="2256"/>
                      <a:pt x="2146" y="2249"/>
                    </a:cubicBezTo>
                    <a:lnTo>
                      <a:pt x="2118" y="2241"/>
                    </a:lnTo>
                    <a:cubicBezTo>
                      <a:pt x="2106" y="2237"/>
                      <a:pt x="2094" y="2234"/>
                      <a:pt x="2082" y="2231"/>
                    </a:cubicBezTo>
                    <a:lnTo>
                      <a:pt x="2067" y="2227"/>
                    </a:lnTo>
                    <a:lnTo>
                      <a:pt x="2015" y="2214"/>
                    </a:lnTo>
                    <a:lnTo>
                      <a:pt x="1953" y="2200"/>
                    </a:lnTo>
                    <a:cubicBezTo>
                      <a:pt x="1939" y="2197"/>
                      <a:pt x="1924" y="2194"/>
                      <a:pt x="1910" y="2191"/>
                    </a:cubicBezTo>
                    <a:lnTo>
                      <a:pt x="1891" y="2188"/>
                    </a:lnTo>
                    <a:cubicBezTo>
                      <a:pt x="1862" y="2182"/>
                      <a:pt x="1832" y="2176"/>
                      <a:pt x="1803" y="2172"/>
                    </a:cubicBezTo>
                    <a:lnTo>
                      <a:pt x="1787" y="2170"/>
                    </a:lnTo>
                    <a:cubicBezTo>
                      <a:pt x="1774" y="2168"/>
                      <a:pt x="1761" y="2166"/>
                      <a:pt x="1748" y="2164"/>
                    </a:cubicBezTo>
                    <a:lnTo>
                      <a:pt x="1666" y="2155"/>
                    </a:lnTo>
                    <a:cubicBezTo>
                      <a:pt x="1660" y="2154"/>
                      <a:pt x="1653" y="2154"/>
                      <a:pt x="1647" y="2153"/>
                    </a:cubicBezTo>
                    <a:lnTo>
                      <a:pt x="1638" y="2152"/>
                    </a:lnTo>
                    <a:lnTo>
                      <a:pt x="1577" y="2148"/>
                    </a:lnTo>
                    <a:cubicBezTo>
                      <a:pt x="1574" y="2148"/>
                      <a:pt x="1571" y="2148"/>
                      <a:pt x="1568" y="2148"/>
                    </a:cubicBezTo>
                    <a:lnTo>
                      <a:pt x="1521" y="2146"/>
                    </a:lnTo>
                    <a:cubicBezTo>
                      <a:pt x="1504" y="2145"/>
                      <a:pt x="1486" y="2146"/>
                      <a:pt x="1468" y="2146"/>
                    </a:cubicBezTo>
                    <a:lnTo>
                      <a:pt x="1459" y="2146"/>
                    </a:lnTo>
                    <a:cubicBezTo>
                      <a:pt x="1294" y="2150"/>
                      <a:pt x="1130" y="2182"/>
                      <a:pt x="975" y="2241"/>
                    </a:cubicBezTo>
                    <a:cubicBezTo>
                      <a:pt x="902" y="2269"/>
                      <a:pt x="832" y="2303"/>
                      <a:pt x="765" y="2342"/>
                    </a:cubicBezTo>
                    <a:cubicBezTo>
                      <a:pt x="540" y="2471"/>
                      <a:pt x="354" y="2658"/>
                      <a:pt x="224" y="2882"/>
                    </a:cubicBezTo>
                    <a:cubicBezTo>
                      <a:pt x="145" y="3020"/>
                      <a:pt x="88" y="3170"/>
                      <a:pt x="56" y="3325"/>
                    </a:cubicBezTo>
                    <a:cubicBezTo>
                      <a:pt x="53" y="3340"/>
                      <a:pt x="50" y="3355"/>
                      <a:pt x="48" y="3370"/>
                    </a:cubicBezTo>
                    <a:lnTo>
                      <a:pt x="43" y="3401"/>
                    </a:lnTo>
                    <a:lnTo>
                      <a:pt x="41" y="3415"/>
                    </a:lnTo>
                    <a:cubicBezTo>
                      <a:pt x="39" y="3424"/>
                      <a:pt x="38" y="3433"/>
                      <a:pt x="37" y="3442"/>
                    </a:cubicBezTo>
                    <a:lnTo>
                      <a:pt x="30" y="3496"/>
                    </a:lnTo>
                    <a:cubicBezTo>
                      <a:pt x="29" y="3508"/>
                      <a:pt x="28" y="3521"/>
                      <a:pt x="26" y="3533"/>
                    </a:cubicBezTo>
                    <a:lnTo>
                      <a:pt x="25" y="3550"/>
                    </a:lnTo>
                    <a:cubicBezTo>
                      <a:pt x="18" y="3628"/>
                      <a:pt x="15" y="3699"/>
                      <a:pt x="15" y="3768"/>
                    </a:cubicBezTo>
                    <a:cubicBezTo>
                      <a:pt x="15" y="3770"/>
                      <a:pt x="15" y="3773"/>
                      <a:pt x="15" y="3775"/>
                    </a:cubicBezTo>
                    <a:cubicBezTo>
                      <a:pt x="15" y="4064"/>
                      <a:pt x="64" y="4350"/>
                      <a:pt x="161" y="4622"/>
                    </a:cubicBezTo>
                    <a:cubicBezTo>
                      <a:pt x="214" y="4770"/>
                      <a:pt x="279" y="4912"/>
                      <a:pt x="358" y="5047"/>
                    </a:cubicBezTo>
                    <a:cubicBezTo>
                      <a:pt x="424" y="5163"/>
                      <a:pt x="500" y="5273"/>
                      <a:pt x="583" y="5376"/>
                    </a:cubicBezTo>
                    <a:cubicBezTo>
                      <a:pt x="624" y="5427"/>
                      <a:pt x="671" y="5481"/>
                      <a:pt x="726" y="5539"/>
                    </a:cubicBezTo>
                    <a:lnTo>
                      <a:pt x="782" y="5596"/>
                    </a:lnTo>
                    <a:lnTo>
                      <a:pt x="799" y="5614"/>
                    </a:lnTo>
                    <a:cubicBezTo>
                      <a:pt x="818" y="5633"/>
                      <a:pt x="838" y="5651"/>
                      <a:pt x="856" y="5669"/>
                    </a:cubicBezTo>
                    <a:lnTo>
                      <a:pt x="870" y="5683"/>
                    </a:lnTo>
                    <a:cubicBezTo>
                      <a:pt x="971" y="5780"/>
                      <a:pt x="1071" y="5869"/>
                      <a:pt x="1155" y="5944"/>
                    </a:cubicBezTo>
                    <a:cubicBezTo>
                      <a:pt x="1188" y="5973"/>
                      <a:pt x="1221" y="6002"/>
                      <a:pt x="1253" y="6031"/>
                    </a:cubicBezTo>
                    <a:cubicBezTo>
                      <a:pt x="1315" y="6086"/>
                      <a:pt x="1374" y="6138"/>
                      <a:pt x="1432" y="6190"/>
                    </a:cubicBezTo>
                    <a:lnTo>
                      <a:pt x="1513" y="6263"/>
                    </a:lnTo>
                    <a:lnTo>
                      <a:pt x="1555" y="6297"/>
                    </a:lnTo>
                    <a:lnTo>
                      <a:pt x="1593" y="6327"/>
                    </a:lnTo>
                    <a:lnTo>
                      <a:pt x="1641" y="6365"/>
                    </a:lnTo>
                    <a:cubicBezTo>
                      <a:pt x="1675" y="6391"/>
                      <a:pt x="1706" y="6416"/>
                      <a:pt x="1737" y="6441"/>
                    </a:cubicBezTo>
                    <a:cubicBezTo>
                      <a:pt x="1762" y="6461"/>
                      <a:pt x="1783" y="6478"/>
                      <a:pt x="1803" y="6495"/>
                    </a:cubicBezTo>
                    <a:lnTo>
                      <a:pt x="1850" y="6535"/>
                    </a:lnTo>
                    <a:cubicBezTo>
                      <a:pt x="1853" y="6538"/>
                      <a:pt x="1856" y="6540"/>
                      <a:pt x="1859" y="6543"/>
                    </a:cubicBezTo>
                    <a:lnTo>
                      <a:pt x="1864" y="6547"/>
                    </a:lnTo>
                    <a:cubicBezTo>
                      <a:pt x="1899" y="6579"/>
                      <a:pt x="1932" y="6613"/>
                      <a:pt x="1963" y="6648"/>
                    </a:cubicBezTo>
                    <a:cubicBezTo>
                      <a:pt x="2008" y="6700"/>
                      <a:pt x="2047" y="6755"/>
                      <a:pt x="2081" y="6814"/>
                    </a:cubicBezTo>
                    <a:cubicBezTo>
                      <a:pt x="2094" y="6836"/>
                      <a:pt x="2106" y="6858"/>
                      <a:pt x="2117" y="6881"/>
                    </a:cubicBezTo>
                    <a:cubicBezTo>
                      <a:pt x="2137" y="6922"/>
                      <a:pt x="2154" y="6965"/>
                      <a:pt x="2168" y="7009"/>
                    </a:cubicBezTo>
                    <a:lnTo>
                      <a:pt x="2178" y="7041"/>
                    </a:lnTo>
                    <a:lnTo>
                      <a:pt x="2187" y="7075"/>
                    </a:lnTo>
                    <a:cubicBezTo>
                      <a:pt x="2193" y="7099"/>
                      <a:pt x="2198" y="7120"/>
                      <a:pt x="2202" y="7143"/>
                    </a:cubicBezTo>
                    <a:cubicBezTo>
                      <a:pt x="2213" y="7204"/>
                      <a:pt x="2219" y="7266"/>
                      <a:pt x="2219" y="7329"/>
                    </a:cubicBezTo>
                    <a:cubicBezTo>
                      <a:pt x="2219" y="7359"/>
                      <a:pt x="2217" y="7389"/>
                      <a:pt x="2215" y="7419"/>
                    </a:cubicBezTo>
                    <a:cubicBezTo>
                      <a:pt x="2206" y="7517"/>
                      <a:pt x="2186" y="7613"/>
                      <a:pt x="2156" y="7706"/>
                    </a:cubicBezTo>
                    <a:cubicBezTo>
                      <a:pt x="2124" y="7806"/>
                      <a:pt x="2084" y="7903"/>
                      <a:pt x="2036" y="7996"/>
                    </a:cubicBezTo>
                    <a:cubicBezTo>
                      <a:pt x="1945" y="8175"/>
                      <a:pt x="1824" y="8360"/>
                      <a:pt x="1665" y="8560"/>
                    </a:cubicBezTo>
                    <a:cubicBezTo>
                      <a:pt x="1537" y="8723"/>
                      <a:pt x="1387" y="8893"/>
                      <a:pt x="1195" y="9096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4" name="Google Shape;1094;p42"/>
            <p:cNvGrpSpPr/>
            <p:nvPr/>
          </p:nvGrpSpPr>
          <p:grpSpPr>
            <a:xfrm>
              <a:off x="8717256" y="280635"/>
              <a:ext cx="114127" cy="349211"/>
              <a:chOff x="6319800" y="2870280"/>
              <a:chExt cx="66960" cy="204840"/>
            </a:xfrm>
          </p:grpSpPr>
          <p:sp>
            <p:nvSpPr>
              <p:cNvPr id="1095" name="Google Shape;1095;p42"/>
              <p:cNvSpPr/>
              <p:nvPr/>
            </p:nvSpPr>
            <p:spPr>
              <a:xfrm>
                <a:off x="6320520" y="2899800"/>
                <a:ext cx="12240" cy="1753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87" extrusionOk="0">
                    <a:moveTo>
                      <a:pt x="17" y="487"/>
                    </a:moveTo>
                    <a:lnTo>
                      <a:pt x="17" y="487"/>
                    </a:lnTo>
                    <a:lnTo>
                      <a:pt x="17" y="487"/>
                    </a:lnTo>
                    <a:cubicBezTo>
                      <a:pt x="14" y="487"/>
                      <a:pt x="11" y="486"/>
                      <a:pt x="8" y="484"/>
                    </a:cubicBezTo>
                    <a:cubicBezTo>
                      <a:pt x="6" y="483"/>
                      <a:pt x="4" y="481"/>
                      <a:pt x="2" y="478"/>
                    </a:cubicBezTo>
                    <a:cubicBezTo>
                      <a:pt x="1" y="475"/>
                      <a:pt x="0" y="472"/>
                      <a:pt x="0" y="469"/>
                    </a:cubicBezTo>
                    <a:lnTo>
                      <a:pt x="0" y="469"/>
                    </a:lnTo>
                    <a:lnTo>
                      <a:pt x="0" y="17"/>
                    </a:lnTo>
                    <a:lnTo>
                      <a:pt x="0" y="17"/>
                    </a:lnTo>
                    <a:cubicBezTo>
                      <a:pt x="0" y="14"/>
                      <a:pt x="1" y="12"/>
                      <a:pt x="2" y="9"/>
                    </a:cubicBezTo>
                    <a:cubicBezTo>
                      <a:pt x="4" y="7"/>
                      <a:pt x="6" y="5"/>
                      <a:pt x="8" y="3"/>
                    </a:cubicBezTo>
                    <a:cubicBezTo>
                      <a:pt x="11" y="2"/>
                      <a:pt x="14" y="0"/>
                      <a:pt x="17" y="0"/>
                    </a:cubicBezTo>
                    <a:cubicBezTo>
                      <a:pt x="20" y="0"/>
                      <a:pt x="23" y="2"/>
                      <a:pt x="25" y="3"/>
                    </a:cubicBezTo>
                    <a:cubicBezTo>
                      <a:pt x="28" y="5"/>
                      <a:pt x="31" y="7"/>
                      <a:pt x="32" y="9"/>
                    </a:cubicBezTo>
                    <a:cubicBezTo>
                      <a:pt x="34" y="12"/>
                      <a:pt x="34" y="14"/>
                      <a:pt x="34" y="17"/>
                    </a:cubicBezTo>
                    <a:lnTo>
                      <a:pt x="34" y="17"/>
                    </a:lnTo>
                    <a:lnTo>
                      <a:pt x="34" y="469"/>
                    </a:lnTo>
                    <a:lnTo>
                      <a:pt x="34" y="469"/>
                    </a:lnTo>
                    <a:lnTo>
                      <a:pt x="34" y="469"/>
                    </a:lnTo>
                    <a:cubicBezTo>
                      <a:pt x="34" y="472"/>
                      <a:pt x="34" y="475"/>
                      <a:pt x="32" y="478"/>
                    </a:cubicBezTo>
                    <a:cubicBezTo>
                      <a:pt x="31" y="481"/>
                      <a:pt x="28" y="483"/>
                      <a:pt x="25" y="484"/>
                    </a:cubicBezTo>
                    <a:cubicBezTo>
                      <a:pt x="23" y="486"/>
                      <a:pt x="20" y="487"/>
                      <a:pt x="17" y="4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42"/>
              <p:cNvSpPr/>
              <p:nvPr/>
            </p:nvSpPr>
            <p:spPr>
              <a:xfrm>
                <a:off x="6319800" y="2870280"/>
                <a:ext cx="66960" cy="7164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99" extrusionOk="0">
                    <a:moveTo>
                      <a:pt x="186" y="99"/>
                    </a:moveTo>
                    <a:cubicBezTo>
                      <a:pt x="186" y="117"/>
                      <a:pt x="181" y="134"/>
                      <a:pt x="173" y="149"/>
                    </a:cubicBezTo>
                    <a:cubicBezTo>
                      <a:pt x="165" y="164"/>
                      <a:pt x="153" y="177"/>
                      <a:pt x="139" y="185"/>
                    </a:cubicBezTo>
                    <a:cubicBezTo>
                      <a:pt x="125" y="194"/>
                      <a:pt x="110" y="199"/>
                      <a:pt x="93" y="199"/>
                    </a:cubicBezTo>
                    <a:cubicBezTo>
                      <a:pt x="77" y="199"/>
                      <a:pt x="60" y="194"/>
                      <a:pt x="46" y="185"/>
                    </a:cubicBezTo>
                    <a:cubicBezTo>
                      <a:pt x="32" y="177"/>
                      <a:pt x="20" y="164"/>
                      <a:pt x="12" y="149"/>
                    </a:cubicBezTo>
                    <a:cubicBezTo>
                      <a:pt x="4" y="134"/>
                      <a:pt x="0" y="117"/>
                      <a:pt x="0" y="99"/>
                    </a:cubicBezTo>
                    <a:cubicBezTo>
                      <a:pt x="0" y="82"/>
                      <a:pt x="4" y="65"/>
                      <a:pt x="12" y="50"/>
                    </a:cubicBezTo>
                    <a:cubicBezTo>
                      <a:pt x="20" y="35"/>
                      <a:pt x="32" y="22"/>
                      <a:pt x="46" y="13"/>
                    </a:cubicBezTo>
                    <a:cubicBezTo>
                      <a:pt x="60" y="5"/>
                      <a:pt x="76" y="0"/>
                      <a:pt x="93" y="0"/>
                    </a:cubicBezTo>
                    <a:cubicBezTo>
                      <a:pt x="109" y="0"/>
                      <a:pt x="125" y="5"/>
                      <a:pt x="139" y="13"/>
                    </a:cubicBezTo>
                    <a:cubicBezTo>
                      <a:pt x="153" y="22"/>
                      <a:pt x="165" y="35"/>
                      <a:pt x="173" y="50"/>
                    </a:cubicBezTo>
                    <a:cubicBezTo>
                      <a:pt x="181" y="65"/>
                      <a:pt x="186" y="82"/>
                      <a:pt x="186" y="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6625" rIns="90000" bIns="26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7" name="Google Shape;1097;p42"/>
            <p:cNvGrpSpPr/>
            <p:nvPr/>
          </p:nvGrpSpPr>
          <p:grpSpPr>
            <a:xfrm>
              <a:off x="7518639" y="223568"/>
              <a:ext cx="292971" cy="315931"/>
              <a:chOff x="4773600" y="3368520"/>
              <a:chExt cx="165240" cy="178200"/>
            </a:xfrm>
          </p:grpSpPr>
          <p:sp>
            <p:nvSpPr>
              <p:cNvPr id="1098" name="Google Shape;1098;p42"/>
              <p:cNvSpPr/>
              <p:nvPr/>
            </p:nvSpPr>
            <p:spPr>
              <a:xfrm>
                <a:off x="4816440" y="3368520"/>
                <a:ext cx="12132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0" extrusionOk="0">
                    <a:moveTo>
                      <a:pt x="322" y="429"/>
                    </a:moveTo>
                    <a:lnTo>
                      <a:pt x="322" y="429"/>
                    </a:lnTo>
                    <a:cubicBezTo>
                      <a:pt x="320" y="429"/>
                      <a:pt x="318" y="429"/>
                      <a:pt x="315" y="427"/>
                    </a:cubicBezTo>
                    <a:cubicBezTo>
                      <a:pt x="314" y="426"/>
                      <a:pt x="311" y="425"/>
                      <a:pt x="309" y="422"/>
                    </a:cubicBezTo>
                    <a:cubicBezTo>
                      <a:pt x="308" y="421"/>
                      <a:pt x="308" y="417"/>
                      <a:pt x="308" y="415"/>
                    </a:cubicBezTo>
                    <a:lnTo>
                      <a:pt x="308" y="29"/>
                    </a:lnTo>
                    <a:lnTo>
                      <a:pt x="29" y="29"/>
                    </a:lnTo>
                    <a:lnTo>
                      <a:pt x="29" y="415"/>
                    </a:lnTo>
                    <a:lnTo>
                      <a:pt x="29" y="415"/>
                    </a:lnTo>
                    <a:cubicBezTo>
                      <a:pt x="29" y="418"/>
                      <a:pt x="28" y="420"/>
                      <a:pt x="27" y="422"/>
                    </a:cubicBezTo>
                    <a:cubicBezTo>
                      <a:pt x="26" y="425"/>
                      <a:pt x="25" y="427"/>
                      <a:pt x="22" y="428"/>
                    </a:cubicBezTo>
                    <a:cubicBezTo>
                      <a:pt x="20" y="430"/>
                      <a:pt x="17" y="430"/>
                      <a:pt x="14" y="430"/>
                    </a:cubicBezTo>
                    <a:cubicBezTo>
                      <a:pt x="12" y="430"/>
                      <a:pt x="9" y="430"/>
                      <a:pt x="7" y="428"/>
                    </a:cubicBezTo>
                    <a:cubicBezTo>
                      <a:pt x="5" y="427"/>
                      <a:pt x="4" y="425"/>
                      <a:pt x="2" y="422"/>
                    </a:cubicBezTo>
                    <a:cubicBezTo>
                      <a:pt x="1" y="420"/>
                      <a:pt x="0" y="418"/>
                      <a:pt x="0" y="415"/>
                    </a:cubicBezTo>
                    <a:lnTo>
                      <a:pt x="0" y="0"/>
                    </a:lnTo>
                    <a:lnTo>
                      <a:pt x="337" y="0"/>
                    </a:lnTo>
                    <a:lnTo>
                      <a:pt x="337" y="415"/>
                    </a:lnTo>
                    <a:lnTo>
                      <a:pt x="337" y="415"/>
                    </a:lnTo>
                    <a:cubicBezTo>
                      <a:pt x="337" y="417"/>
                      <a:pt x="336" y="420"/>
                      <a:pt x="335" y="422"/>
                    </a:cubicBezTo>
                    <a:cubicBezTo>
                      <a:pt x="334" y="424"/>
                      <a:pt x="333" y="426"/>
                      <a:pt x="330" y="427"/>
                    </a:cubicBezTo>
                    <a:cubicBezTo>
                      <a:pt x="328" y="429"/>
                      <a:pt x="325" y="429"/>
                      <a:pt x="322" y="4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42"/>
              <p:cNvSpPr/>
              <p:nvPr/>
            </p:nvSpPr>
            <p:spPr>
              <a:xfrm>
                <a:off x="477360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3" y="133"/>
                      <a:pt x="124" y="143"/>
                      <a:pt x="112" y="150"/>
                    </a:cubicBezTo>
                    <a:cubicBezTo>
                      <a:pt x="101" y="157"/>
                      <a:pt x="88" y="161"/>
                      <a:pt x="75" y="161"/>
                    </a:cubicBezTo>
                    <a:cubicBezTo>
                      <a:pt x="62" y="161"/>
                      <a:pt x="49" y="157"/>
                      <a:pt x="37" y="150"/>
                    </a:cubicBezTo>
                    <a:cubicBezTo>
                      <a:pt x="26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3" y="53"/>
                      <a:pt x="10" y="41"/>
                    </a:cubicBezTo>
                    <a:cubicBezTo>
                      <a:pt x="16" y="28"/>
                      <a:pt x="26" y="18"/>
                      <a:pt x="37" y="11"/>
                    </a:cubicBezTo>
                    <a:cubicBezTo>
                      <a:pt x="49" y="4"/>
                      <a:pt x="62" y="0"/>
                      <a:pt x="75" y="0"/>
                    </a:cubicBezTo>
                    <a:cubicBezTo>
                      <a:pt x="88" y="0"/>
                      <a:pt x="101" y="4"/>
                      <a:pt x="112" y="11"/>
                    </a:cubicBezTo>
                    <a:cubicBezTo>
                      <a:pt x="124" y="18"/>
                      <a:pt x="133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42"/>
              <p:cNvSpPr/>
              <p:nvPr/>
            </p:nvSpPr>
            <p:spPr>
              <a:xfrm>
                <a:off x="488484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4" y="133"/>
                      <a:pt x="125" y="143"/>
                      <a:pt x="113" y="150"/>
                    </a:cubicBezTo>
                    <a:cubicBezTo>
                      <a:pt x="102" y="157"/>
                      <a:pt x="88" y="161"/>
                      <a:pt x="75" y="161"/>
                    </a:cubicBezTo>
                    <a:cubicBezTo>
                      <a:pt x="62" y="161"/>
                      <a:pt x="50" y="157"/>
                      <a:pt x="38" y="150"/>
                    </a:cubicBezTo>
                    <a:cubicBezTo>
                      <a:pt x="27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4" y="53"/>
                      <a:pt x="10" y="41"/>
                    </a:cubicBezTo>
                    <a:cubicBezTo>
                      <a:pt x="17" y="28"/>
                      <a:pt x="27" y="18"/>
                      <a:pt x="38" y="11"/>
                    </a:cubicBezTo>
                    <a:cubicBezTo>
                      <a:pt x="50" y="4"/>
                      <a:pt x="62" y="0"/>
                      <a:pt x="75" y="0"/>
                    </a:cubicBezTo>
                    <a:cubicBezTo>
                      <a:pt x="88" y="0"/>
                      <a:pt x="102" y="4"/>
                      <a:pt x="113" y="11"/>
                    </a:cubicBezTo>
                    <a:cubicBezTo>
                      <a:pt x="125" y="18"/>
                      <a:pt x="134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>
            <a:extLst>
              <a:ext uri="{FF2B5EF4-FFF2-40B4-BE49-F238E27FC236}">
                <a16:creationId xmlns:a16="http://schemas.microsoft.com/office/drawing/2014/main" id="{EE5B7F4B-8CE4-DA29-679D-53938C1E6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943" y="506381"/>
            <a:ext cx="4688114" cy="624600"/>
          </a:xfrm>
        </p:spPr>
        <p:txBody>
          <a:bodyPr anchor="ctr"/>
          <a:lstStyle/>
          <a:p>
            <a:pPr algn="ctr"/>
            <a:r>
              <a:rPr lang="vi-VN" sz="3300" b="1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vi-VN" sz="3300" b="1" dirty="0">
              <a:solidFill>
                <a:schemeClr val="accent5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C0E7F0-3EBA-0BF4-A322-7691732DA7EF}"/>
              </a:ext>
            </a:extLst>
          </p:cNvPr>
          <p:cNvGrpSpPr/>
          <p:nvPr/>
        </p:nvGrpSpPr>
        <p:grpSpPr>
          <a:xfrm>
            <a:off x="1357085" y="1260113"/>
            <a:ext cx="6429830" cy="1182505"/>
            <a:chOff x="4909277" y="1348548"/>
            <a:chExt cx="3372790" cy="300609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FB97CEA-2779-3442-972D-9D38C576229C}"/>
                </a:ext>
              </a:extLst>
            </p:cNvPr>
            <p:cNvSpPr/>
            <p:nvPr/>
          </p:nvSpPr>
          <p:spPr>
            <a:xfrm>
              <a:off x="4909277" y="1348548"/>
              <a:ext cx="3372790" cy="3006094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20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1815965-D57F-4284-AB06-D62CD724012A}"/>
                </a:ext>
              </a:extLst>
            </p:cNvPr>
            <p:cNvSpPr txBox="1"/>
            <p:nvPr/>
          </p:nvSpPr>
          <p:spPr>
            <a:xfrm>
              <a:off x="5074168" y="1551482"/>
              <a:ext cx="3043006" cy="242509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Ôn tập các nội dung chủ đề 1 và 2 phù hợp với năng lực để chuẩn bị tiết ôn tập giữa Học kì I.</a:t>
              </a:r>
            </a:p>
          </p:txBody>
        </p:sp>
      </p:grpSp>
      <p:pic>
        <p:nvPicPr>
          <p:cNvPr id="32" name="Picture 20">
            <a:extLst>
              <a:ext uri="{FF2B5EF4-FFF2-40B4-BE49-F238E27FC236}">
                <a16:creationId xmlns:a16="http://schemas.microsoft.com/office/drawing/2014/main" id="{92C24612-FC13-4DDD-BF41-3D043DF8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86077" y="2571750"/>
            <a:ext cx="4571846" cy="2348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1488;p54">
            <a:extLst>
              <a:ext uri="{FF2B5EF4-FFF2-40B4-BE49-F238E27FC236}">
                <a16:creationId xmlns:a16="http://schemas.microsoft.com/office/drawing/2014/main" id="{D02AFE58-08BB-65EF-A7B9-40CC5A1836D2}"/>
              </a:ext>
            </a:extLst>
          </p:cNvPr>
          <p:cNvGrpSpPr/>
          <p:nvPr/>
        </p:nvGrpSpPr>
        <p:grpSpPr>
          <a:xfrm>
            <a:off x="-225465" y="-383322"/>
            <a:ext cx="4377485" cy="6406757"/>
            <a:chOff x="231735" y="-383322"/>
            <a:chExt cx="4377485" cy="6406757"/>
          </a:xfrm>
        </p:grpSpPr>
        <p:grpSp>
          <p:nvGrpSpPr>
            <p:cNvPr id="9" name="Google Shape;1489;p54">
              <a:extLst>
                <a:ext uri="{FF2B5EF4-FFF2-40B4-BE49-F238E27FC236}">
                  <a16:creationId xmlns:a16="http://schemas.microsoft.com/office/drawing/2014/main" id="{A8242985-2203-ACC5-D7BD-1F446950FFFE}"/>
                </a:ext>
              </a:extLst>
            </p:cNvPr>
            <p:cNvGrpSpPr/>
            <p:nvPr/>
          </p:nvGrpSpPr>
          <p:grpSpPr>
            <a:xfrm>
              <a:off x="231735" y="-383322"/>
              <a:ext cx="3641401" cy="5910144"/>
              <a:chOff x="4568760" y="928080"/>
              <a:chExt cx="2354760" cy="3822120"/>
            </a:xfrm>
          </p:grpSpPr>
          <p:sp>
            <p:nvSpPr>
              <p:cNvPr id="609" name="Google Shape;1490;p54">
                <a:extLst>
                  <a:ext uri="{FF2B5EF4-FFF2-40B4-BE49-F238E27FC236}">
                    <a16:creationId xmlns:a16="http://schemas.microsoft.com/office/drawing/2014/main" id="{2AA2C099-CA5D-9370-A920-C2EA20269FDF}"/>
                  </a:ext>
                </a:extLst>
              </p:cNvPr>
              <p:cNvSpPr/>
              <p:nvPr/>
            </p:nvSpPr>
            <p:spPr>
              <a:xfrm>
                <a:off x="4833360" y="928080"/>
                <a:ext cx="2090160" cy="382212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617" extrusionOk="0">
                    <a:moveTo>
                      <a:pt x="5802" y="2483"/>
                    </a:moveTo>
                    <a:cubicBezTo>
                      <a:pt x="5806" y="2564"/>
                      <a:pt x="5807" y="2637"/>
                      <a:pt x="5804" y="2705"/>
                    </a:cubicBezTo>
                    <a:cubicBezTo>
                      <a:pt x="5802" y="2780"/>
                      <a:pt x="5795" y="2854"/>
                      <a:pt x="5785" y="2928"/>
                    </a:cubicBezTo>
                    <a:cubicBezTo>
                      <a:pt x="5765" y="3080"/>
                      <a:pt x="5727" y="3229"/>
                      <a:pt x="5673" y="3372"/>
                    </a:cubicBezTo>
                    <a:cubicBezTo>
                      <a:pt x="5637" y="3469"/>
                      <a:pt x="5593" y="3562"/>
                      <a:pt x="5541" y="3652"/>
                    </a:cubicBezTo>
                    <a:cubicBezTo>
                      <a:pt x="5515" y="3697"/>
                      <a:pt x="5487" y="3741"/>
                      <a:pt x="5457" y="3785"/>
                    </a:cubicBezTo>
                    <a:cubicBezTo>
                      <a:pt x="5366" y="3914"/>
                      <a:pt x="5258" y="4031"/>
                      <a:pt x="5136" y="4132"/>
                    </a:cubicBezTo>
                    <a:cubicBezTo>
                      <a:pt x="5062" y="4193"/>
                      <a:pt x="4983" y="4248"/>
                      <a:pt x="4900" y="4296"/>
                    </a:cubicBezTo>
                    <a:cubicBezTo>
                      <a:pt x="4846" y="4328"/>
                      <a:pt x="4789" y="4356"/>
                      <a:pt x="4731" y="4382"/>
                    </a:cubicBezTo>
                    <a:cubicBezTo>
                      <a:pt x="4587" y="4445"/>
                      <a:pt x="4434" y="4489"/>
                      <a:pt x="4278" y="4512"/>
                    </a:cubicBezTo>
                    <a:cubicBezTo>
                      <a:pt x="4201" y="4524"/>
                      <a:pt x="4124" y="4530"/>
                      <a:pt x="4046" y="4532"/>
                    </a:cubicBezTo>
                    <a:cubicBezTo>
                      <a:pt x="4031" y="4533"/>
                      <a:pt x="4016" y="4533"/>
                      <a:pt x="4001" y="4533"/>
                    </a:cubicBezTo>
                    <a:cubicBezTo>
                      <a:pt x="3979" y="4533"/>
                      <a:pt x="3956" y="4533"/>
                      <a:pt x="3934" y="4532"/>
                    </a:cubicBezTo>
                    <a:lnTo>
                      <a:pt x="3931" y="4532"/>
                    </a:lnTo>
                    <a:lnTo>
                      <a:pt x="3874" y="4529"/>
                    </a:lnTo>
                    <a:cubicBezTo>
                      <a:pt x="3861" y="4529"/>
                      <a:pt x="3848" y="4527"/>
                      <a:pt x="3835" y="4526"/>
                    </a:cubicBezTo>
                    <a:lnTo>
                      <a:pt x="3817" y="4525"/>
                    </a:lnTo>
                    <a:cubicBezTo>
                      <a:pt x="3741" y="4518"/>
                      <a:pt x="3666" y="4507"/>
                      <a:pt x="3592" y="4492"/>
                    </a:cubicBezTo>
                    <a:cubicBezTo>
                      <a:pt x="3519" y="4478"/>
                      <a:pt x="3447" y="4460"/>
                      <a:pt x="3376" y="4438"/>
                    </a:cubicBezTo>
                    <a:lnTo>
                      <a:pt x="3349" y="4430"/>
                    </a:lnTo>
                    <a:lnTo>
                      <a:pt x="3271" y="4403"/>
                    </a:lnTo>
                    <a:lnTo>
                      <a:pt x="3245" y="4394"/>
                    </a:lnTo>
                    <a:cubicBezTo>
                      <a:pt x="3219" y="4384"/>
                      <a:pt x="3193" y="4375"/>
                      <a:pt x="3168" y="4364"/>
                    </a:cubicBezTo>
                    <a:lnTo>
                      <a:pt x="3151" y="4357"/>
                    </a:lnTo>
                    <a:cubicBezTo>
                      <a:pt x="3140" y="4353"/>
                      <a:pt x="3129" y="4348"/>
                      <a:pt x="3117" y="4343"/>
                    </a:cubicBezTo>
                    <a:lnTo>
                      <a:pt x="3068" y="4321"/>
                    </a:lnTo>
                    <a:cubicBezTo>
                      <a:pt x="3055" y="4316"/>
                      <a:pt x="3043" y="4310"/>
                      <a:pt x="3032" y="4305"/>
                    </a:cubicBezTo>
                    <a:lnTo>
                      <a:pt x="2978" y="4279"/>
                    </a:lnTo>
                    <a:lnTo>
                      <a:pt x="2915" y="4250"/>
                    </a:lnTo>
                    <a:lnTo>
                      <a:pt x="2847" y="4217"/>
                    </a:lnTo>
                    <a:lnTo>
                      <a:pt x="2803" y="4195"/>
                    </a:lnTo>
                    <a:cubicBezTo>
                      <a:pt x="2740" y="4164"/>
                      <a:pt x="2680" y="4133"/>
                      <a:pt x="2629" y="4107"/>
                    </a:cubicBezTo>
                    <a:cubicBezTo>
                      <a:pt x="2534" y="4057"/>
                      <a:pt x="2441" y="4006"/>
                      <a:pt x="2350" y="3957"/>
                    </a:cubicBezTo>
                    <a:lnTo>
                      <a:pt x="2296" y="3928"/>
                    </a:lnTo>
                    <a:cubicBezTo>
                      <a:pt x="2090" y="3817"/>
                      <a:pt x="1871" y="3700"/>
                      <a:pt x="1654" y="3602"/>
                    </a:cubicBezTo>
                    <a:cubicBezTo>
                      <a:pt x="1546" y="3553"/>
                      <a:pt x="1440" y="3510"/>
                      <a:pt x="1339" y="3475"/>
                    </a:cubicBezTo>
                    <a:lnTo>
                      <a:pt x="1324" y="3470"/>
                    </a:lnTo>
                    <a:cubicBezTo>
                      <a:pt x="1316" y="3467"/>
                      <a:pt x="1308" y="3464"/>
                      <a:pt x="1300" y="3462"/>
                    </a:cubicBezTo>
                    <a:lnTo>
                      <a:pt x="1261" y="3449"/>
                    </a:lnTo>
                    <a:cubicBezTo>
                      <a:pt x="1243" y="3443"/>
                      <a:pt x="1225" y="3438"/>
                      <a:pt x="1208" y="3433"/>
                    </a:cubicBezTo>
                    <a:lnTo>
                      <a:pt x="1183" y="3426"/>
                    </a:lnTo>
                    <a:cubicBezTo>
                      <a:pt x="1174" y="3423"/>
                      <a:pt x="1165" y="3421"/>
                      <a:pt x="1156" y="3419"/>
                    </a:cubicBezTo>
                    <a:lnTo>
                      <a:pt x="1144" y="3416"/>
                    </a:lnTo>
                    <a:lnTo>
                      <a:pt x="1105" y="3406"/>
                    </a:lnTo>
                    <a:lnTo>
                      <a:pt x="1058" y="3395"/>
                    </a:lnTo>
                    <a:cubicBezTo>
                      <a:pt x="1048" y="3393"/>
                      <a:pt x="1038" y="3391"/>
                      <a:pt x="1029" y="3389"/>
                    </a:cubicBezTo>
                    <a:lnTo>
                      <a:pt x="1009" y="3385"/>
                    </a:lnTo>
                    <a:cubicBezTo>
                      <a:pt x="990" y="3382"/>
                      <a:pt x="971" y="3378"/>
                      <a:pt x="953" y="3375"/>
                    </a:cubicBezTo>
                    <a:lnTo>
                      <a:pt x="915" y="3370"/>
                    </a:lnTo>
                    <a:lnTo>
                      <a:pt x="859" y="3363"/>
                    </a:lnTo>
                    <a:cubicBezTo>
                      <a:pt x="855" y="3363"/>
                      <a:pt x="851" y="3362"/>
                      <a:pt x="848" y="3362"/>
                    </a:cubicBezTo>
                    <a:lnTo>
                      <a:pt x="841" y="3362"/>
                    </a:lnTo>
                    <a:lnTo>
                      <a:pt x="800" y="3359"/>
                    </a:lnTo>
                    <a:lnTo>
                      <a:pt x="795" y="3359"/>
                    </a:lnTo>
                    <a:lnTo>
                      <a:pt x="771" y="3358"/>
                    </a:lnTo>
                    <a:cubicBezTo>
                      <a:pt x="764" y="3358"/>
                      <a:pt x="757" y="3358"/>
                      <a:pt x="749" y="3358"/>
                    </a:cubicBezTo>
                    <a:lnTo>
                      <a:pt x="741" y="3358"/>
                    </a:lnTo>
                    <a:cubicBezTo>
                      <a:pt x="658" y="3360"/>
                      <a:pt x="577" y="3376"/>
                      <a:pt x="500" y="3406"/>
                    </a:cubicBezTo>
                    <a:cubicBezTo>
                      <a:pt x="464" y="3419"/>
                      <a:pt x="429" y="3436"/>
                      <a:pt x="395" y="3456"/>
                    </a:cubicBezTo>
                    <a:cubicBezTo>
                      <a:pt x="283" y="3521"/>
                      <a:pt x="189" y="3614"/>
                      <a:pt x="124" y="3727"/>
                    </a:cubicBezTo>
                    <a:cubicBezTo>
                      <a:pt x="84" y="3796"/>
                      <a:pt x="55" y="3871"/>
                      <a:pt x="39" y="3950"/>
                    </a:cubicBezTo>
                    <a:cubicBezTo>
                      <a:pt x="38" y="3955"/>
                      <a:pt x="37" y="3961"/>
                      <a:pt x="36" y="3967"/>
                    </a:cubicBezTo>
                    <a:cubicBezTo>
                      <a:pt x="36" y="3971"/>
                      <a:pt x="35" y="3976"/>
                      <a:pt x="34" y="3981"/>
                    </a:cubicBezTo>
                    <a:lnTo>
                      <a:pt x="31" y="3998"/>
                    </a:lnTo>
                    <a:cubicBezTo>
                      <a:pt x="30" y="4004"/>
                      <a:pt x="29" y="4010"/>
                      <a:pt x="29" y="4017"/>
                    </a:cubicBezTo>
                    <a:lnTo>
                      <a:pt x="24" y="4055"/>
                    </a:lnTo>
                    <a:cubicBezTo>
                      <a:pt x="23" y="4063"/>
                      <a:pt x="22" y="4070"/>
                      <a:pt x="22" y="4078"/>
                    </a:cubicBezTo>
                    <a:cubicBezTo>
                      <a:pt x="21" y="4083"/>
                      <a:pt x="21" y="4088"/>
                      <a:pt x="20" y="4094"/>
                    </a:cubicBezTo>
                    <a:cubicBezTo>
                      <a:pt x="15" y="4149"/>
                      <a:pt x="13" y="4200"/>
                      <a:pt x="13" y="4247"/>
                    </a:cubicBezTo>
                    <a:cubicBezTo>
                      <a:pt x="13" y="4249"/>
                      <a:pt x="13" y="4250"/>
                      <a:pt x="13" y="4251"/>
                    </a:cubicBezTo>
                    <a:cubicBezTo>
                      <a:pt x="13" y="4456"/>
                      <a:pt x="48" y="4660"/>
                      <a:pt x="118" y="4853"/>
                    </a:cubicBezTo>
                    <a:cubicBezTo>
                      <a:pt x="155" y="4959"/>
                      <a:pt x="202" y="5060"/>
                      <a:pt x="258" y="5157"/>
                    </a:cubicBezTo>
                    <a:cubicBezTo>
                      <a:pt x="306" y="5240"/>
                      <a:pt x="360" y="5318"/>
                      <a:pt x="419" y="5393"/>
                    </a:cubicBezTo>
                    <a:lnTo>
                      <a:pt x="414" y="5397"/>
                    </a:lnTo>
                    <a:lnTo>
                      <a:pt x="419" y="5393"/>
                    </a:lnTo>
                    <a:cubicBezTo>
                      <a:pt x="448" y="5428"/>
                      <a:pt x="480" y="5465"/>
                      <a:pt x="522" y="5510"/>
                    </a:cubicBezTo>
                    <a:lnTo>
                      <a:pt x="564" y="5552"/>
                    </a:lnTo>
                    <a:lnTo>
                      <a:pt x="579" y="5568"/>
                    </a:lnTo>
                    <a:cubicBezTo>
                      <a:pt x="595" y="5583"/>
                      <a:pt x="612" y="5599"/>
                      <a:pt x="628" y="5615"/>
                    </a:cubicBezTo>
                    <a:lnTo>
                      <a:pt x="642" y="5629"/>
                    </a:lnTo>
                    <a:cubicBezTo>
                      <a:pt x="736" y="5718"/>
                      <a:pt x="833" y="5806"/>
                      <a:pt x="908" y="5872"/>
                    </a:cubicBezTo>
                    <a:cubicBezTo>
                      <a:pt x="940" y="5900"/>
                      <a:pt x="972" y="5929"/>
                      <a:pt x="1004" y="5957"/>
                    </a:cubicBezTo>
                    <a:cubicBezTo>
                      <a:pt x="1064" y="6011"/>
                      <a:pt x="1127" y="6066"/>
                      <a:pt x="1189" y="6122"/>
                    </a:cubicBezTo>
                    <a:lnTo>
                      <a:pt x="1252" y="6179"/>
                    </a:lnTo>
                    <a:lnTo>
                      <a:pt x="1312" y="6227"/>
                    </a:lnTo>
                    <a:lnTo>
                      <a:pt x="1358" y="6263"/>
                    </a:lnTo>
                    <a:cubicBezTo>
                      <a:pt x="1391" y="6289"/>
                      <a:pt x="1426" y="6316"/>
                      <a:pt x="1461" y="6344"/>
                    </a:cubicBezTo>
                    <a:cubicBezTo>
                      <a:pt x="1489" y="6367"/>
                      <a:pt x="1515" y="6388"/>
                      <a:pt x="1539" y="6408"/>
                    </a:cubicBezTo>
                    <a:lnTo>
                      <a:pt x="1599" y="6459"/>
                    </a:lnTo>
                    <a:cubicBezTo>
                      <a:pt x="1604" y="6463"/>
                      <a:pt x="1609" y="6468"/>
                      <a:pt x="1614" y="6472"/>
                    </a:cubicBezTo>
                    <a:lnTo>
                      <a:pt x="1621" y="6479"/>
                    </a:lnTo>
                    <a:cubicBezTo>
                      <a:pt x="1678" y="6531"/>
                      <a:pt x="1733" y="6586"/>
                      <a:pt x="1784" y="6645"/>
                    </a:cubicBezTo>
                    <a:cubicBezTo>
                      <a:pt x="1858" y="6731"/>
                      <a:pt x="1925" y="6825"/>
                      <a:pt x="1982" y="6923"/>
                    </a:cubicBezTo>
                    <a:cubicBezTo>
                      <a:pt x="2003" y="6961"/>
                      <a:pt x="2023" y="6999"/>
                      <a:pt x="2042" y="7038"/>
                    </a:cubicBezTo>
                    <a:cubicBezTo>
                      <a:pt x="2077" y="7109"/>
                      <a:pt x="2107" y="7182"/>
                      <a:pt x="2131" y="7258"/>
                    </a:cubicBezTo>
                    <a:lnTo>
                      <a:pt x="2149" y="7314"/>
                    </a:lnTo>
                    <a:lnTo>
                      <a:pt x="2164" y="7372"/>
                    </a:lnTo>
                    <a:cubicBezTo>
                      <a:pt x="2172" y="7403"/>
                      <a:pt x="2182" y="7445"/>
                      <a:pt x="2189" y="7488"/>
                    </a:cubicBezTo>
                    <a:cubicBezTo>
                      <a:pt x="2208" y="7592"/>
                      <a:pt x="2218" y="7699"/>
                      <a:pt x="2218" y="7805"/>
                    </a:cubicBezTo>
                    <a:cubicBezTo>
                      <a:pt x="2218" y="7856"/>
                      <a:pt x="2216" y="7907"/>
                      <a:pt x="2211" y="7958"/>
                    </a:cubicBezTo>
                    <a:cubicBezTo>
                      <a:pt x="2198" y="8110"/>
                      <a:pt x="2168" y="8260"/>
                      <a:pt x="2122" y="8405"/>
                    </a:cubicBezTo>
                    <a:cubicBezTo>
                      <a:pt x="2077" y="8543"/>
                      <a:pt x="2022" y="8677"/>
                      <a:pt x="1956" y="8806"/>
                    </a:cubicBezTo>
                    <a:cubicBezTo>
                      <a:pt x="1928" y="8860"/>
                      <a:pt x="1900" y="8913"/>
                      <a:pt x="1870" y="8965"/>
                    </a:cubicBezTo>
                    <a:cubicBezTo>
                      <a:pt x="1830" y="9033"/>
                      <a:pt x="1788" y="9100"/>
                      <a:pt x="1745" y="9166"/>
                    </a:cubicBezTo>
                    <a:cubicBezTo>
                      <a:pt x="1708" y="9221"/>
                      <a:pt x="1669" y="9277"/>
                      <a:pt x="1628" y="9333"/>
                    </a:cubicBezTo>
                    <a:cubicBezTo>
                      <a:pt x="1590" y="9385"/>
                      <a:pt x="1549" y="9439"/>
                      <a:pt x="1507" y="9492"/>
                    </a:cubicBezTo>
                    <a:cubicBezTo>
                      <a:pt x="1364" y="9673"/>
                      <a:pt x="1200" y="9860"/>
                      <a:pt x="991" y="10079"/>
                    </a:cubicBezTo>
                    <a:cubicBezTo>
                      <a:pt x="879" y="10197"/>
                      <a:pt x="765" y="10313"/>
                      <a:pt x="655" y="10425"/>
                    </a:cubicBezTo>
                    <a:cubicBezTo>
                      <a:pt x="592" y="10488"/>
                      <a:pt x="528" y="10553"/>
                      <a:pt x="466" y="10617"/>
                    </a:cubicBezTo>
                    <a:lnTo>
                      <a:pt x="456" y="10607"/>
                    </a:lnTo>
                    <a:cubicBezTo>
                      <a:pt x="518" y="10543"/>
                      <a:pt x="583" y="10478"/>
                      <a:pt x="645" y="10415"/>
                    </a:cubicBezTo>
                    <a:cubicBezTo>
                      <a:pt x="755" y="10303"/>
                      <a:pt x="869" y="10187"/>
                      <a:pt x="981" y="10070"/>
                    </a:cubicBezTo>
                    <a:cubicBezTo>
                      <a:pt x="1189" y="9850"/>
                      <a:pt x="1353" y="9664"/>
                      <a:pt x="1496" y="9483"/>
                    </a:cubicBezTo>
                    <a:cubicBezTo>
                      <a:pt x="1538" y="9430"/>
                      <a:pt x="1579" y="9376"/>
                      <a:pt x="1617" y="9324"/>
                    </a:cubicBezTo>
                    <a:cubicBezTo>
                      <a:pt x="1657" y="9269"/>
                      <a:pt x="1696" y="9213"/>
                      <a:pt x="1733" y="9158"/>
                    </a:cubicBezTo>
                    <a:cubicBezTo>
                      <a:pt x="1777" y="9092"/>
                      <a:pt x="1818" y="9025"/>
                      <a:pt x="1857" y="8957"/>
                    </a:cubicBezTo>
                    <a:cubicBezTo>
                      <a:pt x="1887" y="8906"/>
                      <a:pt x="1916" y="8853"/>
                      <a:pt x="1943" y="8800"/>
                    </a:cubicBezTo>
                    <a:cubicBezTo>
                      <a:pt x="2009" y="8671"/>
                      <a:pt x="2064" y="8538"/>
                      <a:pt x="2108" y="8400"/>
                    </a:cubicBezTo>
                    <a:cubicBezTo>
                      <a:pt x="2154" y="8256"/>
                      <a:pt x="2184" y="8107"/>
                      <a:pt x="2198" y="7957"/>
                    </a:cubicBezTo>
                    <a:cubicBezTo>
                      <a:pt x="2202" y="7906"/>
                      <a:pt x="2204" y="7856"/>
                      <a:pt x="2204" y="7805"/>
                    </a:cubicBezTo>
                    <a:cubicBezTo>
                      <a:pt x="2204" y="7699"/>
                      <a:pt x="2195" y="7594"/>
                      <a:pt x="2176" y="7490"/>
                    </a:cubicBezTo>
                    <a:cubicBezTo>
                      <a:pt x="2168" y="7447"/>
                      <a:pt x="2158" y="7406"/>
                      <a:pt x="2151" y="7375"/>
                    </a:cubicBezTo>
                    <a:lnTo>
                      <a:pt x="2135" y="7318"/>
                    </a:lnTo>
                    <a:lnTo>
                      <a:pt x="2118" y="7262"/>
                    </a:lnTo>
                    <a:cubicBezTo>
                      <a:pt x="2093" y="7187"/>
                      <a:pt x="2064" y="7114"/>
                      <a:pt x="2030" y="7043"/>
                    </a:cubicBezTo>
                    <a:cubicBezTo>
                      <a:pt x="2011" y="7005"/>
                      <a:pt x="1991" y="6967"/>
                      <a:pt x="1970" y="6930"/>
                    </a:cubicBezTo>
                    <a:cubicBezTo>
                      <a:pt x="1913" y="6832"/>
                      <a:pt x="1847" y="6740"/>
                      <a:pt x="1773" y="6654"/>
                    </a:cubicBezTo>
                    <a:cubicBezTo>
                      <a:pt x="1723" y="6596"/>
                      <a:pt x="1669" y="6540"/>
                      <a:pt x="1611" y="6489"/>
                    </a:cubicBezTo>
                    <a:lnTo>
                      <a:pt x="1604" y="6482"/>
                    </a:lnTo>
                    <a:cubicBezTo>
                      <a:pt x="1600" y="6478"/>
                      <a:pt x="1595" y="6474"/>
                      <a:pt x="1590" y="6470"/>
                    </a:cubicBezTo>
                    <a:lnTo>
                      <a:pt x="1570" y="6452"/>
                    </a:lnTo>
                    <a:lnTo>
                      <a:pt x="1531" y="6419"/>
                    </a:lnTo>
                    <a:cubicBezTo>
                      <a:pt x="1507" y="6399"/>
                      <a:pt x="1481" y="6378"/>
                      <a:pt x="1452" y="6355"/>
                    </a:cubicBezTo>
                    <a:cubicBezTo>
                      <a:pt x="1418" y="6327"/>
                      <a:pt x="1383" y="6300"/>
                      <a:pt x="1350" y="6274"/>
                    </a:cubicBezTo>
                    <a:lnTo>
                      <a:pt x="1304" y="6238"/>
                    </a:lnTo>
                    <a:lnTo>
                      <a:pt x="1243" y="6190"/>
                    </a:lnTo>
                    <a:lnTo>
                      <a:pt x="1180" y="6132"/>
                    </a:lnTo>
                    <a:cubicBezTo>
                      <a:pt x="1118" y="6076"/>
                      <a:pt x="1056" y="6021"/>
                      <a:pt x="995" y="5967"/>
                    </a:cubicBezTo>
                    <a:cubicBezTo>
                      <a:pt x="963" y="5939"/>
                      <a:pt x="931" y="5910"/>
                      <a:pt x="899" y="5882"/>
                    </a:cubicBezTo>
                    <a:cubicBezTo>
                      <a:pt x="824" y="5816"/>
                      <a:pt x="727" y="5728"/>
                      <a:pt x="633" y="5638"/>
                    </a:cubicBezTo>
                    <a:lnTo>
                      <a:pt x="618" y="5624"/>
                    </a:lnTo>
                    <a:cubicBezTo>
                      <a:pt x="602" y="5609"/>
                      <a:pt x="586" y="5593"/>
                      <a:pt x="570" y="5577"/>
                    </a:cubicBezTo>
                    <a:lnTo>
                      <a:pt x="540" y="5547"/>
                    </a:lnTo>
                    <a:lnTo>
                      <a:pt x="512" y="5519"/>
                    </a:lnTo>
                    <a:cubicBezTo>
                      <a:pt x="470" y="5475"/>
                      <a:pt x="438" y="5437"/>
                      <a:pt x="409" y="5401"/>
                    </a:cubicBezTo>
                    <a:cubicBezTo>
                      <a:pt x="349" y="5327"/>
                      <a:pt x="294" y="5247"/>
                      <a:pt x="246" y="5164"/>
                    </a:cubicBezTo>
                    <a:cubicBezTo>
                      <a:pt x="190" y="5067"/>
                      <a:pt x="143" y="4964"/>
                      <a:pt x="105" y="4858"/>
                    </a:cubicBezTo>
                    <a:cubicBezTo>
                      <a:pt x="35" y="4663"/>
                      <a:pt x="0" y="4458"/>
                      <a:pt x="0" y="4251"/>
                    </a:cubicBezTo>
                    <a:cubicBezTo>
                      <a:pt x="0" y="4250"/>
                      <a:pt x="0" y="4249"/>
                      <a:pt x="0" y="4247"/>
                    </a:cubicBezTo>
                    <a:cubicBezTo>
                      <a:pt x="0" y="4199"/>
                      <a:pt x="2" y="4148"/>
                      <a:pt x="7" y="4092"/>
                    </a:cubicBezTo>
                    <a:cubicBezTo>
                      <a:pt x="7" y="4087"/>
                      <a:pt x="8" y="4082"/>
                      <a:pt x="8" y="4077"/>
                    </a:cubicBezTo>
                    <a:cubicBezTo>
                      <a:pt x="9" y="4069"/>
                      <a:pt x="10" y="4061"/>
                      <a:pt x="11" y="4053"/>
                    </a:cubicBezTo>
                    <a:lnTo>
                      <a:pt x="15" y="4015"/>
                    </a:lnTo>
                    <a:cubicBezTo>
                      <a:pt x="16" y="4008"/>
                      <a:pt x="17" y="4002"/>
                      <a:pt x="18" y="3996"/>
                    </a:cubicBezTo>
                    <a:lnTo>
                      <a:pt x="21" y="3978"/>
                    </a:lnTo>
                    <a:cubicBezTo>
                      <a:pt x="22" y="3973"/>
                      <a:pt x="22" y="3969"/>
                      <a:pt x="23" y="3964"/>
                    </a:cubicBezTo>
                    <a:cubicBezTo>
                      <a:pt x="24" y="3958"/>
                      <a:pt x="25" y="3952"/>
                      <a:pt x="26" y="3946"/>
                    </a:cubicBezTo>
                    <a:cubicBezTo>
                      <a:pt x="43" y="3867"/>
                      <a:pt x="72" y="3790"/>
                      <a:pt x="112" y="3720"/>
                    </a:cubicBezTo>
                    <a:cubicBezTo>
                      <a:pt x="179" y="3605"/>
                      <a:pt x="274" y="3509"/>
                      <a:pt x="389" y="3443"/>
                    </a:cubicBezTo>
                    <a:cubicBezTo>
                      <a:pt x="423" y="3423"/>
                      <a:pt x="459" y="3406"/>
                      <a:pt x="496" y="3392"/>
                    </a:cubicBezTo>
                    <a:cubicBezTo>
                      <a:pt x="574" y="3362"/>
                      <a:pt x="657" y="3346"/>
                      <a:pt x="741" y="3344"/>
                    </a:cubicBezTo>
                    <a:lnTo>
                      <a:pt x="749" y="3344"/>
                    </a:lnTo>
                    <a:cubicBezTo>
                      <a:pt x="757" y="3344"/>
                      <a:pt x="765" y="3344"/>
                      <a:pt x="773" y="3344"/>
                    </a:cubicBezTo>
                    <a:lnTo>
                      <a:pt x="796" y="3345"/>
                    </a:lnTo>
                    <a:cubicBezTo>
                      <a:pt x="798" y="3345"/>
                      <a:pt x="800" y="3345"/>
                      <a:pt x="802" y="3345"/>
                    </a:cubicBezTo>
                    <a:lnTo>
                      <a:pt x="842" y="3348"/>
                    </a:lnTo>
                    <a:lnTo>
                      <a:pt x="849" y="3348"/>
                    </a:lnTo>
                    <a:cubicBezTo>
                      <a:pt x="853" y="3349"/>
                      <a:pt x="857" y="3349"/>
                      <a:pt x="861" y="3349"/>
                    </a:cubicBezTo>
                    <a:lnTo>
                      <a:pt x="917" y="3356"/>
                    </a:lnTo>
                    <a:lnTo>
                      <a:pt x="955" y="3362"/>
                    </a:lnTo>
                    <a:cubicBezTo>
                      <a:pt x="974" y="3364"/>
                      <a:pt x="993" y="3368"/>
                      <a:pt x="1012" y="3371"/>
                    </a:cubicBezTo>
                    <a:lnTo>
                      <a:pt x="1032" y="3375"/>
                    </a:lnTo>
                    <a:cubicBezTo>
                      <a:pt x="1042" y="3377"/>
                      <a:pt x="1052" y="3379"/>
                      <a:pt x="1062" y="3381"/>
                    </a:cubicBezTo>
                    <a:lnTo>
                      <a:pt x="1109" y="3392"/>
                    </a:lnTo>
                    <a:lnTo>
                      <a:pt x="1148" y="3402"/>
                    </a:lnTo>
                    <a:lnTo>
                      <a:pt x="1160" y="3405"/>
                    </a:lnTo>
                    <a:cubicBezTo>
                      <a:pt x="1169" y="3407"/>
                      <a:pt x="1178" y="3410"/>
                      <a:pt x="1187" y="3412"/>
                    </a:cubicBezTo>
                    <a:lnTo>
                      <a:pt x="1212" y="3419"/>
                    </a:lnTo>
                    <a:cubicBezTo>
                      <a:pt x="1230" y="3424"/>
                      <a:pt x="1248" y="3429"/>
                      <a:pt x="1266" y="3435"/>
                    </a:cubicBezTo>
                    <a:lnTo>
                      <a:pt x="1305" y="3448"/>
                    </a:lnTo>
                    <a:cubicBezTo>
                      <a:pt x="1313" y="3451"/>
                      <a:pt x="1321" y="3453"/>
                      <a:pt x="1329" y="3456"/>
                    </a:cubicBezTo>
                    <a:lnTo>
                      <a:pt x="1344" y="3461"/>
                    </a:lnTo>
                    <a:cubicBezTo>
                      <a:pt x="1445" y="3497"/>
                      <a:pt x="1552" y="3540"/>
                      <a:pt x="1661" y="3589"/>
                    </a:cubicBezTo>
                    <a:cubicBezTo>
                      <a:pt x="1878" y="3687"/>
                      <a:pt x="2097" y="3803"/>
                      <a:pt x="2303" y="3915"/>
                    </a:cubicBezTo>
                    <a:lnTo>
                      <a:pt x="2357" y="3944"/>
                    </a:lnTo>
                    <a:cubicBezTo>
                      <a:pt x="2448" y="3993"/>
                      <a:pt x="2542" y="4044"/>
                      <a:pt x="2636" y="4093"/>
                    </a:cubicBezTo>
                    <a:cubicBezTo>
                      <a:pt x="2687" y="4120"/>
                      <a:pt x="2747" y="4151"/>
                      <a:pt x="2810" y="4182"/>
                    </a:cubicBezTo>
                    <a:lnTo>
                      <a:pt x="2854" y="4204"/>
                    </a:lnTo>
                    <a:lnTo>
                      <a:pt x="2942" y="4246"/>
                    </a:lnTo>
                    <a:lnTo>
                      <a:pt x="2984" y="4265"/>
                    </a:lnTo>
                    <a:lnTo>
                      <a:pt x="2981" y="4272"/>
                    </a:lnTo>
                    <a:lnTo>
                      <a:pt x="2984" y="4265"/>
                    </a:lnTo>
                    <a:lnTo>
                      <a:pt x="3039" y="4291"/>
                    </a:lnTo>
                    <a:cubicBezTo>
                      <a:pt x="3050" y="4297"/>
                      <a:pt x="3061" y="4302"/>
                      <a:pt x="3074" y="4308"/>
                    </a:cubicBezTo>
                    <a:lnTo>
                      <a:pt x="3124" y="4330"/>
                    </a:lnTo>
                    <a:cubicBezTo>
                      <a:pt x="3135" y="4334"/>
                      <a:pt x="3146" y="4339"/>
                      <a:pt x="3157" y="4344"/>
                    </a:cubicBezTo>
                    <a:lnTo>
                      <a:pt x="3174" y="4351"/>
                    </a:lnTo>
                    <a:cubicBezTo>
                      <a:pt x="3199" y="4361"/>
                      <a:pt x="3225" y="4371"/>
                      <a:pt x="3250" y="4380"/>
                    </a:cubicBezTo>
                    <a:lnTo>
                      <a:pt x="3276" y="4390"/>
                    </a:lnTo>
                    <a:lnTo>
                      <a:pt x="3354" y="4416"/>
                    </a:lnTo>
                    <a:lnTo>
                      <a:pt x="3380" y="4424"/>
                    </a:lnTo>
                    <a:cubicBezTo>
                      <a:pt x="3451" y="4445"/>
                      <a:pt x="3523" y="4463"/>
                      <a:pt x="3596" y="4478"/>
                    </a:cubicBezTo>
                    <a:cubicBezTo>
                      <a:pt x="3669" y="4493"/>
                      <a:pt x="3744" y="4503"/>
                      <a:pt x="3818" y="4510"/>
                    </a:cubicBezTo>
                    <a:lnTo>
                      <a:pt x="3837" y="4512"/>
                    </a:lnTo>
                    <a:cubicBezTo>
                      <a:pt x="3849" y="4513"/>
                      <a:pt x="3862" y="4514"/>
                      <a:pt x="3875" y="4514"/>
                    </a:cubicBezTo>
                    <a:lnTo>
                      <a:pt x="3935" y="4517"/>
                    </a:lnTo>
                    <a:cubicBezTo>
                      <a:pt x="3972" y="4518"/>
                      <a:pt x="4010" y="4519"/>
                      <a:pt x="4047" y="4517"/>
                    </a:cubicBezTo>
                    <a:cubicBezTo>
                      <a:pt x="4124" y="4515"/>
                      <a:pt x="4201" y="4509"/>
                      <a:pt x="4277" y="4497"/>
                    </a:cubicBezTo>
                    <a:cubicBezTo>
                      <a:pt x="4432" y="4474"/>
                      <a:pt x="4583" y="4431"/>
                      <a:pt x="4727" y="4368"/>
                    </a:cubicBezTo>
                    <a:cubicBezTo>
                      <a:pt x="4784" y="4343"/>
                      <a:pt x="4840" y="4314"/>
                      <a:pt x="4894" y="4283"/>
                    </a:cubicBezTo>
                    <a:cubicBezTo>
                      <a:pt x="4976" y="4236"/>
                      <a:pt x="5055" y="4181"/>
                      <a:pt x="5128" y="4121"/>
                    </a:cubicBezTo>
                    <a:cubicBezTo>
                      <a:pt x="5249" y="4020"/>
                      <a:pt x="5356" y="3904"/>
                      <a:pt x="5446" y="3776"/>
                    </a:cubicBezTo>
                    <a:cubicBezTo>
                      <a:pt x="5476" y="3733"/>
                      <a:pt x="5504" y="3688"/>
                      <a:pt x="5530" y="3643"/>
                    </a:cubicBezTo>
                    <a:cubicBezTo>
                      <a:pt x="5581" y="3554"/>
                      <a:pt x="5625" y="3462"/>
                      <a:pt x="5661" y="3366"/>
                    </a:cubicBezTo>
                    <a:cubicBezTo>
                      <a:pt x="5714" y="3224"/>
                      <a:pt x="5751" y="3076"/>
                      <a:pt x="5772" y="2926"/>
                    </a:cubicBezTo>
                    <a:cubicBezTo>
                      <a:pt x="5782" y="2852"/>
                      <a:pt x="5788" y="2778"/>
                      <a:pt x="5791" y="2704"/>
                    </a:cubicBezTo>
                    <a:cubicBezTo>
                      <a:pt x="5793" y="2636"/>
                      <a:pt x="5792" y="2564"/>
                      <a:pt x="5788" y="2483"/>
                    </a:cubicBezTo>
                    <a:lnTo>
                      <a:pt x="5784" y="2429"/>
                    </a:lnTo>
                    <a:lnTo>
                      <a:pt x="5779" y="2374"/>
                    </a:lnTo>
                    <a:cubicBezTo>
                      <a:pt x="5777" y="2357"/>
                      <a:pt x="5775" y="2340"/>
                      <a:pt x="5773" y="2324"/>
                    </a:cubicBezTo>
                    <a:lnTo>
                      <a:pt x="5773" y="2320"/>
                    </a:lnTo>
                    <a:cubicBezTo>
                      <a:pt x="5772" y="2315"/>
                      <a:pt x="5771" y="2308"/>
                      <a:pt x="5770" y="2302"/>
                    </a:cubicBezTo>
                    <a:cubicBezTo>
                      <a:pt x="5769" y="2291"/>
                      <a:pt x="5767" y="2279"/>
                      <a:pt x="5766" y="2267"/>
                    </a:cubicBezTo>
                    <a:lnTo>
                      <a:pt x="5763" y="2251"/>
                    </a:lnTo>
                    <a:cubicBezTo>
                      <a:pt x="5758" y="2221"/>
                      <a:pt x="5754" y="2190"/>
                      <a:pt x="5748" y="2160"/>
                    </a:cubicBezTo>
                    <a:lnTo>
                      <a:pt x="5742" y="2134"/>
                    </a:lnTo>
                    <a:cubicBezTo>
                      <a:pt x="5741" y="2124"/>
                      <a:pt x="5739" y="2115"/>
                      <a:pt x="5737" y="2107"/>
                    </a:cubicBezTo>
                    <a:lnTo>
                      <a:pt x="5725" y="2053"/>
                    </a:lnTo>
                    <a:cubicBezTo>
                      <a:pt x="5723" y="2041"/>
                      <a:pt x="5719" y="2029"/>
                      <a:pt x="5716" y="2017"/>
                    </a:cubicBezTo>
                    <a:cubicBezTo>
                      <a:pt x="5715" y="2011"/>
                      <a:pt x="5713" y="2006"/>
                      <a:pt x="5712" y="2000"/>
                    </a:cubicBezTo>
                    <a:lnTo>
                      <a:pt x="5695" y="1939"/>
                    </a:lnTo>
                    <a:cubicBezTo>
                      <a:pt x="5686" y="1908"/>
                      <a:pt x="5677" y="1876"/>
                      <a:pt x="5667" y="1845"/>
                    </a:cubicBezTo>
                    <a:cubicBezTo>
                      <a:pt x="5647" y="1784"/>
                      <a:pt x="5624" y="1719"/>
                      <a:pt x="5595" y="1646"/>
                    </a:cubicBezTo>
                    <a:lnTo>
                      <a:pt x="5575" y="1598"/>
                    </a:lnTo>
                    <a:cubicBezTo>
                      <a:pt x="5570" y="1587"/>
                      <a:pt x="5565" y="1576"/>
                      <a:pt x="5561" y="1566"/>
                    </a:cubicBezTo>
                    <a:lnTo>
                      <a:pt x="5554" y="1550"/>
                    </a:lnTo>
                    <a:cubicBezTo>
                      <a:pt x="5544" y="1526"/>
                      <a:pt x="5533" y="1502"/>
                      <a:pt x="5522" y="1479"/>
                    </a:cubicBezTo>
                    <a:lnTo>
                      <a:pt x="5511" y="1455"/>
                    </a:lnTo>
                    <a:cubicBezTo>
                      <a:pt x="5474" y="1379"/>
                      <a:pt x="5445" y="1323"/>
                      <a:pt x="5416" y="1271"/>
                    </a:cubicBezTo>
                    <a:cubicBezTo>
                      <a:pt x="5406" y="1250"/>
                      <a:pt x="5394" y="1230"/>
                      <a:pt x="5383" y="1210"/>
                    </a:cubicBezTo>
                    <a:cubicBezTo>
                      <a:pt x="5377" y="1200"/>
                      <a:pt x="5372" y="1191"/>
                      <a:pt x="5366" y="1181"/>
                    </a:cubicBezTo>
                    <a:lnTo>
                      <a:pt x="5341" y="1137"/>
                    </a:lnTo>
                    <a:cubicBezTo>
                      <a:pt x="5332" y="1123"/>
                      <a:pt x="5323" y="1108"/>
                      <a:pt x="5314" y="1094"/>
                    </a:cubicBezTo>
                    <a:cubicBezTo>
                      <a:pt x="5278" y="1034"/>
                      <a:pt x="5241" y="977"/>
                      <a:pt x="5206" y="924"/>
                    </a:cubicBezTo>
                    <a:cubicBezTo>
                      <a:pt x="5133" y="816"/>
                      <a:pt x="5055" y="708"/>
                      <a:pt x="4975" y="602"/>
                    </a:cubicBezTo>
                    <a:cubicBezTo>
                      <a:pt x="4812" y="390"/>
                      <a:pt x="4641" y="188"/>
                      <a:pt x="4489" y="10"/>
                    </a:cubicBezTo>
                    <a:lnTo>
                      <a:pt x="4500" y="0"/>
                    </a:lnTo>
                    <a:cubicBezTo>
                      <a:pt x="4651" y="179"/>
                      <a:pt x="4823" y="381"/>
                      <a:pt x="4986" y="594"/>
                    </a:cubicBezTo>
                    <a:cubicBezTo>
                      <a:pt x="5066" y="700"/>
                      <a:pt x="5144" y="808"/>
                      <a:pt x="5217" y="916"/>
                    </a:cubicBezTo>
                    <a:cubicBezTo>
                      <a:pt x="5252" y="970"/>
                      <a:pt x="5290" y="1027"/>
                      <a:pt x="5326" y="1087"/>
                    </a:cubicBezTo>
                    <a:cubicBezTo>
                      <a:pt x="5335" y="1101"/>
                      <a:pt x="5344" y="1116"/>
                      <a:pt x="5352" y="1130"/>
                    </a:cubicBezTo>
                    <a:lnTo>
                      <a:pt x="5378" y="1174"/>
                    </a:lnTo>
                    <a:cubicBezTo>
                      <a:pt x="5384" y="1184"/>
                      <a:pt x="5389" y="1193"/>
                      <a:pt x="5395" y="1203"/>
                    </a:cubicBezTo>
                    <a:cubicBezTo>
                      <a:pt x="5406" y="1223"/>
                      <a:pt x="5418" y="1243"/>
                      <a:pt x="5429" y="1264"/>
                    </a:cubicBezTo>
                    <a:cubicBezTo>
                      <a:pt x="5457" y="1316"/>
                      <a:pt x="5487" y="1373"/>
                      <a:pt x="5523" y="1449"/>
                    </a:cubicBezTo>
                    <a:lnTo>
                      <a:pt x="5534" y="1473"/>
                    </a:lnTo>
                    <a:cubicBezTo>
                      <a:pt x="5545" y="1496"/>
                      <a:pt x="5556" y="1520"/>
                      <a:pt x="5567" y="1544"/>
                    </a:cubicBezTo>
                    <a:lnTo>
                      <a:pt x="5574" y="1560"/>
                    </a:lnTo>
                    <a:cubicBezTo>
                      <a:pt x="5578" y="1571"/>
                      <a:pt x="5583" y="1582"/>
                      <a:pt x="5587" y="1592"/>
                    </a:cubicBezTo>
                    <a:lnTo>
                      <a:pt x="5607" y="1641"/>
                    </a:lnTo>
                    <a:cubicBezTo>
                      <a:pt x="5636" y="1714"/>
                      <a:pt x="5660" y="1780"/>
                      <a:pt x="5680" y="1841"/>
                    </a:cubicBezTo>
                    <a:cubicBezTo>
                      <a:pt x="5690" y="1873"/>
                      <a:pt x="5699" y="1904"/>
                      <a:pt x="5708" y="1935"/>
                    </a:cubicBezTo>
                    <a:lnTo>
                      <a:pt x="5718" y="1970"/>
                    </a:lnTo>
                    <a:lnTo>
                      <a:pt x="5725" y="1996"/>
                    </a:lnTo>
                    <a:cubicBezTo>
                      <a:pt x="5727" y="2002"/>
                      <a:pt x="5728" y="2008"/>
                      <a:pt x="5730" y="2014"/>
                    </a:cubicBezTo>
                    <a:cubicBezTo>
                      <a:pt x="5733" y="2025"/>
                      <a:pt x="5736" y="2038"/>
                      <a:pt x="5739" y="2050"/>
                    </a:cubicBezTo>
                    <a:lnTo>
                      <a:pt x="5750" y="2104"/>
                    </a:lnTo>
                    <a:cubicBezTo>
                      <a:pt x="5752" y="2112"/>
                      <a:pt x="5754" y="2121"/>
                      <a:pt x="5756" y="2131"/>
                    </a:cubicBezTo>
                    <a:lnTo>
                      <a:pt x="5761" y="2158"/>
                    </a:lnTo>
                    <a:cubicBezTo>
                      <a:pt x="5767" y="2188"/>
                      <a:pt x="5772" y="2219"/>
                      <a:pt x="5777" y="2249"/>
                    </a:cubicBezTo>
                    <a:lnTo>
                      <a:pt x="5779" y="2265"/>
                    </a:lnTo>
                    <a:cubicBezTo>
                      <a:pt x="5781" y="2277"/>
                      <a:pt x="5783" y="2289"/>
                      <a:pt x="5784" y="2301"/>
                    </a:cubicBezTo>
                    <a:cubicBezTo>
                      <a:pt x="5785" y="2307"/>
                      <a:pt x="5786" y="2313"/>
                      <a:pt x="5786" y="2319"/>
                    </a:cubicBezTo>
                    <a:lnTo>
                      <a:pt x="5787" y="2322"/>
                    </a:lnTo>
                    <a:cubicBezTo>
                      <a:pt x="5789" y="2339"/>
                      <a:pt x="5791" y="2356"/>
                      <a:pt x="5793" y="2373"/>
                    </a:cubicBezTo>
                    <a:lnTo>
                      <a:pt x="5798" y="2428"/>
                    </a:lnTo>
                    <a:lnTo>
                      <a:pt x="5802" y="2483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1491;p54">
                <a:extLst>
                  <a:ext uri="{FF2B5EF4-FFF2-40B4-BE49-F238E27FC236}">
                    <a16:creationId xmlns:a16="http://schemas.microsoft.com/office/drawing/2014/main" id="{A18EEF91-AD49-4FBD-B32F-428403CEA538}"/>
                  </a:ext>
                </a:extLst>
              </p:cNvPr>
              <p:cNvSpPr/>
              <p:nvPr/>
            </p:nvSpPr>
            <p:spPr>
              <a:xfrm>
                <a:off x="4767480" y="970920"/>
                <a:ext cx="2090160" cy="37324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368" extrusionOk="0">
                    <a:moveTo>
                      <a:pt x="1042" y="9832"/>
                    </a:moveTo>
                    <a:cubicBezTo>
                      <a:pt x="931" y="9949"/>
                      <a:pt x="818" y="10064"/>
                      <a:pt x="709" y="10174"/>
                    </a:cubicBezTo>
                    <a:cubicBezTo>
                      <a:pt x="646" y="10238"/>
                      <a:pt x="582" y="10303"/>
                      <a:pt x="519" y="10368"/>
                    </a:cubicBezTo>
                    <a:lnTo>
                      <a:pt x="509" y="10358"/>
                    </a:lnTo>
                    <a:cubicBezTo>
                      <a:pt x="572" y="10293"/>
                      <a:pt x="636" y="10228"/>
                      <a:pt x="699" y="10164"/>
                    </a:cubicBezTo>
                    <a:cubicBezTo>
                      <a:pt x="809" y="10053"/>
                      <a:pt x="922" y="9938"/>
                      <a:pt x="1033" y="9822"/>
                    </a:cubicBezTo>
                    <a:cubicBezTo>
                      <a:pt x="1237" y="9607"/>
                      <a:pt x="1397" y="9425"/>
                      <a:pt x="1536" y="9249"/>
                    </a:cubicBezTo>
                    <a:cubicBezTo>
                      <a:pt x="1577" y="9198"/>
                      <a:pt x="1616" y="9146"/>
                      <a:pt x="1653" y="9095"/>
                    </a:cubicBezTo>
                    <a:cubicBezTo>
                      <a:pt x="1692" y="9042"/>
                      <a:pt x="1729" y="8988"/>
                      <a:pt x="1764" y="8936"/>
                    </a:cubicBezTo>
                    <a:cubicBezTo>
                      <a:pt x="1806" y="8874"/>
                      <a:pt x="1845" y="8810"/>
                      <a:pt x="1883" y="8745"/>
                    </a:cubicBezTo>
                    <a:cubicBezTo>
                      <a:pt x="1911" y="8696"/>
                      <a:pt x="1938" y="8647"/>
                      <a:pt x="1964" y="8596"/>
                    </a:cubicBezTo>
                    <a:cubicBezTo>
                      <a:pt x="2025" y="8477"/>
                      <a:pt x="2077" y="8353"/>
                      <a:pt x="2118" y="8225"/>
                    </a:cubicBezTo>
                    <a:cubicBezTo>
                      <a:pt x="2159" y="8094"/>
                      <a:pt x="2187" y="7958"/>
                      <a:pt x="2199" y="7821"/>
                    </a:cubicBezTo>
                    <a:cubicBezTo>
                      <a:pt x="2203" y="7776"/>
                      <a:pt x="2205" y="7730"/>
                      <a:pt x="2205" y="7685"/>
                    </a:cubicBezTo>
                    <a:cubicBezTo>
                      <a:pt x="2205" y="7590"/>
                      <a:pt x="2196" y="7496"/>
                      <a:pt x="2179" y="7403"/>
                    </a:cubicBezTo>
                    <a:cubicBezTo>
                      <a:pt x="2167" y="7333"/>
                      <a:pt x="2150" y="7265"/>
                      <a:pt x="2128" y="7198"/>
                    </a:cubicBezTo>
                    <a:cubicBezTo>
                      <a:pt x="2106" y="7132"/>
                      <a:pt x="2080" y="7066"/>
                      <a:pt x="2049" y="7003"/>
                    </a:cubicBezTo>
                    <a:cubicBezTo>
                      <a:pt x="2032" y="6969"/>
                      <a:pt x="2015" y="6936"/>
                      <a:pt x="1996" y="6903"/>
                    </a:cubicBezTo>
                    <a:cubicBezTo>
                      <a:pt x="1945" y="6815"/>
                      <a:pt x="1885" y="6731"/>
                      <a:pt x="1819" y="6654"/>
                    </a:cubicBezTo>
                    <a:cubicBezTo>
                      <a:pt x="1773" y="6601"/>
                      <a:pt x="1724" y="6551"/>
                      <a:pt x="1672" y="6505"/>
                    </a:cubicBezTo>
                    <a:lnTo>
                      <a:pt x="1666" y="6499"/>
                    </a:lnTo>
                    <a:cubicBezTo>
                      <a:pt x="1662" y="6495"/>
                      <a:pt x="1657" y="6491"/>
                      <a:pt x="1653" y="6488"/>
                    </a:cubicBezTo>
                    <a:lnTo>
                      <a:pt x="1634" y="6471"/>
                    </a:lnTo>
                    <a:lnTo>
                      <a:pt x="1597" y="6439"/>
                    </a:lnTo>
                    <a:cubicBezTo>
                      <a:pt x="1574" y="6420"/>
                      <a:pt x="1549" y="6400"/>
                      <a:pt x="1522" y="6378"/>
                    </a:cubicBezTo>
                    <a:cubicBezTo>
                      <a:pt x="1488" y="6351"/>
                      <a:pt x="1454" y="6325"/>
                      <a:pt x="1422" y="6299"/>
                    </a:cubicBezTo>
                    <a:lnTo>
                      <a:pt x="1374" y="6262"/>
                    </a:lnTo>
                    <a:cubicBezTo>
                      <a:pt x="1350" y="6243"/>
                      <a:pt x="1324" y="6222"/>
                      <a:pt x="1307" y="6208"/>
                    </a:cubicBezTo>
                    <a:lnTo>
                      <a:pt x="1241" y="6148"/>
                    </a:lnTo>
                    <a:cubicBezTo>
                      <a:pt x="1180" y="6093"/>
                      <a:pt x="1118" y="6038"/>
                      <a:pt x="1058" y="5985"/>
                    </a:cubicBezTo>
                    <a:cubicBezTo>
                      <a:pt x="1025" y="5956"/>
                      <a:pt x="993" y="5928"/>
                      <a:pt x="961" y="5899"/>
                    </a:cubicBezTo>
                    <a:cubicBezTo>
                      <a:pt x="885" y="5832"/>
                      <a:pt x="786" y="5743"/>
                      <a:pt x="690" y="5651"/>
                    </a:cubicBezTo>
                    <a:lnTo>
                      <a:pt x="675" y="5637"/>
                    </a:lnTo>
                    <a:cubicBezTo>
                      <a:pt x="659" y="5621"/>
                      <a:pt x="642" y="5605"/>
                      <a:pt x="625" y="5588"/>
                    </a:cubicBezTo>
                    <a:lnTo>
                      <a:pt x="593" y="5557"/>
                    </a:lnTo>
                    <a:lnTo>
                      <a:pt x="563" y="5526"/>
                    </a:lnTo>
                    <a:cubicBezTo>
                      <a:pt x="518" y="5477"/>
                      <a:pt x="482" y="5436"/>
                      <a:pt x="450" y="5396"/>
                    </a:cubicBezTo>
                    <a:cubicBezTo>
                      <a:pt x="384" y="5314"/>
                      <a:pt x="324" y="5227"/>
                      <a:pt x="271" y="5136"/>
                    </a:cubicBezTo>
                    <a:cubicBezTo>
                      <a:pt x="209" y="5028"/>
                      <a:pt x="157" y="4916"/>
                      <a:pt x="116" y="4799"/>
                    </a:cubicBezTo>
                    <a:cubicBezTo>
                      <a:pt x="39" y="4585"/>
                      <a:pt x="0" y="4359"/>
                      <a:pt x="0" y="4131"/>
                    </a:cubicBezTo>
                    <a:cubicBezTo>
                      <a:pt x="0" y="4130"/>
                      <a:pt x="0" y="4128"/>
                      <a:pt x="0" y="4126"/>
                    </a:cubicBezTo>
                    <a:cubicBezTo>
                      <a:pt x="0" y="4073"/>
                      <a:pt x="2" y="4017"/>
                      <a:pt x="8" y="3955"/>
                    </a:cubicBezTo>
                    <a:cubicBezTo>
                      <a:pt x="8" y="3950"/>
                      <a:pt x="9" y="3945"/>
                      <a:pt x="9" y="3939"/>
                    </a:cubicBezTo>
                    <a:cubicBezTo>
                      <a:pt x="10" y="3931"/>
                      <a:pt x="11" y="3922"/>
                      <a:pt x="12" y="3913"/>
                    </a:cubicBezTo>
                    <a:lnTo>
                      <a:pt x="17" y="3870"/>
                    </a:lnTo>
                    <a:cubicBezTo>
                      <a:pt x="18" y="3863"/>
                      <a:pt x="19" y="3856"/>
                      <a:pt x="20" y="3849"/>
                    </a:cubicBezTo>
                    <a:lnTo>
                      <a:pt x="23" y="3829"/>
                    </a:lnTo>
                    <a:cubicBezTo>
                      <a:pt x="24" y="3823"/>
                      <a:pt x="25" y="3818"/>
                      <a:pt x="26" y="3813"/>
                    </a:cubicBezTo>
                    <a:cubicBezTo>
                      <a:pt x="28" y="3805"/>
                      <a:pt x="29" y="3798"/>
                      <a:pt x="30" y="3790"/>
                    </a:cubicBezTo>
                    <a:cubicBezTo>
                      <a:pt x="51" y="3691"/>
                      <a:pt x="87" y="3596"/>
                      <a:pt x="137" y="3508"/>
                    </a:cubicBezTo>
                    <a:cubicBezTo>
                      <a:pt x="220" y="3365"/>
                      <a:pt x="338" y="3246"/>
                      <a:pt x="481" y="3164"/>
                    </a:cubicBezTo>
                    <a:cubicBezTo>
                      <a:pt x="524" y="3139"/>
                      <a:pt x="568" y="3118"/>
                      <a:pt x="614" y="3101"/>
                    </a:cubicBezTo>
                    <a:cubicBezTo>
                      <a:pt x="712" y="3063"/>
                      <a:pt x="816" y="3043"/>
                      <a:pt x="920" y="3041"/>
                    </a:cubicBezTo>
                    <a:lnTo>
                      <a:pt x="930" y="3041"/>
                    </a:lnTo>
                    <a:cubicBezTo>
                      <a:pt x="939" y="3041"/>
                      <a:pt x="950" y="3040"/>
                      <a:pt x="960" y="3041"/>
                    </a:cubicBezTo>
                    <a:lnTo>
                      <a:pt x="989" y="3041"/>
                    </a:lnTo>
                    <a:cubicBezTo>
                      <a:pt x="991" y="3041"/>
                      <a:pt x="993" y="3042"/>
                      <a:pt x="996" y="3042"/>
                    </a:cubicBezTo>
                    <a:lnTo>
                      <a:pt x="1041" y="3045"/>
                    </a:lnTo>
                    <a:lnTo>
                      <a:pt x="1049" y="3046"/>
                    </a:lnTo>
                    <a:cubicBezTo>
                      <a:pt x="1054" y="3046"/>
                      <a:pt x="1058" y="3046"/>
                      <a:pt x="1063" y="3047"/>
                    </a:cubicBezTo>
                    <a:lnTo>
                      <a:pt x="1126" y="3054"/>
                    </a:lnTo>
                    <a:lnTo>
                      <a:pt x="1168" y="3060"/>
                    </a:lnTo>
                    <a:cubicBezTo>
                      <a:pt x="1189" y="3063"/>
                      <a:pt x="1211" y="3067"/>
                      <a:pt x="1232" y="3071"/>
                    </a:cubicBezTo>
                    <a:lnTo>
                      <a:pt x="1252" y="3075"/>
                    </a:lnTo>
                    <a:cubicBezTo>
                      <a:pt x="1263" y="3077"/>
                      <a:pt x="1275" y="3079"/>
                      <a:pt x="1285" y="3082"/>
                    </a:cubicBezTo>
                    <a:lnTo>
                      <a:pt x="1336" y="3093"/>
                    </a:lnTo>
                    <a:lnTo>
                      <a:pt x="1378" y="3104"/>
                    </a:lnTo>
                    <a:lnTo>
                      <a:pt x="1392" y="3108"/>
                    </a:lnTo>
                    <a:cubicBezTo>
                      <a:pt x="1401" y="3110"/>
                      <a:pt x="1411" y="3113"/>
                      <a:pt x="1421" y="3116"/>
                    </a:cubicBezTo>
                    <a:lnTo>
                      <a:pt x="1447" y="3123"/>
                    </a:lnTo>
                    <a:cubicBezTo>
                      <a:pt x="1466" y="3129"/>
                      <a:pt x="1485" y="3134"/>
                      <a:pt x="1505" y="3141"/>
                    </a:cubicBezTo>
                    <a:lnTo>
                      <a:pt x="1546" y="3154"/>
                    </a:lnTo>
                    <a:cubicBezTo>
                      <a:pt x="1555" y="3157"/>
                      <a:pt x="1564" y="3160"/>
                      <a:pt x="1573" y="3163"/>
                    </a:cubicBezTo>
                    <a:lnTo>
                      <a:pt x="1588" y="3168"/>
                    </a:lnTo>
                    <a:cubicBezTo>
                      <a:pt x="1695" y="3205"/>
                      <a:pt x="1806" y="3250"/>
                      <a:pt x="1920" y="3302"/>
                    </a:cubicBezTo>
                    <a:cubicBezTo>
                      <a:pt x="2143" y="3402"/>
                      <a:pt x="2366" y="3521"/>
                      <a:pt x="2575" y="3634"/>
                    </a:cubicBezTo>
                    <a:lnTo>
                      <a:pt x="2628" y="3663"/>
                    </a:lnTo>
                    <a:cubicBezTo>
                      <a:pt x="2719" y="3712"/>
                      <a:pt x="2812" y="3762"/>
                      <a:pt x="2906" y="3811"/>
                    </a:cubicBezTo>
                    <a:cubicBezTo>
                      <a:pt x="2956" y="3837"/>
                      <a:pt x="3015" y="3868"/>
                      <a:pt x="3076" y="3898"/>
                    </a:cubicBezTo>
                    <a:lnTo>
                      <a:pt x="3119" y="3919"/>
                    </a:lnTo>
                    <a:lnTo>
                      <a:pt x="3205" y="3961"/>
                    </a:lnTo>
                    <a:lnTo>
                      <a:pt x="3247" y="3980"/>
                    </a:lnTo>
                    <a:lnTo>
                      <a:pt x="3244" y="3986"/>
                    </a:lnTo>
                    <a:lnTo>
                      <a:pt x="3247" y="3980"/>
                    </a:lnTo>
                    <a:lnTo>
                      <a:pt x="3300" y="4005"/>
                    </a:lnTo>
                    <a:cubicBezTo>
                      <a:pt x="3311" y="4011"/>
                      <a:pt x="3322" y="4016"/>
                      <a:pt x="3334" y="4021"/>
                    </a:cubicBezTo>
                    <a:lnTo>
                      <a:pt x="3380" y="4042"/>
                    </a:lnTo>
                    <a:cubicBezTo>
                      <a:pt x="3390" y="4046"/>
                      <a:pt x="3400" y="4050"/>
                      <a:pt x="3411" y="4054"/>
                    </a:cubicBezTo>
                    <a:lnTo>
                      <a:pt x="3427" y="4061"/>
                    </a:lnTo>
                    <a:cubicBezTo>
                      <a:pt x="3449" y="4070"/>
                      <a:pt x="3472" y="4079"/>
                      <a:pt x="3495" y="4087"/>
                    </a:cubicBezTo>
                    <a:lnTo>
                      <a:pt x="3521" y="4097"/>
                    </a:lnTo>
                    <a:lnTo>
                      <a:pt x="3593" y="4121"/>
                    </a:lnTo>
                    <a:lnTo>
                      <a:pt x="3617" y="4128"/>
                    </a:lnTo>
                    <a:cubicBezTo>
                      <a:pt x="3682" y="4148"/>
                      <a:pt x="3748" y="4165"/>
                      <a:pt x="3815" y="4178"/>
                    </a:cubicBezTo>
                    <a:cubicBezTo>
                      <a:pt x="3882" y="4192"/>
                      <a:pt x="3950" y="4201"/>
                      <a:pt x="4019" y="4207"/>
                    </a:cubicBezTo>
                    <a:lnTo>
                      <a:pt x="4036" y="4209"/>
                    </a:lnTo>
                    <a:cubicBezTo>
                      <a:pt x="4047" y="4210"/>
                      <a:pt x="4059" y="4211"/>
                      <a:pt x="4070" y="4211"/>
                    </a:cubicBezTo>
                    <a:lnTo>
                      <a:pt x="4129" y="4214"/>
                    </a:lnTo>
                    <a:cubicBezTo>
                      <a:pt x="4160" y="4215"/>
                      <a:pt x="4193" y="4215"/>
                      <a:pt x="4225" y="4214"/>
                    </a:cubicBezTo>
                    <a:cubicBezTo>
                      <a:pt x="4295" y="4213"/>
                      <a:pt x="4364" y="4207"/>
                      <a:pt x="4433" y="4196"/>
                    </a:cubicBezTo>
                    <a:cubicBezTo>
                      <a:pt x="4572" y="4176"/>
                      <a:pt x="4707" y="4137"/>
                      <a:pt x="4836" y="4080"/>
                    </a:cubicBezTo>
                    <a:cubicBezTo>
                      <a:pt x="4887" y="4058"/>
                      <a:pt x="4937" y="4032"/>
                      <a:pt x="4985" y="4005"/>
                    </a:cubicBezTo>
                    <a:cubicBezTo>
                      <a:pt x="5059" y="3962"/>
                      <a:pt x="5129" y="3914"/>
                      <a:pt x="5194" y="3860"/>
                    </a:cubicBezTo>
                    <a:cubicBezTo>
                      <a:pt x="5302" y="3770"/>
                      <a:pt x="5398" y="3666"/>
                      <a:pt x="5479" y="3551"/>
                    </a:cubicBezTo>
                    <a:cubicBezTo>
                      <a:pt x="5506" y="3512"/>
                      <a:pt x="5531" y="3472"/>
                      <a:pt x="5554" y="3432"/>
                    </a:cubicBezTo>
                    <a:cubicBezTo>
                      <a:pt x="5600" y="3352"/>
                      <a:pt x="5640" y="3268"/>
                      <a:pt x="5672" y="3182"/>
                    </a:cubicBezTo>
                    <a:cubicBezTo>
                      <a:pt x="5721" y="3053"/>
                      <a:pt x="5754" y="2919"/>
                      <a:pt x="5773" y="2782"/>
                    </a:cubicBezTo>
                    <a:cubicBezTo>
                      <a:pt x="5782" y="2714"/>
                      <a:pt x="5788" y="2646"/>
                      <a:pt x="5790" y="2578"/>
                    </a:cubicBezTo>
                    <a:cubicBezTo>
                      <a:pt x="5793" y="2516"/>
                      <a:pt x="5792" y="2450"/>
                      <a:pt x="5788" y="2375"/>
                    </a:cubicBezTo>
                    <a:lnTo>
                      <a:pt x="5784" y="2324"/>
                    </a:lnTo>
                    <a:lnTo>
                      <a:pt x="5779" y="2274"/>
                    </a:lnTo>
                    <a:cubicBezTo>
                      <a:pt x="5778" y="2259"/>
                      <a:pt x="5776" y="2243"/>
                      <a:pt x="5774" y="2228"/>
                    </a:cubicBezTo>
                    <a:lnTo>
                      <a:pt x="5774" y="2224"/>
                    </a:lnTo>
                    <a:cubicBezTo>
                      <a:pt x="5773" y="2218"/>
                      <a:pt x="5772" y="2213"/>
                      <a:pt x="5771" y="2207"/>
                    </a:cubicBezTo>
                    <a:cubicBezTo>
                      <a:pt x="5770" y="2196"/>
                      <a:pt x="5769" y="2185"/>
                      <a:pt x="5767" y="2174"/>
                    </a:cubicBezTo>
                    <a:lnTo>
                      <a:pt x="5764" y="2157"/>
                    </a:lnTo>
                    <a:cubicBezTo>
                      <a:pt x="5760" y="2130"/>
                      <a:pt x="5756" y="2102"/>
                      <a:pt x="5750" y="2075"/>
                    </a:cubicBezTo>
                    <a:cubicBezTo>
                      <a:pt x="5749" y="2069"/>
                      <a:pt x="5748" y="2063"/>
                      <a:pt x="5747" y="2058"/>
                    </a:cubicBezTo>
                    <a:cubicBezTo>
                      <a:pt x="5745" y="2047"/>
                      <a:pt x="5743" y="2036"/>
                      <a:pt x="5741" y="2026"/>
                    </a:cubicBezTo>
                    <a:lnTo>
                      <a:pt x="5730" y="1976"/>
                    </a:lnTo>
                    <a:cubicBezTo>
                      <a:pt x="5727" y="1965"/>
                      <a:pt x="5724" y="1954"/>
                      <a:pt x="5722" y="1943"/>
                    </a:cubicBezTo>
                    <a:cubicBezTo>
                      <a:pt x="5720" y="1937"/>
                      <a:pt x="5719" y="1932"/>
                      <a:pt x="5717" y="1927"/>
                    </a:cubicBezTo>
                    <a:cubicBezTo>
                      <a:pt x="5716" y="1921"/>
                      <a:pt x="5714" y="1915"/>
                      <a:pt x="5713" y="1910"/>
                    </a:cubicBezTo>
                    <a:cubicBezTo>
                      <a:pt x="5710" y="1899"/>
                      <a:pt x="5707" y="1888"/>
                      <a:pt x="5704" y="1878"/>
                    </a:cubicBezTo>
                    <a:lnTo>
                      <a:pt x="5701" y="1868"/>
                    </a:lnTo>
                    <a:cubicBezTo>
                      <a:pt x="5693" y="1840"/>
                      <a:pt x="5685" y="1810"/>
                      <a:pt x="5675" y="1782"/>
                    </a:cubicBezTo>
                    <a:cubicBezTo>
                      <a:pt x="5657" y="1725"/>
                      <a:pt x="5635" y="1664"/>
                      <a:pt x="5608" y="1595"/>
                    </a:cubicBezTo>
                    <a:lnTo>
                      <a:pt x="5589" y="1549"/>
                    </a:lnTo>
                    <a:cubicBezTo>
                      <a:pt x="5585" y="1539"/>
                      <a:pt x="5580" y="1530"/>
                      <a:pt x="5576" y="1520"/>
                    </a:cubicBezTo>
                    <a:lnTo>
                      <a:pt x="5569" y="1504"/>
                    </a:lnTo>
                    <a:cubicBezTo>
                      <a:pt x="5560" y="1482"/>
                      <a:pt x="5549" y="1460"/>
                      <a:pt x="5539" y="1438"/>
                    </a:cubicBezTo>
                    <a:lnTo>
                      <a:pt x="5528" y="1414"/>
                    </a:lnTo>
                    <a:cubicBezTo>
                      <a:pt x="5505" y="1366"/>
                      <a:pt x="5474" y="1302"/>
                      <a:pt x="5439" y="1239"/>
                    </a:cubicBezTo>
                    <a:cubicBezTo>
                      <a:pt x="5428" y="1220"/>
                      <a:pt x="5417" y="1201"/>
                      <a:pt x="5407" y="1182"/>
                    </a:cubicBezTo>
                    <a:cubicBezTo>
                      <a:pt x="5401" y="1173"/>
                      <a:pt x="5396" y="1163"/>
                      <a:pt x="5391" y="1154"/>
                    </a:cubicBezTo>
                    <a:cubicBezTo>
                      <a:pt x="5385" y="1145"/>
                      <a:pt x="5380" y="1136"/>
                      <a:pt x="5374" y="1126"/>
                    </a:cubicBezTo>
                    <a:cubicBezTo>
                      <a:pt x="5363" y="1108"/>
                      <a:pt x="5352" y="1089"/>
                      <a:pt x="5341" y="1070"/>
                    </a:cubicBezTo>
                    <a:cubicBezTo>
                      <a:pt x="5306" y="1013"/>
                      <a:pt x="5270" y="958"/>
                      <a:pt x="5236" y="907"/>
                    </a:cubicBezTo>
                    <a:cubicBezTo>
                      <a:pt x="5165" y="802"/>
                      <a:pt x="5090" y="697"/>
                      <a:pt x="5012" y="594"/>
                    </a:cubicBezTo>
                    <a:cubicBezTo>
                      <a:pt x="4852" y="385"/>
                      <a:pt x="4683" y="186"/>
                      <a:pt x="4533" y="9"/>
                    </a:cubicBezTo>
                    <a:lnTo>
                      <a:pt x="4544" y="0"/>
                    </a:lnTo>
                    <a:cubicBezTo>
                      <a:pt x="4694" y="177"/>
                      <a:pt x="4864" y="377"/>
                      <a:pt x="5023" y="586"/>
                    </a:cubicBezTo>
                    <a:cubicBezTo>
                      <a:pt x="5102" y="689"/>
                      <a:pt x="5178" y="794"/>
                      <a:pt x="5248" y="899"/>
                    </a:cubicBezTo>
                    <a:cubicBezTo>
                      <a:pt x="5282" y="951"/>
                      <a:pt x="5319" y="1006"/>
                      <a:pt x="5353" y="1063"/>
                    </a:cubicBezTo>
                    <a:cubicBezTo>
                      <a:pt x="5364" y="1081"/>
                      <a:pt x="5376" y="1101"/>
                      <a:pt x="5386" y="1119"/>
                    </a:cubicBezTo>
                    <a:cubicBezTo>
                      <a:pt x="5392" y="1128"/>
                      <a:pt x="5398" y="1138"/>
                      <a:pt x="5403" y="1147"/>
                    </a:cubicBezTo>
                    <a:cubicBezTo>
                      <a:pt x="5408" y="1156"/>
                      <a:pt x="5414" y="1166"/>
                      <a:pt x="5419" y="1175"/>
                    </a:cubicBezTo>
                    <a:cubicBezTo>
                      <a:pt x="5430" y="1194"/>
                      <a:pt x="5441" y="1213"/>
                      <a:pt x="5451" y="1233"/>
                    </a:cubicBezTo>
                    <a:cubicBezTo>
                      <a:pt x="5486" y="1295"/>
                      <a:pt x="5517" y="1359"/>
                      <a:pt x="5541" y="1408"/>
                    </a:cubicBezTo>
                    <a:lnTo>
                      <a:pt x="5552" y="1432"/>
                    </a:lnTo>
                    <a:cubicBezTo>
                      <a:pt x="5562" y="1454"/>
                      <a:pt x="5573" y="1476"/>
                      <a:pt x="5582" y="1499"/>
                    </a:cubicBezTo>
                    <a:lnTo>
                      <a:pt x="5589" y="1514"/>
                    </a:lnTo>
                    <a:cubicBezTo>
                      <a:pt x="5593" y="1524"/>
                      <a:pt x="5598" y="1534"/>
                      <a:pt x="5602" y="1544"/>
                    </a:cubicBezTo>
                    <a:lnTo>
                      <a:pt x="5621" y="1590"/>
                    </a:lnTo>
                    <a:cubicBezTo>
                      <a:pt x="5648" y="1660"/>
                      <a:pt x="5670" y="1721"/>
                      <a:pt x="5689" y="1778"/>
                    </a:cubicBezTo>
                    <a:cubicBezTo>
                      <a:pt x="5698" y="1807"/>
                      <a:pt x="5707" y="1836"/>
                      <a:pt x="5715" y="1864"/>
                    </a:cubicBezTo>
                    <a:lnTo>
                      <a:pt x="5718" y="1874"/>
                    </a:lnTo>
                    <a:cubicBezTo>
                      <a:pt x="5721" y="1885"/>
                      <a:pt x="5724" y="1896"/>
                      <a:pt x="5727" y="1906"/>
                    </a:cubicBezTo>
                    <a:cubicBezTo>
                      <a:pt x="5728" y="1912"/>
                      <a:pt x="5730" y="1918"/>
                      <a:pt x="5731" y="1923"/>
                    </a:cubicBezTo>
                    <a:cubicBezTo>
                      <a:pt x="5732" y="1929"/>
                      <a:pt x="5734" y="1934"/>
                      <a:pt x="5735" y="1939"/>
                    </a:cubicBezTo>
                    <a:cubicBezTo>
                      <a:pt x="5738" y="1950"/>
                      <a:pt x="5741" y="1962"/>
                      <a:pt x="5744" y="1973"/>
                    </a:cubicBezTo>
                    <a:lnTo>
                      <a:pt x="5755" y="2023"/>
                    </a:lnTo>
                    <a:cubicBezTo>
                      <a:pt x="5757" y="2034"/>
                      <a:pt x="5759" y="2045"/>
                      <a:pt x="5761" y="2055"/>
                    </a:cubicBezTo>
                    <a:cubicBezTo>
                      <a:pt x="5762" y="2061"/>
                      <a:pt x="5763" y="2067"/>
                      <a:pt x="5764" y="2072"/>
                    </a:cubicBezTo>
                    <a:cubicBezTo>
                      <a:pt x="5770" y="2100"/>
                      <a:pt x="5774" y="2128"/>
                      <a:pt x="5778" y="2155"/>
                    </a:cubicBezTo>
                    <a:lnTo>
                      <a:pt x="5781" y="2172"/>
                    </a:lnTo>
                    <a:cubicBezTo>
                      <a:pt x="5783" y="2183"/>
                      <a:pt x="5784" y="2194"/>
                      <a:pt x="5785" y="2205"/>
                    </a:cubicBezTo>
                    <a:cubicBezTo>
                      <a:pt x="5786" y="2211"/>
                      <a:pt x="5787" y="2217"/>
                      <a:pt x="5788" y="2222"/>
                    </a:cubicBezTo>
                    <a:lnTo>
                      <a:pt x="5788" y="2227"/>
                    </a:lnTo>
                    <a:cubicBezTo>
                      <a:pt x="5790" y="2242"/>
                      <a:pt x="5792" y="2257"/>
                      <a:pt x="5793" y="2273"/>
                    </a:cubicBezTo>
                    <a:lnTo>
                      <a:pt x="5798" y="2324"/>
                    </a:lnTo>
                    <a:lnTo>
                      <a:pt x="5802" y="2374"/>
                    </a:lnTo>
                    <a:cubicBezTo>
                      <a:pt x="5806" y="2450"/>
                      <a:pt x="5807" y="2517"/>
                      <a:pt x="5804" y="2579"/>
                    </a:cubicBezTo>
                    <a:cubicBezTo>
                      <a:pt x="5802" y="2648"/>
                      <a:pt x="5796" y="2716"/>
                      <a:pt x="5787" y="2784"/>
                    </a:cubicBezTo>
                    <a:cubicBezTo>
                      <a:pt x="5768" y="2922"/>
                      <a:pt x="5734" y="3057"/>
                      <a:pt x="5686" y="3187"/>
                    </a:cubicBezTo>
                    <a:cubicBezTo>
                      <a:pt x="5653" y="3274"/>
                      <a:pt x="5613" y="3358"/>
                      <a:pt x="5567" y="3438"/>
                    </a:cubicBezTo>
                    <a:cubicBezTo>
                      <a:pt x="5543" y="3480"/>
                      <a:pt x="5517" y="3520"/>
                      <a:pt x="5490" y="3559"/>
                    </a:cubicBezTo>
                    <a:cubicBezTo>
                      <a:pt x="5409" y="3675"/>
                      <a:pt x="5312" y="3780"/>
                      <a:pt x="5203" y="3871"/>
                    </a:cubicBezTo>
                    <a:cubicBezTo>
                      <a:pt x="5137" y="3925"/>
                      <a:pt x="5066" y="3974"/>
                      <a:pt x="4992" y="4017"/>
                    </a:cubicBezTo>
                    <a:cubicBezTo>
                      <a:pt x="4943" y="4045"/>
                      <a:pt x="4893" y="4071"/>
                      <a:pt x="4841" y="4093"/>
                    </a:cubicBezTo>
                    <a:cubicBezTo>
                      <a:pt x="4712" y="4150"/>
                      <a:pt x="4575" y="4189"/>
                      <a:pt x="4435" y="4210"/>
                    </a:cubicBezTo>
                    <a:cubicBezTo>
                      <a:pt x="4366" y="4221"/>
                      <a:pt x="4296" y="4227"/>
                      <a:pt x="4226" y="4228"/>
                    </a:cubicBezTo>
                    <a:cubicBezTo>
                      <a:pt x="4212" y="4229"/>
                      <a:pt x="4199" y="4229"/>
                      <a:pt x="4185" y="4229"/>
                    </a:cubicBezTo>
                    <a:cubicBezTo>
                      <a:pt x="4166" y="4229"/>
                      <a:pt x="4147" y="4229"/>
                      <a:pt x="4128" y="4228"/>
                    </a:cubicBezTo>
                    <a:lnTo>
                      <a:pt x="4121" y="4228"/>
                    </a:lnTo>
                    <a:lnTo>
                      <a:pt x="4069" y="4226"/>
                    </a:lnTo>
                    <a:cubicBezTo>
                      <a:pt x="4057" y="4225"/>
                      <a:pt x="4046" y="4224"/>
                      <a:pt x="4035" y="4223"/>
                    </a:cubicBezTo>
                    <a:lnTo>
                      <a:pt x="4017" y="4222"/>
                    </a:lnTo>
                    <a:cubicBezTo>
                      <a:pt x="3948" y="4216"/>
                      <a:pt x="3880" y="4206"/>
                      <a:pt x="3812" y="4192"/>
                    </a:cubicBezTo>
                    <a:cubicBezTo>
                      <a:pt x="3745" y="4179"/>
                      <a:pt x="3678" y="4162"/>
                      <a:pt x="3613" y="4142"/>
                    </a:cubicBezTo>
                    <a:lnTo>
                      <a:pt x="3589" y="4135"/>
                    </a:lnTo>
                    <a:lnTo>
                      <a:pt x="3516" y="4111"/>
                    </a:lnTo>
                    <a:lnTo>
                      <a:pt x="3490" y="4101"/>
                    </a:lnTo>
                    <a:cubicBezTo>
                      <a:pt x="3467" y="4093"/>
                      <a:pt x="3444" y="4084"/>
                      <a:pt x="3421" y="4074"/>
                    </a:cubicBezTo>
                    <a:lnTo>
                      <a:pt x="3405" y="4068"/>
                    </a:lnTo>
                    <a:cubicBezTo>
                      <a:pt x="3395" y="4064"/>
                      <a:pt x="3384" y="4060"/>
                      <a:pt x="3374" y="4055"/>
                    </a:cubicBezTo>
                    <a:lnTo>
                      <a:pt x="3328" y="4035"/>
                    </a:lnTo>
                    <a:cubicBezTo>
                      <a:pt x="3316" y="4029"/>
                      <a:pt x="3304" y="4024"/>
                      <a:pt x="3293" y="4019"/>
                    </a:cubicBezTo>
                    <a:lnTo>
                      <a:pt x="3241" y="3993"/>
                    </a:lnTo>
                    <a:lnTo>
                      <a:pt x="3177" y="3964"/>
                    </a:lnTo>
                    <a:lnTo>
                      <a:pt x="3112" y="3933"/>
                    </a:lnTo>
                    <a:lnTo>
                      <a:pt x="3069" y="3911"/>
                    </a:lnTo>
                    <a:cubicBezTo>
                      <a:pt x="3008" y="3881"/>
                      <a:pt x="2949" y="3850"/>
                      <a:pt x="2899" y="3824"/>
                    </a:cubicBezTo>
                    <a:cubicBezTo>
                      <a:pt x="2805" y="3775"/>
                      <a:pt x="2712" y="3724"/>
                      <a:pt x="2621" y="3675"/>
                    </a:cubicBezTo>
                    <a:lnTo>
                      <a:pt x="2568" y="3647"/>
                    </a:lnTo>
                    <a:cubicBezTo>
                      <a:pt x="2359" y="3534"/>
                      <a:pt x="2136" y="3415"/>
                      <a:pt x="1914" y="3315"/>
                    </a:cubicBezTo>
                    <a:cubicBezTo>
                      <a:pt x="1801" y="3264"/>
                      <a:pt x="1689" y="3219"/>
                      <a:pt x="1583" y="3182"/>
                    </a:cubicBezTo>
                    <a:lnTo>
                      <a:pt x="1568" y="3177"/>
                    </a:lnTo>
                    <a:cubicBezTo>
                      <a:pt x="1559" y="3174"/>
                      <a:pt x="1551" y="3171"/>
                      <a:pt x="1542" y="3168"/>
                    </a:cubicBezTo>
                    <a:lnTo>
                      <a:pt x="1500" y="3155"/>
                    </a:lnTo>
                    <a:cubicBezTo>
                      <a:pt x="1481" y="3148"/>
                      <a:pt x="1461" y="3143"/>
                      <a:pt x="1443" y="3137"/>
                    </a:cubicBezTo>
                    <a:lnTo>
                      <a:pt x="1416" y="3130"/>
                    </a:lnTo>
                    <a:cubicBezTo>
                      <a:pt x="1407" y="3127"/>
                      <a:pt x="1397" y="3124"/>
                      <a:pt x="1388" y="3122"/>
                    </a:cubicBezTo>
                    <a:lnTo>
                      <a:pt x="1374" y="3118"/>
                    </a:lnTo>
                    <a:lnTo>
                      <a:pt x="1333" y="3108"/>
                    </a:lnTo>
                    <a:lnTo>
                      <a:pt x="1282" y="3096"/>
                    </a:lnTo>
                    <a:cubicBezTo>
                      <a:pt x="1271" y="3094"/>
                      <a:pt x="1260" y="3091"/>
                      <a:pt x="1249" y="3089"/>
                    </a:cubicBezTo>
                    <a:lnTo>
                      <a:pt x="1229" y="3085"/>
                    </a:lnTo>
                    <a:cubicBezTo>
                      <a:pt x="1208" y="3081"/>
                      <a:pt x="1186" y="3077"/>
                      <a:pt x="1165" y="3074"/>
                    </a:cubicBezTo>
                    <a:lnTo>
                      <a:pt x="1123" y="3068"/>
                    </a:lnTo>
                    <a:lnTo>
                      <a:pt x="1060" y="3061"/>
                    </a:lnTo>
                    <a:cubicBezTo>
                      <a:pt x="1056" y="3060"/>
                      <a:pt x="1052" y="3060"/>
                      <a:pt x="1047" y="3060"/>
                    </a:cubicBezTo>
                    <a:lnTo>
                      <a:pt x="1040" y="3059"/>
                    </a:lnTo>
                    <a:lnTo>
                      <a:pt x="994" y="3056"/>
                    </a:lnTo>
                    <a:cubicBezTo>
                      <a:pt x="992" y="3056"/>
                      <a:pt x="990" y="3056"/>
                      <a:pt x="988" y="3056"/>
                    </a:cubicBezTo>
                    <a:lnTo>
                      <a:pt x="959" y="3055"/>
                    </a:lnTo>
                    <a:cubicBezTo>
                      <a:pt x="949" y="3054"/>
                      <a:pt x="939" y="3055"/>
                      <a:pt x="929" y="3055"/>
                    </a:cubicBezTo>
                    <a:lnTo>
                      <a:pt x="920" y="3055"/>
                    </a:lnTo>
                    <a:cubicBezTo>
                      <a:pt x="817" y="3057"/>
                      <a:pt x="715" y="3077"/>
                      <a:pt x="619" y="3114"/>
                    </a:cubicBezTo>
                    <a:cubicBezTo>
                      <a:pt x="573" y="3131"/>
                      <a:pt x="530" y="3152"/>
                      <a:pt x="488" y="3176"/>
                    </a:cubicBezTo>
                    <a:cubicBezTo>
                      <a:pt x="347" y="3258"/>
                      <a:pt x="230" y="3375"/>
                      <a:pt x="149" y="3515"/>
                    </a:cubicBezTo>
                    <a:cubicBezTo>
                      <a:pt x="99" y="3602"/>
                      <a:pt x="63" y="3695"/>
                      <a:pt x="43" y="3793"/>
                    </a:cubicBezTo>
                    <a:cubicBezTo>
                      <a:pt x="42" y="3801"/>
                      <a:pt x="41" y="3808"/>
                      <a:pt x="39" y="3816"/>
                    </a:cubicBezTo>
                    <a:cubicBezTo>
                      <a:pt x="38" y="3821"/>
                      <a:pt x="38" y="3826"/>
                      <a:pt x="37" y="3831"/>
                    </a:cubicBezTo>
                    <a:lnTo>
                      <a:pt x="33" y="3851"/>
                    </a:lnTo>
                    <a:cubicBezTo>
                      <a:pt x="32" y="3858"/>
                      <a:pt x="31" y="3865"/>
                      <a:pt x="31" y="3872"/>
                    </a:cubicBezTo>
                    <a:lnTo>
                      <a:pt x="25" y="3915"/>
                    </a:lnTo>
                    <a:cubicBezTo>
                      <a:pt x="24" y="3923"/>
                      <a:pt x="24" y="3932"/>
                      <a:pt x="23" y="3941"/>
                    </a:cubicBezTo>
                    <a:cubicBezTo>
                      <a:pt x="22" y="3946"/>
                      <a:pt x="22" y="3952"/>
                      <a:pt x="21" y="3957"/>
                    </a:cubicBezTo>
                    <a:cubicBezTo>
                      <a:pt x="16" y="4018"/>
                      <a:pt x="13" y="4074"/>
                      <a:pt x="13" y="4127"/>
                    </a:cubicBezTo>
                    <a:cubicBezTo>
                      <a:pt x="13" y="4128"/>
                      <a:pt x="13" y="4130"/>
                      <a:pt x="13" y="4132"/>
                    </a:cubicBezTo>
                    <a:cubicBezTo>
                      <a:pt x="13" y="4358"/>
                      <a:pt x="52" y="4582"/>
                      <a:pt x="128" y="4795"/>
                    </a:cubicBezTo>
                    <a:cubicBezTo>
                      <a:pt x="170" y="4911"/>
                      <a:pt x="221" y="5023"/>
                      <a:pt x="283" y="5129"/>
                    </a:cubicBezTo>
                    <a:cubicBezTo>
                      <a:pt x="335" y="5220"/>
                      <a:pt x="394" y="5306"/>
                      <a:pt x="460" y="5388"/>
                    </a:cubicBezTo>
                    <a:lnTo>
                      <a:pt x="455" y="5392"/>
                    </a:lnTo>
                    <a:lnTo>
                      <a:pt x="460" y="5388"/>
                    </a:lnTo>
                    <a:cubicBezTo>
                      <a:pt x="492" y="5428"/>
                      <a:pt x="528" y="5468"/>
                      <a:pt x="573" y="5517"/>
                    </a:cubicBezTo>
                    <a:lnTo>
                      <a:pt x="618" y="5563"/>
                    </a:lnTo>
                    <a:lnTo>
                      <a:pt x="634" y="5578"/>
                    </a:lnTo>
                    <a:cubicBezTo>
                      <a:pt x="651" y="5595"/>
                      <a:pt x="668" y="5611"/>
                      <a:pt x="684" y="5627"/>
                    </a:cubicBezTo>
                    <a:lnTo>
                      <a:pt x="699" y="5641"/>
                    </a:lnTo>
                    <a:cubicBezTo>
                      <a:pt x="795" y="5733"/>
                      <a:pt x="894" y="5822"/>
                      <a:pt x="970" y="5889"/>
                    </a:cubicBezTo>
                    <a:cubicBezTo>
                      <a:pt x="1001" y="5917"/>
                      <a:pt x="1034" y="5946"/>
                      <a:pt x="1066" y="5975"/>
                    </a:cubicBezTo>
                    <a:cubicBezTo>
                      <a:pt x="1126" y="6028"/>
                      <a:pt x="1188" y="6083"/>
                      <a:pt x="1250" y="6138"/>
                    </a:cubicBezTo>
                    <a:lnTo>
                      <a:pt x="1316" y="6198"/>
                    </a:lnTo>
                    <a:cubicBezTo>
                      <a:pt x="1332" y="6212"/>
                      <a:pt x="1358" y="6233"/>
                      <a:pt x="1382" y="6251"/>
                    </a:cubicBezTo>
                    <a:lnTo>
                      <a:pt x="1430" y="6289"/>
                    </a:lnTo>
                    <a:cubicBezTo>
                      <a:pt x="1462" y="6314"/>
                      <a:pt x="1496" y="6341"/>
                      <a:pt x="1530" y="6367"/>
                    </a:cubicBezTo>
                    <a:cubicBezTo>
                      <a:pt x="1557" y="6390"/>
                      <a:pt x="1582" y="6410"/>
                      <a:pt x="1605" y="6429"/>
                    </a:cubicBezTo>
                    <a:lnTo>
                      <a:pt x="1662" y="6477"/>
                    </a:lnTo>
                    <a:cubicBezTo>
                      <a:pt x="1666" y="6481"/>
                      <a:pt x="1670" y="6485"/>
                      <a:pt x="1675" y="6489"/>
                    </a:cubicBezTo>
                    <a:lnTo>
                      <a:pt x="1681" y="6495"/>
                    </a:lnTo>
                    <a:cubicBezTo>
                      <a:pt x="1733" y="6542"/>
                      <a:pt x="1782" y="6592"/>
                      <a:pt x="1828" y="6645"/>
                    </a:cubicBezTo>
                    <a:cubicBezTo>
                      <a:pt x="1895" y="6723"/>
                      <a:pt x="1955" y="6806"/>
                      <a:pt x="2006" y="6895"/>
                    </a:cubicBezTo>
                    <a:cubicBezTo>
                      <a:pt x="2025" y="6929"/>
                      <a:pt x="2044" y="6963"/>
                      <a:pt x="2060" y="6997"/>
                    </a:cubicBezTo>
                    <a:cubicBezTo>
                      <a:pt x="2091" y="7061"/>
                      <a:pt x="2118" y="7127"/>
                      <a:pt x="2140" y="7194"/>
                    </a:cubicBezTo>
                    <a:cubicBezTo>
                      <a:pt x="2162" y="7262"/>
                      <a:pt x="2179" y="7331"/>
                      <a:pt x="2192" y="7400"/>
                    </a:cubicBezTo>
                    <a:cubicBezTo>
                      <a:pt x="2209" y="7494"/>
                      <a:pt x="2218" y="7590"/>
                      <a:pt x="2218" y="7685"/>
                    </a:cubicBezTo>
                    <a:cubicBezTo>
                      <a:pt x="2218" y="7731"/>
                      <a:pt x="2216" y="7777"/>
                      <a:pt x="2212" y="7822"/>
                    </a:cubicBezTo>
                    <a:cubicBezTo>
                      <a:pt x="2200" y="7961"/>
                      <a:pt x="2172" y="8097"/>
                      <a:pt x="2130" y="8229"/>
                    </a:cubicBezTo>
                    <a:cubicBezTo>
                      <a:pt x="2089" y="8358"/>
                      <a:pt x="2037" y="8483"/>
                      <a:pt x="1975" y="8603"/>
                    </a:cubicBezTo>
                    <a:cubicBezTo>
                      <a:pt x="1950" y="8653"/>
                      <a:pt x="1922" y="8703"/>
                      <a:pt x="1894" y="8752"/>
                    </a:cubicBezTo>
                    <a:cubicBezTo>
                      <a:pt x="1856" y="8817"/>
                      <a:pt x="1817" y="8881"/>
                      <a:pt x="1775" y="8944"/>
                    </a:cubicBezTo>
                    <a:cubicBezTo>
                      <a:pt x="1740" y="8997"/>
                      <a:pt x="1702" y="9050"/>
                      <a:pt x="1663" y="9104"/>
                    </a:cubicBezTo>
                    <a:cubicBezTo>
                      <a:pt x="1626" y="9154"/>
                      <a:pt x="1587" y="9206"/>
                      <a:pt x="1546" y="9258"/>
                    </a:cubicBezTo>
                    <a:cubicBezTo>
                      <a:pt x="1407" y="9434"/>
                      <a:pt x="1246" y="9617"/>
                      <a:pt x="1042" y="9832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1492;p54">
                <a:extLst>
                  <a:ext uri="{FF2B5EF4-FFF2-40B4-BE49-F238E27FC236}">
                    <a16:creationId xmlns:a16="http://schemas.microsoft.com/office/drawing/2014/main" id="{B2DD9F3E-CF6A-D8E0-065B-EBF77273B3AA}"/>
                  </a:ext>
                </a:extLst>
              </p:cNvPr>
              <p:cNvSpPr/>
              <p:nvPr/>
            </p:nvSpPr>
            <p:spPr>
              <a:xfrm>
                <a:off x="4701240" y="1013760"/>
                <a:ext cx="2089800" cy="364392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10122" extrusionOk="0">
                    <a:moveTo>
                      <a:pt x="1093" y="9587"/>
                    </a:moveTo>
                    <a:cubicBezTo>
                      <a:pt x="984" y="9701"/>
                      <a:pt x="871" y="9816"/>
                      <a:pt x="762" y="9926"/>
                    </a:cubicBezTo>
                    <a:cubicBezTo>
                      <a:pt x="699" y="9990"/>
                      <a:pt x="634" y="10056"/>
                      <a:pt x="570" y="10122"/>
                    </a:cubicBezTo>
                    <a:lnTo>
                      <a:pt x="560" y="10112"/>
                    </a:lnTo>
                    <a:cubicBezTo>
                      <a:pt x="624" y="10046"/>
                      <a:pt x="689" y="9980"/>
                      <a:pt x="752" y="9917"/>
                    </a:cubicBezTo>
                    <a:cubicBezTo>
                      <a:pt x="861" y="9806"/>
                      <a:pt x="974" y="9692"/>
                      <a:pt x="1082" y="9578"/>
                    </a:cubicBezTo>
                    <a:cubicBezTo>
                      <a:pt x="1283" y="9367"/>
                      <a:pt x="1439" y="9189"/>
                      <a:pt x="1575" y="9017"/>
                    </a:cubicBezTo>
                    <a:cubicBezTo>
                      <a:pt x="1747" y="8798"/>
                      <a:pt x="1881" y="8595"/>
                      <a:pt x="1983" y="8395"/>
                    </a:cubicBezTo>
                    <a:cubicBezTo>
                      <a:pt x="2040" y="8284"/>
                      <a:pt x="2087" y="8169"/>
                      <a:pt x="2125" y="8051"/>
                    </a:cubicBezTo>
                    <a:cubicBezTo>
                      <a:pt x="2163" y="7933"/>
                      <a:pt x="2188" y="7811"/>
                      <a:pt x="2199" y="7687"/>
                    </a:cubicBezTo>
                    <a:cubicBezTo>
                      <a:pt x="2202" y="7647"/>
                      <a:pt x="2204" y="7606"/>
                      <a:pt x="2204" y="7565"/>
                    </a:cubicBezTo>
                    <a:cubicBezTo>
                      <a:pt x="2204" y="7357"/>
                      <a:pt x="2157" y="7152"/>
                      <a:pt x="2066" y="6965"/>
                    </a:cubicBezTo>
                    <a:cubicBezTo>
                      <a:pt x="2051" y="6935"/>
                      <a:pt x="2035" y="6905"/>
                      <a:pt x="2019" y="6875"/>
                    </a:cubicBezTo>
                    <a:cubicBezTo>
                      <a:pt x="1973" y="6797"/>
                      <a:pt x="1921" y="6724"/>
                      <a:pt x="1862" y="6656"/>
                    </a:cubicBezTo>
                    <a:cubicBezTo>
                      <a:pt x="1822" y="6609"/>
                      <a:pt x="1778" y="6564"/>
                      <a:pt x="1732" y="6523"/>
                    </a:cubicBezTo>
                    <a:cubicBezTo>
                      <a:pt x="1686" y="6481"/>
                      <a:pt x="1636" y="6441"/>
                      <a:pt x="1590" y="6403"/>
                    </a:cubicBezTo>
                    <a:cubicBezTo>
                      <a:pt x="1557" y="6377"/>
                      <a:pt x="1523" y="6351"/>
                      <a:pt x="1491" y="6325"/>
                    </a:cubicBezTo>
                    <a:lnTo>
                      <a:pt x="1443" y="6288"/>
                    </a:lnTo>
                    <a:lnTo>
                      <a:pt x="1429" y="6276"/>
                    </a:lnTo>
                    <a:cubicBezTo>
                      <a:pt x="1409" y="6261"/>
                      <a:pt x="1389" y="6245"/>
                      <a:pt x="1370" y="6229"/>
                    </a:cubicBezTo>
                    <a:lnTo>
                      <a:pt x="1301" y="6166"/>
                    </a:lnTo>
                    <a:cubicBezTo>
                      <a:pt x="1241" y="6112"/>
                      <a:pt x="1179" y="6057"/>
                      <a:pt x="1119" y="6004"/>
                    </a:cubicBezTo>
                    <a:cubicBezTo>
                      <a:pt x="1087" y="5976"/>
                      <a:pt x="1054" y="5947"/>
                      <a:pt x="1022" y="5918"/>
                    </a:cubicBezTo>
                    <a:cubicBezTo>
                      <a:pt x="945" y="5850"/>
                      <a:pt x="845" y="5759"/>
                      <a:pt x="746" y="5666"/>
                    </a:cubicBezTo>
                    <a:cubicBezTo>
                      <a:pt x="706" y="5627"/>
                      <a:pt x="659" y="5581"/>
                      <a:pt x="614" y="5534"/>
                    </a:cubicBezTo>
                    <a:cubicBezTo>
                      <a:pt x="565" y="5482"/>
                      <a:pt x="525" y="5437"/>
                      <a:pt x="490" y="5393"/>
                    </a:cubicBezTo>
                    <a:cubicBezTo>
                      <a:pt x="418" y="5304"/>
                      <a:pt x="353" y="5209"/>
                      <a:pt x="296" y="5109"/>
                    </a:cubicBezTo>
                    <a:cubicBezTo>
                      <a:pt x="228" y="4992"/>
                      <a:pt x="171" y="4869"/>
                      <a:pt x="126" y="4742"/>
                    </a:cubicBezTo>
                    <a:cubicBezTo>
                      <a:pt x="43" y="4508"/>
                      <a:pt x="0" y="4261"/>
                      <a:pt x="0" y="4013"/>
                    </a:cubicBezTo>
                    <a:cubicBezTo>
                      <a:pt x="0" y="4011"/>
                      <a:pt x="0" y="4009"/>
                      <a:pt x="0" y="4007"/>
                    </a:cubicBezTo>
                    <a:cubicBezTo>
                      <a:pt x="0" y="3949"/>
                      <a:pt x="2" y="3888"/>
                      <a:pt x="8" y="3820"/>
                    </a:cubicBezTo>
                    <a:cubicBezTo>
                      <a:pt x="9" y="3815"/>
                      <a:pt x="9" y="3809"/>
                      <a:pt x="10" y="3804"/>
                    </a:cubicBezTo>
                    <a:cubicBezTo>
                      <a:pt x="11" y="3794"/>
                      <a:pt x="12" y="3784"/>
                      <a:pt x="13" y="3774"/>
                    </a:cubicBezTo>
                    <a:lnTo>
                      <a:pt x="19" y="3727"/>
                    </a:lnTo>
                    <a:cubicBezTo>
                      <a:pt x="22" y="3696"/>
                      <a:pt x="28" y="3665"/>
                      <a:pt x="34" y="3635"/>
                    </a:cubicBezTo>
                    <a:cubicBezTo>
                      <a:pt x="58" y="3516"/>
                      <a:pt x="101" y="3402"/>
                      <a:pt x="162" y="3297"/>
                    </a:cubicBezTo>
                    <a:cubicBezTo>
                      <a:pt x="260" y="3127"/>
                      <a:pt x="402" y="2985"/>
                      <a:pt x="573" y="2886"/>
                    </a:cubicBezTo>
                    <a:cubicBezTo>
                      <a:pt x="624" y="2857"/>
                      <a:pt x="677" y="2831"/>
                      <a:pt x="732" y="2810"/>
                    </a:cubicBezTo>
                    <a:cubicBezTo>
                      <a:pt x="849" y="2765"/>
                      <a:pt x="973" y="2741"/>
                      <a:pt x="1099" y="2738"/>
                    </a:cubicBezTo>
                    <a:cubicBezTo>
                      <a:pt x="1107" y="2738"/>
                      <a:pt x="1116" y="2738"/>
                      <a:pt x="1124" y="2738"/>
                    </a:cubicBezTo>
                    <a:cubicBezTo>
                      <a:pt x="1178" y="2738"/>
                      <a:pt x="1233" y="2741"/>
                      <a:pt x="1286" y="2748"/>
                    </a:cubicBezTo>
                    <a:lnTo>
                      <a:pt x="1333" y="2753"/>
                    </a:lnTo>
                    <a:lnTo>
                      <a:pt x="1379" y="2760"/>
                    </a:lnTo>
                    <a:cubicBezTo>
                      <a:pt x="1403" y="2763"/>
                      <a:pt x="1428" y="2768"/>
                      <a:pt x="1451" y="2772"/>
                    </a:cubicBezTo>
                    <a:lnTo>
                      <a:pt x="1471" y="2776"/>
                    </a:lnTo>
                    <a:cubicBezTo>
                      <a:pt x="1484" y="2778"/>
                      <a:pt x="1496" y="2781"/>
                      <a:pt x="1508" y="2784"/>
                    </a:cubicBezTo>
                    <a:lnTo>
                      <a:pt x="1563" y="2796"/>
                    </a:lnTo>
                    <a:lnTo>
                      <a:pt x="1608" y="2808"/>
                    </a:lnTo>
                    <a:lnTo>
                      <a:pt x="1622" y="2812"/>
                    </a:lnTo>
                    <a:cubicBezTo>
                      <a:pt x="1633" y="2814"/>
                      <a:pt x="1643" y="2817"/>
                      <a:pt x="1654" y="2820"/>
                    </a:cubicBezTo>
                    <a:lnTo>
                      <a:pt x="1680" y="2828"/>
                    </a:lnTo>
                    <a:cubicBezTo>
                      <a:pt x="1701" y="2834"/>
                      <a:pt x="1722" y="2840"/>
                      <a:pt x="1743" y="2847"/>
                    </a:cubicBezTo>
                    <a:lnTo>
                      <a:pt x="1788" y="2861"/>
                    </a:lnTo>
                    <a:cubicBezTo>
                      <a:pt x="1797" y="2864"/>
                      <a:pt x="1807" y="2867"/>
                      <a:pt x="1817" y="2871"/>
                    </a:cubicBezTo>
                    <a:lnTo>
                      <a:pt x="1832" y="2876"/>
                    </a:lnTo>
                    <a:cubicBezTo>
                      <a:pt x="1945" y="2915"/>
                      <a:pt x="2058" y="2961"/>
                      <a:pt x="2179" y="3015"/>
                    </a:cubicBezTo>
                    <a:cubicBezTo>
                      <a:pt x="2407" y="3118"/>
                      <a:pt x="2624" y="3234"/>
                      <a:pt x="2845" y="3354"/>
                    </a:cubicBezTo>
                    <a:lnTo>
                      <a:pt x="2927" y="3396"/>
                    </a:lnTo>
                    <a:cubicBezTo>
                      <a:pt x="3115" y="3499"/>
                      <a:pt x="3310" y="3604"/>
                      <a:pt x="3509" y="3694"/>
                    </a:cubicBezTo>
                    <a:lnTo>
                      <a:pt x="3506" y="3700"/>
                    </a:lnTo>
                    <a:lnTo>
                      <a:pt x="3509" y="3694"/>
                    </a:lnTo>
                    <a:cubicBezTo>
                      <a:pt x="3564" y="3721"/>
                      <a:pt x="3620" y="3748"/>
                      <a:pt x="3679" y="3771"/>
                    </a:cubicBezTo>
                    <a:cubicBezTo>
                      <a:pt x="3699" y="3780"/>
                      <a:pt x="3720" y="3787"/>
                      <a:pt x="3740" y="3795"/>
                    </a:cubicBezTo>
                    <a:lnTo>
                      <a:pt x="3766" y="3804"/>
                    </a:lnTo>
                    <a:lnTo>
                      <a:pt x="3832" y="3826"/>
                    </a:lnTo>
                    <a:lnTo>
                      <a:pt x="3854" y="3833"/>
                    </a:lnTo>
                    <a:cubicBezTo>
                      <a:pt x="3913" y="3851"/>
                      <a:pt x="3973" y="3866"/>
                      <a:pt x="4034" y="3878"/>
                    </a:cubicBezTo>
                    <a:cubicBezTo>
                      <a:pt x="4095" y="3891"/>
                      <a:pt x="4157" y="3900"/>
                      <a:pt x="4218" y="3905"/>
                    </a:cubicBezTo>
                    <a:lnTo>
                      <a:pt x="4235" y="3907"/>
                    </a:lnTo>
                    <a:cubicBezTo>
                      <a:pt x="4245" y="3907"/>
                      <a:pt x="4255" y="3908"/>
                      <a:pt x="4265" y="3909"/>
                    </a:cubicBezTo>
                    <a:lnTo>
                      <a:pt x="4322" y="3911"/>
                    </a:lnTo>
                    <a:cubicBezTo>
                      <a:pt x="4349" y="3912"/>
                      <a:pt x="4377" y="3912"/>
                      <a:pt x="4404" y="3911"/>
                    </a:cubicBezTo>
                    <a:cubicBezTo>
                      <a:pt x="4466" y="3910"/>
                      <a:pt x="4528" y="3904"/>
                      <a:pt x="4589" y="3895"/>
                    </a:cubicBezTo>
                    <a:cubicBezTo>
                      <a:pt x="4712" y="3877"/>
                      <a:pt x="4831" y="3843"/>
                      <a:pt x="4945" y="3793"/>
                    </a:cubicBezTo>
                    <a:cubicBezTo>
                      <a:pt x="4990" y="3773"/>
                      <a:pt x="5034" y="3751"/>
                      <a:pt x="5077" y="3726"/>
                    </a:cubicBezTo>
                    <a:cubicBezTo>
                      <a:pt x="5141" y="3689"/>
                      <a:pt x="5203" y="3646"/>
                      <a:pt x="5261" y="3599"/>
                    </a:cubicBezTo>
                    <a:cubicBezTo>
                      <a:pt x="5356" y="3519"/>
                      <a:pt x="5441" y="3428"/>
                      <a:pt x="5512" y="3326"/>
                    </a:cubicBezTo>
                    <a:cubicBezTo>
                      <a:pt x="5536" y="3292"/>
                      <a:pt x="5558" y="3257"/>
                      <a:pt x="5579" y="3221"/>
                    </a:cubicBezTo>
                    <a:cubicBezTo>
                      <a:pt x="5620" y="3150"/>
                      <a:pt x="5655" y="3075"/>
                      <a:pt x="5684" y="2998"/>
                    </a:cubicBezTo>
                    <a:cubicBezTo>
                      <a:pt x="5728" y="2882"/>
                      <a:pt x="5758" y="2761"/>
                      <a:pt x="5774" y="2638"/>
                    </a:cubicBezTo>
                    <a:cubicBezTo>
                      <a:pt x="5806" y="2402"/>
                      <a:pt x="5793" y="2154"/>
                      <a:pt x="5734" y="1899"/>
                    </a:cubicBezTo>
                    <a:cubicBezTo>
                      <a:pt x="5679" y="1671"/>
                      <a:pt x="5587" y="1439"/>
                      <a:pt x="5461" y="1208"/>
                    </a:cubicBezTo>
                    <a:cubicBezTo>
                      <a:pt x="5451" y="1190"/>
                      <a:pt x="5441" y="1172"/>
                      <a:pt x="5431" y="1154"/>
                    </a:cubicBezTo>
                    <a:cubicBezTo>
                      <a:pt x="5426" y="1145"/>
                      <a:pt x="5421" y="1136"/>
                      <a:pt x="5415" y="1127"/>
                    </a:cubicBezTo>
                    <a:cubicBezTo>
                      <a:pt x="5410" y="1118"/>
                      <a:pt x="5404" y="1109"/>
                      <a:pt x="5399" y="1099"/>
                    </a:cubicBezTo>
                    <a:cubicBezTo>
                      <a:pt x="5389" y="1082"/>
                      <a:pt x="5378" y="1064"/>
                      <a:pt x="5367" y="1047"/>
                    </a:cubicBezTo>
                    <a:cubicBezTo>
                      <a:pt x="5335" y="993"/>
                      <a:pt x="5300" y="940"/>
                      <a:pt x="5267" y="890"/>
                    </a:cubicBezTo>
                    <a:cubicBezTo>
                      <a:pt x="5199" y="788"/>
                      <a:pt x="5125" y="686"/>
                      <a:pt x="5049" y="587"/>
                    </a:cubicBezTo>
                    <a:cubicBezTo>
                      <a:pt x="4905" y="397"/>
                      <a:pt x="4756" y="220"/>
                      <a:pt x="4576" y="9"/>
                    </a:cubicBezTo>
                    <a:lnTo>
                      <a:pt x="4587" y="0"/>
                    </a:lnTo>
                    <a:cubicBezTo>
                      <a:pt x="4766" y="211"/>
                      <a:pt x="4915" y="388"/>
                      <a:pt x="5061" y="578"/>
                    </a:cubicBezTo>
                    <a:cubicBezTo>
                      <a:pt x="5137" y="678"/>
                      <a:pt x="5210" y="780"/>
                      <a:pt x="5279" y="882"/>
                    </a:cubicBezTo>
                    <a:cubicBezTo>
                      <a:pt x="5312" y="932"/>
                      <a:pt x="5347" y="986"/>
                      <a:pt x="5379" y="1040"/>
                    </a:cubicBezTo>
                    <a:cubicBezTo>
                      <a:pt x="5390" y="1057"/>
                      <a:pt x="5401" y="1075"/>
                      <a:pt x="5411" y="1092"/>
                    </a:cubicBezTo>
                    <a:cubicBezTo>
                      <a:pt x="5416" y="1102"/>
                      <a:pt x="5422" y="1111"/>
                      <a:pt x="5427" y="1120"/>
                    </a:cubicBezTo>
                    <a:cubicBezTo>
                      <a:pt x="5432" y="1129"/>
                      <a:pt x="5438" y="1138"/>
                      <a:pt x="5443" y="1147"/>
                    </a:cubicBezTo>
                    <a:cubicBezTo>
                      <a:pt x="5453" y="1165"/>
                      <a:pt x="5463" y="1183"/>
                      <a:pt x="5473" y="1202"/>
                    </a:cubicBezTo>
                    <a:cubicBezTo>
                      <a:pt x="5600" y="1433"/>
                      <a:pt x="5692" y="1667"/>
                      <a:pt x="5748" y="1896"/>
                    </a:cubicBezTo>
                    <a:cubicBezTo>
                      <a:pt x="5807" y="2152"/>
                      <a:pt x="5820" y="2403"/>
                      <a:pt x="5788" y="2640"/>
                    </a:cubicBezTo>
                    <a:cubicBezTo>
                      <a:pt x="5771" y="2764"/>
                      <a:pt x="5741" y="2886"/>
                      <a:pt x="5697" y="3003"/>
                    </a:cubicBezTo>
                    <a:cubicBezTo>
                      <a:pt x="5668" y="3081"/>
                      <a:pt x="5632" y="3156"/>
                      <a:pt x="5591" y="3228"/>
                    </a:cubicBezTo>
                    <a:cubicBezTo>
                      <a:pt x="5570" y="3265"/>
                      <a:pt x="5547" y="3300"/>
                      <a:pt x="5523" y="3335"/>
                    </a:cubicBezTo>
                    <a:cubicBezTo>
                      <a:pt x="5451" y="3437"/>
                      <a:pt x="5366" y="3530"/>
                      <a:pt x="5270" y="3610"/>
                    </a:cubicBezTo>
                    <a:cubicBezTo>
                      <a:pt x="5211" y="3658"/>
                      <a:pt x="5149" y="3701"/>
                      <a:pt x="5084" y="3739"/>
                    </a:cubicBezTo>
                    <a:cubicBezTo>
                      <a:pt x="5041" y="3764"/>
                      <a:pt x="4997" y="3786"/>
                      <a:pt x="4951" y="3806"/>
                    </a:cubicBezTo>
                    <a:cubicBezTo>
                      <a:pt x="4836" y="3856"/>
                      <a:pt x="4715" y="3891"/>
                      <a:pt x="4591" y="3910"/>
                    </a:cubicBezTo>
                    <a:cubicBezTo>
                      <a:pt x="4530" y="3919"/>
                      <a:pt x="4467" y="3924"/>
                      <a:pt x="4405" y="3926"/>
                    </a:cubicBezTo>
                    <a:cubicBezTo>
                      <a:pt x="4393" y="3926"/>
                      <a:pt x="4381" y="3926"/>
                      <a:pt x="4369" y="3926"/>
                    </a:cubicBezTo>
                    <a:cubicBezTo>
                      <a:pt x="4353" y="3926"/>
                      <a:pt x="4337" y="3926"/>
                      <a:pt x="4322" y="3926"/>
                    </a:cubicBezTo>
                    <a:lnTo>
                      <a:pt x="4311" y="3926"/>
                    </a:lnTo>
                    <a:lnTo>
                      <a:pt x="4264" y="3923"/>
                    </a:lnTo>
                    <a:cubicBezTo>
                      <a:pt x="4254" y="3923"/>
                      <a:pt x="4244" y="3922"/>
                      <a:pt x="4234" y="3921"/>
                    </a:cubicBezTo>
                    <a:lnTo>
                      <a:pt x="4217" y="3920"/>
                    </a:lnTo>
                    <a:cubicBezTo>
                      <a:pt x="4155" y="3914"/>
                      <a:pt x="4093" y="3905"/>
                      <a:pt x="4032" y="3893"/>
                    </a:cubicBezTo>
                    <a:cubicBezTo>
                      <a:pt x="3971" y="3881"/>
                      <a:pt x="3910" y="3865"/>
                      <a:pt x="3850" y="3847"/>
                    </a:cubicBezTo>
                    <a:lnTo>
                      <a:pt x="3828" y="3840"/>
                    </a:lnTo>
                    <a:lnTo>
                      <a:pt x="3761" y="3818"/>
                    </a:lnTo>
                    <a:lnTo>
                      <a:pt x="3736" y="3808"/>
                    </a:lnTo>
                    <a:cubicBezTo>
                      <a:pt x="3716" y="3801"/>
                      <a:pt x="3694" y="3793"/>
                      <a:pt x="3674" y="3784"/>
                    </a:cubicBezTo>
                    <a:cubicBezTo>
                      <a:pt x="3615" y="3761"/>
                      <a:pt x="3558" y="3734"/>
                      <a:pt x="3503" y="3708"/>
                    </a:cubicBezTo>
                    <a:cubicBezTo>
                      <a:pt x="3305" y="3617"/>
                      <a:pt x="3109" y="3511"/>
                      <a:pt x="2921" y="3409"/>
                    </a:cubicBezTo>
                    <a:lnTo>
                      <a:pt x="2839" y="3365"/>
                    </a:lnTo>
                    <a:cubicBezTo>
                      <a:pt x="2618" y="3246"/>
                      <a:pt x="2401" y="3130"/>
                      <a:pt x="2174" y="3028"/>
                    </a:cubicBezTo>
                    <a:cubicBezTo>
                      <a:pt x="2053" y="2973"/>
                      <a:pt x="1940" y="2928"/>
                      <a:pt x="1828" y="2889"/>
                    </a:cubicBezTo>
                    <a:lnTo>
                      <a:pt x="1812" y="2883"/>
                    </a:lnTo>
                    <a:cubicBezTo>
                      <a:pt x="1803" y="2880"/>
                      <a:pt x="1793" y="2877"/>
                      <a:pt x="1784" y="2874"/>
                    </a:cubicBezTo>
                    <a:lnTo>
                      <a:pt x="1739" y="2860"/>
                    </a:lnTo>
                    <a:cubicBezTo>
                      <a:pt x="1719" y="2853"/>
                      <a:pt x="1697" y="2847"/>
                      <a:pt x="1677" y="2841"/>
                    </a:cubicBezTo>
                    <a:lnTo>
                      <a:pt x="1650" y="2833"/>
                    </a:lnTo>
                    <a:cubicBezTo>
                      <a:pt x="1640" y="2830"/>
                      <a:pt x="1629" y="2827"/>
                      <a:pt x="1619" y="2825"/>
                    </a:cubicBezTo>
                    <a:lnTo>
                      <a:pt x="1605" y="2821"/>
                    </a:lnTo>
                    <a:lnTo>
                      <a:pt x="1560" y="2809"/>
                    </a:lnTo>
                    <a:lnTo>
                      <a:pt x="1505" y="2797"/>
                    </a:lnTo>
                    <a:cubicBezTo>
                      <a:pt x="1493" y="2794"/>
                      <a:pt x="1481" y="2792"/>
                      <a:pt x="1469" y="2790"/>
                    </a:cubicBezTo>
                    <a:lnTo>
                      <a:pt x="1449" y="2786"/>
                    </a:lnTo>
                    <a:cubicBezTo>
                      <a:pt x="1425" y="2781"/>
                      <a:pt x="1401" y="2777"/>
                      <a:pt x="1377" y="2773"/>
                    </a:cubicBezTo>
                    <a:lnTo>
                      <a:pt x="1331" y="2766"/>
                    </a:lnTo>
                    <a:lnTo>
                      <a:pt x="1285" y="2761"/>
                    </a:lnTo>
                    <a:cubicBezTo>
                      <a:pt x="1232" y="2755"/>
                      <a:pt x="1178" y="2752"/>
                      <a:pt x="1125" y="2752"/>
                    </a:cubicBezTo>
                    <a:cubicBezTo>
                      <a:pt x="1116" y="2752"/>
                      <a:pt x="1108" y="2752"/>
                      <a:pt x="1100" y="2752"/>
                    </a:cubicBezTo>
                    <a:cubicBezTo>
                      <a:pt x="976" y="2754"/>
                      <a:pt x="853" y="2779"/>
                      <a:pt x="737" y="2823"/>
                    </a:cubicBezTo>
                    <a:cubicBezTo>
                      <a:pt x="683" y="2844"/>
                      <a:pt x="630" y="2869"/>
                      <a:pt x="580" y="2898"/>
                    </a:cubicBezTo>
                    <a:cubicBezTo>
                      <a:pt x="411" y="2995"/>
                      <a:pt x="271" y="3135"/>
                      <a:pt x="174" y="3304"/>
                    </a:cubicBezTo>
                    <a:cubicBezTo>
                      <a:pt x="114" y="3407"/>
                      <a:pt x="71" y="3520"/>
                      <a:pt x="47" y="3637"/>
                    </a:cubicBezTo>
                    <a:cubicBezTo>
                      <a:pt x="42" y="3667"/>
                      <a:pt x="36" y="3698"/>
                      <a:pt x="32" y="3729"/>
                    </a:cubicBezTo>
                    <a:lnTo>
                      <a:pt x="27" y="3775"/>
                    </a:lnTo>
                    <a:cubicBezTo>
                      <a:pt x="26" y="3785"/>
                      <a:pt x="25" y="3795"/>
                      <a:pt x="24" y="3805"/>
                    </a:cubicBezTo>
                    <a:cubicBezTo>
                      <a:pt x="23" y="3810"/>
                      <a:pt x="23" y="3816"/>
                      <a:pt x="22" y="3821"/>
                    </a:cubicBezTo>
                    <a:cubicBezTo>
                      <a:pt x="16" y="3888"/>
                      <a:pt x="14" y="3949"/>
                      <a:pt x="14" y="4007"/>
                    </a:cubicBezTo>
                    <a:cubicBezTo>
                      <a:pt x="14" y="4009"/>
                      <a:pt x="14" y="4011"/>
                      <a:pt x="14" y="4012"/>
                    </a:cubicBezTo>
                    <a:cubicBezTo>
                      <a:pt x="14" y="4259"/>
                      <a:pt x="56" y="4505"/>
                      <a:pt x="139" y="4737"/>
                    </a:cubicBezTo>
                    <a:cubicBezTo>
                      <a:pt x="184" y="4864"/>
                      <a:pt x="241" y="4985"/>
                      <a:pt x="308" y="5102"/>
                    </a:cubicBezTo>
                    <a:cubicBezTo>
                      <a:pt x="365" y="5201"/>
                      <a:pt x="429" y="5295"/>
                      <a:pt x="501" y="5384"/>
                    </a:cubicBezTo>
                    <a:lnTo>
                      <a:pt x="496" y="5388"/>
                    </a:lnTo>
                    <a:lnTo>
                      <a:pt x="501" y="5384"/>
                    </a:lnTo>
                    <a:cubicBezTo>
                      <a:pt x="536" y="5428"/>
                      <a:pt x="575" y="5472"/>
                      <a:pt x="624" y="5524"/>
                    </a:cubicBezTo>
                    <a:cubicBezTo>
                      <a:pt x="669" y="5571"/>
                      <a:pt x="716" y="5616"/>
                      <a:pt x="756" y="5655"/>
                    </a:cubicBezTo>
                    <a:cubicBezTo>
                      <a:pt x="854" y="5749"/>
                      <a:pt x="955" y="5839"/>
                      <a:pt x="1032" y="5907"/>
                    </a:cubicBezTo>
                    <a:cubicBezTo>
                      <a:pt x="1064" y="5936"/>
                      <a:pt x="1096" y="5965"/>
                      <a:pt x="1129" y="5993"/>
                    </a:cubicBezTo>
                    <a:cubicBezTo>
                      <a:pt x="1189" y="6046"/>
                      <a:pt x="1250" y="6101"/>
                      <a:pt x="1311" y="6155"/>
                    </a:cubicBezTo>
                    <a:lnTo>
                      <a:pt x="1380" y="6218"/>
                    </a:lnTo>
                    <a:cubicBezTo>
                      <a:pt x="1399" y="6234"/>
                      <a:pt x="1419" y="6250"/>
                      <a:pt x="1438" y="6265"/>
                    </a:cubicBezTo>
                    <a:lnTo>
                      <a:pt x="1452" y="6276"/>
                    </a:lnTo>
                    <a:lnTo>
                      <a:pt x="1500" y="6314"/>
                    </a:lnTo>
                    <a:cubicBezTo>
                      <a:pt x="1533" y="6339"/>
                      <a:pt x="1566" y="6366"/>
                      <a:pt x="1599" y="6392"/>
                    </a:cubicBezTo>
                    <a:cubicBezTo>
                      <a:pt x="1646" y="6430"/>
                      <a:pt x="1696" y="6470"/>
                      <a:pt x="1742" y="6512"/>
                    </a:cubicBezTo>
                    <a:cubicBezTo>
                      <a:pt x="1789" y="6554"/>
                      <a:pt x="1833" y="6599"/>
                      <a:pt x="1874" y="6646"/>
                    </a:cubicBezTo>
                    <a:cubicBezTo>
                      <a:pt x="1933" y="6715"/>
                      <a:pt x="1986" y="6789"/>
                      <a:pt x="2031" y="6868"/>
                    </a:cubicBezTo>
                    <a:cubicBezTo>
                      <a:pt x="2049" y="6898"/>
                      <a:pt x="2065" y="6928"/>
                      <a:pt x="2080" y="6959"/>
                    </a:cubicBezTo>
                    <a:cubicBezTo>
                      <a:pt x="2171" y="7147"/>
                      <a:pt x="2219" y="7355"/>
                      <a:pt x="2219" y="7564"/>
                    </a:cubicBezTo>
                    <a:cubicBezTo>
                      <a:pt x="2219" y="7606"/>
                      <a:pt x="2217" y="7647"/>
                      <a:pt x="2213" y="7688"/>
                    </a:cubicBezTo>
                    <a:cubicBezTo>
                      <a:pt x="2202" y="7813"/>
                      <a:pt x="2177" y="7936"/>
                      <a:pt x="2139" y="8055"/>
                    </a:cubicBezTo>
                    <a:cubicBezTo>
                      <a:pt x="2101" y="8174"/>
                      <a:pt x="2053" y="8289"/>
                      <a:pt x="1996" y="8401"/>
                    </a:cubicBezTo>
                    <a:cubicBezTo>
                      <a:pt x="1893" y="8601"/>
                      <a:pt x="1759" y="8806"/>
                      <a:pt x="1586" y="9025"/>
                    </a:cubicBezTo>
                    <a:cubicBezTo>
                      <a:pt x="1450" y="9197"/>
                      <a:pt x="1294" y="9376"/>
                      <a:pt x="1093" y="958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1493;p54">
                <a:extLst>
                  <a:ext uri="{FF2B5EF4-FFF2-40B4-BE49-F238E27FC236}">
                    <a16:creationId xmlns:a16="http://schemas.microsoft.com/office/drawing/2014/main" id="{77E38787-8599-0385-94FF-D7BC4ABEC7BC}"/>
                  </a:ext>
                </a:extLst>
              </p:cNvPr>
              <p:cNvSpPr/>
              <p:nvPr/>
            </p:nvSpPr>
            <p:spPr>
              <a:xfrm>
                <a:off x="4635000" y="1056960"/>
                <a:ext cx="2090160" cy="355428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9873" extrusionOk="0">
                    <a:moveTo>
                      <a:pt x="1144" y="9340"/>
                    </a:moveTo>
                    <a:cubicBezTo>
                      <a:pt x="1036" y="9453"/>
                      <a:pt x="924" y="9566"/>
                      <a:pt x="815" y="9677"/>
                    </a:cubicBezTo>
                    <a:cubicBezTo>
                      <a:pt x="752" y="9741"/>
                      <a:pt x="687" y="9807"/>
                      <a:pt x="622" y="9873"/>
                    </a:cubicBezTo>
                    <a:lnTo>
                      <a:pt x="612" y="9864"/>
                    </a:lnTo>
                    <a:cubicBezTo>
                      <a:pt x="677" y="9798"/>
                      <a:pt x="742" y="9731"/>
                      <a:pt x="805" y="9667"/>
                    </a:cubicBezTo>
                    <a:cubicBezTo>
                      <a:pt x="914" y="9557"/>
                      <a:pt x="1026" y="9444"/>
                      <a:pt x="1133" y="9331"/>
                    </a:cubicBezTo>
                    <a:cubicBezTo>
                      <a:pt x="1329" y="9125"/>
                      <a:pt x="1482" y="8951"/>
                      <a:pt x="1614" y="8783"/>
                    </a:cubicBezTo>
                    <a:cubicBezTo>
                      <a:pt x="1780" y="8574"/>
                      <a:pt x="1906" y="8381"/>
                      <a:pt x="2003" y="8192"/>
                    </a:cubicBezTo>
                    <a:cubicBezTo>
                      <a:pt x="2055" y="8090"/>
                      <a:pt x="2099" y="7984"/>
                      <a:pt x="2134" y="7876"/>
                    </a:cubicBezTo>
                    <a:cubicBezTo>
                      <a:pt x="2167" y="7771"/>
                      <a:pt x="2190" y="7662"/>
                      <a:pt x="2199" y="7552"/>
                    </a:cubicBezTo>
                    <a:cubicBezTo>
                      <a:pt x="2203" y="7517"/>
                      <a:pt x="2204" y="7482"/>
                      <a:pt x="2204" y="7447"/>
                    </a:cubicBezTo>
                    <a:cubicBezTo>
                      <a:pt x="2204" y="7374"/>
                      <a:pt x="2198" y="7302"/>
                      <a:pt x="2184" y="7230"/>
                    </a:cubicBezTo>
                    <a:cubicBezTo>
                      <a:pt x="2175" y="7177"/>
                      <a:pt x="2162" y="7125"/>
                      <a:pt x="2145" y="7074"/>
                    </a:cubicBezTo>
                    <a:cubicBezTo>
                      <a:pt x="2128" y="7023"/>
                      <a:pt x="2108" y="6973"/>
                      <a:pt x="2085" y="6925"/>
                    </a:cubicBezTo>
                    <a:cubicBezTo>
                      <a:pt x="2072" y="6899"/>
                      <a:pt x="2058" y="6873"/>
                      <a:pt x="2043" y="6847"/>
                    </a:cubicBezTo>
                    <a:cubicBezTo>
                      <a:pt x="2004" y="6779"/>
                      <a:pt x="1959" y="6715"/>
                      <a:pt x="1907" y="6656"/>
                    </a:cubicBezTo>
                    <a:cubicBezTo>
                      <a:pt x="1872" y="6615"/>
                      <a:pt x="1834" y="6576"/>
                      <a:pt x="1793" y="6539"/>
                    </a:cubicBezTo>
                    <a:lnTo>
                      <a:pt x="1788" y="6534"/>
                    </a:lnTo>
                    <a:cubicBezTo>
                      <a:pt x="1785" y="6531"/>
                      <a:pt x="1781" y="6529"/>
                      <a:pt x="1778" y="6526"/>
                    </a:cubicBezTo>
                    <a:lnTo>
                      <a:pt x="1762" y="6512"/>
                    </a:lnTo>
                    <a:lnTo>
                      <a:pt x="1728" y="6483"/>
                    </a:lnTo>
                    <a:cubicBezTo>
                      <a:pt x="1707" y="6466"/>
                      <a:pt x="1684" y="6447"/>
                      <a:pt x="1659" y="6427"/>
                    </a:cubicBezTo>
                    <a:cubicBezTo>
                      <a:pt x="1627" y="6401"/>
                      <a:pt x="1596" y="6377"/>
                      <a:pt x="1562" y="6350"/>
                    </a:cubicBezTo>
                    <a:lnTo>
                      <a:pt x="1513" y="6312"/>
                    </a:lnTo>
                    <a:lnTo>
                      <a:pt x="1445" y="6257"/>
                    </a:lnTo>
                    <a:lnTo>
                      <a:pt x="1441" y="6254"/>
                    </a:lnTo>
                    <a:cubicBezTo>
                      <a:pt x="1438" y="6252"/>
                      <a:pt x="1435" y="6250"/>
                      <a:pt x="1433" y="6248"/>
                    </a:cubicBezTo>
                    <a:lnTo>
                      <a:pt x="1362" y="6183"/>
                    </a:lnTo>
                    <a:cubicBezTo>
                      <a:pt x="1302" y="6129"/>
                      <a:pt x="1241" y="6075"/>
                      <a:pt x="1182" y="6023"/>
                    </a:cubicBezTo>
                    <a:cubicBezTo>
                      <a:pt x="1149" y="5994"/>
                      <a:pt x="1116" y="5965"/>
                      <a:pt x="1083" y="5935"/>
                    </a:cubicBezTo>
                    <a:cubicBezTo>
                      <a:pt x="1006" y="5866"/>
                      <a:pt x="903" y="5774"/>
                      <a:pt x="803" y="5679"/>
                    </a:cubicBezTo>
                    <a:lnTo>
                      <a:pt x="789" y="5665"/>
                    </a:lnTo>
                    <a:cubicBezTo>
                      <a:pt x="771" y="5647"/>
                      <a:pt x="752" y="5629"/>
                      <a:pt x="734" y="5611"/>
                    </a:cubicBezTo>
                    <a:lnTo>
                      <a:pt x="699" y="5577"/>
                    </a:lnTo>
                    <a:lnTo>
                      <a:pt x="664" y="5541"/>
                    </a:lnTo>
                    <a:cubicBezTo>
                      <a:pt x="612" y="5485"/>
                      <a:pt x="569" y="5435"/>
                      <a:pt x="531" y="5388"/>
                    </a:cubicBezTo>
                    <a:cubicBezTo>
                      <a:pt x="453" y="5291"/>
                      <a:pt x="382" y="5189"/>
                      <a:pt x="320" y="5081"/>
                    </a:cubicBezTo>
                    <a:cubicBezTo>
                      <a:pt x="247" y="4954"/>
                      <a:pt x="186" y="4821"/>
                      <a:pt x="137" y="4684"/>
                    </a:cubicBezTo>
                    <a:cubicBezTo>
                      <a:pt x="46" y="4430"/>
                      <a:pt x="0" y="4162"/>
                      <a:pt x="0" y="3893"/>
                    </a:cubicBezTo>
                    <a:cubicBezTo>
                      <a:pt x="0" y="3891"/>
                      <a:pt x="0" y="3889"/>
                      <a:pt x="0" y="3887"/>
                    </a:cubicBezTo>
                    <a:cubicBezTo>
                      <a:pt x="0" y="3823"/>
                      <a:pt x="3" y="3756"/>
                      <a:pt x="9" y="3684"/>
                    </a:cubicBezTo>
                    <a:cubicBezTo>
                      <a:pt x="10" y="3678"/>
                      <a:pt x="10" y="3673"/>
                      <a:pt x="11" y="3667"/>
                    </a:cubicBezTo>
                    <a:cubicBezTo>
                      <a:pt x="12" y="3656"/>
                      <a:pt x="13" y="3644"/>
                      <a:pt x="14" y="3633"/>
                    </a:cubicBezTo>
                    <a:lnTo>
                      <a:pt x="20" y="3583"/>
                    </a:lnTo>
                    <a:cubicBezTo>
                      <a:pt x="21" y="3574"/>
                      <a:pt x="22" y="3566"/>
                      <a:pt x="24" y="3557"/>
                    </a:cubicBezTo>
                    <a:lnTo>
                      <a:pt x="28" y="3532"/>
                    </a:lnTo>
                    <a:cubicBezTo>
                      <a:pt x="29" y="3526"/>
                      <a:pt x="30" y="3520"/>
                      <a:pt x="31" y="3515"/>
                    </a:cubicBezTo>
                    <a:cubicBezTo>
                      <a:pt x="33" y="3503"/>
                      <a:pt x="35" y="3490"/>
                      <a:pt x="38" y="3478"/>
                    </a:cubicBezTo>
                    <a:cubicBezTo>
                      <a:pt x="66" y="3339"/>
                      <a:pt x="116" y="3206"/>
                      <a:pt x="187" y="3084"/>
                    </a:cubicBezTo>
                    <a:cubicBezTo>
                      <a:pt x="302" y="2885"/>
                      <a:pt x="466" y="2720"/>
                      <a:pt x="665" y="2606"/>
                    </a:cubicBezTo>
                    <a:cubicBezTo>
                      <a:pt x="725" y="2571"/>
                      <a:pt x="786" y="2542"/>
                      <a:pt x="850" y="2517"/>
                    </a:cubicBezTo>
                    <a:cubicBezTo>
                      <a:pt x="987" y="2465"/>
                      <a:pt x="1132" y="2437"/>
                      <a:pt x="1278" y="2434"/>
                    </a:cubicBezTo>
                    <a:lnTo>
                      <a:pt x="1288" y="2434"/>
                    </a:lnTo>
                    <a:cubicBezTo>
                      <a:pt x="1303" y="2434"/>
                      <a:pt x="1318" y="2433"/>
                      <a:pt x="1333" y="2434"/>
                    </a:cubicBezTo>
                    <a:lnTo>
                      <a:pt x="1374" y="2435"/>
                    </a:lnTo>
                    <a:cubicBezTo>
                      <a:pt x="1377" y="2435"/>
                      <a:pt x="1380" y="2435"/>
                      <a:pt x="1383" y="2435"/>
                    </a:cubicBezTo>
                    <a:lnTo>
                      <a:pt x="1439" y="2439"/>
                    </a:lnTo>
                    <a:lnTo>
                      <a:pt x="1447" y="2440"/>
                    </a:lnTo>
                    <a:cubicBezTo>
                      <a:pt x="1453" y="2440"/>
                      <a:pt x="1459" y="2441"/>
                      <a:pt x="1464" y="2441"/>
                    </a:cubicBezTo>
                    <a:lnTo>
                      <a:pt x="1541" y="2450"/>
                    </a:lnTo>
                    <a:lnTo>
                      <a:pt x="1591" y="2458"/>
                    </a:lnTo>
                    <a:cubicBezTo>
                      <a:pt x="1618" y="2461"/>
                      <a:pt x="1645" y="2467"/>
                      <a:pt x="1671" y="2472"/>
                    </a:cubicBezTo>
                    <a:lnTo>
                      <a:pt x="1691" y="2475"/>
                    </a:lnTo>
                    <a:cubicBezTo>
                      <a:pt x="1705" y="2478"/>
                      <a:pt x="1718" y="2481"/>
                      <a:pt x="1731" y="2484"/>
                    </a:cubicBezTo>
                    <a:lnTo>
                      <a:pt x="1790" y="2497"/>
                    </a:lnTo>
                    <a:lnTo>
                      <a:pt x="1839" y="2509"/>
                    </a:lnTo>
                    <a:lnTo>
                      <a:pt x="1853" y="2513"/>
                    </a:lnTo>
                    <a:cubicBezTo>
                      <a:pt x="1864" y="2516"/>
                      <a:pt x="1876" y="2519"/>
                      <a:pt x="1887" y="2522"/>
                    </a:cubicBezTo>
                    <a:lnTo>
                      <a:pt x="1915" y="2530"/>
                    </a:lnTo>
                    <a:cubicBezTo>
                      <a:pt x="1937" y="2537"/>
                      <a:pt x="1960" y="2543"/>
                      <a:pt x="1982" y="2551"/>
                    </a:cubicBezTo>
                    <a:lnTo>
                      <a:pt x="2030" y="2566"/>
                    </a:lnTo>
                    <a:cubicBezTo>
                      <a:pt x="2040" y="2569"/>
                      <a:pt x="2050" y="2573"/>
                      <a:pt x="2060" y="2576"/>
                    </a:cubicBezTo>
                    <a:lnTo>
                      <a:pt x="2076" y="2582"/>
                    </a:lnTo>
                    <a:cubicBezTo>
                      <a:pt x="2194" y="2623"/>
                      <a:pt x="2313" y="2671"/>
                      <a:pt x="2438" y="2727"/>
                    </a:cubicBezTo>
                    <a:cubicBezTo>
                      <a:pt x="2672" y="2832"/>
                      <a:pt x="2893" y="2950"/>
                      <a:pt x="3117" y="3071"/>
                    </a:cubicBezTo>
                    <a:lnTo>
                      <a:pt x="3169" y="3099"/>
                    </a:lnTo>
                    <a:cubicBezTo>
                      <a:pt x="3259" y="3148"/>
                      <a:pt x="3353" y="3198"/>
                      <a:pt x="3444" y="3247"/>
                    </a:cubicBezTo>
                    <a:cubicBezTo>
                      <a:pt x="3492" y="3271"/>
                      <a:pt x="3548" y="3301"/>
                      <a:pt x="3606" y="3330"/>
                    </a:cubicBezTo>
                    <a:lnTo>
                      <a:pt x="3647" y="3350"/>
                    </a:lnTo>
                    <a:lnTo>
                      <a:pt x="3729" y="3389"/>
                    </a:lnTo>
                    <a:lnTo>
                      <a:pt x="3772" y="3409"/>
                    </a:lnTo>
                    <a:lnTo>
                      <a:pt x="3769" y="3415"/>
                    </a:lnTo>
                    <a:lnTo>
                      <a:pt x="3772" y="3409"/>
                    </a:lnTo>
                    <a:lnTo>
                      <a:pt x="3822" y="3433"/>
                    </a:lnTo>
                    <a:cubicBezTo>
                      <a:pt x="3833" y="3438"/>
                      <a:pt x="3843" y="3443"/>
                      <a:pt x="3853" y="3447"/>
                    </a:cubicBezTo>
                    <a:lnTo>
                      <a:pt x="3892" y="3465"/>
                    </a:lnTo>
                    <a:cubicBezTo>
                      <a:pt x="3901" y="3468"/>
                      <a:pt x="3909" y="3472"/>
                      <a:pt x="3917" y="3475"/>
                    </a:cubicBezTo>
                    <a:lnTo>
                      <a:pt x="3932" y="3481"/>
                    </a:lnTo>
                    <a:cubicBezTo>
                      <a:pt x="3950" y="3488"/>
                      <a:pt x="3968" y="3495"/>
                      <a:pt x="3986" y="3502"/>
                    </a:cubicBezTo>
                    <a:lnTo>
                      <a:pt x="4011" y="3511"/>
                    </a:lnTo>
                    <a:lnTo>
                      <a:pt x="4071" y="3531"/>
                    </a:lnTo>
                    <a:lnTo>
                      <a:pt x="4092" y="3537"/>
                    </a:lnTo>
                    <a:cubicBezTo>
                      <a:pt x="4145" y="3554"/>
                      <a:pt x="4200" y="3567"/>
                      <a:pt x="4254" y="3578"/>
                    </a:cubicBezTo>
                    <a:cubicBezTo>
                      <a:pt x="4309" y="3589"/>
                      <a:pt x="4364" y="3597"/>
                      <a:pt x="4419" y="3602"/>
                    </a:cubicBezTo>
                    <a:lnTo>
                      <a:pt x="4434" y="3603"/>
                    </a:lnTo>
                    <a:cubicBezTo>
                      <a:pt x="4443" y="3604"/>
                      <a:pt x="4451" y="3605"/>
                      <a:pt x="4460" y="3605"/>
                    </a:cubicBezTo>
                    <a:lnTo>
                      <a:pt x="4501" y="3607"/>
                    </a:lnTo>
                    <a:lnTo>
                      <a:pt x="4515" y="3607"/>
                    </a:lnTo>
                    <a:cubicBezTo>
                      <a:pt x="4537" y="3608"/>
                      <a:pt x="4561" y="3608"/>
                      <a:pt x="4583" y="3607"/>
                    </a:cubicBezTo>
                    <a:cubicBezTo>
                      <a:pt x="4638" y="3606"/>
                      <a:pt x="4692" y="3602"/>
                      <a:pt x="4746" y="3594"/>
                    </a:cubicBezTo>
                    <a:cubicBezTo>
                      <a:pt x="4852" y="3578"/>
                      <a:pt x="4957" y="3548"/>
                      <a:pt x="5055" y="3505"/>
                    </a:cubicBezTo>
                    <a:cubicBezTo>
                      <a:pt x="5094" y="3487"/>
                      <a:pt x="5132" y="3468"/>
                      <a:pt x="5169" y="3447"/>
                    </a:cubicBezTo>
                    <a:cubicBezTo>
                      <a:pt x="5225" y="3415"/>
                      <a:pt x="5278" y="3378"/>
                      <a:pt x="5328" y="3337"/>
                    </a:cubicBezTo>
                    <a:cubicBezTo>
                      <a:pt x="5410" y="3268"/>
                      <a:pt x="5483" y="3189"/>
                      <a:pt x="5545" y="3101"/>
                    </a:cubicBezTo>
                    <a:cubicBezTo>
                      <a:pt x="5566" y="3071"/>
                      <a:pt x="5585" y="3040"/>
                      <a:pt x="5603" y="3009"/>
                    </a:cubicBezTo>
                    <a:cubicBezTo>
                      <a:pt x="5640" y="2946"/>
                      <a:pt x="5670" y="2881"/>
                      <a:pt x="5696" y="2813"/>
                    </a:cubicBezTo>
                    <a:cubicBezTo>
                      <a:pt x="5735" y="2710"/>
                      <a:pt x="5761" y="2602"/>
                      <a:pt x="5776" y="2493"/>
                    </a:cubicBezTo>
                    <a:cubicBezTo>
                      <a:pt x="5784" y="2438"/>
                      <a:pt x="5788" y="2382"/>
                      <a:pt x="5790" y="2326"/>
                    </a:cubicBezTo>
                    <a:cubicBezTo>
                      <a:pt x="5792" y="2276"/>
                      <a:pt x="5791" y="2221"/>
                      <a:pt x="5788" y="2157"/>
                    </a:cubicBezTo>
                    <a:lnTo>
                      <a:pt x="5785" y="2115"/>
                    </a:lnTo>
                    <a:lnTo>
                      <a:pt x="5781" y="2073"/>
                    </a:lnTo>
                    <a:cubicBezTo>
                      <a:pt x="5780" y="2060"/>
                      <a:pt x="5778" y="2048"/>
                      <a:pt x="5777" y="2035"/>
                    </a:cubicBezTo>
                    <a:lnTo>
                      <a:pt x="5776" y="2030"/>
                    </a:lnTo>
                    <a:cubicBezTo>
                      <a:pt x="5775" y="2025"/>
                      <a:pt x="5775" y="2020"/>
                      <a:pt x="5774" y="2015"/>
                    </a:cubicBezTo>
                    <a:cubicBezTo>
                      <a:pt x="5773" y="2006"/>
                      <a:pt x="5772" y="1997"/>
                      <a:pt x="5771" y="1988"/>
                    </a:cubicBezTo>
                    <a:lnTo>
                      <a:pt x="5768" y="1970"/>
                    </a:lnTo>
                    <a:cubicBezTo>
                      <a:pt x="5764" y="1948"/>
                      <a:pt x="5761" y="1926"/>
                      <a:pt x="5756" y="1904"/>
                    </a:cubicBezTo>
                    <a:cubicBezTo>
                      <a:pt x="5755" y="1899"/>
                      <a:pt x="5754" y="1894"/>
                      <a:pt x="5753" y="1889"/>
                    </a:cubicBezTo>
                    <a:cubicBezTo>
                      <a:pt x="5752" y="1880"/>
                      <a:pt x="5750" y="1871"/>
                      <a:pt x="5748" y="1862"/>
                    </a:cubicBezTo>
                    <a:lnTo>
                      <a:pt x="5739" y="1821"/>
                    </a:lnTo>
                    <a:cubicBezTo>
                      <a:pt x="5737" y="1812"/>
                      <a:pt x="5735" y="1803"/>
                      <a:pt x="5732" y="1794"/>
                    </a:cubicBezTo>
                    <a:cubicBezTo>
                      <a:pt x="5731" y="1789"/>
                      <a:pt x="5730" y="1785"/>
                      <a:pt x="5728" y="1780"/>
                    </a:cubicBezTo>
                    <a:cubicBezTo>
                      <a:pt x="5727" y="1775"/>
                      <a:pt x="5726" y="1770"/>
                      <a:pt x="5725" y="1765"/>
                    </a:cubicBezTo>
                    <a:cubicBezTo>
                      <a:pt x="5723" y="1756"/>
                      <a:pt x="5720" y="1748"/>
                      <a:pt x="5718" y="1739"/>
                    </a:cubicBezTo>
                    <a:lnTo>
                      <a:pt x="5714" y="1726"/>
                    </a:lnTo>
                    <a:cubicBezTo>
                      <a:pt x="5707" y="1703"/>
                      <a:pt x="5700" y="1679"/>
                      <a:pt x="5693" y="1656"/>
                    </a:cubicBezTo>
                    <a:cubicBezTo>
                      <a:pt x="5677" y="1606"/>
                      <a:pt x="5658" y="1555"/>
                      <a:pt x="5634" y="1493"/>
                    </a:cubicBezTo>
                    <a:lnTo>
                      <a:pt x="5617" y="1453"/>
                    </a:lnTo>
                    <a:cubicBezTo>
                      <a:pt x="5614" y="1444"/>
                      <a:pt x="5610" y="1436"/>
                      <a:pt x="5606" y="1427"/>
                    </a:cubicBezTo>
                    <a:lnTo>
                      <a:pt x="5600" y="1412"/>
                    </a:lnTo>
                    <a:cubicBezTo>
                      <a:pt x="5592" y="1394"/>
                      <a:pt x="5583" y="1375"/>
                      <a:pt x="5575" y="1357"/>
                    </a:cubicBezTo>
                    <a:cubicBezTo>
                      <a:pt x="5571" y="1349"/>
                      <a:pt x="5567" y="1341"/>
                      <a:pt x="5564" y="1333"/>
                    </a:cubicBezTo>
                    <a:cubicBezTo>
                      <a:pt x="5541" y="1286"/>
                      <a:pt x="5514" y="1231"/>
                      <a:pt x="5483" y="1176"/>
                    </a:cubicBezTo>
                    <a:cubicBezTo>
                      <a:pt x="5475" y="1159"/>
                      <a:pt x="5465" y="1142"/>
                      <a:pt x="5456" y="1126"/>
                    </a:cubicBezTo>
                    <a:cubicBezTo>
                      <a:pt x="5450" y="1117"/>
                      <a:pt x="5446" y="1108"/>
                      <a:pt x="5440" y="1099"/>
                    </a:cubicBezTo>
                    <a:cubicBezTo>
                      <a:pt x="5435" y="1090"/>
                      <a:pt x="5430" y="1081"/>
                      <a:pt x="5425" y="1072"/>
                    </a:cubicBezTo>
                    <a:cubicBezTo>
                      <a:pt x="5415" y="1056"/>
                      <a:pt x="5405" y="1039"/>
                      <a:pt x="5395" y="1023"/>
                    </a:cubicBezTo>
                    <a:cubicBezTo>
                      <a:pt x="5364" y="972"/>
                      <a:pt x="5332" y="922"/>
                      <a:pt x="5299" y="872"/>
                    </a:cubicBezTo>
                    <a:cubicBezTo>
                      <a:pt x="5232" y="773"/>
                      <a:pt x="5161" y="675"/>
                      <a:pt x="5088" y="579"/>
                    </a:cubicBezTo>
                    <a:cubicBezTo>
                      <a:pt x="4945" y="392"/>
                      <a:pt x="4792" y="210"/>
                      <a:pt x="4621" y="9"/>
                    </a:cubicBezTo>
                    <a:lnTo>
                      <a:pt x="4631" y="0"/>
                    </a:lnTo>
                    <a:cubicBezTo>
                      <a:pt x="4803" y="201"/>
                      <a:pt x="4956" y="383"/>
                      <a:pt x="5099" y="570"/>
                    </a:cubicBezTo>
                    <a:cubicBezTo>
                      <a:pt x="5173" y="666"/>
                      <a:pt x="5244" y="765"/>
                      <a:pt x="5310" y="864"/>
                    </a:cubicBezTo>
                    <a:cubicBezTo>
                      <a:pt x="5344" y="915"/>
                      <a:pt x="5376" y="965"/>
                      <a:pt x="5407" y="1016"/>
                    </a:cubicBezTo>
                    <a:cubicBezTo>
                      <a:pt x="5417" y="1032"/>
                      <a:pt x="5427" y="1049"/>
                      <a:pt x="5437" y="1065"/>
                    </a:cubicBezTo>
                    <a:cubicBezTo>
                      <a:pt x="5442" y="1074"/>
                      <a:pt x="5447" y="1083"/>
                      <a:pt x="5452" y="1092"/>
                    </a:cubicBezTo>
                    <a:cubicBezTo>
                      <a:pt x="5458" y="1101"/>
                      <a:pt x="5463" y="1110"/>
                      <a:pt x="5468" y="1119"/>
                    </a:cubicBezTo>
                    <a:cubicBezTo>
                      <a:pt x="5477" y="1136"/>
                      <a:pt x="5487" y="1153"/>
                      <a:pt x="5496" y="1170"/>
                    </a:cubicBezTo>
                    <a:cubicBezTo>
                      <a:pt x="5526" y="1224"/>
                      <a:pt x="5554" y="1280"/>
                      <a:pt x="5577" y="1327"/>
                    </a:cubicBezTo>
                    <a:cubicBezTo>
                      <a:pt x="5581" y="1335"/>
                      <a:pt x="5584" y="1343"/>
                      <a:pt x="5588" y="1351"/>
                    </a:cubicBezTo>
                    <a:cubicBezTo>
                      <a:pt x="5596" y="1369"/>
                      <a:pt x="5605" y="1388"/>
                      <a:pt x="5613" y="1407"/>
                    </a:cubicBezTo>
                    <a:lnTo>
                      <a:pt x="5619" y="1422"/>
                    </a:lnTo>
                    <a:cubicBezTo>
                      <a:pt x="5623" y="1430"/>
                      <a:pt x="5627" y="1439"/>
                      <a:pt x="5630" y="1448"/>
                    </a:cubicBezTo>
                    <a:lnTo>
                      <a:pt x="5647" y="1488"/>
                    </a:lnTo>
                    <a:cubicBezTo>
                      <a:pt x="5671" y="1550"/>
                      <a:pt x="5691" y="1602"/>
                      <a:pt x="5706" y="1652"/>
                    </a:cubicBezTo>
                    <a:cubicBezTo>
                      <a:pt x="5714" y="1675"/>
                      <a:pt x="5721" y="1699"/>
                      <a:pt x="5728" y="1722"/>
                    </a:cubicBezTo>
                    <a:lnTo>
                      <a:pt x="5732" y="1735"/>
                    </a:lnTo>
                    <a:cubicBezTo>
                      <a:pt x="5734" y="1744"/>
                      <a:pt x="5736" y="1753"/>
                      <a:pt x="5739" y="1762"/>
                    </a:cubicBezTo>
                    <a:cubicBezTo>
                      <a:pt x="5740" y="1767"/>
                      <a:pt x="5741" y="1772"/>
                      <a:pt x="5743" y="1776"/>
                    </a:cubicBezTo>
                    <a:cubicBezTo>
                      <a:pt x="5744" y="1781"/>
                      <a:pt x="5745" y="1786"/>
                      <a:pt x="5746" y="1790"/>
                    </a:cubicBezTo>
                    <a:cubicBezTo>
                      <a:pt x="5749" y="1800"/>
                      <a:pt x="5751" y="1809"/>
                      <a:pt x="5753" y="1818"/>
                    </a:cubicBezTo>
                    <a:lnTo>
                      <a:pt x="5762" y="1860"/>
                    </a:lnTo>
                    <a:cubicBezTo>
                      <a:pt x="5764" y="1868"/>
                      <a:pt x="5766" y="1878"/>
                      <a:pt x="5768" y="1887"/>
                    </a:cubicBezTo>
                    <a:cubicBezTo>
                      <a:pt x="5769" y="1892"/>
                      <a:pt x="5770" y="1897"/>
                      <a:pt x="5771" y="1902"/>
                    </a:cubicBezTo>
                    <a:cubicBezTo>
                      <a:pt x="5775" y="1924"/>
                      <a:pt x="5779" y="1946"/>
                      <a:pt x="5782" y="1968"/>
                    </a:cubicBezTo>
                    <a:lnTo>
                      <a:pt x="5785" y="1987"/>
                    </a:lnTo>
                    <a:cubicBezTo>
                      <a:pt x="5786" y="1996"/>
                      <a:pt x="5788" y="2005"/>
                      <a:pt x="5789" y="2014"/>
                    </a:cubicBezTo>
                    <a:cubicBezTo>
                      <a:pt x="5789" y="2019"/>
                      <a:pt x="5790" y="2024"/>
                      <a:pt x="5791" y="2029"/>
                    </a:cubicBezTo>
                    <a:lnTo>
                      <a:pt x="5791" y="2034"/>
                    </a:lnTo>
                    <a:cubicBezTo>
                      <a:pt x="5793" y="2047"/>
                      <a:pt x="5795" y="2059"/>
                      <a:pt x="5796" y="2072"/>
                    </a:cubicBezTo>
                    <a:lnTo>
                      <a:pt x="5800" y="2114"/>
                    </a:lnTo>
                    <a:lnTo>
                      <a:pt x="5803" y="2157"/>
                    </a:lnTo>
                    <a:cubicBezTo>
                      <a:pt x="5806" y="2221"/>
                      <a:pt x="5807" y="2277"/>
                      <a:pt x="5805" y="2327"/>
                    </a:cubicBezTo>
                    <a:cubicBezTo>
                      <a:pt x="5803" y="2384"/>
                      <a:pt x="5798" y="2440"/>
                      <a:pt x="5790" y="2496"/>
                    </a:cubicBezTo>
                    <a:cubicBezTo>
                      <a:pt x="5776" y="2606"/>
                      <a:pt x="5748" y="2714"/>
                      <a:pt x="5709" y="2819"/>
                    </a:cubicBezTo>
                    <a:cubicBezTo>
                      <a:pt x="5684" y="2887"/>
                      <a:pt x="5652" y="2953"/>
                      <a:pt x="5616" y="3017"/>
                    </a:cubicBezTo>
                    <a:cubicBezTo>
                      <a:pt x="5598" y="3048"/>
                      <a:pt x="5578" y="3079"/>
                      <a:pt x="5557" y="3110"/>
                    </a:cubicBezTo>
                    <a:cubicBezTo>
                      <a:pt x="5495" y="3198"/>
                      <a:pt x="5421" y="3279"/>
                      <a:pt x="5338" y="3348"/>
                    </a:cubicBezTo>
                    <a:cubicBezTo>
                      <a:pt x="5287" y="3390"/>
                      <a:pt x="5234" y="3427"/>
                      <a:pt x="5177" y="3460"/>
                    </a:cubicBezTo>
                    <a:cubicBezTo>
                      <a:pt x="5140" y="3481"/>
                      <a:pt x="5102" y="3501"/>
                      <a:pt x="5062" y="3518"/>
                    </a:cubicBezTo>
                    <a:cubicBezTo>
                      <a:pt x="4962" y="3562"/>
                      <a:pt x="4857" y="3592"/>
                      <a:pt x="4749" y="3608"/>
                    </a:cubicBezTo>
                    <a:cubicBezTo>
                      <a:pt x="4695" y="3616"/>
                      <a:pt x="4640" y="3621"/>
                      <a:pt x="4585" y="3622"/>
                    </a:cubicBezTo>
                    <a:cubicBezTo>
                      <a:pt x="4575" y="3623"/>
                      <a:pt x="4564" y="3623"/>
                      <a:pt x="4554" y="3623"/>
                    </a:cubicBezTo>
                    <a:cubicBezTo>
                      <a:pt x="4541" y="3623"/>
                      <a:pt x="4528" y="3622"/>
                      <a:pt x="4516" y="3622"/>
                    </a:cubicBezTo>
                    <a:lnTo>
                      <a:pt x="4502" y="3622"/>
                    </a:lnTo>
                    <a:lnTo>
                      <a:pt x="4460" y="3620"/>
                    </a:lnTo>
                    <a:cubicBezTo>
                      <a:pt x="4451" y="3620"/>
                      <a:pt x="4442" y="3619"/>
                      <a:pt x="4434" y="3618"/>
                    </a:cubicBezTo>
                    <a:lnTo>
                      <a:pt x="4419" y="3617"/>
                    </a:lnTo>
                    <a:cubicBezTo>
                      <a:pt x="4363" y="3612"/>
                      <a:pt x="4307" y="3604"/>
                      <a:pt x="4253" y="3593"/>
                    </a:cubicBezTo>
                    <a:cubicBezTo>
                      <a:pt x="4197" y="3582"/>
                      <a:pt x="4142" y="3568"/>
                      <a:pt x="4088" y="3551"/>
                    </a:cubicBezTo>
                    <a:lnTo>
                      <a:pt x="4068" y="3545"/>
                    </a:lnTo>
                    <a:lnTo>
                      <a:pt x="4008" y="3525"/>
                    </a:lnTo>
                    <a:lnTo>
                      <a:pt x="3983" y="3516"/>
                    </a:lnTo>
                    <a:cubicBezTo>
                      <a:pt x="3964" y="3509"/>
                      <a:pt x="3946" y="3502"/>
                      <a:pt x="3927" y="3494"/>
                    </a:cubicBezTo>
                    <a:lnTo>
                      <a:pt x="3913" y="3488"/>
                    </a:lnTo>
                    <a:cubicBezTo>
                      <a:pt x="3905" y="3485"/>
                      <a:pt x="3896" y="3482"/>
                      <a:pt x="3888" y="3478"/>
                    </a:cubicBezTo>
                    <a:lnTo>
                      <a:pt x="3848" y="3461"/>
                    </a:lnTo>
                    <a:cubicBezTo>
                      <a:pt x="3838" y="3456"/>
                      <a:pt x="3828" y="3451"/>
                      <a:pt x="3817" y="3446"/>
                    </a:cubicBezTo>
                    <a:lnTo>
                      <a:pt x="3767" y="3422"/>
                    </a:lnTo>
                    <a:lnTo>
                      <a:pt x="3683" y="3383"/>
                    </a:lnTo>
                    <a:lnTo>
                      <a:pt x="3642" y="3363"/>
                    </a:lnTo>
                    <a:lnTo>
                      <a:pt x="3601" y="3343"/>
                    </a:lnTo>
                    <a:cubicBezTo>
                      <a:pt x="3543" y="3314"/>
                      <a:pt x="3486" y="3285"/>
                      <a:pt x="3438" y="3260"/>
                    </a:cubicBezTo>
                    <a:cubicBezTo>
                      <a:pt x="3347" y="3212"/>
                      <a:pt x="3254" y="3161"/>
                      <a:pt x="3163" y="3112"/>
                    </a:cubicBezTo>
                    <a:lnTo>
                      <a:pt x="3111" y="3084"/>
                    </a:lnTo>
                    <a:cubicBezTo>
                      <a:pt x="2887" y="2963"/>
                      <a:pt x="2667" y="2846"/>
                      <a:pt x="2434" y="2741"/>
                    </a:cubicBezTo>
                    <a:cubicBezTo>
                      <a:pt x="2309" y="2684"/>
                      <a:pt x="2191" y="2637"/>
                      <a:pt x="2073" y="2596"/>
                    </a:cubicBezTo>
                    <a:lnTo>
                      <a:pt x="2057" y="2590"/>
                    </a:lnTo>
                    <a:cubicBezTo>
                      <a:pt x="2046" y="2587"/>
                      <a:pt x="2036" y="2583"/>
                      <a:pt x="2026" y="2580"/>
                    </a:cubicBezTo>
                    <a:lnTo>
                      <a:pt x="1979" y="2565"/>
                    </a:lnTo>
                    <a:cubicBezTo>
                      <a:pt x="1957" y="2557"/>
                      <a:pt x="1934" y="2551"/>
                      <a:pt x="1912" y="2544"/>
                    </a:cubicBezTo>
                    <a:lnTo>
                      <a:pt x="1884" y="2536"/>
                    </a:lnTo>
                    <a:cubicBezTo>
                      <a:pt x="1873" y="2533"/>
                      <a:pt x="1861" y="2530"/>
                      <a:pt x="1850" y="2527"/>
                    </a:cubicBezTo>
                    <a:lnTo>
                      <a:pt x="1836" y="2524"/>
                    </a:lnTo>
                    <a:lnTo>
                      <a:pt x="1787" y="2511"/>
                    </a:lnTo>
                    <a:lnTo>
                      <a:pt x="1729" y="2498"/>
                    </a:lnTo>
                    <a:cubicBezTo>
                      <a:pt x="1716" y="2495"/>
                      <a:pt x="1703" y="2492"/>
                      <a:pt x="1690" y="2490"/>
                    </a:cubicBezTo>
                    <a:lnTo>
                      <a:pt x="1670" y="2486"/>
                    </a:lnTo>
                    <a:cubicBezTo>
                      <a:pt x="1644" y="2481"/>
                      <a:pt x="1617" y="2476"/>
                      <a:pt x="1590" y="2472"/>
                    </a:cubicBezTo>
                    <a:lnTo>
                      <a:pt x="1540" y="2464"/>
                    </a:lnTo>
                    <a:lnTo>
                      <a:pt x="1464" y="2456"/>
                    </a:lnTo>
                    <a:cubicBezTo>
                      <a:pt x="1458" y="2455"/>
                      <a:pt x="1453" y="2455"/>
                      <a:pt x="1447" y="2454"/>
                    </a:cubicBezTo>
                    <a:lnTo>
                      <a:pt x="1438" y="2454"/>
                    </a:lnTo>
                    <a:lnTo>
                      <a:pt x="1383" y="2450"/>
                    </a:lnTo>
                    <a:cubicBezTo>
                      <a:pt x="1380" y="2449"/>
                      <a:pt x="1377" y="2449"/>
                      <a:pt x="1374" y="2449"/>
                    </a:cubicBezTo>
                    <a:lnTo>
                      <a:pt x="1334" y="2448"/>
                    </a:lnTo>
                    <a:cubicBezTo>
                      <a:pt x="1319" y="2447"/>
                      <a:pt x="1304" y="2448"/>
                      <a:pt x="1289" y="2448"/>
                    </a:cubicBezTo>
                    <a:lnTo>
                      <a:pt x="1280" y="2448"/>
                    </a:lnTo>
                    <a:cubicBezTo>
                      <a:pt x="1135" y="2451"/>
                      <a:pt x="992" y="2479"/>
                      <a:pt x="856" y="2531"/>
                    </a:cubicBezTo>
                    <a:cubicBezTo>
                      <a:pt x="793" y="2556"/>
                      <a:pt x="731" y="2585"/>
                      <a:pt x="672" y="2619"/>
                    </a:cubicBezTo>
                    <a:cubicBezTo>
                      <a:pt x="476" y="2732"/>
                      <a:pt x="313" y="2896"/>
                      <a:pt x="199" y="3092"/>
                    </a:cubicBezTo>
                    <a:cubicBezTo>
                      <a:pt x="129" y="3213"/>
                      <a:pt x="80" y="3344"/>
                      <a:pt x="52" y="3480"/>
                    </a:cubicBezTo>
                    <a:cubicBezTo>
                      <a:pt x="49" y="3492"/>
                      <a:pt x="47" y="3505"/>
                      <a:pt x="45" y="3517"/>
                    </a:cubicBezTo>
                    <a:cubicBezTo>
                      <a:pt x="44" y="3523"/>
                      <a:pt x="43" y="3528"/>
                      <a:pt x="42" y="3534"/>
                    </a:cubicBezTo>
                    <a:lnTo>
                      <a:pt x="38" y="3559"/>
                    </a:lnTo>
                    <a:cubicBezTo>
                      <a:pt x="37" y="3568"/>
                      <a:pt x="36" y="3576"/>
                      <a:pt x="35" y="3584"/>
                    </a:cubicBezTo>
                    <a:lnTo>
                      <a:pt x="28" y="3635"/>
                    </a:lnTo>
                    <a:cubicBezTo>
                      <a:pt x="27" y="3646"/>
                      <a:pt x="26" y="3657"/>
                      <a:pt x="25" y="3668"/>
                    </a:cubicBezTo>
                    <a:cubicBezTo>
                      <a:pt x="24" y="3674"/>
                      <a:pt x="24" y="3679"/>
                      <a:pt x="23" y="3685"/>
                    </a:cubicBezTo>
                    <a:cubicBezTo>
                      <a:pt x="17" y="3757"/>
                      <a:pt x="14" y="3823"/>
                      <a:pt x="14" y="3887"/>
                    </a:cubicBezTo>
                    <a:cubicBezTo>
                      <a:pt x="14" y="3889"/>
                      <a:pt x="14" y="3891"/>
                      <a:pt x="14" y="3893"/>
                    </a:cubicBezTo>
                    <a:cubicBezTo>
                      <a:pt x="14" y="4161"/>
                      <a:pt x="60" y="4427"/>
                      <a:pt x="150" y="4679"/>
                    </a:cubicBezTo>
                    <a:cubicBezTo>
                      <a:pt x="199" y="4816"/>
                      <a:pt x="260" y="4948"/>
                      <a:pt x="333" y="5074"/>
                    </a:cubicBezTo>
                    <a:cubicBezTo>
                      <a:pt x="394" y="5181"/>
                      <a:pt x="464" y="5283"/>
                      <a:pt x="542" y="5379"/>
                    </a:cubicBezTo>
                    <a:cubicBezTo>
                      <a:pt x="579" y="5426"/>
                      <a:pt x="623" y="5475"/>
                      <a:pt x="674" y="5530"/>
                    </a:cubicBezTo>
                    <a:lnTo>
                      <a:pt x="727" y="5584"/>
                    </a:lnTo>
                    <a:lnTo>
                      <a:pt x="744" y="5601"/>
                    </a:lnTo>
                    <a:cubicBezTo>
                      <a:pt x="762" y="5619"/>
                      <a:pt x="781" y="5637"/>
                      <a:pt x="799" y="5654"/>
                    </a:cubicBezTo>
                    <a:lnTo>
                      <a:pt x="813" y="5668"/>
                    </a:lnTo>
                    <a:cubicBezTo>
                      <a:pt x="913" y="5764"/>
                      <a:pt x="1015" y="5855"/>
                      <a:pt x="1093" y="5924"/>
                    </a:cubicBezTo>
                    <a:cubicBezTo>
                      <a:pt x="1126" y="5953"/>
                      <a:pt x="1158" y="5982"/>
                      <a:pt x="1191" y="6011"/>
                    </a:cubicBezTo>
                    <a:cubicBezTo>
                      <a:pt x="1250" y="6064"/>
                      <a:pt x="1312" y="6119"/>
                      <a:pt x="1371" y="6172"/>
                    </a:cubicBezTo>
                    <a:lnTo>
                      <a:pt x="1443" y="6237"/>
                    </a:lnTo>
                    <a:cubicBezTo>
                      <a:pt x="1445" y="6239"/>
                      <a:pt x="1448" y="6241"/>
                      <a:pt x="1450" y="6243"/>
                    </a:cubicBezTo>
                    <a:lnTo>
                      <a:pt x="1454" y="6246"/>
                    </a:lnTo>
                    <a:lnTo>
                      <a:pt x="1485" y="6271"/>
                    </a:lnTo>
                    <a:lnTo>
                      <a:pt x="1522" y="6301"/>
                    </a:lnTo>
                    <a:lnTo>
                      <a:pt x="1571" y="6339"/>
                    </a:lnTo>
                    <a:cubicBezTo>
                      <a:pt x="1604" y="6365"/>
                      <a:pt x="1636" y="6390"/>
                      <a:pt x="1668" y="6416"/>
                    </a:cubicBezTo>
                    <a:cubicBezTo>
                      <a:pt x="1694" y="6436"/>
                      <a:pt x="1716" y="6455"/>
                      <a:pt x="1737" y="6472"/>
                    </a:cubicBezTo>
                    <a:lnTo>
                      <a:pt x="1787" y="6515"/>
                    </a:lnTo>
                    <a:cubicBezTo>
                      <a:pt x="1791" y="6518"/>
                      <a:pt x="1794" y="6521"/>
                      <a:pt x="1797" y="6524"/>
                    </a:cubicBezTo>
                    <a:lnTo>
                      <a:pt x="1803" y="6529"/>
                    </a:lnTo>
                    <a:cubicBezTo>
                      <a:pt x="1844" y="6566"/>
                      <a:pt x="1882" y="6605"/>
                      <a:pt x="1918" y="6647"/>
                    </a:cubicBezTo>
                    <a:cubicBezTo>
                      <a:pt x="1970" y="6707"/>
                      <a:pt x="2016" y="6772"/>
                      <a:pt x="2056" y="6841"/>
                    </a:cubicBezTo>
                    <a:cubicBezTo>
                      <a:pt x="2071" y="6866"/>
                      <a:pt x="2085" y="6892"/>
                      <a:pt x="2098" y="6919"/>
                    </a:cubicBezTo>
                    <a:cubicBezTo>
                      <a:pt x="2121" y="6968"/>
                      <a:pt x="2142" y="7018"/>
                      <a:pt x="2159" y="7070"/>
                    </a:cubicBezTo>
                    <a:cubicBezTo>
                      <a:pt x="2176" y="7121"/>
                      <a:pt x="2189" y="7174"/>
                      <a:pt x="2199" y="7227"/>
                    </a:cubicBezTo>
                    <a:cubicBezTo>
                      <a:pt x="2212" y="7300"/>
                      <a:pt x="2219" y="7374"/>
                      <a:pt x="2219" y="7448"/>
                    </a:cubicBezTo>
                    <a:cubicBezTo>
                      <a:pt x="2219" y="7483"/>
                      <a:pt x="2217" y="7518"/>
                      <a:pt x="2214" y="7552"/>
                    </a:cubicBezTo>
                    <a:cubicBezTo>
                      <a:pt x="2204" y="7663"/>
                      <a:pt x="2182" y="7773"/>
                      <a:pt x="2148" y="7879"/>
                    </a:cubicBezTo>
                    <a:cubicBezTo>
                      <a:pt x="2113" y="7989"/>
                      <a:pt x="2069" y="8095"/>
                      <a:pt x="2016" y="8197"/>
                    </a:cubicBezTo>
                    <a:cubicBezTo>
                      <a:pt x="1919" y="8387"/>
                      <a:pt x="1792" y="8582"/>
                      <a:pt x="1626" y="8791"/>
                    </a:cubicBezTo>
                    <a:cubicBezTo>
                      <a:pt x="1493" y="8959"/>
                      <a:pt x="1340" y="9133"/>
                      <a:pt x="1144" y="934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1494;p54">
                <a:extLst>
                  <a:ext uri="{FF2B5EF4-FFF2-40B4-BE49-F238E27FC236}">
                    <a16:creationId xmlns:a16="http://schemas.microsoft.com/office/drawing/2014/main" id="{548E473A-FD75-80FB-2A76-BF19D8734DFA}"/>
                  </a:ext>
                </a:extLst>
              </p:cNvPr>
              <p:cNvSpPr/>
              <p:nvPr/>
            </p:nvSpPr>
            <p:spPr>
              <a:xfrm>
                <a:off x="4568760" y="1099440"/>
                <a:ext cx="2090520" cy="3466080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9628" extrusionOk="0">
                    <a:moveTo>
                      <a:pt x="1195" y="9096"/>
                    </a:moveTo>
                    <a:cubicBezTo>
                      <a:pt x="1089" y="9207"/>
                      <a:pt x="982" y="9315"/>
                      <a:pt x="869" y="9429"/>
                    </a:cubicBezTo>
                    <a:cubicBezTo>
                      <a:pt x="806" y="9494"/>
                      <a:pt x="740" y="9561"/>
                      <a:pt x="675" y="9628"/>
                    </a:cubicBezTo>
                    <a:lnTo>
                      <a:pt x="665" y="9618"/>
                    </a:lnTo>
                    <a:cubicBezTo>
                      <a:pt x="730" y="9551"/>
                      <a:pt x="796" y="9484"/>
                      <a:pt x="859" y="9420"/>
                    </a:cubicBezTo>
                    <a:cubicBezTo>
                      <a:pt x="972" y="9305"/>
                      <a:pt x="1078" y="9198"/>
                      <a:pt x="1184" y="9086"/>
                    </a:cubicBezTo>
                    <a:cubicBezTo>
                      <a:pt x="1376" y="8884"/>
                      <a:pt x="1526" y="8714"/>
                      <a:pt x="1654" y="8552"/>
                    </a:cubicBezTo>
                    <a:cubicBezTo>
                      <a:pt x="1811" y="8352"/>
                      <a:pt x="1932" y="8169"/>
                      <a:pt x="2023" y="7990"/>
                    </a:cubicBezTo>
                    <a:cubicBezTo>
                      <a:pt x="2071" y="7898"/>
                      <a:pt x="2111" y="7802"/>
                      <a:pt x="2143" y="7703"/>
                    </a:cubicBezTo>
                    <a:cubicBezTo>
                      <a:pt x="2172" y="7610"/>
                      <a:pt x="2192" y="7515"/>
                      <a:pt x="2200" y="7419"/>
                    </a:cubicBezTo>
                    <a:cubicBezTo>
                      <a:pt x="2203" y="7389"/>
                      <a:pt x="2204" y="7359"/>
                      <a:pt x="2204" y="7329"/>
                    </a:cubicBezTo>
                    <a:cubicBezTo>
                      <a:pt x="2204" y="7268"/>
                      <a:pt x="2199" y="7206"/>
                      <a:pt x="2188" y="7145"/>
                    </a:cubicBezTo>
                    <a:cubicBezTo>
                      <a:pt x="2184" y="7124"/>
                      <a:pt x="2179" y="7102"/>
                      <a:pt x="2173" y="7079"/>
                    </a:cubicBezTo>
                    <a:lnTo>
                      <a:pt x="2164" y="7046"/>
                    </a:lnTo>
                    <a:lnTo>
                      <a:pt x="2154" y="7013"/>
                    </a:lnTo>
                    <a:cubicBezTo>
                      <a:pt x="2140" y="6970"/>
                      <a:pt x="2123" y="6928"/>
                      <a:pt x="2104" y="6888"/>
                    </a:cubicBezTo>
                    <a:cubicBezTo>
                      <a:pt x="2093" y="6865"/>
                      <a:pt x="2081" y="6843"/>
                      <a:pt x="2068" y="6821"/>
                    </a:cubicBezTo>
                    <a:cubicBezTo>
                      <a:pt x="2035" y="6763"/>
                      <a:pt x="1996" y="6709"/>
                      <a:pt x="1952" y="6658"/>
                    </a:cubicBezTo>
                    <a:cubicBezTo>
                      <a:pt x="1922" y="6623"/>
                      <a:pt x="1889" y="6589"/>
                      <a:pt x="1854" y="6558"/>
                    </a:cubicBezTo>
                    <a:lnTo>
                      <a:pt x="1849" y="6553"/>
                    </a:lnTo>
                    <a:cubicBezTo>
                      <a:pt x="1847" y="6551"/>
                      <a:pt x="1844" y="6549"/>
                      <a:pt x="1841" y="6546"/>
                    </a:cubicBezTo>
                    <a:lnTo>
                      <a:pt x="1826" y="6533"/>
                    </a:lnTo>
                    <a:lnTo>
                      <a:pt x="1794" y="6506"/>
                    </a:lnTo>
                    <a:cubicBezTo>
                      <a:pt x="1775" y="6490"/>
                      <a:pt x="1753" y="6472"/>
                      <a:pt x="1728" y="6452"/>
                    </a:cubicBezTo>
                    <a:cubicBezTo>
                      <a:pt x="1698" y="6428"/>
                      <a:pt x="1666" y="6403"/>
                      <a:pt x="1633" y="6377"/>
                    </a:cubicBezTo>
                    <a:lnTo>
                      <a:pt x="1584" y="6338"/>
                    </a:lnTo>
                    <a:lnTo>
                      <a:pt x="1498" y="6269"/>
                    </a:lnTo>
                    <a:lnTo>
                      <a:pt x="1423" y="6201"/>
                    </a:lnTo>
                    <a:cubicBezTo>
                      <a:pt x="1364" y="6148"/>
                      <a:pt x="1306" y="6097"/>
                      <a:pt x="1244" y="6042"/>
                    </a:cubicBezTo>
                    <a:cubicBezTo>
                      <a:pt x="1211" y="6013"/>
                      <a:pt x="1179" y="5984"/>
                      <a:pt x="1146" y="5955"/>
                    </a:cubicBezTo>
                    <a:cubicBezTo>
                      <a:pt x="1062" y="5880"/>
                      <a:pt x="962" y="5790"/>
                      <a:pt x="861" y="5693"/>
                    </a:cubicBezTo>
                    <a:lnTo>
                      <a:pt x="847" y="5680"/>
                    </a:lnTo>
                    <a:cubicBezTo>
                      <a:pt x="828" y="5662"/>
                      <a:pt x="809" y="5643"/>
                      <a:pt x="790" y="5624"/>
                    </a:cubicBezTo>
                    <a:lnTo>
                      <a:pt x="753" y="5588"/>
                    </a:lnTo>
                    <a:lnTo>
                      <a:pt x="716" y="5549"/>
                    </a:lnTo>
                    <a:cubicBezTo>
                      <a:pt x="660" y="5490"/>
                      <a:pt x="613" y="5437"/>
                      <a:pt x="572" y="5385"/>
                    </a:cubicBezTo>
                    <a:cubicBezTo>
                      <a:pt x="488" y="5281"/>
                      <a:pt x="412" y="5171"/>
                      <a:pt x="345" y="5055"/>
                    </a:cubicBezTo>
                    <a:cubicBezTo>
                      <a:pt x="267" y="4918"/>
                      <a:pt x="201" y="4775"/>
                      <a:pt x="148" y="4627"/>
                    </a:cubicBezTo>
                    <a:cubicBezTo>
                      <a:pt x="50" y="4354"/>
                      <a:pt x="0" y="4066"/>
                      <a:pt x="0" y="3775"/>
                    </a:cubicBezTo>
                    <a:cubicBezTo>
                      <a:pt x="0" y="3773"/>
                      <a:pt x="0" y="3771"/>
                      <a:pt x="0" y="3768"/>
                    </a:cubicBezTo>
                    <a:cubicBezTo>
                      <a:pt x="0" y="3699"/>
                      <a:pt x="3" y="3627"/>
                      <a:pt x="10" y="3549"/>
                    </a:cubicBezTo>
                    <a:lnTo>
                      <a:pt x="12" y="3532"/>
                    </a:lnTo>
                    <a:cubicBezTo>
                      <a:pt x="13" y="3520"/>
                      <a:pt x="14" y="3507"/>
                      <a:pt x="16" y="3495"/>
                    </a:cubicBezTo>
                    <a:lnTo>
                      <a:pt x="23" y="3440"/>
                    </a:lnTo>
                    <a:cubicBezTo>
                      <a:pt x="24" y="3431"/>
                      <a:pt x="25" y="3422"/>
                      <a:pt x="26" y="3413"/>
                    </a:cubicBezTo>
                    <a:lnTo>
                      <a:pt x="28" y="3400"/>
                    </a:lnTo>
                    <a:lnTo>
                      <a:pt x="34" y="3368"/>
                    </a:lnTo>
                    <a:cubicBezTo>
                      <a:pt x="36" y="3353"/>
                      <a:pt x="39" y="3338"/>
                      <a:pt x="42" y="3323"/>
                    </a:cubicBezTo>
                    <a:cubicBezTo>
                      <a:pt x="74" y="3166"/>
                      <a:pt x="131" y="3015"/>
                      <a:pt x="212" y="2875"/>
                    </a:cubicBezTo>
                    <a:cubicBezTo>
                      <a:pt x="342" y="2649"/>
                      <a:pt x="531" y="2461"/>
                      <a:pt x="757" y="2330"/>
                    </a:cubicBezTo>
                    <a:cubicBezTo>
                      <a:pt x="825" y="2291"/>
                      <a:pt x="896" y="2257"/>
                      <a:pt x="970" y="2229"/>
                    </a:cubicBezTo>
                    <a:cubicBezTo>
                      <a:pt x="1126" y="2169"/>
                      <a:pt x="1291" y="2136"/>
                      <a:pt x="1458" y="2133"/>
                    </a:cubicBezTo>
                    <a:lnTo>
                      <a:pt x="1467" y="2133"/>
                    </a:lnTo>
                    <a:cubicBezTo>
                      <a:pt x="1485" y="2133"/>
                      <a:pt x="1503" y="2132"/>
                      <a:pt x="1521" y="2133"/>
                    </a:cubicBezTo>
                    <a:lnTo>
                      <a:pt x="1567" y="2134"/>
                    </a:lnTo>
                    <a:cubicBezTo>
                      <a:pt x="1571" y="2134"/>
                      <a:pt x="1574" y="2135"/>
                      <a:pt x="1577" y="2135"/>
                    </a:cubicBezTo>
                    <a:lnTo>
                      <a:pt x="1638" y="2139"/>
                    </a:lnTo>
                    <a:lnTo>
                      <a:pt x="1647" y="2140"/>
                    </a:lnTo>
                    <a:cubicBezTo>
                      <a:pt x="1654" y="2140"/>
                      <a:pt x="1660" y="2140"/>
                      <a:pt x="1666" y="2141"/>
                    </a:cubicBezTo>
                    <a:lnTo>
                      <a:pt x="1749" y="2151"/>
                    </a:lnTo>
                    <a:cubicBezTo>
                      <a:pt x="1762" y="2152"/>
                      <a:pt x="1775" y="2154"/>
                      <a:pt x="1788" y="2156"/>
                    </a:cubicBezTo>
                    <a:lnTo>
                      <a:pt x="1804" y="2159"/>
                    </a:lnTo>
                    <a:cubicBezTo>
                      <a:pt x="1834" y="2163"/>
                      <a:pt x="1864" y="2169"/>
                      <a:pt x="1892" y="2174"/>
                    </a:cubicBezTo>
                    <a:lnTo>
                      <a:pt x="1912" y="2178"/>
                    </a:lnTo>
                    <a:cubicBezTo>
                      <a:pt x="1926" y="2180"/>
                      <a:pt x="1941" y="2184"/>
                      <a:pt x="1955" y="2187"/>
                    </a:cubicBezTo>
                    <a:lnTo>
                      <a:pt x="2017" y="2201"/>
                    </a:lnTo>
                    <a:lnTo>
                      <a:pt x="2070" y="2214"/>
                    </a:lnTo>
                    <a:lnTo>
                      <a:pt x="2085" y="2218"/>
                    </a:lnTo>
                    <a:cubicBezTo>
                      <a:pt x="2097" y="2221"/>
                      <a:pt x="2109" y="2224"/>
                      <a:pt x="2121" y="2228"/>
                    </a:cubicBezTo>
                    <a:lnTo>
                      <a:pt x="2149" y="2236"/>
                    </a:lnTo>
                    <a:cubicBezTo>
                      <a:pt x="2173" y="2243"/>
                      <a:pt x="2198" y="2250"/>
                      <a:pt x="2222" y="2258"/>
                    </a:cubicBezTo>
                    <a:lnTo>
                      <a:pt x="2272" y="2274"/>
                    </a:lnTo>
                    <a:cubicBezTo>
                      <a:pt x="2283" y="2278"/>
                      <a:pt x="2293" y="2281"/>
                      <a:pt x="2304" y="2285"/>
                    </a:cubicBezTo>
                    <a:lnTo>
                      <a:pt x="2321" y="2291"/>
                    </a:lnTo>
                    <a:cubicBezTo>
                      <a:pt x="2444" y="2334"/>
                      <a:pt x="2567" y="2383"/>
                      <a:pt x="2698" y="2442"/>
                    </a:cubicBezTo>
                    <a:cubicBezTo>
                      <a:pt x="2937" y="2550"/>
                      <a:pt x="3161" y="2669"/>
                      <a:pt x="3388" y="2792"/>
                    </a:cubicBezTo>
                    <a:lnTo>
                      <a:pt x="3438" y="2819"/>
                    </a:lnTo>
                    <a:cubicBezTo>
                      <a:pt x="3533" y="2870"/>
                      <a:pt x="3623" y="2919"/>
                      <a:pt x="3713" y="2966"/>
                    </a:cubicBezTo>
                    <a:cubicBezTo>
                      <a:pt x="3761" y="2991"/>
                      <a:pt x="3816" y="3020"/>
                      <a:pt x="3872" y="3048"/>
                    </a:cubicBezTo>
                    <a:lnTo>
                      <a:pt x="3912" y="3067"/>
                    </a:lnTo>
                    <a:lnTo>
                      <a:pt x="3991" y="3105"/>
                    </a:lnTo>
                    <a:lnTo>
                      <a:pt x="4034" y="3125"/>
                    </a:lnTo>
                    <a:cubicBezTo>
                      <a:pt x="4040" y="3128"/>
                      <a:pt x="4044" y="3130"/>
                      <a:pt x="4048" y="3132"/>
                    </a:cubicBezTo>
                    <a:lnTo>
                      <a:pt x="4084" y="3149"/>
                    </a:lnTo>
                    <a:cubicBezTo>
                      <a:pt x="4094" y="3154"/>
                      <a:pt x="4104" y="3159"/>
                      <a:pt x="4113" y="3163"/>
                    </a:cubicBezTo>
                    <a:lnTo>
                      <a:pt x="4149" y="3178"/>
                    </a:lnTo>
                    <a:cubicBezTo>
                      <a:pt x="4156" y="3182"/>
                      <a:pt x="4163" y="3185"/>
                      <a:pt x="4171" y="3188"/>
                    </a:cubicBezTo>
                    <a:lnTo>
                      <a:pt x="4185" y="3193"/>
                    </a:lnTo>
                    <a:cubicBezTo>
                      <a:pt x="4201" y="3200"/>
                      <a:pt x="4217" y="3206"/>
                      <a:pt x="4233" y="3212"/>
                    </a:cubicBezTo>
                    <a:cubicBezTo>
                      <a:pt x="4241" y="3215"/>
                      <a:pt x="4249" y="3218"/>
                      <a:pt x="4257" y="3221"/>
                    </a:cubicBezTo>
                    <a:lnTo>
                      <a:pt x="4311" y="3239"/>
                    </a:lnTo>
                    <a:lnTo>
                      <a:pt x="4329" y="3244"/>
                    </a:lnTo>
                    <a:cubicBezTo>
                      <a:pt x="4377" y="3259"/>
                      <a:pt x="4425" y="3271"/>
                      <a:pt x="4474" y="3281"/>
                    </a:cubicBezTo>
                    <a:cubicBezTo>
                      <a:pt x="4522" y="3291"/>
                      <a:pt x="4571" y="3298"/>
                      <a:pt x="4620" y="3302"/>
                    </a:cubicBezTo>
                    <a:lnTo>
                      <a:pt x="4633" y="3303"/>
                    </a:lnTo>
                    <a:cubicBezTo>
                      <a:pt x="4641" y="3304"/>
                      <a:pt x="4649" y="3305"/>
                      <a:pt x="4655" y="3305"/>
                    </a:cubicBezTo>
                    <a:lnTo>
                      <a:pt x="4692" y="3307"/>
                    </a:lnTo>
                    <a:lnTo>
                      <a:pt x="4707" y="3307"/>
                    </a:lnTo>
                    <a:cubicBezTo>
                      <a:pt x="4725" y="3307"/>
                      <a:pt x="4744" y="3307"/>
                      <a:pt x="4763" y="3307"/>
                    </a:cubicBezTo>
                    <a:cubicBezTo>
                      <a:pt x="4810" y="3305"/>
                      <a:pt x="4856" y="3301"/>
                      <a:pt x="4903" y="3295"/>
                    </a:cubicBezTo>
                    <a:cubicBezTo>
                      <a:pt x="4993" y="3281"/>
                      <a:pt x="5082" y="3256"/>
                      <a:pt x="5166" y="3219"/>
                    </a:cubicBezTo>
                    <a:cubicBezTo>
                      <a:pt x="5198" y="3205"/>
                      <a:pt x="5230" y="3188"/>
                      <a:pt x="5261" y="3171"/>
                    </a:cubicBezTo>
                    <a:cubicBezTo>
                      <a:pt x="5308" y="3143"/>
                      <a:pt x="5353" y="3112"/>
                      <a:pt x="5395" y="3078"/>
                    </a:cubicBezTo>
                    <a:cubicBezTo>
                      <a:pt x="5465" y="3020"/>
                      <a:pt x="5527" y="2953"/>
                      <a:pt x="5579" y="2878"/>
                    </a:cubicBezTo>
                    <a:cubicBezTo>
                      <a:pt x="5597" y="2852"/>
                      <a:pt x="5614" y="2825"/>
                      <a:pt x="5630" y="2798"/>
                    </a:cubicBezTo>
                    <a:cubicBezTo>
                      <a:pt x="5661" y="2744"/>
                      <a:pt x="5688" y="2688"/>
                      <a:pt x="5709" y="2630"/>
                    </a:cubicBezTo>
                    <a:cubicBezTo>
                      <a:pt x="5726" y="2585"/>
                      <a:pt x="5740" y="2539"/>
                      <a:pt x="5752" y="2493"/>
                    </a:cubicBezTo>
                    <a:cubicBezTo>
                      <a:pt x="5764" y="2445"/>
                      <a:pt x="5773" y="2397"/>
                      <a:pt x="5779" y="2349"/>
                    </a:cubicBezTo>
                    <a:cubicBezTo>
                      <a:pt x="5786" y="2300"/>
                      <a:pt x="5790" y="2250"/>
                      <a:pt x="5792" y="2201"/>
                    </a:cubicBezTo>
                    <a:cubicBezTo>
                      <a:pt x="5794" y="2156"/>
                      <a:pt x="5793" y="2108"/>
                      <a:pt x="5790" y="2049"/>
                    </a:cubicBezTo>
                    <a:lnTo>
                      <a:pt x="5788" y="2011"/>
                    </a:lnTo>
                    <a:lnTo>
                      <a:pt x="5784" y="1973"/>
                    </a:lnTo>
                    <a:cubicBezTo>
                      <a:pt x="5783" y="1962"/>
                      <a:pt x="5782" y="1950"/>
                      <a:pt x="5780" y="1939"/>
                    </a:cubicBezTo>
                    <a:lnTo>
                      <a:pt x="5779" y="1935"/>
                    </a:lnTo>
                    <a:cubicBezTo>
                      <a:pt x="5779" y="1930"/>
                      <a:pt x="5778" y="1925"/>
                      <a:pt x="5778" y="1920"/>
                    </a:cubicBezTo>
                    <a:cubicBezTo>
                      <a:pt x="5777" y="1912"/>
                      <a:pt x="5776" y="1904"/>
                      <a:pt x="5774" y="1896"/>
                    </a:cubicBezTo>
                    <a:cubicBezTo>
                      <a:pt x="5773" y="1890"/>
                      <a:pt x="5772" y="1884"/>
                      <a:pt x="5771" y="1877"/>
                    </a:cubicBezTo>
                    <a:cubicBezTo>
                      <a:pt x="5768" y="1858"/>
                      <a:pt x="5765" y="1839"/>
                      <a:pt x="5761" y="1819"/>
                    </a:cubicBezTo>
                    <a:lnTo>
                      <a:pt x="5758" y="1800"/>
                    </a:lnTo>
                    <a:cubicBezTo>
                      <a:pt x="5757" y="1793"/>
                      <a:pt x="5755" y="1787"/>
                      <a:pt x="5754" y="1781"/>
                    </a:cubicBezTo>
                    <a:lnTo>
                      <a:pt x="5746" y="1744"/>
                    </a:lnTo>
                    <a:cubicBezTo>
                      <a:pt x="5744" y="1736"/>
                      <a:pt x="5742" y="1728"/>
                      <a:pt x="5740" y="1720"/>
                    </a:cubicBezTo>
                    <a:cubicBezTo>
                      <a:pt x="5739" y="1716"/>
                      <a:pt x="5738" y="1711"/>
                      <a:pt x="5737" y="1707"/>
                    </a:cubicBezTo>
                    <a:lnTo>
                      <a:pt x="5727" y="1670"/>
                    </a:lnTo>
                    <a:lnTo>
                      <a:pt x="5722" y="1656"/>
                    </a:lnTo>
                    <a:cubicBezTo>
                      <a:pt x="5716" y="1636"/>
                      <a:pt x="5710" y="1614"/>
                      <a:pt x="5703" y="1594"/>
                    </a:cubicBezTo>
                    <a:cubicBezTo>
                      <a:pt x="5689" y="1548"/>
                      <a:pt x="5672" y="1500"/>
                      <a:pt x="5649" y="1443"/>
                    </a:cubicBezTo>
                    <a:lnTo>
                      <a:pt x="5633" y="1405"/>
                    </a:lnTo>
                    <a:cubicBezTo>
                      <a:pt x="5630" y="1397"/>
                      <a:pt x="5627" y="1389"/>
                      <a:pt x="5623" y="1381"/>
                    </a:cubicBezTo>
                    <a:cubicBezTo>
                      <a:pt x="5621" y="1377"/>
                      <a:pt x="5619" y="1372"/>
                      <a:pt x="5617" y="1368"/>
                    </a:cubicBezTo>
                    <a:cubicBezTo>
                      <a:pt x="5610" y="1350"/>
                      <a:pt x="5602" y="1333"/>
                      <a:pt x="5594" y="1316"/>
                    </a:cubicBezTo>
                    <a:cubicBezTo>
                      <a:pt x="5590" y="1308"/>
                      <a:pt x="5587" y="1301"/>
                      <a:pt x="5583" y="1293"/>
                    </a:cubicBezTo>
                    <a:cubicBezTo>
                      <a:pt x="5560" y="1246"/>
                      <a:pt x="5536" y="1196"/>
                      <a:pt x="5508" y="1145"/>
                    </a:cubicBezTo>
                    <a:cubicBezTo>
                      <a:pt x="5499" y="1129"/>
                      <a:pt x="5490" y="1114"/>
                      <a:pt x="5481" y="1098"/>
                    </a:cubicBezTo>
                    <a:cubicBezTo>
                      <a:pt x="5476" y="1089"/>
                      <a:pt x="5471" y="1081"/>
                      <a:pt x="5466" y="1072"/>
                    </a:cubicBezTo>
                    <a:lnTo>
                      <a:pt x="5445" y="1036"/>
                    </a:lnTo>
                    <a:cubicBezTo>
                      <a:pt x="5438" y="1023"/>
                      <a:pt x="5431" y="1011"/>
                      <a:pt x="5423" y="999"/>
                    </a:cubicBezTo>
                    <a:cubicBezTo>
                      <a:pt x="5394" y="952"/>
                      <a:pt x="5363" y="904"/>
                      <a:pt x="5331" y="855"/>
                    </a:cubicBezTo>
                    <a:cubicBezTo>
                      <a:pt x="5267" y="760"/>
                      <a:pt x="5198" y="664"/>
                      <a:pt x="5127" y="571"/>
                    </a:cubicBezTo>
                    <a:cubicBezTo>
                      <a:pt x="4987" y="388"/>
                      <a:pt x="4835" y="208"/>
                      <a:pt x="4666" y="9"/>
                    </a:cubicBezTo>
                    <a:lnTo>
                      <a:pt x="4677" y="0"/>
                    </a:lnTo>
                    <a:cubicBezTo>
                      <a:pt x="4846" y="199"/>
                      <a:pt x="4998" y="379"/>
                      <a:pt x="5138" y="562"/>
                    </a:cubicBezTo>
                    <a:cubicBezTo>
                      <a:pt x="5209" y="656"/>
                      <a:pt x="5278" y="752"/>
                      <a:pt x="5343" y="847"/>
                    </a:cubicBezTo>
                    <a:cubicBezTo>
                      <a:pt x="5375" y="896"/>
                      <a:pt x="5406" y="944"/>
                      <a:pt x="5435" y="992"/>
                    </a:cubicBezTo>
                    <a:cubicBezTo>
                      <a:pt x="5443" y="1004"/>
                      <a:pt x="5450" y="1016"/>
                      <a:pt x="5457" y="1029"/>
                    </a:cubicBezTo>
                    <a:lnTo>
                      <a:pt x="5479" y="1065"/>
                    </a:lnTo>
                    <a:cubicBezTo>
                      <a:pt x="5484" y="1074"/>
                      <a:pt x="5488" y="1082"/>
                      <a:pt x="5493" y="1091"/>
                    </a:cubicBezTo>
                    <a:cubicBezTo>
                      <a:pt x="5502" y="1107"/>
                      <a:pt x="5511" y="1123"/>
                      <a:pt x="5520" y="1139"/>
                    </a:cubicBezTo>
                    <a:cubicBezTo>
                      <a:pt x="5548" y="1189"/>
                      <a:pt x="5573" y="1240"/>
                      <a:pt x="5596" y="1287"/>
                    </a:cubicBezTo>
                    <a:cubicBezTo>
                      <a:pt x="5599" y="1295"/>
                      <a:pt x="5603" y="1302"/>
                      <a:pt x="5606" y="1310"/>
                    </a:cubicBezTo>
                    <a:cubicBezTo>
                      <a:pt x="5614" y="1327"/>
                      <a:pt x="5623" y="1345"/>
                      <a:pt x="5630" y="1362"/>
                    </a:cubicBezTo>
                    <a:cubicBezTo>
                      <a:pt x="5632" y="1367"/>
                      <a:pt x="5634" y="1371"/>
                      <a:pt x="5636" y="1376"/>
                    </a:cubicBezTo>
                    <a:cubicBezTo>
                      <a:pt x="5639" y="1384"/>
                      <a:pt x="5643" y="1392"/>
                      <a:pt x="5646" y="1400"/>
                    </a:cubicBezTo>
                    <a:lnTo>
                      <a:pt x="5662" y="1437"/>
                    </a:lnTo>
                    <a:cubicBezTo>
                      <a:pt x="5685" y="1495"/>
                      <a:pt x="5702" y="1544"/>
                      <a:pt x="5717" y="1590"/>
                    </a:cubicBezTo>
                    <a:cubicBezTo>
                      <a:pt x="5723" y="1610"/>
                      <a:pt x="5730" y="1632"/>
                      <a:pt x="5736" y="1652"/>
                    </a:cubicBezTo>
                    <a:lnTo>
                      <a:pt x="5745" y="1685"/>
                    </a:lnTo>
                    <a:lnTo>
                      <a:pt x="5750" y="1704"/>
                    </a:lnTo>
                    <a:cubicBezTo>
                      <a:pt x="5751" y="1708"/>
                      <a:pt x="5752" y="1712"/>
                      <a:pt x="5753" y="1717"/>
                    </a:cubicBezTo>
                    <a:cubicBezTo>
                      <a:pt x="5756" y="1725"/>
                      <a:pt x="5758" y="1733"/>
                      <a:pt x="5760" y="1741"/>
                    </a:cubicBezTo>
                    <a:lnTo>
                      <a:pt x="5768" y="1778"/>
                    </a:lnTo>
                    <a:cubicBezTo>
                      <a:pt x="5769" y="1784"/>
                      <a:pt x="5770" y="1790"/>
                      <a:pt x="5772" y="1798"/>
                    </a:cubicBezTo>
                    <a:lnTo>
                      <a:pt x="5775" y="1817"/>
                    </a:lnTo>
                    <a:cubicBezTo>
                      <a:pt x="5779" y="1836"/>
                      <a:pt x="5782" y="1856"/>
                      <a:pt x="5785" y="1875"/>
                    </a:cubicBezTo>
                    <a:cubicBezTo>
                      <a:pt x="5786" y="1882"/>
                      <a:pt x="5787" y="1888"/>
                      <a:pt x="5788" y="1894"/>
                    </a:cubicBezTo>
                    <a:cubicBezTo>
                      <a:pt x="5790" y="1903"/>
                      <a:pt x="5791" y="1911"/>
                      <a:pt x="5792" y="1919"/>
                    </a:cubicBezTo>
                    <a:cubicBezTo>
                      <a:pt x="5792" y="1923"/>
                      <a:pt x="5793" y="1928"/>
                      <a:pt x="5794" y="1933"/>
                    </a:cubicBezTo>
                    <a:lnTo>
                      <a:pt x="5794" y="1938"/>
                    </a:lnTo>
                    <a:cubicBezTo>
                      <a:pt x="5796" y="1949"/>
                      <a:pt x="5797" y="1960"/>
                      <a:pt x="5798" y="1972"/>
                    </a:cubicBezTo>
                    <a:lnTo>
                      <a:pt x="5802" y="2010"/>
                    </a:lnTo>
                    <a:lnTo>
                      <a:pt x="5804" y="2048"/>
                    </a:lnTo>
                    <a:cubicBezTo>
                      <a:pt x="5807" y="2107"/>
                      <a:pt x="5808" y="2156"/>
                      <a:pt x="5806" y="2201"/>
                    </a:cubicBezTo>
                    <a:cubicBezTo>
                      <a:pt x="5805" y="2251"/>
                      <a:pt x="5800" y="2301"/>
                      <a:pt x="5793" y="2351"/>
                    </a:cubicBezTo>
                    <a:cubicBezTo>
                      <a:pt x="5787" y="2400"/>
                      <a:pt x="5777" y="2448"/>
                      <a:pt x="5765" y="2496"/>
                    </a:cubicBezTo>
                    <a:cubicBezTo>
                      <a:pt x="5754" y="2543"/>
                      <a:pt x="5739" y="2589"/>
                      <a:pt x="5722" y="2635"/>
                    </a:cubicBezTo>
                    <a:cubicBezTo>
                      <a:pt x="5700" y="2694"/>
                      <a:pt x="5673" y="2751"/>
                      <a:pt x="5642" y="2805"/>
                    </a:cubicBezTo>
                    <a:cubicBezTo>
                      <a:pt x="5626" y="2833"/>
                      <a:pt x="5609" y="2859"/>
                      <a:pt x="5591" y="2885"/>
                    </a:cubicBezTo>
                    <a:cubicBezTo>
                      <a:pt x="5538" y="2960"/>
                      <a:pt x="5476" y="3028"/>
                      <a:pt x="5405" y="3087"/>
                    </a:cubicBezTo>
                    <a:cubicBezTo>
                      <a:pt x="5362" y="3122"/>
                      <a:pt x="5317" y="3154"/>
                      <a:pt x="5269" y="3181"/>
                    </a:cubicBezTo>
                    <a:cubicBezTo>
                      <a:pt x="5238" y="3199"/>
                      <a:pt x="5205" y="3216"/>
                      <a:pt x="5172" y="3230"/>
                    </a:cubicBezTo>
                    <a:cubicBezTo>
                      <a:pt x="5087" y="3268"/>
                      <a:pt x="4998" y="3293"/>
                      <a:pt x="4906" y="3307"/>
                    </a:cubicBezTo>
                    <a:cubicBezTo>
                      <a:pt x="4859" y="3314"/>
                      <a:pt x="4812" y="3318"/>
                      <a:pt x="4764" y="3319"/>
                    </a:cubicBezTo>
                    <a:cubicBezTo>
                      <a:pt x="4756" y="3320"/>
                      <a:pt x="4747" y="3320"/>
                      <a:pt x="4738" y="3320"/>
                    </a:cubicBezTo>
                    <a:lnTo>
                      <a:pt x="4707" y="3320"/>
                    </a:lnTo>
                    <a:lnTo>
                      <a:pt x="4692" y="3320"/>
                    </a:lnTo>
                    <a:lnTo>
                      <a:pt x="4656" y="3318"/>
                    </a:lnTo>
                    <a:cubicBezTo>
                      <a:pt x="4648" y="3318"/>
                      <a:pt x="4641" y="3317"/>
                      <a:pt x="4633" y="3316"/>
                    </a:cubicBezTo>
                    <a:lnTo>
                      <a:pt x="4619" y="3315"/>
                    </a:lnTo>
                    <a:cubicBezTo>
                      <a:pt x="4570" y="3311"/>
                      <a:pt x="4521" y="3304"/>
                      <a:pt x="4473" y="3294"/>
                    </a:cubicBezTo>
                    <a:cubicBezTo>
                      <a:pt x="4423" y="3284"/>
                      <a:pt x="4374" y="3272"/>
                      <a:pt x="4326" y="3257"/>
                    </a:cubicBezTo>
                    <a:lnTo>
                      <a:pt x="4308" y="3252"/>
                    </a:lnTo>
                    <a:lnTo>
                      <a:pt x="4253" y="3233"/>
                    </a:lnTo>
                    <a:cubicBezTo>
                      <a:pt x="4245" y="3230"/>
                      <a:pt x="4237" y="3227"/>
                      <a:pt x="4229" y="3224"/>
                    </a:cubicBezTo>
                    <a:cubicBezTo>
                      <a:pt x="4213" y="3219"/>
                      <a:pt x="4196" y="3213"/>
                      <a:pt x="4180" y="3206"/>
                    </a:cubicBezTo>
                    <a:lnTo>
                      <a:pt x="4167" y="3200"/>
                    </a:lnTo>
                    <a:cubicBezTo>
                      <a:pt x="4159" y="3197"/>
                      <a:pt x="4152" y="3194"/>
                      <a:pt x="4144" y="3191"/>
                    </a:cubicBezTo>
                    <a:lnTo>
                      <a:pt x="4108" y="3175"/>
                    </a:lnTo>
                    <a:cubicBezTo>
                      <a:pt x="4100" y="3171"/>
                      <a:pt x="4089" y="3166"/>
                      <a:pt x="4079" y="3161"/>
                    </a:cubicBezTo>
                    <a:lnTo>
                      <a:pt x="4043" y="3144"/>
                    </a:lnTo>
                    <a:cubicBezTo>
                      <a:pt x="4039" y="3142"/>
                      <a:pt x="4034" y="3139"/>
                      <a:pt x="4029" y="3137"/>
                    </a:cubicBezTo>
                    <a:lnTo>
                      <a:pt x="4032" y="3131"/>
                    </a:lnTo>
                    <a:lnTo>
                      <a:pt x="4029" y="3137"/>
                    </a:lnTo>
                    <a:lnTo>
                      <a:pt x="3946" y="3098"/>
                    </a:lnTo>
                    <a:lnTo>
                      <a:pt x="3906" y="3079"/>
                    </a:lnTo>
                    <a:lnTo>
                      <a:pt x="3867" y="3060"/>
                    </a:lnTo>
                    <a:cubicBezTo>
                      <a:pt x="3810" y="3032"/>
                      <a:pt x="3755" y="3003"/>
                      <a:pt x="3708" y="2978"/>
                    </a:cubicBezTo>
                    <a:cubicBezTo>
                      <a:pt x="3617" y="2930"/>
                      <a:pt x="3527" y="2882"/>
                      <a:pt x="3432" y="2830"/>
                    </a:cubicBezTo>
                    <a:lnTo>
                      <a:pt x="3382" y="2804"/>
                    </a:lnTo>
                    <a:cubicBezTo>
                      <a:pt x="3155" y="2681"/>
                      <a:pt x="2931" y="2562"/>
                      <a:pt x="2693" y="2455"/>
                    </a:cubicBezTo>
                    <a:cubicBezTo>
                      <a:pt x="2563" y="2396"/>
                      <a:pt x="2440" y="2346"/>
                      <a:pt x="2317" y="2304"/>
                    </a:cubicBezTo>
                    <a:lnTo>
                      <a:pt x="2300" y="2298"/>
                    </a:lnTo>
                    <a:cubicBezTo>
                      <a:pt x="2289" y="2294"/>
                      <a:pt x="2279" y="2291"/>
                      <a:pt x="2268" y="2287"/>
                    </a:cubicBezTo>
                    <a:lnTo>
                      <a:pt x="2218" y="2271"/>
                    </a:lnTo>
                    <a:cubicBezTo>
                      <a:pt x="2195" y="2263"/>
                      <a:pt x="2170" y="2256"/>
                      <a:pt x="2146" y="2249"/>
                    </a:cubicBezTo>
                    <a:lnTo>
                      <a:pt x="2118" y="2241"/>
                    </a:lnTo>
                    <a:cubicBezTo>
                      <a:pt x="2106" y="2237"/>
                      <a:pt x="2094" y="2234"/>
                      <a:pt x="2082" y="2231"/>
                    </a:cubicBezTo>
                    <a:lnTo>
                      <a:pt x="2067" y="2227"/>
                    </a:lnTo>
                    <a:lnTo>
                      <a:pt x="2015" y="2214"/>
                    </a:lnTo>
                    <a:lnTo>
                      <a:pt x="1953" y="2200"/>
                    </a:lnTo>
                    <a:cubicBezTo>
                      <a:pt x="1939" y="2197"/>
                      <a:pt x="1924" y="2194"/>
                      <a:pt x="1910" y="2191"/>
                    </a:cubicBezTo>
                    <a:lnTo>
                      <a:pt x="1891" y="2188"/>
                    </a:lnTo>
                    <a:cubicBezTo>
                      <a:pt x="1862" y="2182"/>
                      <a:pt x="1832" y="2176"/>
                      <a:pt x="1803" y="2172"/>
                    </a:cubicBezTo>
                    <a:lnTo>
                      <a:pt x="1787" y="2170"/>
                    </a:lnTo>
                    <a:cubicBezTo>
                      <a:pt x="1774" y="2168"/>
                      <a:pt x="1761" y="2166"/>
                      <a:pt x="1748" y="2164"/>
                    </a:cubicBezTo>
                    <a:lnTo>
                      <a:pt x="1666" y="2155"/>
                    </a:lnTo>
                    <a:cubicBezTo>
                      <a:pt x="1660" y="2154"/>
                      <a:pt x="1653" y="2154"/>
                      <a:pt x="1647" y="2153"/>
                    </a:cubicBezTo>
                    <a:lnTo>
                      <a:pt x="1638" y="2152"/>
                    </a:lnTo>
                    <a:lnTo>
                      <a:pt x="1577" y="2148"/>
                    </a:lnTo>
                    <a:cubicBezTo>
                      <a:pt x="1574" y="2148"/>
                      <a:pt x="1571" y="2148"/>
                      <a:pt x="1568" y="2148"/>
                    </a:cubicBezTo>
                    <a:lnTo>
                      <a:pt x="1521" y="2146"/>
                    </a:lnTo>
                    <a:cubicBezTo>
                      <a:pt x="1504" y="2145"/>
                      <a:pt x="1486" y="2146"/>
                      <a:pt x="1468" y="2146"/>
                    </a:cubicBezTo>
                    <a:lnTo>
                      <a:pt x="1459" y="2146"/>
                    </a:lnTo>
                    <a:cubicBezTo>
                      <a:pt x="1294" y="2150"/>
                      <a:pt x="1130" y="2182"/>
                      <a:pt x="975" y="2241"/>
                    </a:cubicBezTo>
                    <a:cubicBezTo>
                      <a:pt x="902" y="2269"/>
                      <a:pt x="832" y="2303"/>
                      <a:pt x="765" y="2342"/>
                    </a:cubicBezTo>
                    <a:cubicBezTo>
                      <a:pt x="540" y="2471"/>
                      <a:pt x="354" y="2658"/>
                      <a:pt x="224" y="2882"/>
                    </a:cubicBezTo>
                    <a:cubicBezTo>
                      <a:pt x="145" y="3020"/>
                      <a:pt x="88" y="3170"/>
                      <a:pt x="56" y="3325"/>
                    </a:cubicBezTo>
                    <a:cubicBezTo>
                      <a:pt x="53" y="3340"/>
                      <a:pt x="50" y="3355"/>
                      <a:pt x="48" y="3370"/>
                    </a:cubicBezTo>
                    <a:lnTo>
                      <a:pt x="43" y="3401"/>
                    </a:lnTo>
                    <a:lnTo>
                      <a:pt x="41" y="3415"/>
                    </a:lnTo>
                    <a:cubicBezTo>
                      <a:pt x="39" y="3424"/>
                      <a:pt x="38" y="3433"/>
                      <a:pt x="37" y="3442"/>
                    </a:cubicBezTo>
                    <a:lnTo>
                      <a:pt x="30" y="3496"/>
                    </a:lnTo>
                    <a:cubicBezTo>
                      <a:pt x="29" y="3508"/>
                      <a:pt x="28" y="3521"/>
                      <a:pt x="26" y="3533"/>
                    </a:cubicBezTo>
                    <a:lnTo>
                      <a:pt x="25" y="3550"/>
                    </a:lnTo>
                    <a:cubicBezTo>
                      <a:pt x="18" y="3628"/>
                      <a:pt x="15" y="3699"/>
                      <a:pt x="15" y="3768"/>
                    </a:cubicBezTo>
                    <a:cubicBezTo>
                      <a:pt x="15" y="3770"/>
                      <a:pt x="15" y="3773"/>
                      <a:pt x="15" y="3775"/>
                    </a:cubicBezTo>
                    <a:cubicBezTo>
                      <a:pt x="15" y="4064"/>
                      <a:pt x="64" y="4350"/>
                      <a:pt x="161" y="4622"/>
                    </a:cubicBezTo>
                    <a:cubicBezTo>
                      <a:pt x="214" y="4770"/>
                      <a:pt x="279" y="4912"/>
                      <a:pt x="358" y="5047"/>
                    </a:cubicBezTo>
                    <a:cubicBezTo>
                      <a:pt x="424" y="5163"/>
                      <a:pt x="500" y="5273"/>
                      <a:pt x="583" y="5376"/>
                    </a:cubicBezTo>
                    <a:cubicBezTo>
                      <a:pt x="624" y="5427"/>
                      <a:pt x="671" y="5481"/>
                      <a:pt x="726" y="5539"/>
                    </a:cubicBezTo>
                    <a:lnTo>
                      <a:pt x="782" y="5596"/>
                    </a:lnTo>
                    <a:lnTo>
                      <a:pt x="799" y="5614"/>
                    </a:lnTo>
                    <a:cubicBezTo>
                      <a:pt x="818" y="5633"/>
                      <a:pt x="838" y="5651"/>
                      <a:pt x="856" y="5669"/>
                    </a:cubicBezTo>
                    <a:lnTo>
                      <a:pt x="870" y="5683"/>
                    </a:lnTo>
                    <a:cubicBezTo>
                      <a:pt x="971" y="5780"/>
                      <a:pt x="1071" y="5869"/>
                      <a:pt x="1155" y="5944"/>
                    </a:cubicBezTo>
                    <a:cubicBezTo>
                      <a:pt x="1188" y="5973"/>
                      <a:pt x="1221" y="6002"/>
                      <a:pt x="1253" y="6031"/>
                    </a:cubicBezTo>
                    <a:cubicBezTo>
                      <a:pt x="1315" y="6086"/>
                      <a:pt x="1374" y="6138"/>
                      <a:pt x="1432" y="6190"/>
                    </a:cubicBezTo>
                    <a:lnTo>
                      <a:pt x="1513" y="6263"/>
                    </a:lnTo>
                    <a:lnTo>
                      <a:pt x="1555" y="6297"/>
                    </a:lnTo>
                    <a:lnTo>
                      <a:pt x="1593" y="6327"/>
                    </a:lnTo>
                    <a:lnTo>
                      <a:pt x="1641" y="6365"/>
                    </a:lnTo>
                    <a:cubicBezTo>
                      <a:pt x="1675" y="6391"/>
                      <a:pt x="1706" y="6416"/>
                      <a:pt x="1737" y="6441"/>
                    </a:cubicBezTo>
                    <a:cubicBezTo>
                      <a:pt x="1762" y="6461"/>
                      <a:pt x="1783" y="6478"/>
                      <a:pt x="1803" y="6495"/>
                    </a:cubicBezTo>
                    <a:lnTo>
                      <a:pt x="1850" y="6535"/>
                    </a:lnTo>
                    <a:cubicBezTo>
                      <a:pt x="1853" y="6538"/>
                      <a:pt x="1856" y="6540"/>
                      <a:pt x="1859" y="6543"/>
                    </a:cubicBezTo>
                    <a:lnTo>
                      <a:pt x="1864" y="6547"/>
                    </a:lnTo>
                    <a:cubicBezTo>
                      <a:pt x="1899" y="6579"/>
                      <a:pt x="1932" y="6613"/>
                      <a:pt x="1963" y="6648"/>
                    </a:cubicBezTo>
                    <a:cubicBezTo>
                      <a:pt x="2008" y="6700"/>
                      <a:pt x="2047" y="6755"/>
                      <a:pt x="2081" y="6814"/>
                    </a:cubicBezTo>
                    <a:cubicBezTo>
                      <a:pt x="2094" y="6836"/>
                      <a:pt x="2106" y="6858"/>
                      <a:pt x="2117" y="6881"/>
                    </a:cubicBezTo>
                    <a:cubicBezTo>
                      <a:pt x="2137" y="6922"/>
                      <a:pt x="2154" y="6965"/>
                      <a:pt x="2168" y="7009"/>
                    </a:cubicBezTo>
                    <a:lnTo>
                      <a:pt x="2178" y="7041"/>
                    </a:lnTo>
                    <a:lnTo>
                      <a:pt x="2187" y="7075"/>
                    </a:lnTo>
                    <a:cubicBezTo>
                      <a:pt x="2193" y="7099"/>
                      <a:pt x="2198" y="7120"/>
                      <a:pt x="2202" y="7143"/>
                    </a:cubicBezTo>
                    <a:cubicBezTo>
                      <a:pt x="2213" y="7204"/>
                      <a:pt x="2219" y="7266"/>
                      <a:pt x="2219" y="7329"/>
                    </a:cubicBezTo>
                    <a:cubicBezTo>
                      <a:pt x="2219" y="7359"/>
                      <a:pt x="2217" y="7389"/>
                      <a:pt x="2215" y="7419"/>
                    </a:cubicBezTo>
                    <a:cubicBezTo>
                      <a:pt x="2206" y="7517"/>
                      <a:pt x="2186" y="7613"/>
                      <a:pt x="2156" y="7706"/>
                    </a:cubicBezTo>
                    <a:cubicBezTo>
                      <a:pt x="2124" y="7806"/>
                      <a:pt x="2084" y="7903"/>
                      <a:pt x="2036" y="7996"/>
                    </a:cubicBezTo>
                    <a:cubicBezTo>
                      <a:pt x="1945" y="8175"/>
                      <a:pt x="1824" y="8360"/>
                      <a:pt x="1665" y="8560"/>
                    </a:cubicBezTo>
                    <a:cubicBezTo>
                      <a:pt x="1537" y="8723"/>
                      <a:pt x="1387" y="8893"/>
                      <a:pt x="1195" y="9096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" name="Google Shape;1495;p54">
              <a:extLst>
                <a:ext uri="{FF2B5EF4-FFF2-40B4-BE49-F238E27FC236}">
                  <a16:creationId xmlns:a16="http://schemas.microsoft.com/office/drawing/2014/main" id="{6097F027-38B1-DFB7-939F-FAEF9E32BB67}"/>
                </a:ext>
              </a:extLst>
            </p:cNvPr>
            <p:cNvGrpSpPr/>
            <p:nvPr/>
          </p:nvGrpSpPr>
          <p:grpSpPr>
            <a:xfrm>
              <a:off x="656827" y="2470218"/>
              <a:ext cx="3452843" cy="3553162"/>
              <a:chOff x="3011743" y="2793465"/>
              <a:chExt cx="3120509" cy="3211172"/>
            </a:xfrm>
          </p:grpSpPr>
          <p:sp>
            <p:nvSpPr>
              <p:cNvPr id="578" name="Google Shape;1496;p54">
                <a:extLst>
                  <a:ext uri="{FF2B5EF4-FFF2-40B4-BE49-F238E27FC236}">
                    <a16:creationId xmlns:a16="http://schemas.microsoft.com/office/drawing/2014/main" id="{317B6F33-0932-13E0-0387-379B28E16E2F}"/>
                  </a:ext>
                </a:extLst>
              </p:cNvPr>
              <p:cNvSpPr/>
              <p:nvPr/>
            </p:nvSpPr>
            <p:spPr>
              <a:xfrm rot="-2499804" flipH="1">
                <a:off x="3522072" y="3196180"/>
                <a:ext cx="2099851" cy="2334380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4390" extrusionOk="0">
                    <a:moveTo>
                      <a:pt x="344" y="283"/>
                    </a:moveTo>
                    <a:cubicBezTo>
                      <a:pt x="56" y="536"/>
                      <a:pt x="7" y="664"/>
                      <a:pt x="0" y="711"/>
                    </a:cubicBezTo>
                    <a:lnTo>
                      <a:pt x="0" y="733"/>
                    </a:lnTo>
                    <a:cubicBezTo>
                      <a:pt x="453" y="738"/>
                      <a:pt x="2773" y="3270"/>
                      <a:pt x="3777" y="4390"/>
                    </a:cubicBezTo>
                    <a:cubicBezTo>
                      <a:pt x="3820" y="4346"/>
                      <a:pt x="3866" y="4305"/>
                      <a:pt x="3916" y="4268"/>
                    </a:cubicBezTo>
                    <a:cubicBezTo>
                      <a:pt x="3927" y="4259"/>
                      <a:pt x="3938" y="4250"/>
                      <a:pt x="3949" y="4242"/>
                    </a:cubicBezTo>
                    <a:cubicBezTo>
                      <a:pt x="2976" y="3094"/>
                      <a:pt x="780" y="454"/>
                      <a:pt x="836" y="3"/>
                    </a:cubicBezTo>
                    <a:cubicBezTo>
                      <a:pt x="836" y="3"/>
                      <a:pt x="831" y="0"/>
                      <a:pt x="818" y="0"/>
                    </a:cubicBezTo>
                    <a:lnTo>
                      <a:pt x="810" y="0"/>
                    </a:lnTo>
                    <a:cubicBezTo>
                      <a:pt x="759" y="2"/>
                      <a:pt x="625" y="37"/>
                      <a:pt x="344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1497;p54">
                <a:extLst>
                  <a:ext uri="{FF2B5EF4-FFF2-40B4-BE49-F238E27FC236}">
                    <a16:creationId xmlns:a16="http://schemas.microsoft.com/office/drawing/2014/main" id="{F789C2BD-C867-A943-A961-2ED46762E2AE}"/>
                  </a:ext>
                </a:extLst>
              </p:cNvPr>
              <p:cNvSpPr/>
              <p:nvPr/>
            </p:nvSpPr>
            <p:spPr>
              <a:xfrm rot="-2499804" flipH="1">
                <a:off x="4501595" y="374036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6" y="58"/>
                      <a:pt x="103" y="67"/>
                    </a:cubicBezTo>
                    <a:cubicBezTo>
                      <a:pt x="99" y="76"/>
                      <a:pt x="94" y="84"/>
                      <a:pt x="87" y="91"/>
                    </a:cubicBezTo>
                    <a:cubicBezTo>
                      <a:pt x="79" y="97"/>
                      <a:pt x="70" y="102"/>
                      <a:pt x="61" y="104"/>
                    </a:cubicBezTo>
                    <a:cubicBezTo>
                      <a:pt x="52" y="106"/>
                      <a:pt x="42" y="106"/>
                      <a:pt x="34" y="104"/>
                    </a:cubicBezTo>
                    <a:cubicBezTo>
                      <a:pt x="25" y="101"/>
                      <a:pt x="16" y="97"/>
                      <a:pt x="11" y="90"/>
                    </a:cubicBezTo>
                    <a:cubicBezTo>
                      <a:pt x="5" y="83"/>
                      <a:pt x="2" y="75"/>
                      <a:pt x="1" y="66"/>
                    </a:cubicBezTo>
                    <a:cubicBezTo>
                      <a:pt x="-1" y="57"/>
                      <a:pt x="0" y="48"/>
                      <a:pt x="4" y="39"/>
                    </a:cubicBezTo>
                    <a:cubicBezTo>
                      <a:pt x="7" y="30"/>
                      <a:pt x="13" y="21"/>
                      <a:pt x="21" y="15"/>
                    </a:cubicBezTo>
                    <a:cubicBezTo>
                      <a:pt x="28" y="8"/>
                      <a:pt x="37" y="4"/>
                      <a:pt x="46" y="2"/>
                    </a:cubicBezTo>
                    <a:cubicBezTo>
                      <a:pt x="56" y="0"/>
                      <a:pt x="65" y="0"/>
                      <a:pt x="74" y="2"/>
                    </a:cubicBezTo>
                    <a:cubicBezTo>
                      <a:pt x="82" y="5"/>
                      <a:pt x="90" y="10"/>
                      <a:pt x="96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1498;p54">
                <a:extLst>
                  <a:ext uri="{FF2B5EF4-FFF2-40B4-BE49-F238E27FC236}">
                    <a16:creationId xmlns:a16="http://schemas.microsoft.com/office/drawing/2014/main" id="{66A72386-F2E2-080A-53F7-D657516386E7}"/>
                  </a:ext>
                </a:extLst>
              </p:cNvPr>
              <p:cNvSpPr/>
              <p:nvPr/>
            </p:nvSpPr>
            <p:spPr>
              <a:xfrm rot="-2499804" flipH="1">
                <a:off x="4504715" y="4045170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6" y="17"/>
                    </a:moveTo>
                    <a:cubicBezTo>
                      <a:pt x="102" y="23"/>
                      <a:pt x="105" y="32"/>
                      <a:pt x="107" y="41"/>
                    </a:cubicBezTo>
                    <a:cubicBezTo>
                      <a:pt x="108" y="50"/>
                      <a:pt x="107" y="59"/>
                      <a:pt x="104" y="68"/>
                    </a:cubicBezTo>
                    <a:cubicBezTo>
                      <a:pt x="100" y="77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5"/>
                    </a:cubicBezTo>
                    <a:cubicBezTo>
                      <a:pt x="52" y="107"/>
                      <a:pt x="43" y="107"/>
                      <a:pt x="34" y="105"/>
                    </a:cubicBezTo>
                    <a:cubicBezTo>
                      <a:pt x="25" y="102"/>
                      <a:pt x="18" y="97"/>
                      <a:pt x="12" y="91"/>
                    </a:cubicBezTo>
                    <a:cubicBezTo>
                      <a:pt x="6" y="84"/>
                      <a:pt x="2" y="76"/>
                      <a:pt x="1" y="67"/>
                    </a:cubicBezTo>
                    <a:cubicBezTo>
                      <a:pt x="0" y="58"/>
                      <a:pt x="1" y="49"/>
                      <a:pt x="5" y="40"/>
                    </a:cubicBezTo>
                    <a:cubicBezTo>
                      <a:pt x="8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7" y="3"/>
                    </a:cubicBezTo>
                    <a:cubicBezTo>
                      <a:pt x="56" y="0"/>
                      <a:pt x="66" y="0"/>
                      <a:pt x="74" y="3"/>
                    </a:cubicBezTo>
                    <a:cubicBezTo>
                      <a:pt x="83" y="5"/>
                      <a:pt x="91" y="10"/>
                      <a:pt x="96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1499;p54">
                <a:extLst>
                  <a:ext uri="{FF2B5EF4-FFF2-40B4-BE49-F238E27FC236}">
                    <a16:creationId xmlns:a16="http://schemas.microsoft.com/office/drawing/2014/main" id="{7244420D-97A2-FE52-B19B-53431F74F043}"/>
                  </a:ext>
                </a:extLst>
              </p:cNvPr>
              <p:cNvSpPr/>
              <p:nvPr/>
            </p:nvSpPr>
            <p:spPr>
              <a:xfrm rot="-2499804" flipH="1">
                <a:off x="4506253" y="4196746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7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7" y="58"/>
                      <a:pt x="104" y="67"/>
                    </a:cubicBezTo>
                    <a:cubicBezTo>
                      <a:pt x="100" y="76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4"/>
                    </a:cubicBezTo>
                    <a:cubicBezTo>
                      <a:pt x="53" y="106"/>
                      <a:pt x="42" y="106"/>
                      <a:pt x="34" y="104"/>
                    </a:cubicBezTo>
                    <a:cubicBezTo>
                      <a:pt x="25" y="101"/>
                      <a:pt x="18" y="97"/>
                      <a:pt x="12" y="90"/>
                    </a:cubicBezTo>
                    <a:cubicBezTo>
                      <a:pt x="6" y="83"/>
                      <a:pt x="3" y="75"/>
                      <a:pt x="1" y="66"/>
                    </a:cubicBezTo>
                    <a:cubicBezTo>
                      <a:pt x="0" y="57"/>
                      <a:pt x="1" y="48"/>
                      <a:pt x="5" y="39"/>
                    </a:cubicBezTo>
                    <a:cubicBezTo>
                      <a:pt x="8" y="30"/>
                      <a:pt x="14" y="21"/>
                      <a:pt x="22" y="15"/>
                    </a:cubicBezTo>
                    <a:cubicBezTo>
                      <a:pt x="29" y="8"/>
                      <a:pt x="38" y="4"/>
                      <a:pt x="47" y="2"/>
                    </a:cubicBezTo>
                    <a:cubicBezTo>
                      <a:pt x="56" y="0"/>
                      <a:pt x="66" y="0"/>
                      <a:pt x="75" y="2"/>
                    </a:cubicBezTo>
                    <a:cubicBezTo>
                      <a:pt x="83" y="5"/>
                      <a:pt x="91" y="10"/>
                      <a:pt x="97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1500;p54">
                <a:extLst>
                  <a:ext uri="{FF2B5EF4-FFF2-40B4-BE49-F238E27FC236}">
                    <a16:creationId xmlns:a16="http://schemas.microsoft.com/office/drawing/2014/main" id="{2D5BEDB0-1171-7D04-472A-3D4A9C28E2D0}"/>
                  </a:ext>
                </a:extLst>
              </p:cNvPr>
              <p:cNvSpPr/>
              <p:nvPr/>
            </p:nvSpPr>
            <p:spPr>
              <a:xfrm rot="-2499804" flipH="1">
                <a:off x="4507019" y="4309329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3"/>
                      <a:pt x="105" y="32"/>
                      <a:pt x="106" y="41"/>
                    </a:cubicBezTo>
                    <a:cubicBezTo>
                      <a:pt x="108" y="50"/>
                      <a:pt x="106" y="59"/>
                      <a:pt x="102" y="68"/>
                    </a:cubicBezTo>
                    <a:cubicBezTo>
                      <a:pt x="99" y="77"/>
                      <a:pt x="93" y="84"/>
                      <a:pt x="85" y="91"/>
                    </a:cubicBezTo>
                    <a:cubicBezTo>
                      <a:pt x="78" y="97"/>
                      <a:pt x="70" y="103"/>
                      <a:pt x="61" y="105"/>
                    </a:cubicBezTo>
                    <a:cubicBezTo>
                      <a:pt x="52" y="107"/>
                      <a:pt x="41" y="107"/>
                      <a:pt x="33" y="105"/>
                    </a:cubicBezTo>
                    <a:cubicBezTo>
                      <a:pt x="24" y="102"/>
                      <a:pt x="16" y="97"/>
                      <a:pt x="11" y="91"/>
                    </a:cubicBezTo>
                    <a:cubicBezTo>
                      <a:pt x="5" y="84"/>
                      <a:pt x="2" y="76"/>
                      <a:pt x="1" y="67"/>
                    </a:cubicBezTo>
                    <a:cubicBezTo>
                      <a:pt x="-1" y="58"/>
                      <a:pt x="0" y="49"/>
                      <a:pt x="4" y="40"/>
                    </a:cubicBezTo>
                    <a:cubicBezTo>
                      <a:pt x="7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6" y="3"/>
                    </a:cubicBezTo>
                    <a:cubicBezTo>
                      <a:pt x="55" y="0"/>
                      <a:pt x="65" y="0"/>
                      <a:pt x="74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1501;p54">
                <a:extLst>
                  <a:ext uri="{FF2B5EF4-FFF2-40B4-BE49-F238E27FC236}">
                    <a16:creationId xmlns:a16="http://schemas.microsoft.com/office/drawing/2014/main" id="{B51DED0F-3268-6B32-6AA4-A668C99083DA}"/>
                  </a:ext>
                </a:extLst>
              </p:cNvPr>
              <p:cNvSpPr/>
              <p:nvPr/>
            </p:nvSpPr>
            <p:spPr>
              <a:xfrm rot="-2499804" flipH="1">
                <a:off x="4527606" y="4408455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7"/>
                    </a:cubicBezTo>
                    <a:cubicBezTo>
                      <a:pt x="99" y="76"/>
                      <a:pt x="94" y="84"/>
                      <a:pt x="86" y="90"/>
                    </a:cubicBezTo>
                    <a:cubicBezTo>
                      <a:pt x="79" y="97"/>
                      <a:pt x="70" y="102"/>
                      <a:pt x="60" y="104"/>
                    </a:cubicBezTo>
                    <a:cubicBezTo>
                      <a:pt x="51" y="107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5"/>
                      <a:pt x="0" y="66"/>
                    </a:cubicBezTo>
                    <a:cubicBezTo>
                      <a:pt x="-1" y="57"/>
                      <a:pt x="0" y="48"/>
                      <a:pt x="3" y="38"/>
                    </a:cubicBezTo>
                    <a:cubicBezTo>
                      <a:pt x="7" y="29"/>
                      <a:pt x="13" y="22"/>
                      <a:pt x="20" y="16"/>
                    </a:cubicBezTo>
                    <a:cubicBezTo>
                      <a:pt x="27" y="9"/>
                      <a:pt x="36" y="5"/>
                      <a:pt x="45" y="2"/>
                    </a:cubicBezTo>
                    <a:cubicBezTo>
                      <a:pt x="55" y="0"/>
                      <a:pt x="64" y="0"/>
                      <a:pt x="73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1502;p54">
                <a:extLst>
                  <a:ext uri="{FF2B5EF4-FFF2-40B4-BE49-F238E27FC236}">
                    <a16:creationId xmlns:a16="http://schemas.microsoft.com/office/drawing/2014/main" id="{180BA554-3196-973F-789F-F33C8414C698}"/>
                  </a:ext>
                </a:extLst>
              </p:cNvPr>
              <p:cNvSpPr/>
              <p:nvPr/>
            </p:nvSpPr>
            <p:spPr>
              <a:xfrm rot="-2499804" flipH="1">
                <a:off x="4528762" y="450841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8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2"/>
                      <a:pt x="2" y="74"/>
                      <a:pt x="0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3" y="21"/>
                      <a:pt x="20" y="14"/>
                    </a:cubicBezTo>
                    <a:cubicBezTo>
                      <a:pt x="28" y="8"/>
                      <a:pt x="37" y="3"/>
                      <a:pt x="46" y="1"/>
                    </a:cubicBezTo>
                    <a:cubicBezTo>
                      <a:pt x="55" y="-1"/>
                      <a:pt x="65" y="-1"/>
                      <a:pt x="73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1503;p54">
                <a:extLst>
                  <a:ext uri="{FF2B5EF4-FFF2-40B4-BE49-F238E27FC236}">
                    <a16:creationId xmlns:a16="http://schemas.microsoft.com/office/drawing/2014/main" id="{47F67E71-0D0E-4BD8-6878-7D476E9B64ED}"/>
                  </a:ext>
                </a:extLst>
              </p:cNvPr>
              <p:cNvSpPr/>
              <p:nvPr/>
            </p:nvSpPr>
            <p:spPr>
              <a:xfrm rot="-2499804" flipH="1">
                <a:off x="4529699" y="460865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4"/>
                      <a:pt x="0" y="65"/>
                    </a:cubicBezTo>
                    <a:cubicBezTo>
                      <a:pt x="-1" y="56"/>
                      <a:pt x="0" y="47"/>
                      <a:pt x="3" y="38"/>
                    </a:cubicBezTo>
                    <a:cubicBezTo>
                      <a:pt x="7" y="29"/>
                      <a:pt x="13" y="21"/>
                      <a:pt x="20" y="14"/>
                    </a:cubicBezTo>
                    <a:cubicBezTo>
                      <a:pt x="27" y="8"/>
                      <a:pt x="36" y="3"/>
                      <a:pt x="46" y="1"/>
                    </a:cubicBezTo>
                    <a:cubicBezTo>
                      <a:pt x="55" y="-1"/>
                      <a:pt x="64" y="-1"/>
                      <a:pt x="73" y="1"/>
                    </a:cubicBezTo>
                    <a:cubicBezTo>
                      <a:pt x="82" y="4"/>
                      <a:pt x="89" y="8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1504;p54">
                <a:extLst>
                  <a:ext uri="{FF2B5EF4-FFF2-40B4-BE49-F238E27FC236}">
                    <a16:creationId xmlns:a16="http://schemas.microsoft.com/office/drawing/2014/main" id="{FCCE9959-0182-9A63-84F5-75A8EDDD1412}"/>
                  </a:ext>
                </a:extLst>
              </p:cNvPr>
              <p:cNvSpPr/>
              <p:nvPr/>
            </p:nvSpPr>
            <p:spPr>
              <a:xfrm rot="-2499804" flipH="1">
                <a:off x="4530282" y="470849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6"/>
                    </a:cubicBezTo>
                    <a:cubicBezTo>
                      <a:pt x="99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4"/>
                      <a:pt x="0" y="65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7" y="9"/>
                      <a:pt x="36" y="4"/>
                      <a:pt x="45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1505;p54">
                <a:extLst>
                  <a:ext uri="{FF2B5EF4-FFF2-40B4-BE49-F238E27FC236}">
                    <a16:creationId xmlns:a16="http://schemas.microsoft.com/office/drawing/2014/main" id="{567127DB-F483-5AB1-8BF9-5686718B9E9E}"/>
                  </a:ext>
                </a:extLst>
              </p:cNvPr>
              <p:cNvSpPr/>
              <p:nvPr/>
            </p:nvSpPr>
            <p:spPr>
              <a:xfrm rot="-2499804" flipH="1">
                <a:off x="4532353" y="4910697"/>
                <a:ext cx="57428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5" extrusionOk="0">
                    <a:moveTo>
                      <a:pt x="96" y="15"/>
                    </a:moveTo>
                    <a:cubicBezTo>
                      <a:pt x="102" y="22"/>
                      <a:pt x="106" y="30"/>
                      <a:pt x="107" y="39"/>
                    </a:cubicBezTo>
                    <a:cubicBezTo>
                      <a:pt x="109" y="48"/>
                      <a:pt x="107" y="57"/>
                      <a:pt x="103" y="66"/>
                    </a:cubicBezTo>
                    <a:cubicBezTo>
                      <a:pt x="100" y="75"/>
                      <a:pt x="95" y="84"/>
                      <a:pt x="87" y="90"/>
                    </a:cubicBezTo>
                    <a:cubicBezTo>
                      <a:pt x="80" y="97"/>
                      <a:pt x="70" y="101"/>
                      <a:pt x="61" y="103"/>
                    </a:cubicBezTo>
                    <a:cubicBezTo>
                      <a:pt x="52" y="105"/>
                      <a:pt x="43" y="106"/>
                      <a:pt x="34" y="103"/>
                    </a:cubicBezTo>
                    <a:cubicBezTo>
                      <a:pt x="26" y="101"/>
                      <a:pt x="17" y="96"/>
                      <a:pt x="11" y="89"/>
                    </a:cubicBezTo>
                    <a:cubicBezTo>
                      <a:pt x="6" y="82"/>
                      <a:pt x="2" y="74"/>
                      <a:pt x="1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4" y="21"/>
                      <a:pt x="21" y="14"/>
                    </a:cubicBezTo>
                    <a:cubicBezTo>
                      <a:pt x="29" y="8"/>
                      <a:pt x="37" y="3"/>
                      <a:pt x="46" y="1"/>
                    </a:cubicBezTo>
                    <a:cubicBezTo>
                      <a:pt x="56" y="-1"/>
                      <a:pt x="65" y="-1"/>
                      <a:pt x="74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1506;p54">
                <a:extLst>
                  <a:ext uri="{FF2B5EF4-FFF2-40B4-BE49-F238E27FC236}">
                    <a16:creationId xmlns:a16="http://schemas.microsoft.com/office/drawing/2014/main" id="{0F14CBBE-14C6-803F-C90D-508B46237164}"/>
                  </a:ext>
                </a:extLst>
              </p:cNvPr>
              <p:cNvSpPr/>
              <p:nvPr/>
            </p:nvSpPr>
            <p:spPr>
              <a:xfrm rot="-2499804" flipH="1">
                <a:off x="4533577" y="5010297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6"/>
                    </a:moveTo>
                    <a:cubicBezTo>
                      <a:pt x="101" y="22"/>
                      <a:pt x="105" y="31"/>
                      <a:pt x="106" y="39"/>
                    </a:cubicBezTo>
                    <a:cubicBezTo>
                      <a:pt x="107" y="48"/>
                      <a:pt x="107" y="58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2"/>
                      <a:pt x="61" y="104"/>
                    </a:cubicBezTo>
                    <a:cubicBezTo>
                      <a:pt x="52" y="107"/>
                      <a:pt x="42" y="106"/>
                      <a:pt x="33" y="103"/>
                    </a:cubicBezTo>
                    <a:cubicBezTo>
                      <a:pt x="24" y="101"/>
                      <a:pt x="17" y="97"/>
                      <a:pt x="11" y="90"/>
                    </a:cubicBezTo>
                    <a:cubicBezTo>
                      <a:pt x="5" y="84"/>
                      <a:pt x="1" y="75"/>
                      <a:pt x="0" y="66"/>
                    </a:cubicBezTo>
                    <a:cubicBezTo>
                      <a:pt x="-1" y="57"/>
                      <a:pt x="1" y="48"/>
                      <a:pt x="4" y="39"/>
                    </a:cubicBezTo>
                    <a:cubicBezTo>
                      <a:pt x="8" y="31"/>
                      <a:pt x="13" y="21"/>
                      <a:pt x="20" y="15"/>
                    </a:cubicBezTo>
                    <a:cubicBezTo>
                      <a:pt x="28" y="9"/>
                      <a:pt x="36" y="4"/>
                      <a:pt x="46" y="2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1507;p54">
                <a:extLst>
                  <a:ext uri="{FF2B5EF4-FFF2-40B4-BE49-F238E27FC236}">
                    <a16:creationId xmlns:a16="http://schemas.microsoft.com/office/drawing/2014/main" id="{EB6C7BF5-8E69-F947-2299-1484512A05F5}"/>
                  </a:ext>
                </a:extLst>
              </p:cNvPr>
              <p:cNvSpPr/>
              <p:nvPr/>
            </p:nvSpPr>
            <p:spPr>
              <a:xfrm rot="-2499804" flipH="1">
                <a:off x="4534337" y="511060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1508;p54">
                <a:extLst>
                  <a:ext uri="{FF2B5EF4-FFF2-40B4-BE49-F238E27FC236}">
                    <a16:creationId xmlns:a16="http://schemas.microsoft.com/office/drawing/2014/main" id="{85E84BFC-29FA-F634-A119-1F9B293E44CA}"/>
                  </a:ext>
                </a:extLst>
              </p:cNvPr>
              <p:cNvSpPr/>
              <p:nvPr/>
            </p:nvSpPr>
            <p:spPr>
              <a:xfrm rot="-2499804" flipH="1">
                <a:off x="4536253" y="531033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1" y="47"/>
                      <a:pt x="4" y="38"/>
                    </a:cubicBezTo>
                    <a:cubicBezTo>
                      <a:pt x="8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1509;p54">
                <a:extLst>
                  <a:ext uri="{FF2B5EF4-FFF2-40B4-BE49-F238E27FC236}">
                    <a16:creationId xmlns:a16="http://schemas.microsoft.com/office/drawing/2014/main" id="{1CFA9B13-1E41-229A-B007-217AC79374B2}"/>
                  </a:ext>
                </a:extLst>
              </p:cNvPr>
              <p:cNvSpPr/>
              <p:nvPr/>
            </p:nvSpPr>
            <p:spPr>
              <a:xfrm rot="-2499804" flipH="1">
                <a:off x="4486749" y="5811781"/>
                <a:ext cx="163777" cy="158461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8" extrusionOk="0">
                    <a:moveTo>
                      <a:pt x="196" y="4"/>
                    </a:moveTo>
                    <a:lnTo>
                      <a:pt x="4" y="171"/>
                    </a:lnTo>
                    <a:lnTo>
                      <a:pt x="4" y="171"/>
                    </a:lnTo>
                    <a:cubicBezTo>
                      <a:pt x="3" y="172"/>
                      <a:pt x="2" y="173"/>
                      <a:pt x="1" y="175"/>
                    </a:cubicBezTo>
                    <a:cubicBezTo>
                      <a:pt x="0" y="177"/>
                      <a:pt x="0" y="179"/>
                      <a:pt x="0" y="181"/>
                    </a:cubicBezTo>
                    <a:cubicBezTo>
                      <a:pt x="0" y="183"/>
                      <a:pt x="-1" y="186"/>
                      <a:pt x="1" y="188"/>
                    </a:cubicBezTo>
                    <a:cubicBezTo>
                      <a:pt x="2" y="189"/>
                      <a:pt x="2" y="189"/>
                      <a:pt x="2" y="189"/>
                    </a:cubicBezTo>
                    <a:lnTo>
                      <a:pt x="94" y="295"/>
                    </a:lnTo>
                    <a:lnTo>
                      <a:pt x="94" y="295"/>
                    </a:lnTo>
                    <a:cubicBezTo>
                      <a:pt x="95" y="296"/>
                      <a:pt x="96" y="296"/>
                      <a:pt x="97" y="297"/>
                    </a:cubicBezTo>
                    <a:cubicBezTo>
                      <a:pt x="98" y="298"/>
                      <a:pt x="99" y="298"/>
                      <a:pt x="100" y="298"/>
                    </a:cubicBezTo>
                    <a:lnTo>
                      <a:pt x="103" y="298"/>
                    </a:lnTo>
                    <a:cubicBezTo>
                      <a:pt x="105" y="298"/>
                      <a:pt x="108" y="298"/>
                      <a:pt x="109" y="297"/>
                    </a:cubicBezTo>
                    <a:cubicBezTo>
                      <a:pt x="110" y="296"/>
                      <a:pt x="111" y="296"/>
                      <a:pt x="112" y="295"/>
                    </a:cubicBezTo>
                    <a:lnTo>
                      <a:pt x="303" y="127"/>
                    </a:lnTo>
                    <a:lnTo>
                      <a:pt x="303" y="127"/>
                    </a:lnTo>
                    <a:cubicBezTo>
                      <a:pt x="304" y="126"/>
                      <a:pt x="306" y="125"/>
                      <a:pt x="306" y="124"/>
                    </a:cubicBezTo>
                    <a:cubicBezTo>
                      <a:pt x="307" y="122"/>
                      <a:pt x="308" y="120"/>
                      <a:pt x="308" y="117"/>
                    </a:cubicBezTo>
                    <a:cubicBezTo>
                      <a:pt x="308" y="115"/>
                      <a:pt x="307" y="113"/>
                      <a:pt x="306" y="111"/>
                    </a:cubicBezTo>
                    <a:cubicBezTo>
                      <a:pt x="306" y="111"/>
                      <a:pt x="306" y="110"/>
                      <a:pt x="305" y="110"/>
                    </a:cubicBezTo>
                    <a:lnTo>
                      <a:pt x="213" y="4"/>
                    </a:lnTo>
                    <a:lnTo>
                      <a:pt x="213" y="4"/>
                    </a:lnTo>
                    <a:cubicBezTo>
                      <a:pt x="213" y="3"/>
                      <a:pt x="212" y="2"/>
                      <a:pt x="211" y="2"/>
                    </a:cubicBezTo>
                    <a:cubicBezTo>
                      <a:pt x="209" y="1"/>
                      <a:pt x="207" y="0"/>
                      <a:pt x="204" y="0"/>
                    </a:cubicBezTo>
                    <a:cubicBezTo>
                      <a:pt x="202" y="0"/>
                      <a:pt x="200" y="1"/>
                      <a:pt x="198" y="2"/>
                    </a:cubicBezTo>
                    <a:cubicBezTo>
                      <a:pt x="197" y="2"/>
                      <a:pt x="196" y="3"/>
                      <a:pt x="196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1510;p54">
                <a:extLst>
                  <a:ext uri="{FF2B5EF4-FFF2-40B4-BE49-F238E27FC236}">
                    <a16:creationId xmlns:a16="http://schemas.microsoft.com/office/drawing/2014/main" id="{A105B8A1-0094-0C5C-9780-C0F847819189}"/>
                  </a:ext>
                </a:extLst>
              </p:cNvPr>
              <p:cNvSpPr/>
              <p:nvPr/>
            </p:nvSpPr>
            <p:spPr>
              <a:xfrm rot="-2499804" flipH="1">
                <a:off x="4511189" y="5460392"/>
                <a:ext cx="112729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5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57" y="20"/>
                      <a:pt x="128" y="43"/>
                      <a:pt x="100" y="67"/>
                    </a:cubicBezTo>
                    <a:lnTo>
                      <a:pt x="100" y="67"/>
                    </a:lnTo>
                    <a:cubicBezTo>
                      <a:pt x="64" y="98"/>
                      <a:pt x="31" y="132"/>
                      <a:pt x="0" y="168"/>
                    </a:cubicBezTo>
                    <a:lnTo>
                      <a:pt x="26" y="195"/>
                    </a:lnTo>
                    <a:lnTo>
                      <a:pt x="26" y="195"/>
                    </a:lnTo>
                    <a:cubicBezTo>
                      <a:pt x="57" y="159"/>
                      <a:pt x="90" y="126"/>
                      <a:pt x="125" y="95"/>
                    </a:cubicBezTo>
                    <a:lnTo>
                      <a:pt x="125" y="95"/>
                    </a:lnTo>
                    <a:cubicBezTo>
                      <a:pt x="153" y="71"/>
                      <a:pt x="182" y="49"/>
                      <a:pt x="212" y="28"/>
                    </a:cubicBez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5200" rIns="90000" bIns="25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1511;p54">
                <a:extLst>
                  <a:ext uri="{FF2B5EF4-FFF2-40B4-BE49-F238E27FC236}">
                    <a16:creationId xmlns:a16="http://schemas.microsoft.com/office/drawing/2014/main" id="{F682FE67-B0B2-E1CB-D29A-26893D2A5EED}"/>
                  </a:ext>
                </a:extLst>
              </p:cNvPr>
              <p:cNvSpPr/>
              <p:nvPr/>
            </p:nvSpPr>
            <p:spPr>
              <a:xfrm rot="-2499804" flipH="1">
                <a:off x="4481585" y="4766795"/>
                <a:ext cx="160054" cy="15048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3" extrusionOk="0">
                    <a:moveTo>
                      <a:pt x="243" y="0"/>
                    </a:moveTo>
                    <a:lnTo>
                      <a:pt x="243" y="0"/>
                    </a:lnTo>
                    <a:cubicBezTo>
                      <a:pt x="202" y="28"/>
                      <a:pt x="162" y="60"/>
                      <a:pt x="124" y="93"/>
                    </a:cubicBezTo>
                    <a:lnTo>
                      <a:pt x="124" y="93"/>
                    </a:lnTo>
                    <a:cubicBezTo>
                      <a:pt x="80" y="131"/>
                      <a:pt x="38" y="172"/>
                      <a:pt x="0" y="216"/>
                    </a:cubicBezTo>
                    <a:lnTo>
                      <a:pt x="63" y="283"/>
                    </a:lnTo>
                    <a:lnTo>
                      <a:pt x="63" y="283"/>
                    </a:lnTo>
                    <a:cubicBezTo>
                      <a:pt x="100" y="239"/>
                      <a:pt x="141" y="199"/>
                      <a:pt x="184" y="161"/>
                    </a:cubicBezTo>
                    <a:lnTo>
                      <a:pt x="184" y="161"/>
                    </a:lnTo>
                    <a:cubicBezTo>
                      <a:pt x="221" y="129"/>
                      <a:pt x="260" y="99"/>
                      <a:pt x="301" y="71"/>
                    </a:cubicBez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1512;p54">
                <a:extLst>
                  <a:ext uri="{FF2B5EF4-FFF2-40B4-BE49-F238E27FC236}">
                    <a16:creationId xmlns:a16="http://schemas.microsoft.com/office/drawing/2014/main" id="{40278554-6F24-900F-6C29-7F24179F927C}"/>
                  </a:ext>
                </a:extLst>
              </p:cNvPr>
              <p:cNvSpPr/>
              <p:nvPr/>
            </p:nvSpPr>
            <p:spPr>
              <a:xfrm rot="-2499804" flipH="1">
                <a:off x="4418717" y="3503110"/>
                <a:ext cx="262149" cy="23397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0" extrusionOk="0">
                    <a:moveTo>
                      <a:pt x="472" y="0"/>
                    </a:moveTo>
                    <a:lnTo>
                      <a:pt x="472" y="0"/>
                    </a:lnTo>
                    <a:cubicBezTo>
                      <a:pt x="382" y="53"/>
                      <a:pt x="298" y="114"/>
                      <a:pt x="221" y="184"/>
                    </a:cubicBezTo>
                    <a:lnTo>
                      <a:pt x="221" y="184"/>
                    </a:lnTo>
                    <a:cubicBezTo>
                      <a:pt x="139" y="252"/>
                      <a:pt x="65" y="329"/>
                      <a:pt x="0" y="414"/>
                    </a:cubicBezTo>
                    <a:lnTo>
                      <a:pt x="28" y="440"/>
                    </a:lnTo>
                    <a:lnTo>
                      <a:pt x="28" y="440"/>
                    </a:lnTo>
                    <a:cubicBezTo>
                      <a:pt x="92" y="356"/>
                      <a:pt x="165" y="280"/>
                      <a:pt x="246" y="213"/>
                    </a:cubicBezTo>
                    <a:lnTo>
                      <a:pt x="246" y="213"/>
                    </a:lnTo>
                    <a:cubicBezTo>
                      <a:pt x="322" y="144"/>
                      <a:pt x="404" y="83"/>
                      <a:pt x="493" y="32"/>
                    </a:cubicBez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1513;p54">
                <a:extLst>
                  <a:ext uri="{FF2B5EF4-FFF2-40B4-BE49-F238E27FC236}">
                    <a16:creationId xmlns:a16="http://schemas.microsoft.com/office/drawing/2014/main" id="{16A89327-A58E-3C71-C489-2CCB5BCF1390}"/>
                  </a:ext>
                </a:extLst>
              </p:cNvPr>
              <p:cNvSpPr/>
              <p:nvPr/>
            </p:nvSpPr>
            <p:spPr>
              <a:xfrm rot="-2499804" flipH="1">
                <a:off x="4510871" y="5826954"/>
                <a:ext cx="115388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7" extrusionOk="0">
                    <a:moveTo>
                      <a:pt x="217" y="10"/>
                    </a:moveTo>
                    <a:lnTo>
                      <a:pt x="209" y="0"/>
                    </a:lnTo>
                    <a:lnTo>
                      <a:pt x="209" y="0"/>
                    </a:lnTo>
                    <a:cubicBezTo>
                      <a:pt x="173" y="23"/>
                      <a:pt x="139" y="49"/>
                      <a:pt x="106" y="76"/>
                    </a:cubicBezTo>
                    <a:lnTo>
                      <a:pt x="106" y="76"/>
                    </a:lnTo>
                    <a:cubicBezTo>
                      <a:pt x="69" y="111"/>
                      <a:pt x="33" y="148"/>
                      <a:pt x="0" y="187"/>
                    </a:cubicBezTo>
                    <a:lnTo>
                      <a:pt x="9" y="197"/>
                    </a:lnTo>
                    <a:lnTo>
                      <a:pt x="9" y="197"/>
                    </a:lnTo>
                    <a:cubicBezTo>
                      <a:pt x="10" y="196"/>
                      <a:pt x="10" y="196"/>
                      <a:pt x="10" y="195"/>
                    </a:cubicBezTo>
                    <a:cubicBezTo>
                      <a:pt x="13" y="191"/>
                      <a:pt x="15" y="188"/>
                      <a:pt x="18" y="185"/>
                    </a:cubicBezTo>
                    <a:lnTo>
                      <a:pt x="18" y="185"/>
                    </a:lnTo>
                    <a:cubicBezTo>
                      <a:pt x="64" y="134"/>
                      <a:pt x="116" y="87"/>
                      <a:pt x="171" y="46"/>
                    </a:cubicBezTo>
                    <a:cubicBezTo>
                      <a:pt x="185" y="34"/>
                      <a:pt x="201" y="21"/>
                      <a:pt x="217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" name="Google Shape;1514;p54">
              <a:extLst>
                <a:ext uri="{FF2B5EF4-FFF2-40B4-BE49-F238E27FC236}">
                  <a16:creationId xmlns:a16="http://schemas.microsoft.com/office/drawing/2014/main" id="{09E53457-1900-7A33-481F-5D6384BB3AAE}"/>
                </a:ext>
              </a:extLst>
            </p:cNvPr>
            <p:cNvGrpSpPr/>
            <p:nvPr/>
          </p:nvGrpSpPr>
          <p:grpSpPr>
            <a:xfrm>
              <a:off x="1151781" y="4530085"/>
              <a:ext cx="114127" cy="349211"/>
              <a:chOff x="6319800" y="2870280"/>
              <a:chExt cx="66960" cy="204840"/>
            </a:xfrm>
          </p:grpSpPr>
          <p:sp>
            <p:nvSpPr>
              <p:cNvPr id="576" name="Google Shape;1515;p54">
                <a:extLst>
                  <a:ext uri="{FF2B5EF4-FFF2-40B4-BE49-F238E27FC236}">
                    <a16:creationId xmlns:a16="http://schemas.microsoft.com/office/drawing/2014/main" id="{74B0A7FD-B306-426C-371A-267466E3C8C1}"/>
                  </a:ext>
                </a:extLst>
              </p:cNvPr>
              <p:cNvSpPr/>
              <p:nvPr/>
            </p:nvSpPr>
            <p:spPr>
              <a:xfrm>
                <a:off x="6320520" y="2899800"/>
                <a:ext cx="12240" cy="1753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87" extrusionOk="0">
                    <a:moveTo>
                      <a:pt x="17" y="487"/>
                    </a:moveTo>
                    <a:lnTo>
                      <a:pt x="17" y="487"/>
                    </a:lnTo>
                    <a:lnTo>
                      <a:pt x="17" y="487"/>
                    </a:lnTo>
                    <a:cubicBezTo>
                      <a:pt x="14" y="487"/>
                      <a:pt x="11" y="486"/>
                      <a:pt x="8" y="484"/>
                    </a:cubicBezTo>
                    <a:cubicBezTo>
                      <a:pt x="6" y="483"/>
                      <a:pt x="4" y="481"/>
                      <a:pt x="2" y="478"/>
                    </a:cubicBezTo>
                    <a:cubicBezTo>
                      <a:pt x="1" y="475"/>
                      <a:pt x="0" y="472"/>
                      <a:pt x="0" y="469"/>
                    </a:cubicBezTo>
                    <a:lnTo>
                      <a:pt x="0" y="469"/>
                    </a:lnTo>
                    <a:lnTo>
                      <a:pt x="0" y="17"/>
                    </a:lnTo>
                    <a:lnTo>
                      <a:pt x="0" y="17"/>
                    </a:lnTo>
                    <a:cubicBezTo>
                      <a:pt x="0" y="14"/>
                      <a:pt x="1" y="12"/>
                      <a:pt x="2" y="9"/>
                    </a:cubicBezTo>
                    <a:cubicBezTo>
                      <a:pt x="4" y="7"/>
                      <a:pt x="6" y="5"/>
                      <a:pt x="8" y="3"/>
                    </a:cubicBezTo>
                    <a:cubicBezTo>
                      <a:pt x="11" y="2"/>
                      <a:pt x="14" y="0"/>
                      <a:pt x="17" y="0"/>
                    </a:cubicBezTo>
                    <a:cubicBezTo>
                      <a:pt x="20" y="0"/>
                      <a:pt x="23" y="2"/>
                      <a:pt x="25" y="3"/>
                    </a:cubicBezTo>
                    <a:cubicBezTo>
                      <a:pt x="28" y="5"/>
                      <a:pt x="31" y="7"/>
                      <a:pt x="32" y="9"/>
                    </a:cubicBezTo>
                    <a:cubicBezTo>
                      <a:pt x="34" y="12"/>
                      <a:pt x="34" y="14"/>
                      <a:pt x="34" y="17"/>
                    </a:cubicBezTo>
                    <a:lnTo>
                      <a:pt x="34" y="17"/>
                    </a:lnTo>
                    <a:lnTo>
                      <a:pt x="34" y="469"/>
                    </a:lnTo>
                    <a:lnTo>
                      <a:pt x="34" y="469"/>
                    </a:lnTo>
                    <a:lnTo>
                      <a:pt x="34" y="469"/>
                    </a:lnTo>
                    <a:cubicBezTo>
                      <a:pt x="34" y="472"/>
                      <a:pt x="34" y="475"/>
                      <a:pt x="32" y="478"/>
                    </a:cubicBezTo>
                    <a:cubicBezTo>
                      <a:pt x="31" y="481"/>
                      <a:pt x="28" y="483"/>
                      <a:pt x="25" y="484"/>
                    </a:cubicBezTo>
                    <a:cubicBezTo>
                      <a:pt x="23" y="486"/>
                      <a:pt x="20" y="487"/>
                      <a:pt x="17" y="4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1516;p54">
                <a:extLst>
                  <a:ext uri="{FF2B5EF4-FFF2-40B4-BE49-F238E27FC236}">
                    <a16:creationId xmlns:a16="http://schemas.microsoft.com/office/drawing/2014/main" id="{6FE45CBB-165B-8570-5379-33AE01B0DF71}"/>
                  </a:ext>
                </a:extLst>
              </p:cNvPr>
              <p:cNvSpPr/>
              <p:nvPr/>
            </p:nvSpPr>
            <p:spPr>
              <a:xfrm>
                <a:off x="6319800" y="2870280"/>
                <a:ext cx="66960" cy="7164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99" extrusionOk="0">
                    <a:moveTo>
                      <a:pt x="186" y="99"/>
                    </a:moveTo>
                    <a:cubicBezTo>
                      <a:pt x="186" y="117"/>
                      <a:pt x="181" y="134"/>
                      <a:pt x="173" y="149"/>
                    </a:cubicBezTo>
                    <a:cubicBezTo>
                      <a:pt x="165" y="164"/>
                      <a:pt x="153" y="177"/>
                      <a:pt x="139" y="185"/>
                    </a:cubicBezTo>
                    <a:cubicBezTo>
                      <a:pt x="125" y="194"/>
                      <a:pt x="110" y="199"/>
                      <a:pt x="93" y="199"/>
                    </a:cubicBezTo>
                    <a:cubicBezTo>
                      <a:pt x="77" y="199"/>
                      <a:pt x="60" y="194"/>
                      <a:pt x="46" y="185"/>
                    </a:cubicBezTo>
                    <a:cubicBezTo>
                      <a:pt x="32" y="177"/>
                      <a:pt x="20" y="164"/>
                      <a:pt x="12" y="149"/>
                    </a:cubicBezTo>
                    <a:cubicBezTo>
                      <a:pt x="4" y="134"/>
                      <a:pt x="0" y="117"/>
                      <a:pt x="0" y="99"/>
                    </a:cubicBezTo>
                    <a:cubicBezTo>
                      <a:pt x="0" y="82"/>
                      <a:pt x="4" y="65"/>
                      <a:pt x="12" y="50"/>
                    </a:cubicBezTo>
                    <a:cubicBezTo>
                      <a:pt x="20" y="35"/>
                      <a:pt x="32" y="22"/>
                      <a:pt x="46" y="13"/>
                    </a:cubicBezTo>
                    <a:cubicBezTo>
                      <a:pt x="60" y="5"/>
                      <a:pt x="76" y="0"/>
                      <a:pt x="93" y="0"/>
                    </a:cubicBezTo>
                    <a:cubicBezTo>
                      <a:pt x="109" y="0"/>
                      <a:pt x="125" y="5"/>
                      <a:pt x="139" y="13"/>
                    </a:cubicBezTo>
                    <a:cubicBezTo>
                      <a:pt x="153" y="22"/>
                      <a:pt x="165" y="35"/>
                      <a:pt x="173" y="50"/>
                    </a:cubicBezTo>
                    <a:cubicBezTo>
                      <a:pt x="181" y="65"/>
                      <a:pt x="186" y="82"/>
                      <a:pt x="186" y="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6625" rIns="90000" bIns="26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517;p54">
              <a:extLst>
                <a:ext uri="{FF2B5EF4-FFF2-40B4-BE49-F238E27FC236}">
                  <a16:creationId xmlns:a16="http://schemas.microsoft.com/office/drawing/2014/main" id="{19D24B42-7420-3E8D-1488-FB058693652D}"/>
                </a:ext>
              </a:extLst>
            </p:cNvPr>
            <p:cNvGrpSpPr/>
            <p:nvPr/>
          </p:nvGrpSpPr>
          <p:grpSpPr>
            <a:xfrm>
              <a:off x="901973" y="2769540"/>
              <a:ext cx="485916" cy="328635"/>
              <a:chOff x="5856840" y="1756800"/>
              <a:chExt cx="269280" cy="182160"/>
            </a:xfrm>
          </p:grpSpPr>
          <p:sp>
            <p:nvSpPr>
              <p:cNvPr id="58" name="Google Shape;1518;p54">
                <a:extLst>
                  <a:ext uri="{FF2B5EF4-FFF2-40B4-BE49-F238E27FC236}">
                    <a16:creationId xmlns:a16="http://schemas.microsoft.com/office/drawing/2014/main" id="{969DFCF3-B231-E145-EE85-81A49AF44D05}"/>
                  </a:ext>
                </a:extLst>
              </p:cNvPr>
              <p:cNvSpPr/>
              <p:nvPr/>
            </p:nvSpPr>
            <p:spPr>
              <a:xfrm>
                <a:off x="5897520" y="1756800"/>
                <a:ext cx="22572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612" y="439"/>
                    </a:moveTo>
                    <a:lnTo>
                      <a:pt x="612" y="439"/>
                    </a:lnTo>
                    <a:lnTo>
                      <a:pt x="612" y="439"/>
                    </a:lnTo>
                    <a:cubicBezTo>
                      <a:pt x="609" y="439"/>
                      <a:pt x="607" y="438"/>
                      <a:pt x="604" y="437"/>
                    </a:cubicBezTo>
                    <a:cubicBezTo>
                      <a:pt x="602" y="436"/>
                      <a:pt x="600" y="434"/>
                      <a:pt x="599" y="432"/>
                    </a:cubicBezTo>
                    <a:cubicBezTo>
                      <a:pt x="598" y="429"/>
                      <a:pt x="597" y="427"/>
                      <a:pt x="597" y="424"/>
                    </a:cubicBezTo>
                    <a:lnTo>
                      <a:pt x="597" y="30"/>
                    </a:lnTo>
                    <a:lnTo>
                      <a:pt x="30" y="30"/>
                    </a:lnTo>
                    <a:lnTo>
                      <a:pt x="30" y="424"/>
                    </a:lnTo>
                    <a:lnTo>
                      <a:pt x="30" y="424"/>
                    </a:lnTo>
                    <a:cubicBezTo>
                      <a:pt x="30" y="427"/>
                      <a:pt x="29" y="429"/>
                      <a:pt x="28" y="432"/>
                    </a:cubicBezTo>
                    <a:cubicBezTo>
                      <a:pt x="27" y="434"/>
                      <a:pt x="25" y="436"/>
                      <a:pt x="22" y="437"/>
                    </a:cubicBezTo>
                    <a:cubicBezTo>
                      <a:pt x="20" y="438"/>
                      <a:pt x="18" y="439"/>
                      <a:pt x="15" y="439"/>
                    </a:cubicBezTo>
                    <a:cubicBezTo>
                      <a:pt x="12" y="439"/>
                      <a:pt x="10" y="438"/>
                      <a:pt x="7" y="437"/>
                    </a:cubicBezTo>
                    <a:cubicBezTo>
                      <a:pt x="5" y="436"/>
                      <a:pt x="3" y="434"/>
                      <a:pt x="2" y="432"/>
                    </a:cubicBezTo>
                    <a:cubicBezTo>
                      <a:pt x="1" y="429"/>
                      <a:pt x="0" y="427"/>
                      <a:pt x="0" y="424"/>
                    </a:cubicBezTo>
                    <a:lnTo>
                      <a:pt x="0" y="0"/>
                    </a:lnTo>
                    <a:lnTo>
                      <a:pt x="627" y="0"/>
                    </a:lnTo>
                    <a:lnTo>
                      <a:pt x="627" y="424"/>
                    </a:lnTo>
                    <a:lnTo>
                      <a:pt x="627" y="424"/>
                    </a:lnTo>
                    <a:lnTo>
                      <a:pt x="627" y="424"/>
                    </a:lnTo>
                    <a:cubicBezTo>
                      <a:pt x="627" y="427"/>
                      <a:pt x="626" y="429"/>
                      <a:pt x="625" y="432"/>
                    </a:cubicBezTo>
                    <a:cubicBezTo>
                      <a:pt x="624" y="434"/>
                      <a:pt x="623" y="436"/>
                      <a:pt x="620" y="437"/>
                    </a:cubicBezTo>
                    <a:cubicBezTo>
                      <a:pt x="618" y="438"/>
                      <a:pt x="615" y="439"/>
                      <a:pt x="612" y="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519;p54">
                <a:extLst>
                  <a:ext uri="{FF2B5EF4-FFF2-40B4-BE49-F238E27FC236}">
                    <a16:creationId xmlns:a16="http://schemas.microsoft.com/office/drawing/2014/main" id="{FDABC961-1DA0-FF6E-E3FF-D31F1A2169C2}"/>
                  </a:ext>
                </a:extLst>
              </p:cNvPr>
              <p:cNvSpPr/>
              <p:nvPr/>
            </p:nvSpPr>
            <p:spPr>
              <a:xfrm>
                <a:off x="58568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520;p54">
                <a:extLst>
                  <a:ext uri="{FF2B5EF4-FFF2-40B4-BE49-F238E27FC236}">
                    <a16:creationId xmlns:a16="http://schemas.microsoft.com/office/drawing/2014/main" id="{92FEB127-4D16-A1E0-54DB-407C7C5BFF8D}"/>
                  </a:ext>
                </a:extLst>
              </p:cNvPr>
              <p:cNvSpPr/>
              <p:nvPr/>
            </p:nvSpPr>
            <p:spPr>
              <a:xfrm>
                <a:off x="60710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6" y="135"/>
                      <a:pt x="127" y="146"/>
                      <a:pt x="115" y="153"/>
                    </a:cubicBezTo>
                    <a:cubicBezTo>
                      <a:pt x="103" y="160"/>
                      <a:pt x="91" y="164"/>
                      <a:pt x="77" y="164"/>
                    </a:cubicBezTo>
                    <a:cubicBezTo>
                      <a:pt x="64" y="164"/>
                      <a:pt x="51" y="160"/>
                      <a:pt x="39" y="153"/>
                    </a:cubicBezTo>
                    <a:cubicBezTo>
                      <a:pt x="28" y="146"/>
                      <a:pt x="17" y="135"/>
                      <a:pt x="10" y="123"/>
                    </a:cubicBezTo>
                    <a:cubicBezTo>
                      <a:pt x="4" y="111"/>
                      <a:pt x="0" y="96"/>
                      <a:pt x="0" y="82"/>
                    </a:cubicBezTo>
                    <a:cubicBezTo>
                      <a:pt x="0" y="68"/>
                      <a:pt x="4" y="54"/>
                      <a:pt x="10" y="41"/>
                    </a:cubicBezTo>
                    <a:cubicBezTo>
                      <a:pt x="17" y="29"/>
                      <a:pt x="28" y="18"/>
                      <a:pt x="39" y="11"/>
                    </a:cubicBezTo>
                    <a:cubicBezTo>
                      <a:pt x="51" y="4"/>
                      <a:pt x="63" y="0"/>
                      <a:pt x="77" y="0"/>
                    </a:cubicBezTo>
                    <a:cubicBezTo>
                      <a:pt x="90" y="0"/>
                      <a:pt x="103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50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521;p54">
                <a:extLst>
                  <a:ext uri="{FF2B5EF4-FFF2-40B4-BE49-F238E27FC236}">
                    <a16:creationId xmlns:a16="http://schemas.microsoft.com/office/drawing/2014/main" id="{75AF9E35-796D-7E1B-FE2F-469D9E93F04D}"/>
                  </a:ext>
                </a:extLst>
              </p:cNvPr>
              <p:cNvSpPr/>
              <p:nvPr/>
            </p:nvSpPr>
            <p:spPr>
              <a:xfrm>
                <a:off x="596412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522;p54">
                <a:extLst>
                  <a:ext uri="{FF2B5EF4-FFF2-40B4-BE49-F238E27FC236}">
                    <a16:creationId xmlns:a16="http://schemas.microsoft.com/office/drawing/2014/main" id="{48CC12D6-BC36-364A-B82B-672D5FC6A485}"/>
                  </a:ext>
                </a:extLst>
              </p:cNvPr>
              <p:cNvSpPr/>
              <p:nvPr/>
            </p:nvSpPr>
            <p:spPr>
              <a:xfrm>
                <a:off x="6005160" y="1758960"/>
                <a:ext cx="10440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18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523;p54">
                <a:extLst>
                  <a:ext uri="{FF2B5EF4-FFF2-40B4-BE49-F238E27FC236}">
                    <a16:creationId xmlns:a16="http://schemas.microsoft.com/office/drawing/2014/main" id="{A91F7820-A7A7-A969-6460-263529075559}"/>
                  </a:ext>
                </a:extLst>
              </p:cNvPr>
              <p:cNvSpPr/>
              <p:nvPr/>
            </p:nvSpPr>
            <p:spPr>
              <a:xfrm>
                <a:off x="5897520" y="1789200"/>
                <a:ext cx="22572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0" extrusionOk="0">
                    <a:moveTo>
                      <a:pt x="612" y="30"/>
                    </a:move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cubicBezTo>
                      <a:pt x="12" y="30"/>
                      <a:pt x="10" y="29"/>
                      <a:pt x="7" y="28"/>
                    </a:cubicBezTo>
                    <a:cubicBezTo>
                      <a:pt x="5" y="26"/>
                      <a:pt x="3" y="24"/>
                      <a:pt x="2" y="22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12"/>
                      <a:pt x="1" y="9"/>
                      <a:pt x="2" y="7"/>
                    </a:cubicBezTo>
                    <a:cubicBezTo>
                      <a:pt x="3" y="4"/>
                      <a:pt x="5" y="3"/>
                      <a:pt x="7" y="2"/>
                    </a:cubicBezTo>
                    <a:cubicBezTo>
                      <a:pt x="10" y="1"/>
                      <a:pt x="12" y="0"/>
                      <a:pt x="15" y="0"/>
                    </a:cubicBezTo>
                    <a:lnTo>
                      <a:pt x="15" y="0"/>
                    </a:lnTo>
                    <a:lnTo>
                      <a:pt x="612" y="0"/>
                    </a:lnTo>
                    <a:lnTo>
                      <a:pt x="612" y="0"/>
                    </a:lnTo>
                    <a:cubicBezTo>
                      <a:pt x="615" y="0"/>
                      <a:pt x="617" y="1"/>
                      <a:pt x="619" y="2"/>
                    </a:cubicBezTo>
                    <a:cubicBezTo>
                      <a:pt x="622" y="3"/>
                      <a:pt x="624" y="4"/>
                      <a:pt x="625" y="7"/>
                    </a:cubicBezTo>
                    <a:cubicBezTo>
                      <a:pt x="626" y="9"/>
                      <a:pt x="627" y="12"/>
                      <a:pt x="627" y="15"/>
                    </a:cubicBezTo>
                    <a:cubicBezTo>
                      <a:pt x="627" y="17"/>
                      <a:pt x="626" y="19"/>
                      <a:pt x="625" y="22"/>
                    </a:cubicBezTo>
                    <a:cubicBezTo>
                      <a:pt x="624" y="24"/>
                      <a:pt x="622" y="26"/>
                      <a:pt x="619" y="28"/>
                    </a:cubicBezTo>
                    <a:cubicBezTo>
                      <a:pt x="617" y="29"/>
                      <a:pt x="615" y="30"/>
                      <a:pt x="61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524;p54">
              <a:extLst>
                <a:ext uri="{FF2B5EF4-FFF2-40B4-BE49-F238E27FC236}">
                  <a16:creationId xmlns:a16="http://schemas.microsoft.com/office/drawing/2014/main" id="{0DCE94BA-4A16-EB04-32BB-D89D33994B0A}"/>
                </a:ext>
              </a:extLst>
            </p:cNvPr>
            <p:cNvGrpSpPr/>
            <p:nvPr/>
          </p:nvGrpSpPr>
          <p:grpSpPr>
            <a:xfrm>
              <a:off x="3177452" y="1319243"/>
              <a:ext cx="292971" cy="315931"/>
              <a:chOff x="4773600" y="3368520"/>
              <a:chExt cx="165240" cy="178200"/>
            </a:xfrm>
          </p:grpSpPr>
          <p:sp>
            <p:nvSpPr>
              <p:cNvPr id="55" name="Google Shape;1525;p54">
                <a:extLst>
                  <a:ext uri="{FF2B5EF4-FFF2-40B4-BE49-F238E27FC236}">
                    <a16:creationId xmlns:a16="http://schemas.microsoft.com/office/drawing/2014/main" id="{D0F93149-13CC-482A-99F2-CBD012C9EC7F}"/>
                  </a:ext>
                </a:extLst>
              </p:cNvPr>
              <p:cNvSpPr/>
              <p:nvPr/>
            </p:nvSpPr>
            <p:spPr>
              <a:xfrm>
                <a:off x="4816440" y="3368520"/>
                <a:ext cx="12132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0" extrusionOk="0">
                    <a:moveTo>
                      <a:pt x="322" y="429"/>
                    </a:moveTo>
                    <a:lnTo>
                      <a:pt x="322" y="429"/>
                    </a:lnTo>
                    <a:cubicBezTo>
                      <a:pt x="320" y="429"/>
                      <a:pt x="318" y="429"/>
                      <a:pt x="315" y="427"/>
                    </a:cubicBezTo>
                    <a:cubicBezTo>
                      <a:pt x="314" y="426"/>
                      <a:pt x="311" y="425"/>
                      <a:pt x="309" y="422"/>
                    </a:cubicBezTo>
                    <a:cubicBezTo>
                      <a:pt x="308" y="421"/>
                      <a:pt x="308" y="417"/>
                      <a:pt x="308" y="415"/>
                    </a:cubicBezTo>
                    <a:lnTo>
                      <a:pt x="308" y="29"/>
                    </a:lnTo>
                    <a:lnTo>
                      <a:pt x="29" y="29"/>
                    </a:lnTo>
                    <a:lnTo>
                      <a:pt x="29" y="415"/>
                    </a:lnTo>
                    <a:lnTo>
                      <a:pt x="29" y="415"/>
                    </a:lnTo>
                    <a:cubicBezTo>
                      <a:pt x="29" y="418"/>
                      <a:pt x="28" y="420"/>
                      <a:pt x="27" y="422"/>
                    </a:cubicBezTo>
                    <a:cubicBezTo>
                      <a:pt x="26" y="425"/>
                      <a:pt x="25" y="427"/>
                      <a:pt x="22" y="428"/>
                    </a:cubicBezTo>
                    <a:cubicBezTo>
                      <a:pt x="20" y="430"/>
                      <a:pt x="17" y="430"/>
                      <a:pt x="14" y="430"/>
                    </a:cubicBezTo>
                    <a:cubicBezTo>
                      <a:pt x="12" y="430"/>
                      <a:pt x="9" y="430"/>
                      <a:pt x="7" y="428"/>
                    </a:cubicBezTo>
                    <a:cubicBezTo>
                      <a:pt x="5" y="427"/>
                      <a:pt x="4" y="425"/>
                      <a:pt x="2" y="422"/>
                    </a:cubicBezTo>
                    <a:cubicBezTo>
                      <a:pt x="1" y="420"/>
                      <a:pt x="0" y="418"/>
                      <a:pt x="0" y="415"/>
                    </a:cubicBezTo>
                    <a:lnTo>
                      <a:pt x="0" y="0"/>
                    </a:lnTo>
                    <a:lnTo>
                      <a:pt x="337" y="0"/>
                    </a:lnTo>
                    <a:lnTo>
                      <a:pt x="337" y="415"/>
                    </a:lnTo>
                    <a:lnTo>
                      <a:pt x="337" y="415"/>
                    </a:lnTo>
                    <a:cubicBezTo>
                      <a:pt x="337" y="417"/>
                      <a:pt x="336" y="420"/>
                      <a:pt x="335" y="422"/>
                    </a:cubicBezTo>
                    <a:cubicBezTo>
                      <a:pt x="334" y="424"/>
                      <a:pt x="333" y="426"/>
                      <a:pt x="330" y="427"/>
                    </a:cubicBezTo>
                    <a:cubicBezTo>
                      <a:pt x="328" y="429"/>
                      <a:pt x="325" y="429"/>
                      <a:pt x="322" y="4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526;p54">
                <a:extLst>
                  <a:ext uri="{FF2B5EF4-FFF2-40B4-BE49-F238E27FC236}">
                    <a16:creationId xmlns:a16="http://schemas.microsoft.com/office/drawing/2014/main" id="{230D8EB8-665A-A912-5989-A0849202EEB4}"/>
                  </a:ext>
                </a:extLst>
              </p:cNvPr>
              <p:cNvSpPr/>
              <p:nvPr/>
            </p:nvSpPr>
            <p:spPr>
              <a:xfrm>
                <a:off x="477360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3" y="133"/>
                      <a:pt x="124" y="143"/>
                      <a:pt x="112" y="150"/>
                    </a:cubicBezTo>
                    <a:cubicBezTo>
                      <a:pt x="101" y="157"/>
                      <a:pt x="88" y="161"/>
                      <a:pt x="75" y="161"/>
                    </a:cubicBezTo>
                    <a:cubicBezTo>
                      <a:pt x="62" y="161"/>
                      <a:pt x="49" y="157"/>
                      <a:pt x="37" y="150"/>
                    </a:cubicBezTo>
                    <a:cubicBezTo>
                      <a:pt x="26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3" y="53"/>
                      <a:pt x="10" y="41"/>
                    </a:cubicBezTo>
                    <a:cubicBezTo>
                      <a:pt x="16" y="28"/>
                      <a:pt x="26" y="18"/>
                      <a:pt x="37" y="11"/>
                    </a:cubicBezTo>
                    <a:cubicBezTo>
                      <a:pt x="49" y="4"/>
                      <a:pt x="62" y="0"/>
                      <a:pt x="75" y="0"/>
                    </a:cubicBezTo>
                    <a:cubicBezTo>
                      <a:pt x="88" y="0"/>
                      <a:pt x="101" y="4"/>
                      <a:pt x="112" y="11"/>
                    </a:cubicBezTo>
                    <a:cubicBezTo>
                      <a:pt x="124" y="18"/>
                      <a:pt x="133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527;p54">
                <a:extLst>
                  <a:ext uri="{FF2B5EF4-FFF2-40B4-BE49-F238E27FC236}">
                    <a16:creationId xmlns:a16="http://schemas.microsoft.com/office/drawing/2014/main" id="{3C3FE727-24C6-2611-399D-EC0FC6543AF0}"/>
                  </a:ext>
                </a:extLst>
              </p:cNvPr>
              <p:cNvSpPr/>
              <p:nvPr/>
            </p:nvSpPr>
            <p:spPr>
              <a:xfrm>
                <a:off x="488484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4" y="133"/>
                      <a:pt x="125" y="143"/>
                      <a:pt x="113" y="150"/>
                    </a:cubicBezTo>
                    <a:cubicBezTo>
                      <a:pt x="102" y="157"/>
                      <a:pt x="88" y="161"/>
                      <a:pt x="75" y="161"/>
                    </a:cubicBezTo>
                    <a:cubicBezTo>
                      <a:pt x="62" y="161"/>
                      <a:pt x="50" y="157"/>
                      <a:pt x="38" y="150"/>
                    </a:cubicBezTo>
                    <a:cubicBezTo>
                      <a:pt x="27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4" y="53"/>
                      <a:pt x="10" y="41"/>
                    </a:cubicBezTo>
                    <a:cubicBezTo>
                      <a:pt x="17" y="28"/>
                      <a:pt x="27" y="18"/>
                      <a:pt x="38" y="11"/>
                    </a:cubicBezTo>
                    <a:cubicBezTo>
                      <a:pt x="50" y="4"/>
                      <a:pt x="62" y="0"/>
                      <a:pt x="75" y="0"/>
                    </a:cubicBezTo>
                    <a:cubicBezTo>
                      <a:pt x="88" y="0"/>
                      <a:pt x="102" y="4"/>
                      <a:pt x="113" y="11"/>
                    </a:cubicBezTo>
                    <a:cubicBezTo>
                      <a:pt x="125" y="18"/>
                      <a:pt x="134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528;p54">
              <a:extLst>
                <a:ext uri="{FF2B5EF4-FFF2-40B4-BE49-F238E27FC236}">
                  <a16:creationId xmlns:a16="http://schemas.microsoft.com/office/drawing/2014/main" id="{C7C68336-2B4C-F716-855C-0EB7D4CDB507}"/>
                </a:ext>
              </a:extLst>
            </p:cNvPr>
            <p:cNvSpPr/>
            <p:nvPr/>
          </p:nvSpPr>
          <p:spPr>
            <a:xfrm>
              <a:off x="1025687" y="3960923"/>
              <a:ext cx="126100" cy="156304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29;p54">
              <a:extLst>
                <a:ext uri="{FF2B5EF4-FFF2-40B4-BE49-F238E27FC236}">
                  <a16:creationId xmlns:a16="http://schemas.microsoft.com/office/drawing/2014/main" id="{4B33486E-78E4-63A1-9975-2C9BEC635505}"/>
                </a:ext>
              </a:extLst>
            </p:cNvPr>
            <p:cNvSpPr/>
            <p:nvPr/>
          </p:nvSpPr>
          <p:spPr>
            <a:xfrm>
              <a:off x="2534725" y="1162946"/>
              <a:ext cx="126100" cy="156308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30;p54">
              <a:extLst>
                <a:ext uri="{FF2B5EF4-FFF2-40B4-BE49-F238E27FC236}">
                  <a16:creationId xmlns:a16="http://schemas.microsoft.com/office/drawing/2014/main" id="{4B754CED-4E04-C4DC-DA46-D31624EA0987}"/>
                </a:ext>
              </a:extLst>
            </p:cNvPr>
            <p:cNvSpPr/>
            <p:nvPr/>
          </p:nvSpPr>
          <p:spPr>
            <a:xfrm>
              <a:off x="1107462" y="1874051"/>
              <a:ext cx="292975" cy="363149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1531;p54">
              <a:extLst>
                <a:ext uri="{FF2B5EF4-FFF2-40B4-BE49-F238E27FC236}">
                  <a16:creationId xmlns:a16="http://schemas.microsoft.com/office/drawing/2014/main" id="{7E6BD179-2BA5-03AF-856B-71A0B74EABB7}"/>
                </a:ext>
              </a:extLst>
            </p:cNvPr>
            <p:cNvGrpSpPr/>
            <p:nvPr/>
          </p:nvGrpSpPr>
          <p:grpSpPr>
            <a:xfrm>
              <a:off x="1913725" y="3249492"/>
              <a:ext cx="2695495" cy="2773811"/>
              <a:chOff x="3011743" y="2793465"/>
              <a:chExt cx="3120509" cy="3211172"/>
            </a:xfrm>
          </p:grpSpPr>
          <p:sp>
            <p:nvSpPr>
              <p:cNvPr id="37" name="Google Shape;1532;p54">
                <a:extLst>
                  <a:ext uri="{FF2B5EF4-FFF2-40B4-BE49-F238E27FC236}">
                    <a16:creationId xmlns:a16="http://schemas.microsoft.com/office/drawing/2014/main" id="{2AAB2200-79E8-3958-B6CB-99E2700D7E90}"/>
                  </a:ext>
                </a:extLst>
              </p:cNvPr>
              <p:cNvSpPr/>
              <p:nvPr/>
            </p:nvSpPr>
            <p:spPr>
              <a:xfrm rot="-2499804" flipH="1">
                <a:off x="3522072" y="3196180"/>
                <a:ext cx="2099851" cy="2334380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4390" extrusionOk="0">
                    <a:moveTo>
                      <a:pt x="344" y="283"/>
                    </a:moveTo>
                    <a:cubicBezTo>
                      <a:pt x="56" y="536"/>
                      <a:pt x="7" y="664"/>
                      <a:pt x="0" y="711"/>
                    </a:cubicBezTo>
                    <a:lnTo>
                      <a:pt x="0" y="733"/>
                    </a:lnTo>
                    <a:cubicBezTo>
                      <a:pt x="453" y="738"/>
                      <a:pt x="2773" y="3270"/>
                      <a:pt x="3777" y="4390"/>
                    </a:cubicBezTo>
                    <a:cubicBezTo>
                      <a:pt x="3820" y="4346"/>
                      <a:pt x="3866" y="4305"/>
                      <a:pt x="3916" y="4268"/>
                    </a:cubicBezTo>
                    <a:cubicBezTo>
                      <a:pt x="3927" y="4259"/>
                      <a:pt x="3938" y="4250"/>
                      <a:pt x="3949" y="4242"/>
                    </a:cubicBezTo>
                    <a:cubicBezTo>
                      <a:pt x="2976" y="3094"/>
                      <a:pt x="780" y="454"/>
                      <a:pt x="836" y="3"/>
                    </a:cubicBezTo>
                    <a:cubicBezTo>
                      <a:pt x="836" y="3"/>
                      <a:pt x="831" y="0"/>
                      <a:pt x="818" y="0"/>
                    </a:cubicBezTo>
                    <a:lnTo>
                      <a:pt x="810" y="0"/>
                    </a:lnTo>
                    <a:cubicBezTo>
                      <a:pt x="759" y="2"/>
                      <a:pt x="625" y="37"/>
                      <a:pt x="344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1533;p54">
                <a:extLst>
                  <a:ext uri="{FF2B5EF4-FFF2-40B4-BE49-F238E27FC236}">
                    <a16:creationId xmlns:a16="http://schemas.microsoft.com/office/drawing/2014/main" id="{658B23F0-50F6-0A53-0EE5-E610651F8DE7}"/>
                  </a:ext>
                </a:extLst>
              </p:cNvPr>
              <p:cNvSpPr/>
              <p:nvPr/>
            </p:nvSpPr>
            <p:spPr>
              <a:xfrm rot="-2499804" flipH="1">
                <a:off x="4501595" y="374036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6" y="58"/>
                      <a:pt x="103" y="67"/>
                    </a:cubicBezTo>
                    <a:cubicBezTo>
                      <a:pt x="99" y="76"/>
                      <a:pt x="94" y="84"/>
                      <a:pt x="87" y="91"/>
                    </a:cubicBezTo>
                    <a:cubicBezTo>
                      <a:pt x="79" y="97"/>
                      <a:pt x="70" y="102"/>
                      <a:pt x="61" y="104"/>
                    </a:cubicBezTo>
                    <a:cubicBezTo>
                      <a:pt x="52" y="106"/>
                      <a:pt x="42" y="106"/>
                      <a:pt x="34" y="104"/>
                    </a:cubicBezTo>
                    <a:cubicBezTo>
                      <a:pt x="25" y="101"/>
                      <a:pt x="16" y="97"/>
                      <a:pt x="11" y="90"/>
                    </a:cubicBezTo>
                    <a:cubicBezTo>
                      <a:pt x="5" y="83"/>
                      <a:pt x="2" y="75"/>
                      <a:pt x="1" y="66"/>
                    </a:cubicBezTo>
                    <a:cubicBezTo>
                      <a:pt x="-1" y="57"/>
                      <a:pt x="0" y="48"/>
                      <a:pt x="4" y="39"/>
                    </a:cubicBezTo>
                    <a:cubicBezTo>
                      <a:pt x="7" y="30"/>
                      <a:pt x="13" y="21"/>
                      <a:pt x="21" y="15"/>
                    </a:cubicBezTo>
                    <a:cubicBezTo>
                      <a:pt x="28" y="8"/>
                      <a:pt x="37" y="4"/>
                      <a:pt x="46" y="2"/>
                    </a:cubicBezTo>
                    <a:cubicBezTo>
                      <a:pt x="56" y="0"/>
                      <a:pt x="65" y="0"/>
                      <a:pt x="74" y="2"/>
                    </a:cubicBezTo>
                    <a:cubicBezTo>
                      <a:pt x="82" y="5"/>
                      <a:pt x="90" y="10"/>
                      <a:pt x="96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1534;p54">
                <a:extLst>
                  <a:ext uri="{FF2B5EF4-FFF2-40B4-BE49-F238E27FC236}">
                    <a16:creationId xmlns:a16="http://schemas.microsoft.com/office/drawing/2014/main" id="{270FA949-09CC-895C-AA8B-967EB2930EF6}"/>
                  </a:ext>
                </a:extLst>
              </p:cNvPr>
              <p:cNvSpPr/>
              <p:nvPr/>
            </p:nvSpPr>
            <p:spPr>
              <a:xfrm rot="-2499804" flipH="1">
                <a:off x="4504715" y="4045170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6" y="17"/>
                    </a:moveTo>
                    <a:cubicBezTo>
                      <a:pt x="102" y="23"/>
                      <a:pt x="105" y="32"/>
                      <a:pt x="107" y="41"/>
                    </a:cubicBezTo>
                    <a:cubicBezTo>
                      <a:pt x="108" y="50"/>
                      <a:pt x="107" y="59"/>
                      <a:pt x="104" y="68"/>
                    </a:cubicBezTo>
                    <a:cubicBezTo>
                      <a:pt x="100" y="77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5"/>
                    </a:cubicBezTo>
                    <a:cubicBezTo>
                      <a:pt x="52" y="107"/>
                      <a:pt x="43" y="107"/>
                      <a:pt x="34" y="105"/>
                    </a:cubicBezTo>
                    <a:cubicBezTo>
                      <a:pt x="25" y="102"/>
                      <a:pt x="18" y="97"/>
                      <a:pt x="12" y="91"/>
                    </a:cubicBezTo>
                    <a:cubicBezTo>
                      <a:pt x="6" y="84"/>
                      <a:pt x="2" y="76"/>
                      <a:pt x="1" y="67"/>
                    </a:cubicBezTo>
                    <a:cubicBezTo>
                      <a:pt x="0" y="58"/>
                      <a:pt x="1" y="49"/>
                      <a:pt x="5" y="40"/>
                    </a:cubicBezTo>
                    <a:cubicBezTo>
                      <a:pt x="8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7" y="3"/>
                    </a:cubicBezTo>
                    <a:cubicBezTo>
                      <a:pt x="56" y="0"/>
                      <a:pt x="66" y="0"/>
                      <a:pt x="74" y="3"/>
                    </a:cubicBezTo>
                    <a:cubicBezTo>
                      <a:pt x="83" y="5"/>
                      <a:pt x="91" y="10"/>
                      <a:pt x="96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535;p54">
                <a:extLst>
                  <a:ext uri="{FF2B5EF4-FFF2-40B4-BE49-F238E27FC236}">
                    <a16:creationId xmlns:a16="http://schemas.microsoft.com/office/drawing/2014/main" id="{BBE97838-379E-9D60-20F0-B49F1DBE1614}"/>
                  </a:ext>
                </a:extLst>
              </p:cNvPr>
              <p:cNvSpPr/>
              <p:nvPr/>
            </p:nvSpPr>
            <p:spPr>
              <a:xfrm rot="-2499804" flipH="1">
                <a:off x="4506253" y="4196746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7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7" y="58"/>
                      <a:pt x="104" y="67"/>
                    </a:cubicBezTo>
                    <a:cubicBezTo>
                      <a:pt x="100" y="76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4"/>
                    </a:cubicBezTo>
                    <a:cubicBezTo>
                      <a:pt x="53" y="106"/>
                      <a:pt x="42" y="106"/>
                      <a:pt x="34" y="104"/>
                    </a:cubicBezTo>
                    <a:cubicBezTo>
                      <a:pt x="25" y="101"/>
                      <a:pt x="18" y="97"/>
                      <a:pt x="12" y="90"/>
                    </a:cubicBezTo>
                    <a:cubicBezTo>
                      <a:pt x="6" y="83"/>
                      <a:pt x="3" y="75"/>
                      <a:pt x="1" y="66"/>
                    </a:cubicBezTo>
                    <a:cubicBezTo>
                      <a:pt x="0" y="57"/>
                      <a:pt x="1" y="48"/>
                      <a:pt x="5" y="39"/>
                    </a:cubicBezTo>
                    <a:cubicBezTo>
                      <a:pt x="8" y="30"/>
                      <a:pt x="14" y="21"/>
                      <a:pt x="22" y="15"/>
                    </a:cubicBezTo>
                    <a:cubicBezTo>
                      <a:pt x="29" y="8"/>
                      <a:pt x="38" y="4"/>
                      <a:pt x="47" y="2"/>
                    </a:cubicBezTo>
                    <a:cubicBezTo>
                      <a:pt x="56" y="0"/>
                      <a:pt x="66" y="0"/>
                      <a:pt x="75" y="2"/>
                    </a:cubicBezTo>
                    <a:cubicBezTo>
                      <a:pt x="83" y="5"/>
                      <a:pt x="91" y="10"/>
                      <a:pt x="97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1536;p54">
                <a:extLst>
                  <a:ext uri="{FF2B5EF4-FFF2-40B4-BE49-F238E27FC236}">
                    <a16:creationId xmlns:a16="http://schemas.microsoft.com/office/drawing/2014/main" id="{8C2739C8-1E93-C9F3-340E-DF8112B32653}"/>
                  </a:ext>
                </a:extLst>
              </p:cNvPr>
              <p:cNvSpPr/>
              <p:nvPr/>
            </p:nvSpPr>
            <p:spPr>
              <a:xfrm rot="-2499804" flipH="1">
                <a:off x="4507019" y="4309329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3"/>
                      <a:pt x="105" y="32"/>
                      <a:pt x="106" y="41"/>
                    </a:cubicBezTo>
                    <a:cubicBezTo>
                      <a:pt x="108" y="50"/>
                      <a:pt x="106" y="59"/>
                      <a:pt x="102" y="68"/>
                    </a:cubicBezTo>
                    <a:cubicBezTo>
                      <a:pt x="99" y="77"/>
                      <a:pt x="93" y="84"/>
                      <a:pt x="85" y="91"/>
                    </a:cubicBezTo>
                    <a:cubicBezTo>
                      <a:pt x="78" y="97"/>
                      <a:pt x="70" y="103"/>
                      <a:pt x="61" y="105"/>
                    </a:cubicBezTo>
                    <a:cubicBezTo>
                      <a:pt x="52" y="107"/>
                      <a:pt x="41" y="107"/>
                      <a:pt x="33" y="105"/>
                    </a:cubicBezTo>
                    <a:cubicBezTo>
                      <a:pt x="24" y="102"/>
                      <a:pt x="16" y="97"/>
                      <a:pt x="11" y="91"/>
                    </a:cubicBezTo>
                    <a:cubicBezTo>
                      <a:pt x="5" y="84"/>
                      <a:pt x="2" y="76"/>
                      <a:pt x="1" y="67"/>
                    </a:cubicBezTo>
                    <a:cubicBezTo>
                      <a:pt x="-1" y="58"/>
                      <a:pt x="0" y="49"/>
                      <a:pt x="4" y="40"/>
                    </a:cubicBezTo>
                    <a:cubicBezTo>
                      <a:pt x="7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6" y="3"/>
                    </a:cubicBezTo>
                    <a:cubicBezTo>
                      <a:pt x="55" y="0"/>
                      <a:pt x="65" y="0"/>
                      <a:pt x="74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1537;p54">
                <a:extLst>
                  <a:ext uri="{FF2B5EF4-FFF2-40B4-BE49-F238E27FC236}">
                    <a16:creationId xmlns:a16="http://schemas.microsoft.com/office/drawing/2014/main" id="{429B4A20-4936-6872-4E85-A2D05EBE6D26}"/>
                  </a:ext>
                </a:extLst>
              </p:cNvPr>
              <p:cNvSpPr/>
              <p:nvPr/>
            </p:nvSpPr>
            <p:spPr>
              <a:xfrm rot="-2499804" flipH="1">
                <a:off x="4527606" y="4408455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7"/>
                    </a:cubicBezTo>
                    <a:cubicBezTo>
                      <a:pt x="99" y="76"/>
                      <a:pt x="94" y="84"/>
                      <a:pt x="86" y="90"/>
                    </a:cubicBezTo>
                    <a:cubicBezTo>
                      <a:pt x="79" y="97"/>
                      <a:pt x="70" y="102"/>
                      <a:pt x="60" y="104"/>
                    </a:cubicBezTo>
                    <a:cubicBezTo>
                      <a:pt x="51" y="107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5"/>
                      <a:pt x="0" y="66"/>
                    </a:cubicBezTo>
                    <a:cubicBezTo>
                      <a:pt x="-1" y="57"/>
                      <a:pt x="0" y="48"/>
                      <a:pt x="3" y="38"/>
                    </a:cubicBezTo>
                    <a:cubicBezTo>
                      <a:pt x="7" y="29"/>
                      <a:pt x="13" y="22"/>
                      <a:pt x="20" y="16"/>
                    </a:cubicBezTo>
                    <a:cubicBezTo>
                      <a:pt x="27" y="9"/>
                      <a:pt x="36" y="5"/>
                      <a:pt x="45" y="2"/>
                    </a:cubicBezTo>
                    <a:cubicBezTo>
                      <a:pt x="55" y="0"/>
                      <a:pt x="64" y="0"/>
                      <a:pt x="73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538;p54">
                <a:extLst>
                  <a:ext uri="{FF2B5EF4-FFF2-40B4-BE49-F238E27FC236}">
                    <a16:creationId xmlns:a16="http://schemas.microsoft.com/office/drawing/2014/main" id="{40086ED8-A067-669C-735C-FBD89AD8384F}"/>
                  </a:ext>
                </a:extLst>
              </p:cNvPr>
              <p:cNvSpPr/>
              <p:nvPr/>
            </p:nvSpPr>
            <p:spPr>
              <a:xfrm rot="-2499804" flipH="1">
                <a:off x="4528762" y="450841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8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2"/>
                      <a:pt x="2" y="74"/>
                      <a:pt x="0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3" y="21"/>
                      <a:pt x="20" y="14"/>
                    </a:cubicBezTo>
                    <a:cubicBezTo>
                      <a:pt x="28" y="8"/>
                      <a:pt x="37" y="3"/>
                      <a:pt x="46" y="1"/>
                    </a:cubicBezTo>
                    <a:cubicBezTo>
                      <a:pt x="55" y="-1"/>
                      <a:pt x="65" y="-1"/>
                      <a:pt x="73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539;p54">
                <a:extLst>
                  <a:ext uri="{FF2B5EF4-FFF2-40B4-BE49-F238E27FC236}">
                    <a16:creationId xmlns:a16="http://schemas.microsoft.com/office/drawing/2014/main" id="{E95BE346-0FE5-2454-D564-3AE7CBE20AE7}"/>
                  </a:ext>
                </a:extLst>
              </p:cNvPr>
              <p:cNvSpPr/>
              <p:nvPr/>
            </p:nvSpPr>
            <p:spPr>
              <a:xfrm rot="-2499804" flipH="1">
                <a:off x="4529699" y="460865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4"/>
                      <a:pt x="0" y="65"/>
                    </a:cubicBezTo>
                    <a:cubicBezTo>
                      <a:pt x="-1" y="56"/>
                      <a:pt x="0" y="47"/>
                      <a:pt x="3" y="38"/>
                    </a:cubicBezTo>
                    <a:cubicBezTo>
                      <a:pt x="7" y="29"/>
                      <a:pt x="13" y="21"/>
                      <a:pt x="20" y="14"/>
                    </a:cubicBezTo>
                    <a:cubicBezTo>
                      <a:pt x="27" y="8"/>
                      <a:pt x="36" y="3"/>
                      <a:pt x="46" y="1"/>
                    </a:cubicBezTo>
                    <a:cubicBezTo>
                      <a:pt x="55" y="-1"/>
                      <a:pt x="64" y="-1"/>
                      <a:pt x="73" y="1"/>
                    </a:cubicBezTo>
                    <a:cubicBezTo>
                      <a:pt x="82" y="4"/>
                      <a:pt x="89" y="8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540;p54">
                <a:extLst>
                  <a:ext uri="{FF2B5EF4-FFF2-40B4-BE49-F238E27FC236}">
                    <a16:creationId xmlns:a16="http://schemas.microsoft.com/office/drawing/2014/main" id="{83C030AA-503A-2FBF-1CCC-73FECD0EE598}"/>
                  </a:ext>
                </a:extLst>
              </p:cNvPr>
              <p:cNvSpPr/>
              <p:nvPr/>
            </p:nvSpPr>
            <p:spPr>
              <a:xfrm rot="-2499804" flipH="1">
                <a:off x="4530282" y="470849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6"/>
                    </a:cubicBezTo>
                    <a:cubicBezTo>
                      <a:pt x="99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4"/>
                      <a:pt x="0" y="65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7" y="9"/>
                      <a:pt x="36" y="4"/>
                      <a:pt x="45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541;p54">
                <a:extLst>
                  <a:ext uri="{FF2B5EF4-FFF2-40B4-BE49-F238E27FC236}">
                    <a16:creationId xmlns:a16="http://schemas.microsoft.com/office/drawing/2014/main" id="{0C864549-9890-BF1A-5101-A375FA6201D7}"/>
                  </a:ext>
                </a:extLst>
              </p:cNvPr>
              <p:cNvSpPr/>
              <p:nvPr/>
            </p:nvSpPr>
            <p:spPr>
              <a:xfrm rot="-2499804" flipH="1">
                <a:off x="4532353" y="4910697"/>
                <a:ext cx="57428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5" extrusionOk="0">
                    <a:moveTo>
                      <a:pt x="96" y="15"/>
                    </a:moveTo>
                    <a:cubicBezTo>
                      <a:pt x="102" y="22"/>
                      <a:pt x="106" y="30"/>
                      <a:pt x="107" y="39"/>
                    </a:cubicBezTo>
                    <a:cubicBezTo>
                      <a:pt x="109" y="48"/>
                      <a:pt x="107" y="57"/>
                      <a:pt x="103" y="66"/>
                    </a:cubicBezTo>
                    <a:cubicBezTo>
                      <a:pt x="100" y="75"/>
                      <a:pt x="95" y="84"/>
                      <a:pt x="87" y="90"/>
                    </a:cubicBezTo>
                    <a:cubicBezTo>
                      <a:pt x="80" y="97"/>
                      <a:pt x="70" y="101"/>
                      <a:pt x="61" y="103"/>
                    </a:cubicBezTo>
                    <a:cubicBezTo>
                      <a:pt x="52" y="105"/>
                      <a:pt x="43" y="106"/>
                      <a:pt x="34" y="103"/>
                    </a:cubicBezTo>
                    <a:cubicBezTo>
                      <a:pt x="26" y="101"/>
                      <a:pt x="17" y="96"/>
                      <a:pt x="11" y="89"/>
                    </a:cubicBezTo>
                    <a:cubicBezTo>
                      <a:pt x="6" y="82"/>
                      <a:pt x="2" y="74"/>
                      <a:pt x="1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4" y="21"/>
                      <a:pt x="21" y="14"/>
                    </a:cubicBezTo>
                    <a:cubicBezTo>
                      <a:pt x="29" y="8"/>
                      <a:pt x="37" y="3"/>
                      <a:pt x="46" y="1"/>
                    </a:cubicBezTo>
                    <a:cubicBezTo>
                      <a:pt x="56" y="-1"/>
                      <a:pt x="65" y="-1"/>
                      <a:pt x="74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542;p54">
                <a:extLst>
                  <a:ext uri="{FF2B5EF4-FFF2-40B4-BE49-F238E27FC236}">
                    <a16:creationId xmlns:a16="http://schemas.microsoft.com/office/drawing/2014/main" id="{B0938B51-037E-E02A-0F6C-1DFDF6BD844A}"/>
                  </a:ext>
                </a:extLst>
              </p:cNvPr>
              <p:cNvSpPr/>
              <p:nvPr/>
            </p:nvSpPr>
            <p:spPr>
              <a:xfrm rot="-2499804" flipH="1">
                <a:off x="4533577" y="5010297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6"/>
                    </a:moveTo>
                    <a:cubicBezTo>
                      <a:pt x="101" y="22"/>
                      <a:pt x="105" y="31"/>
                      <a:pt x="106" y="39"/>
                    </a:cubicBezTo>
                    <a:cubicBezTo>
                      <a:pt x="107" y="48"/>
                      <a:pt x="107" y="58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2"/>
                      <a:pt x="61" y="104"/>
                    </a:cubicBezTo>
                    <a:cubicBezTo>
                      <a:pt x="52" y="107"/>
                      <a:pt x="42" y="106"/>
                      <a:pt x="33" y="103"/>
                    </a:cubicBezTo>
                    <a:cubicBezTo>
                      <a:pt x="24" y="101"/>
                      <a:pt x="17" y="97"/>
                      <a:pt x="11" y="90"/>
                    </a:cubicBezTo>
                    <a:cubicBezTo>
                      <a:pt x="5" y="84"/>
                      <a:pt x="1" y="75"/>
                      <a:pt x="0" y="66"/>
                    </a:cubicBezTo>
                    <a:cubicBezTo>
                      <a:pt x="-1" y="57"/>
                      <a:pt x="1" y="48"/>
                      <a:pt x="4" y="39"/>
                    </a:cubicBezTo>
                    <a:cubicBezTo>
                      <a:pt x="8" y="31"/>
                      <a:pt x="13" y="21"/>
                      <a:pt x="20" y="15"/>
                    </a:cubicBezTo>
                    <a:cubicBezTo>
                      <a:pt x="28" y="9"/>
                      <a:pt x="36" y="4"/>
                      <a:pt x="46" y="2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543;p54">
                <a:extLst>
                  <a:ext uri="{FF2B5EF4-FFF2-40B4-BE49-F238E27FC236}">
                    <a16:creationId xmlns:a16="http://schemas.microsoft.com/office/drawing/2014/main" id="{D581FA73-C3B3-4B06-D3A9-2A55BA9D816C}"/>
                  </a:ext>
                </a:extLst>
              </p:cNvPr>
              <p:cNvSpPr/>
              <p:nvPr/>
            </p:nvSpPr>
            <p:spPr>
              <a:xfrm rot="-2499804" flipH="1">
                <a:off x="4534337" y="511060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544;p54">
                <a:extLst>
                  <a:ext uri="{FF2B5EF4-FFF2-40B4-BE49-F238E27FC236}">
                    <a16:creationId xmlns:a16="http://schemas.microsoft.com/office/drawing/2014/main" id="{EFD17FA9-B010-FC6C-02FC-200C3062B609}"/>
                  </a:ext>
                </a:extLst>
              </p:cNvPr>
              <p:cNvSpPr/>
              <p:nvPr/>
            </p:nvSpPr>
            <p:spPr>
              <a:xfrm rot="-2499804" flipH="1">
                <a:off x="4536253" y="531033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1" y="47"/>
                      <a:pt x="4" y="38"/>
                    </a:cubicBezTo>
                    <a:cubicBezTo>
                      <a:pt x="8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545;p54">
                <a:extLst>
                  <a:ext uri="{FF2B5EF4-FFF2-40B4-BE49-F238E27FC236}">
                    <a16:creationId xmlns:a16="http://schemas.microsoft.com/office/drawing/2014/main" id="{48578530-6D6F-5464-DE1B-4D8353F507F7}"/>
                  </a:ext>
                </a:extLst>
              </p:cNvPr>
              <p:cNvSpPr/>
              <p:nvPr/>
            </p:nvSpPr>
            <p:spPr>
              <a:xfrm rot="-2499804" flipH="1">
                <a:off x="4486749" y="5811781"/>
                <a:ext cx="163777" cy="158461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8" extrusionOk="0">
                    <a:moveTo>
                      <a:pt x="196" y="4"/>
                    </a:moveTo>
                    <a:lnTo>
                      <a:pt x="4" y="171"/>
                    </a:lnTo>
                    <a:lnTo>
                      <a:pt x="4" y="171"/>
                    </a:lnTo>
                    <a:cubicBezTo>
                      <a:pt x="3" y="172"/>
                      <a:pt x="2" y="173"/>
                      <a:pt x="1" y="175"/>
                    </a:cubicBezTo>
                    <a:cubicBezTo>
                      <a:pt x="0" y="177"/>
                      <a:pt x="0" y="179"/>
                      <a:pt x="0" y="181"/>
                    </a:cubicBezTo>
                    <a:cubicBezTo>
                      <a:pt x="0" y="183"/>
                      <a:pt x="-1" y="186"/>
                      <a:pt x="1" y="188"/>
                    </a:cubicBezTo>
                    <a:cubicBezTo>
                      <a:pt x="2" y="189"/>
                      <a:pt x="2" y="189"/>
                      <a:pt x="2" y="189"/>
                    </a:cubicBezTo>
                    <a:lnTo>
                      <a:pt x="94" y="295"/>
                    </a:lnTo>
                    <a:lnTo>
                      <a:pt x="94" y="295"/>
                    </a:lnTo>
                    <a:cubicBezTo>
                      <a:pt x="95" y="296"/>
                      <a:pt x="96" y="296"/>
                      <a:pt x="97" y="297"/>
                    </a:cubicBezTo>
                    <a:cubicBezTo>
                      <a:pt x="98" y="298"/>
                      <a:pt x="99" y="298"/>
                      <a:pt x="100" y="298"/>
                    </a:cubicBezTo>
                    <a:lnTo>
                      <a:pt x="103" y="298"/>
                    </a:lnTo>
                    <a:cubicBezTo>
                      <a:pt x="105" y="298"/>
                      <a:pt x="108" y="298"/>
                      <a:pt x="109" y="297"/>
                    </a:cubicBezTo>
                    <a:cubicBezTo>
                      <a:pt x="110" y="296"/>
                      <a:pt x="111" y="296"/>
                      <a:pt x="112" y="295"/>
                    </a:cubicBezTo>
                    <a:lnTo>
                      <a:pt x="303" y="127"/>
                    </a:lnTo>
                    <a:lnTo>
                      <a:pt x="303" y="127"/>
                    </a:lnTo>
                    <a:cubicBezTo>
                      <a:pt x="304" y="126"/>
                      <a:pt x="306" y="125"/>
                      <a:pt x="306" y="124"/>
                    </a:cubicBezTo>
                    <a:cubicBezTo>
                      <a:pt x="307" y="122"/>
                      <a:pt x="308" y="120"/>
                      <a:pt x="308" y="117"/>
                    </a:cubicBezTo>
                    <a:cubicBezTo>
                      <a:pt x="308" y="115"/>
                      <a:pt x="307" y="113"/>
                      <a:pt x="306" y="111"/>
                    </a:cubicBezTo>
                    <a:cubicBezTo>
                      <a:pt x="306" y="111"/>
                      <a:pt x="306" y="110"/>
                      <a:pt x="305" y="110"/>
                    </a:cubicBezTo>
                    <a:lnTo>
                      <a:pt x="213" y="4"/>
                    </a:lnTo>
                    <a:lnTo>
                      <a:pt x="213" y="4"/>
                    </a:lnTo>
                    <a:cubicBezTo>
                      <a:pt x="213" y="3"/>
                      <a:pt x="212" y="2"/>
                      <a:pt x="211" y="2"/>
                    </a:cubicBezTo>
                    <a:cubicBezTo>
                      <a:pt x="209" y="1"/>
                      <a:pt x="207" y="0"/>
                      <a:pt x="204" y="0"/>
                    </a:cubicBezTo>
                    <a:cubicBezTo>
                      <a:pt x="202" y="0"/>
                      <a:pt x="200" y="1"/>
                      <a:pt x="198" y="2"/>
                    </a:cubicBezTo>
                    <a:cubicBezTo>
                      <a:pt x="197" y="2"/>
                      <a:pt x="196" y="3"/>
                      <a:pt x="196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546;p54">
                <a:extLst>
                  <a:ext uri="{FF2B5EF4-FFF2-40B4-BE49-F238E27FC236}">
                    <a16:creationId xmlns:a16="http://schemas.microsoft.com/office/drawing/2014/main" id="{7076E908-CEC7-E54D-117D-0F1654DA9758}"/>
                  </a:ext>
                </a:extLst>
              </p:cNvPr>
              <p:cNvSpPr/>
              <p:nvPr/>
            </p:nvSpPr>
            <p:spPr>
              <a:xfrm rot="-2499804" flipH="1">
                <a:off x="4511189" y="5460392"/>
                <a:ext cx="112729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5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57" y="20"/>
                      <a:pt x="128" y="43"/>
                      <a:pt x="100" y="67"/>
                    </a:cubicBezTo>
                    <a:lnTo>
                      <a:pt x="100" y="67"/>
                    </a:lnTo>
                    <a:cubicBezTo>
                      <a:pt x="64" y="98"/>
                      <a:pt x="31" y="132"/>
                      <a:pt x="0" y="168"/>
                    </a:cubicBezTo>
                    <a:lnTo>
                      <a:pt x="26" y="195"/>
                    </a:lnTo>
                    <a:lnTo>
                      <a:pt x="26" y="195"/>
                    </a:lnTo>
                    <a:cubicBezTo>
                      <a:pt x="57" y="159"/>
                      <a:pt x="90" y="126"/>
                      <a:pt x="125" y="95"/>
                    </a:cubicBezTo>
                    <a:lnTo>
                      <a:pt x="125" y="95"/>
                    </a:lnTo>
                    <a:cubicBezTo>
                      <a:pt x="153" y="71"/>
                      <a:pt x="182" y="49"/>
                      <a:pt x="212" y="28"/>
                    </a:cubicBez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5200" rIns="90000" bIns="25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547;p54">
                <a:extLst>
                  <a:ext uri="{FF2B5EF4-FFF2-40B4-BE49-F238E27FC236}">
                    <a16:creationId xmlns:a16="http://schemas.microsoft.com/office/drawing/2014/main" id="{B37825BC-181B-85CC-698E-C526082E6DAD}"/>
                  </a:ext>
                </a:extLst>
              </p:cNvPr>
              <p:cNvSpPr/>
              <p:nvPr/>
            </p:nvSpPr>
            <p:spPr>
              <a:xfrm rot="-2499804" flipH="1">
                <a:off x="4481585" y="4766795"/>
                <a:ext cx="160054" cy="15048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3" extrusionOk="0">
                    <a:moveTo>
                      <a:pt x="243" y="0"/>
                    </a:moveTo>
                    <a:lnTo>
                      <a:pt x="243" y="0"/>
                    </a:lnTo>
                    <a:cubicBezTo>
                      <a:pt x="202" y="28"/>
                      <a:pt x="162" y="60"/>
                      <a:pt x="124" y="93"/>
                    </a:cubicBezTo>
                    <a:lnTo>
                      <a:pt x="124" y="93"/>
                    </a:lnTo>
                    <a:cubicBezTo>
                      <a:pt x="80" y="131"/>
                      <a:pt x="38" y="172"/>
                      <a:pt x="0" y="216"/>
                    </a:cubicBezTo>
                    <a:lnTo>
                      <a:pt x="63" y="283"/>
                    </a:lnTo>
                    <a:lnTo>
                      <a:pt x="63" y="283"/>
                    </a:lnTo>
                    <a:cubicBezTo>
                      <a:pt x="100" y="239"/>
                      <a:pt x="141" y="199"/>
                      <a:pt x="184" y="161"/>
                    </a:cubicBezTo>
                    <a:lnTo>
                      <a:pt x="184" y="161"/>
                    </a:lnTo>
                    <a:cubicBezTo>
                      <a:pt x="221" y="129"/>
                      <a:pt x="260" y="99"/>
                      <a:pt x="301" y="71"/>
                    </a:cubicBez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548;p54">
                <a:extLst>
                  <a:ext uri="{FF2B5EF4-FFF2-40B4-BE49-F238E27FC236}">
                    <a16:creationId xmlns:a16="http://schemas.microsoft.com/office/drawing/2014/main" id="{EA3593B8-9EE7-D1C4-7ADC-8D483A89472D}"/>
                  </a:ext>
                </a:extLst>
              </p:cNvPr>
              <p:cNvSpPr/>
              <p:nvPr/>
            </p:nvSpPr>
            <p:spPr>
              <a:xfrm rot="-2499804" flipH="1">
                <a:off x="4418717" y="3503110"/>
                <a:ext cx="262149" cy="23397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0" extrusionOk="0">
                    <a:moveTo>
                      <a:pt x="472" y="0"/>
                    </a:moveTo>
                    <a:lnTo>
                      <a:pt x="472" y="0"/>
                    </a:lnTo>
                    <a:cubicBezTo>
                      <a:pt x="382" y="53"/>
                      <a:pt x="298" y="114"/>
                      <a:pt x="221" y="184"/>
                    </a:cubicBezTo>
                    <a:lnTo>
                      <a:pt x="221" y="184"/>
                    </a:lnTo>
                    <a:cubicBezTo>
                      <a:pt x="139" y="252"/>
                      <a:pt x="65" y="329"/>
                      <a:pt x="0" y="414"/>
                    </a:cubicBezTo>
                    <a:lnTo>
                      <a:pt x="28" y="440"/>
                    </a:lnTo>
                    <a:lnTo>
                      <a:pt x="28" y="440"/>
                    </a:lnTo>
                    <a:cubicBezTo>
                      <a:pt x="92" y="356"/>
                      <a:pt x="165" y="280"/>
                      <a:pt x="246" y="213"/>
                    </a:cubicBezTo>
                    <a:lnTo>
                      <a:pt x="246" y="213"/>
                    </a:lnTo>
                    <a:cubicBezTo>
                      <a:pt x="322" y="144"/>
                      <a:pt x="404" y="83"/>
                      <a:pt x="493" y="32"/>
                    </a:cubicBez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549;p54">
                <a:extLst>
                  <a:ext uri="{FF2B5EF4-FFF2-40B4-BE49-F238E27FC236}">
                    <a16:creationId xmlns:a16="http://schemas.microsoft.com/office/drawing/2014/main" id="{28FE0A9B-CE98-FA6A-018B-515D33DC78F6}"/>
                  </a:ext>
                </a:extLst>
              </p:cNvPr>
              <p:cNvSpPr/>
              <p:nvPr/>
            </p:nvSpPr>
            <p:spPr>
              <a:xfrm rot="-2499804" flipH="1">
                <a:off x="4510871" y="5826954"/>
                <a:ext cx="115388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7" extrusionOk="0">
                    <a:moveTo>
                      <a:pt x="217" y="10"/>
                    </a:moveTo>
                    <a:lnTo>
                      <a:pt x="209" y="0"/>
                    </a:lnTo>
                    <a:lnTo>
                      <a:pt x="209" y="0"/>
                    </a:lnTo>
                    <a:cubicBezTo>
                      <a:pt x="173" y="23"/>
                      <a:pt x="139" y="49"/>
                      <a:pt x="106" y="76"/>
                    </a:cubicBezTo>
                    <a:lnTo>
                      <a:pt x="106" y="76"/>
                    </a:lnTo>
                    <a:cubicBezTo>
                      <a:pt x="69" y="111"/>
                      <a:pt x="33" y="148"/>
                      <a:pt x="0" y="187"/>
                    </a:cubicBezTo>
                    <a:lnTo>
                      <a:pt x="9" y="197"/>
                    </a:lnTo>
                    <a:lnTo>
                      <a:pt x="9" y="197"/>
                    </a:lnTo>
                    <a:cubicBezTo>
                      <a:pt x="10" y="196"/>
                      <a:pt x="10" y="196"/>
                      <a:pt x="10" y="195"/>
                    </a:cubicBezTo>
                    <a:cubicBezTo>
                      <a:pt x="13" y="191"/>
                      <a:pt x="15" y="188"/>
                      <a:pt x="18" y="185"/>
                    </a:cubicBezTo>
                    <a:lnTo>
                      <a:pt x="18" y="185"/>
                    </a:lnTo>
                    <a:cubicBezTo>
                      <a:pt x="64" y="134"/>
                      <a:pt x="116" y="87"/>
                      <a:pt x="171" y="46"/>
                    </a:cubicBezTo>
                    <a:cubicBezTo>
                      <a:pt x="185" y="34"/>
                      <a:pt x="201" y="21"/>
                      <a:pt x="217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550;p54">
              <a:extLst>
                <a:ext uri="{FF2B5EF4-FFF2-40B4-BE49-F238E27FC236}">
                  <a16:creationId xmlns:a16="http://schemas.microsoft.com/office/drawing/2014/main" id="{20975035-DC51-96DB-E14D-FCB810D7653F}"/>
                </a:ext>
              </a:extLst>
            </p:cNvPr>
            <p:cNvGrpSpPr/>
            <p:nvPr/>
          </p:nvGrpSpPr>
          <p:grpSpPr>
            <a:xfrm>
              <a:off x="515824" y="3618588"/>
              <a:ext cx="2336949" cy="2404847"/>
              <a:chOff x="3011743" y="2793465"/>
              <a:chExt cx="3120509" cy="3211172"/>
            </a:xfrm>
          </p:grpSpPr>
          <p:sp>
            <p:nvSpPr>
              <p:cNvPr id="19" name="Google Shape;1551;p54">
                <a:extLst>
                  <a:ext uri="{FF2B5EF4-FFF2-40B4-BE49-F238E27FC236}">
                    <a16:creationId xmlns:a16="http://schemas.microsoft.com/office/drawing/2014/main" id="{A5003887-EA46-8877-EBE6-305DCB27217D}"/>
                  </a:ext>
                </a:extLst>
              </p:cNvPr>
              <p:cNvSpPr/>
              <p:nvPr/>
            </p:nvSpPr>
            <p:spPr>
              <a:xfrm rot="-2499804" flipH="1">
                <a:off x="3522072" y="3196180"/>
                <a:ext cx="2099851" cy="2334380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4390" extrusionOk="0">
                    <a:moveTo>
                      <a:pt x="344" y="283"/>
                    </a:moveTo>
                    <a:cubicBezTo>
                      <a:pt x="56" y="536"/>
                      <a:pt x="7" y="664"/>
                      <a:pt x="0" y="711"/>
                    </a:cubicBezTo>
                    <a:lnTo>
                      <a:pt x="0" y="733"/>
                    </a:lnTo>
                    <a:cubicBezTo>
                      <a:pt x="453" y="738"/>
                      <a:pt x="2773" y="3270"/>
                      <a:pt x="3777" y="4390"/>
                    </a:cubicBezTo>
                    <a:cubicBezTo>
                      <a:pt x="3820" y="4346"/>
                      <a:pt x="3866" y="4305"/>
                      <a:pt x="3916" y="4268"/>
                    </a:cubicBezTo>
                    <a:cubicBezTo>
                      <a:pt x="3927" y="4259"/>
                      <a:pt x="3938" y="4250"/>
                      <a:pt x="3949" y="4242"/>
                    </a:cubicBezTo>
                    <a:cubicBezTo>
                      <a:pt x="2976" y="3094"/>
                      <a:pt x="780" y="454"/>
                      <a:pt x="836" y="3"/>
                    </a:cubicBezTo>
                    <a:cubicBezTo>
                      <a:pt x="836" y="3"/>
                      <a:pt x="831" y="0"/>
                      <a:pt x="818" y="0"/>
                    </a:cubicBezTo>
                    <a:lnTo>
                      <a:pt x="810" y="0"/>
                    </a:lnTo>
                    <a:cubicBezTo>
                      <a:pt x="759" y="2"/>
                      <a:pt x="625" y="37"/>
                      <a:pt x="344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1552;p54">
                <a:extLst>
                  <a:ext uri="{FF2B5EF4-FFF2-40B4-BE49-F238E27FC236}">
                    <a16:creationId xmlns:a16="http://schemas.microsoft.com/office/drawing/2014/main" id="{882BEE3A-9B80-BDC0-6D6D-2C001FA7A11F}"/>
                  </a:ext>
                </a:extLst>
              </p:cNvPr>
              <p:cNvSpPr/>
              <p:nvPr/>
            </p:nvSpPr>
            <p:spPr>
              <a:xfrm rot="-2499804" flipH="1">
                <a:off x="4501595" y="374036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6" y="58"/>
                      <a:pt x="103" y="67"/>
                    </a:cubicBezTo>
                    <a:cubicBezTo>
                      <a:pt x="99" y="76"/>
                      <a:pt x="94" y="84"/>
                      <a:pt x="87" y="91"/>
                    </a:cubicBezTo>
                    <a:cubicBezTo>
                      <a:pt x="79" y="97"/>
                      <a:pt x="70" y="102"/>
                      <a:pt x="61" y="104"/>
                    </a:cubicBezTo>
                    <a:cubicBezTo>
                      <a:pt x="52" y="106"/>
                      <a:pt x="42" y="106"/>
                      <a:pt x="34" y="104"/>
                    </a:cubicBezTo>
                    <a:cubicBezTo>
                      <a:pt x="25" y="101"/>
                      <a:pt x="16" y="97"/>
                      <a:pt x="11" y="90"/>
                    </a:cubicBezTo>
                    <a:cubicBezTo>
                      <a:pt x="5" y="83"/>
                      <a:pt x="2" y="75"/>
                      <a:pt x="1" y="66"/>
                    </a:cubicBezTo>
                    <a:cubicBezTo>
                      <a:pt x="-1" y="57"/>
                      <a:pt x="0" y="48"/>
                      <a:pt x="4" y="39"/>
                    </a:cubicBezTo>
                    <a:cubicBezTo>
                      <a:pt x="7" y="30"/>
                      <a:pt x="13" y="21"/>
                      <a:pt x="21" y="15"/>
                    </a:cubicBezTo>
                    <a:cubicBezTo>
                      <a:pt x="28" y="8"/>
                      <a:pt x="37" y="4"/>
                      <a:pt x="46" y="2"/>
                    </a:cubicBezTo>
                    <a:cubicBezTo>
                      <a:pt x="56" y="0"/>
                      <a:pt x="65" y="0"/>
                      <a:pt x="74" y="2"/>
                    </a:cubicBezTo>
                    <a:cubicBezTo>
                      <a:pt x="82" y="5"/>
                      <a:pt x="90" y="10"/>
                      <a:pt x="96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1553;p54">
                <a:extLst>
                  <a:ext uri="{FF2B5EF4-FFF2-40B4-BE49-F238E27FC236}">
                    <a16:creationId xmlns:a16="http://schemas.microsoft.com/office/drawing/2014/main" id="{A579B3A8-C6BB-B1BB-7C0D-3D4A5724AC75}"/>
                  </a:ext>
                </a:extLst>
              </p:cNvPr>
              <p:cNvSpPr/>
              <p:nvPr/>
            </p:nvSpPr>
            <p:spPr>
              <a:xfrm rot="-2499804" flipH="1">
                <a:off x="4504715" y="4045170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6" y="17"/>
                    </a:moveTo>
                    <a:cubicBezTo>
                      <a:pt x="102" y="23"/>
                      <a:pt x="105" y="32"/>
                      <a:pt x="107" y="41"/>
                    </a:cubicBezTo>
                    <a:cubicBezTo>
                      <a:pt x="108" y="50"/>
                      <a:pt x="107" y="59"/>
                      <a:pt x="104" y="68"/>
                    </a:cubicBezTo>
                    <a:cubicBezTo>
                      <a:pt x="100" y="77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5"/>
                    </a:cubicBezTo>
                    <a:cubicBezTo>
                      <a:pt x="52" y="107"/>
                      <a:pt x="43" y="107"/>
                      <a:pt x="34" y="105"/>
                    </a:cubicBezTo>
                    <a:cubicBezTo>
                      <a:pt x="25" y="102"/>
                      <a:pt x="18" y="97"/>
                      <a:pt x="12" y="91"/>
                    </a:cubicBezTo>
                    <a:cubicBezTo>
                      <a:pt x="6" y="84"/>
                      <a:pt x="2" y="76"/>
                      <a:pt x="1" y="67"/>
                    </a:cubicBezTo>
                    <a:cubicBezTo>
                      <a:pt x="0" y="58"/>
                      <a:pt x="1" y="49"/>
                      <a:pt x="5" y="40"/>
                    </a:cubicBezTo>
                    <a:cubicBezTo>
                      <a:pt x="8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7" y="3"/>
                    </a:cubicBezTo>
                    <a:cubicBezTo>
                      <a:pt x="56" y="0"/>
                      <a:pt x="66" y="0"/>
                      <a:pt x="74" y="3"/>
                    </a:cubicBezTo>
                    <a:cubicBezTo>
                      <a:pt x="83" y="5"/>
                      <a:pt x="91" y="10"/>
                      <a:pt x="96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1554;p54">
                <a:extLst>
                  <a:ext uri="{FF2B5EF4-FFF2-40B4-BE49-F238E27FC236}">
                    <a16:creationId xmlns:a16="http://schemas.microsoft.com/office/drawing/2014/main" id="{4C59F4A3-5D93-70E6-A6D6-229FBD4124D0}"/>
                  </a:ext>
                </a:extLst>
              </p:cNvPr>
              <p:cNvSpPr/>
              <p:nvPr/>
            </p:nvSpPr>
            <p:spPr>
              <a:xfrm rot="-2499804" flipH="1">
                <a:off x="4506253" y="4196746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7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7" y="58"/>
                      <a:pt x="104" y="67"/>
                    </a:cubicBezTo>
                    <a:cubicBezTo>
                      <a:pt x="100" y="76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4"/>
                    </a:cubicBezTo>
                    <a:cubicBezTo>
                      <a:pt x="53" y="106"/>
                      <a:pt x="42" y="106"/>
                      <a:pt x="34" y="104"/>
                    </a:cubicBezTo>
                    <a:cubicBezTo>
                      <a:pt x="25" y="101"/>
                      <a:pt x="18" y="97"/>
                      <a:pt x="12" y="90"/>
                    </a:cubicBezTo>
                    <a:cubicBezTo>
                      <a:pt x="6" y="83"/>
                      <a:pt x="3" y="75"/>
                      <a:pt x="1" y="66"/>
                    </a:cubicBezTo>
                    <a:cubicBezTo>
                      <a:pt x="0" y="57"/>
                      <a:pt x="1" y="48"/>
                      <a:pt x="5" y="39"/>
                    </a:cubicBezTo>
                    <a:cubicBezTo>
                      <a:pt x="8" y="30"/>
                      <a:pt x="14" y="21"/>
                      <a:pt x="22" y="15"/>
                    </a:cubicBezTo>
                    <a:cubicBezTo>
                      <a:pt x="29" y="8"/>
                      <a:pt x="38" y="4"/>
                      <a:pt x="47" y="2"/>
                    </a:cubicBezTo>
                    <a:cubicBezTo>
                      <a:pt x="56" y="0"/>
                      <a:pt x="66" y="0"/>
                      <a:pt x="75" y="2"/>
                    </a:cubicBezTo>
                    <a:cubicBezTo>
                      <a:pt x="83" y="5"/>
                      <a:pt x="91" y="10"/>
                      <a:pt x="97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1555;p54">
                <a:extLst>
                  <a:ext uri="{FF2B5EF4-FFF2-40B4-BE49-F238E27FC236}">
                    <a16:creationId xmlns:a16="http://schemas.microsoft.com/office/drawing/2014/main" id="{BFFE8105-0F4C-48FE-69D2-D96DC0C5BA34}"/>
                  </a:ext>
                </a:extLst>
              </p:cNvPr>
              <p:cNvSpPr/>
              <p:nvPr/>
            </p:nvSpPr>
            <p:spPr>
              <a:xfrm rot="-2499804" flipH="1">
                <a:off x="4507019" y="4309329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3"/>
                      <a:pt x="105" y="32"/>
                      <a:pt x="106" y="41"/>
                    </a:cubicBezTo>
                    <a:cubicBezTo>
                      <a:pt x="108" y="50"/>
                      <a:pt x="106" y="59"/>
                      <a:pt x="102" y="68"/>
                    </a:cubicBezTo>
                    <a:cubicBezTo>
                      <a:pt x="99" y="77"/>
                      <a:pt x="93" y="84"/>
                      <a:pt x="85" y="91"/>
                    </a:cubicBezTo>
                    <a:cubicBezTo>
                      <a:pt x="78" y="97"/>
                      <a:pt x="70" y="103"/>
                      <a:pt x="61" y="105"/>
                    </a:cubicBezTo>
                    <a:cubicBezTo>
                      <a:pt x="52" y="107"/>
                      <a:pt x="41" y="107"/>
                      <a:pt x="33" y="105"/>
                    </a:cubicBezTo>
                    <a:cubicBezTo>
                      <a:pt x="24" y="102"/>
                      <a:pt x="16" y="97"/>
                      <a:pt x="11" y="91"/>
                    </a:cubicBezTo>
                    <a:cubicBezTo>
                      <a:pt x="5" y="84"/>
                      <a:pt x="2" y="76"/>
                      <a:pt x="1" y="67"/>
                    </a:cubicBezTo>
                    <a:cubicBezTo>
                      <a:pt x="-1" y="58"/>
                      <a:pt x="0" y="49"/>
                      <a:pt x="4" y="40"/>
                    </a:cubicBezTo>
                    <a:cubicBezTo>
                      <a:pt x="7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6" y="3"/>
                    </a:cubicBezTo>
                    <a:cubicBezTo>
                      <a:pt x="55" y="0"/>
                      <a:pt x="65" y="0"/>
                      <a:pt x="74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1556;p54">
                <a:extLst>
                  <a:ext uri="{FF2B5EF4-FFF2-40B4-BE49-F238E27FC236}">
                    <a16:creationId xmlns:a16="http://schemas.microsoft.com/office/drawing/2014/main" id="{29FACCA3-F628-7B76-79C2-1991CC96EA59}"/>
                  </a:ext>
                </a:extLst>
              </p:cNvPr>
              <p:cNvSpPr/>
              <p:nvPr/>
            </p:nvSpPr>
            <p:spPr>
              <a:xfrm rot="-2499804" flipH="1">
                <a:off x="4527606" y="4408455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7"/>
                    </a:cubicBezTo>
                    <a:cubicBezTo>
                      <a:pt x="99" y="76"/>
                      <a:pt x="94" y="84"/>
                      <a:pt x="86" y="90"/>
                    </a:cubicBezTo>
                    <a:cubicBezTo>
                      <a:pt x="79" y="97"/>
                      <a:pt x="70" y="102"/>
                      <a:pt x="60" y="104"/>
                    </a:cubicBezTo>
                    <a:cubicBezTo>
                      <a:pt x="51" y="107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5"/>
                      <a:pt x="0" y="66"/>
                    </a:cubicBezTo>
                    <a:cubicBezTo>
                      <a:pt x="-1" y="57"/>
                      <a:pt x="0" y="48"/>
                      <a:pt x="3" y="38"/>
                    </a:cubicBezTo>
                    <a:cubicBezTo>
                      <a:pt x="7" y="29"/>
                      <a:pt x="13" y="22"/>
                      <a:pt x="20" y="16"/>
                    </a:cubicBezTo>
                    <a:cubicBezTo>
                      <a:pt x="27" y="9"/>
                      <a:pt x="36" y="5"/>
                      <a:pt x="45" y="2"/>
                    </a:cubicBezTo>
                    <a:cubicBezTo>
                      <a:pt x="55" y="0"/>
                      <a:pt x="64" y="0"/>
                      <a:pt x="73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1557;p54">
                <a:extLst>
                  <a:ext uri="{FF2B5EF4-FFF2-40B4-BE49-F238E27FC236}">
                    <a16:creationId xmlns:a16="http://schemas.microsoft.com/office/drawing/2014/main" id="{F2652444-528C-709E-2A81-3D788655B507}"/>
                  </a:ext>
                </a:extLst>
              </p:cNvPr>
              <p:cNvSpPr/>
              <p:nvPr/>
            </p:nvSpPr>
            <p:spPr>
              <a:xfrm rot="-2499804" flipH="1">
                <a:off x="4528762" y="450841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8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2"/>
                      <a:pt x="2" y="74"/>
                      <a:pt x="0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3" y="21"/>
                      <a:pt x="20" y="14"/>
                    </a:cubicBezTo>
                    <a:cubicBezTo>
                      <a:pt x="28" y="8"/>
                      <a:pt x="37" y="3"/>
                      <a:pt x="46" y="1"/>
                    </a:cubicBezTo>
                    <a:cubicBezTo>
                      <a:pt x="55" y="-1"/>
                      <a:pt x="65" y="-1"/>
                      <a:pt x="73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558;p54">
                <a:extLst>
                  <a:ext uri="{FF2B5EF4-FFF2-40B4-BE49-F238E27FC236}">
                    <a16:creationId xmlns:a16="http://schemas.microsoft.com/office/drawing/2014/main" id="{D5A313AC-6D23-A081-5C42-22B653ED3BE6}"/>
                  </a:ext>
                </a:extLst>
              </p:cNvPr>
              <p:cNvSpPr/>
              <p:nvPr/>
            </p:nvSpPr>
            <p:spPr>
              <a:xfrm rot="-2499804" flipH="1">
                <a:off x="4529699" y="460865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4"/>
                      <a:pt x="0" y="65"/>
                    </a:cubicBezTo>
                    <a:cubicBezTo>
                      <a:pt x="-1" y="56"/>
                      <a:pt x="0" y="47"/>
                      <a:pt x="3" y="38"/>
                    </a:cubicBezTo>
                    <a:cubicBezTo>
                      <a:pt x="7" y="29"/>
                      <a:pt x="13" y="21"/>
                      <a:pt x="20" y="14"/>
                    </a:cubicBezTo>
                    <a:cubicBezTo>
                      <a:pt x="27" y="8"/>
                      <a:pt x="36" y="3"/>
                      <a:pt x="46" y="1"/>
                    </a:cubicBezTo>
                    <a:cubicBezTo>
                      <a:pt x="55" y="-1"/>
                      <a:pt x="64" y="-1"/>
                      <a:pt x="73" y="1"/>
                    </a:cubicBezTo>
                    <a:cubicBezTo>
                      <a:pt x="82" y="4"/>
                      <a:pt x="89" y="8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559;p54">
                <a:extLst>
                  <a:ext uri="{FF2B5EF4-FFF2-40B4-BE49-F238E27FC236}">
                    <a16:creationId xmlns:a16="http://schemas.microsoft.com/office/drawing/2014/main" id="{5B4F9DEB-F931-8BC2-FFBA-B3EFC7503ABB}"/>
                  </a:ext>
                </a:extLst>
              </p:cNvPr>
              <p:cNvSpPr/>
              <p:nvPr/>
            </p:nvSpPr>
            <p:spPr>
              <a:xfrm rot="-2499804" flipH="1">
                <a:off x="4530282" y="470849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6"/>
                    </a:cubicBezTo>
                    <a:cubicBezTo>
                      <a:pt x="99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4"/>
                      <a:pt x="0" y="65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7" y="9"/>
                      <a:pt x="36" y="4"/>
                      <a:pt x="45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560;p54">
                <a:extLst>
                  <a:ext uri="{FF2B5EF4-FFF2-40B4-BE49-F238E27FC236}">
                    <a16:creationId xmlns:a16="http://schemas.microsoft.com/office/drawing/2014/main" id="{04502A4B-C3F4-0607-7823-B00170999D5A}"/>
                  </a:ext>
                </a:extLst>
              </p:cNvPr>
              <p:cNvSpPr/>
              <p:nvPr/>
            </p:nvSpPr>
            <p:spPr>
              <a:xfrm rot="-2499804" flipH="1">
                <a:off x="4532353" y="4910697"/>
                <a:ext cx="57428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5" extrusionOk="0">
                    <a:moveTo>
                      <a:pt x="96" y="15"/>
                    </a:moveTo>
                    <a:cubicBezTo>
                      <a:pt x="102" y="22"/>
                      <a:pt x="106" y="30"/>
                      <a:pt x="107" y="39"/>
                    </a:cubicBezTo>
                    <a:cubicBezTo>
                      <a:pt x="109" y="48"/>
                      <a:pt x="107" y="57"/>
                      <a:pt x="103" y="66"/>
                    </a:cubicBezTo>
                    <a:cubicBezTo>
                      <a:pt x="100" y="75"/>
                      <a:pt x="95" y="84"/>
                      <a:pt x="87" y="90"/>
                    </a:cubicBezTo>
                    <a:cubicBezTo>
                      <a:pt x="80" y="97"/>
                      <a:pt x="70" y="101"/>
                      <a:pt x="61" y="103"/>
                    </a:cubicBezTo>
                    <a:cubicBezTo>
                      <a:pt x="52" y="105"/>
                      <a:pt x="43" y="106"/>
                      <a:pt x="34" y="103"/>
                    </a:cubicBezTo>
                    <a:cubicBezTo>
                      <a:pt x="26" y="101"/>
                      <a:pt x="17" y="96"/>
                      <a:pt x="11" y="89"/>
                    </a:cubicBezTo>
                    <a:cubicBezTo>
                      <a:pt x="6" y="82"/>
                      <a:pt x="2" y="74"/>
                      <a:pt x="1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4" y="21"/>
                      <a:pt x="21" y="14"/>
                    </a:cubicBezTo>
                    <a:cubicBezTo>
                      <a:pt x="29" y="8"/>
                      <a:pt x="37" y="3"/>
                      <a:pt x="46" y="1"/>
                    </a:cubicBezTo>
                    <a:cubicBezTo>
                      <a:pt x="56" y="-1"/>
                      <a:pt x="65" y="-1"/>
                      <a:pt x="74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561;p54">
                <a:extLst>
                  <a:ext uri="{FF2B5EF4-FFF2-40B4-BE49-F238E27FC236}">
                    <a16:creationId xmlns:a16="http://schemas.microsoft.com/office/drawing/2014/main" id="{DF839FF6-874B-A6EA-FA27-5DDD7B77E0A1}"/>
                  </a:ext>
                </a:extLst>
              </p:cNvPr>
              <p:cNvSpPr/>
              <p:nvPr/>
            </p:nvSpPr>
            <p:spPr>
              <a:xfrm rot="-2499804" flipH="1">
                <a:off x="4533577" y="5010297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6"/>
                    </a:moveTo>
                    <a:cubicBezTo>
                      <a:pt x="101" y="22"/>
                      <a:pt x="105" y="31"/>
                      <a:pt x="106" y="39"/>
                    </a:cubicBezTo>
                    <a:cubicBezTo>
                      <a:pt x="107" y="48"/>
                      <a:pt x="107" y="58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2"/>
                      <a:pt x="61" y="104"/>
                    </a:cubicBezTo>
                    <a:cubicBezTo>
                      <a:pt x="52" y="107"/>
                      <a:pt x="42" y="106"/>
                      <a:pt x="33" y="103"/>
                    </a:cubicBezTo>
                    <a:cubicBezTo>
                      <a:pt x="24" y="101"/>
                      <a:pt x="17" y="97"/>
                      <a:pt x="11" y="90"/>
                    </a:cubicBezTo>
                    <a:cubicBezTo>
                      <a:pt x="5" y="84"/>
                      <a:pt x="1" y="75"/>
                      <a:pt x="0" y="66"/>
                    </a:cubicBezTo>
                    <a:cubicBezTo>
                      <a:pt x="-1" y="57"/>
                      <a:pt x="1" y="48"/>
                      <a:pt x="4" y="39"/>
                    </a:cubicBezTo>
                    <a:cubicBezTo>
                      <a:pt x="8" y="31"/>
                      <a:pt x="13" y="21"/>
                      <a:pt x="20" y="15"/>
                    </a:cubicBezTo>
                    <a:cubicBezTo>
                      <a:pt x="28" y="9"/>
                      <a:pt x="36" y="4"/>
                      <a:pt x="46" y="2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562;p54">
                <a:extLst>
                  <a:ext uri="{FF2B5EF4-FFF2-40B4-BE49-F238E27FC236}">
                    <a16:creationId xmlns:a16="http://schemas.microsoft.com/office/drawing/2014/main" id="{9A1FF6F5-FB0F-F804-7ED8-F650A400564D}"/>
                  </a:ext>
                </a:extLst>
              </p:cNvPr>
              <p:cNvSpPr/>
              <p:nvPr/>
            </p:nvSpPr>
            <p:spPr>
              <a:xfrm rot="-2499804" flipH="1">
                <a:off x="4534337" y="511060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563;p54">
                <a:extLst>
                  <a:ext uri="{FF2B5EF4-FFF2-40B4-BE49-F238E27FC236}">
                    <a16:creationId xmlns:a16="http://schemas.microsoft.com/office/drawing/2014/main" id="{9D281D9D-760D-8B37-EE39-D776CF2FD90B}"/>
                  </a:ext>
                </a:extLst>
              </p:cNvPr>
              <p:cNvSpPr/>
              <p:nvPr/>
            </p:nvSpPr>
            <p:spPr>
              <a:xfrm rot="-2499804" flipH="1">
                <a:off x="4536253" y="531033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1" y="47"/>
                      <a:pt x="4" y="38"/>
                    </a:cubicBezTo>
                    <a:cubicBezTo>
                      <a:pt x="8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564;p54">
                <a:extLst>
                  <a:ext uri="{FF2B5EF4-FFF2-40B4-BE49-F238E27FC236}">
                    <a16:creationId xmlns:a16="http://schemas.microsoft.com/office/drawing/2014/main" id="{211BCBD5-587B-531D-D08E-396C946F80C7}"/>
                  </a:ext>
                </a:extLst>
              </p:cNvPr>
              <p:cNvSpPr/>
              <p:nvPr/>
            </p:nvSpPr>
            <p:spPr>
              <a:xfrm rot="-2499804" flipH="1">
                <a:off x="4486749" y="5811781"/>
                <a:ext cx="163777" cy="158461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8" extrusionOk="0">
                    <a:moveTo>
                      <a:pt x="196" y="4"/>
                    </a:moveTo>
                    <a:lnTo>
                      <a:pt x="4" y="171"/>
                    </a:lnTo>
                    <a:lnTo>
                      <a:pt x="4" y="171"/>
                    </a:lnTo>
                    <a:cubicBezTo>
                      <a:pt x="3" y="172"/>
                      <a:pt x="2" y="173"/>
                      <a:pt x="1" y="175"/>
                    </a:cubicBezTo>
                    <a:cubicBezTo>
                      <a:pt x="0" y="177"/>
                      <a:pt x="0" y="179"/>
                      <a:pt x="0" y="181"/>
                    </a:cubicBezTo>
                    <a:cubicBezTo>
                      <a:pt x="0" y="183"/>
                      <a:pt x="-1" y="186"/>
                      <a:pt x="1" y="188"/>
                    </a:cubicBezTo>
                    <a:cubicBezTo>
                      <a:pt x="2" y="189"/>
                      <a:pt x="2" y="189"/>
                      <a:pt x="2" y="189"/>
                    </a:cubicBezTo>
                    <a:lnTo>
                      <a:pt x="94" y="295"/>
                    </a:lnTo>
                    <a:lnTo>
                      <a:pt x="94" y="295"/>
                    </a:lnTo>
                    <a:cubicBezTo>
                      <a:pt x="95" y="296"/>
                      <a:pt x="96" y="296"/>
                      <a:pt x="97" y="297"/>
                    </a:cubicBezTo>
                    <a:cubicBezTo>
                      <a:pt x="98" y="298"/>
                      <a:pt x="99" y="298"/>
                      <a:pt x="100" y="298"/>
                    </a:cubicBezTo>
                    <a:lnTo>
                      <a:pt x="103" y="298"/>
                    </a:lnTo>
                    <a:cubicBezTo>
                      <a:pt x="105" y="298"/>
                      <a:pt x="108" y="298"/>
                      <a:pt x="109" y="297"/>
                    </a:cubicBezTo>
                    <a:cubicBezTo>
                      <a:pt x="110" y="296"/>
                      <a:pt x="111" y="296"/>
                      <a:pt x="112" y="295"/>
                    </a:cubicBezTo>
                    <a:lnTo>
                      <a:pt x="303" y="127"/>
                    </a:lnTo>
                    <a:lnTo>
                      <a:pt x="303" y="127"/>
                    </a:lnTo>
                    <a:cubicBezTo>
                      <a:pt x="304" y="126"/>
                      <a:pt x="306" y="125"/>
                      <a:pt x="306" y="124"/>
                    </a:cubicBezTo>
                    <a:cubicBezTo>
                      <a:pt x="307" y="122"/>
                      <a:pt x="308" y="120"/>
                      <a:pt x="308" y="117"/>
                    </a:cubicBezTo>
                    <a:cubicBezTo>
                      <a:pt x="308" y="115"/>
                      <a:pt x="307" y="113"/>
                      <a:pt x="306" y="111"/>
                    </a:cubicBezTo>
                    <a:cubicBezTo>
                      <a:pt x="306" y="111"/>
                      <a:pt x="306" y="110"/>
                      <a:pt x="305" y="110"/>
                    </a:cubicBezTo>
                    <a:lnTo>
                      <a:pt x="213" y="4"/>
                    </a:lnTo>
                    <a:lnTo>
                      <a:pt x="213" y="4"/>
                    </a:lnTo>
                    <a:cubicBezTo>
                      <a:pt x="213" y="3"/>
                      <a:pt x="212" y="2"/>
                      <a:pt x="211" y="2"/>
                    </a:cubicBezTo>
                    <a:cubicBezTo>
                      <a:pt x="209" y="1"/>
                      <a:pt x="207" y="0"/>
                      <a:pt x="204" y="0"/>
                    </a:cubicBezTo>
                    <a:cubicBezTo>
                      <a:pt x="202" y="0"/>
                      <a:pt x="200" y="1"/>
                      <a:pt x="198" y="2"/>
                    </a:cubicBezTo>
                    <a:cubicBezTo>
                      <a:pt x="197" y="2"/>
                      <a:pt x="196" y="3"/>
                      <a:pt x="196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565;p54">
                <a:extLst>
                  <a:ext uri="{FF2B5EF4-FFF2-40B4-BE49-F238E27FC236}">
                    <a16:creationId xmlns:a16="http://schemas.microsoft.com/office/drawing/2014/main" id="{942ED3CD-CE86-55CF-FD98-83016E79C86B}"/>
                  </a:ext>
                </a:extLst>
              </p:cNvPr>
              <p:cNvSpPr/>
              <p:nvPr/>
            </p:nvSpPr>
            <p:spPr>
              <a:xfrm rot="-2499804" flipH="1">
                <a:off x="4511189" y="5460392"/>
                <a:ext cx="112729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5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57" y="20"/>
                      <a:pt x="128" y="43"/>
                      <a:pt x="100" y="67"/>
                    </a:cubicBezTo>
                    <a:lnTo>
                      <a:pt x="100" y="67"/>
                    </a:lnTo>
                    <a:cubicBezTo>
                      <a:pt x="64" y="98"/>
                      <a:pt x="31" y="132"/>
                      <a:pt x="0" y="168"/>
                    </a:cubicBezTo>
                    <a:lnTo>
                      <a:pt x="26" y="195"/>
                    </a:lnTo>
                    <a:lnTo>
                      <a:pt x="26" y="195"/>
                    </a:lnTo>
                    <a:cubicBezTo>
                      <a:pt x="57" y="159"/>
                      <a:pt x="90" y="126"/>
                      <a:pt x="125" y="95"/>
                    </a:cubicBezTo>
                    <a:lnTo>
                      <a:pt x="125" y="95"/>
                    </a:lnTo>
                    <a:cubicBezTo>
                      <a:pt x="153" y="71"/>
                      <a:pt x="182" y="49"/>
                      <a:pt x="212" y="28"/>
                    </a:cubicBez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5200" rIns="90000" bIns="25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566;p54">
                <a:extLst>
                  <a:ext uri="{FF2B5EF4-FFF2-40B4-BE49-F238E27FC236}">
                    <a16:creationId xmlns:a16="http://schemas.microsoft.com/office/drawing/2014/main" id="{2FDA4F99-6FA2-BC35-B517-D60B425909F8}"/>
                  </a:ext>
                </a:extLst>
              </p:cNvPr>
              <p:cNvSpPr/>
              <p:nvPr/>
            </p:nvSpPr>
            <p:spPr>
              <a:xfrm rot="-2499804" flipH="1">
                <a:off x="4481585" y="4766795"/>
                <a:ext cx="160054" cy="15048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3" extrusionOk="0">
                    <a:moveTo>
                      <a:pt x="243" y="0"/>
                    </a:moveTo>
                    <a:lnTo>
                      <a:pt x="243" y="0"/>
                    </a:lnTo>
                    <a:cubicBezTo>
                      <a:pt x="202" y="28"/>
                      <a:pt x="162" y="60"/>
                      <a:pt x="124" y="93"/>
                    </a:cubicBezTo>
                    <a:lnTo>
                      <a:pt x="124" y="93"/>
                    </a:lnTo>
                    <a:cubicBezTo>
                      <a:pt x="80" y="131"/>
                      <a:pt x="38" y="172"/>
                      <a:pt x="0" y="216"/>
                    </a:cubicBezTo>
                    <a:lnTo>
                      <a:pt x="63" y="283"/>
                    </a:lnTo>
                    <a:lnTo>
                      <a:pt x="63" y="283"/>
                    </a:lnTo>
                    <a:cubicBezTo>
                      <a:pt x="100" y="239"/>
                      <a:pt x="141" y="199"/>
                      <a:pt x="184" y="161"/>
                    </a:cubicBezTo>
                    <a:lnTo>
                      <a:pt x="184" y="161"/>
                    </a:lnTo>
                    <a:cubicBezTo>
                      <a:pt x="221" y="129"/>
                      <a:pt x="260" y="99"/>
                      <a:pt x="301" y="71"/>
                    </a:cubicBez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567;p54">
                <a:extLst>
                  <a:ext uri="{FF2B5EF4-FFF2-40B4-BE49-F238E27FC236}">
                    <a16:creationId xmlns:a16="http://schemas.microsoft.com/office/drawing/2014/main" id="{E241E73C-F5D4-7548-65B0-268215BC2407}"/>
                  </a:ext>
                </a:extLst>
              </p:cNvPr>
              <p:cNvSpPr/>
              <p:nvPr/>
            </p:nvSpPr>
            <p:spPr>
              <a:xfrm rot="-2499804" flipH="1">
                <a:off x="4418717" y="3503110"/>
                <a:ext cx="262149" cy="23397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0" extrusionOk="0">
                    <a:moveTo>
                      <a:pt x="472" y="0"/>
                    </a:moveTo>
                    <a:lnTo>
                      <a:pt x="472" y="0"/>
                    </a:lnTo>
                    <a:cubicBezTo>
                      <a:pt x="382" y="53"/>
                      <a:pt x="298" y="114"/>
                      <a:pt x="221" y="184"/>
                    </a:cubicBezTo>
                    <a:lnTo>
                      <a:pt x="221" y="184"/>
                    </a:lnTo>
                    <a:cubicBezTo>
                      <a:pt x="139" y="252"/>
                      <a:pt x="65" y="329"/>
                      <a:pt x="0" y="414"/>
                    </a:cubicBezTo>
                    <a:lnTo>
                      <a:pt x="28" y="440"/>
                    </a:lnTo>
                    <a:lnTo>
                      <a:pt x="28" y="440"/>
                    </a:lnTo>
                    <a:cubicBezTo>
                      <a:pt x="92" y="356"/>
                      <a:pt x="165" y="280"/>
                      <a:pt x="246" y="213"/>
                    </a:cubicBezTo>
                    <a:lnTo>
                      <a:pt x="246" y="213"/>
                    </a:lnTo>
                    <a:cubicBezTo>
                      <a:pt x="322" y="144"/>
                      <a:pt x="404" y="83"/>
                      <a:pt x="493" y="32"/>
                    </a:cubicBez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1568;p54">
                <a:extLst>
                  <a:ext uri="{FF2B5EF4-FFF2-40B4-BE49-F238E27FC236}">
                    <a16:creationId xmlns:a16="http://schemas.microsoft.com/office/drawing/2014/main" id="{9B3DEC1C-0870-92B2-2775-EA1DAC750468}"/>
                  </a:ext>
                </a:extLst>
              </p:cNvPr>
              <p:cNvSpPr/>
              <p:nvPr/>
            </p:nvSpPr>
            <p:spPr>
              <a:xfrm rot="-2499804" flipH="1">
                <a:off x="4510871" y="5826954"/>
                <a:ext cx="115388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7" extrusionOk="0">
                    <a:moveTo>
                      <a:pt x="217" y="10"/>
                    </a:moveTo>
                    <a:lnTo>
                      <a:pt x="209" y="0"/>
                    </a:lnTo>
                    <a:lnTo>
                      <a:pt x="209" y="0"/>
                    </a:lnTo>
                    <a:cubicBezTo>
                      <a:pt x="173" y="23"/>
                      <a:pt x="139" y="49"/>
                      <a:pt x="106" y="76"/>
                    </a:cubicBezTo>
                    <a:lnTo>
                      <a:pt x="106" y="76"/>
                    </a:lnTo>
                    <a:cubicBezTo>
                      <a:pt x="69" y="111"/>
                      <a:pt x="33" y="148"/>
                      <a:pt x="0" y="187"/>
                    </a:cubicBezTo>
                    <a:lnTo>
                      <a:pt x="9" y="197"/>
                    </a:lnTo>
                    <a:lnTo>
                      <a:pt x="9" y="197"/>
                    </a:lnTo>
                    <a:cubicBezTo>
                      <a:pt x="10" y="196"/>
                      <a:pt x="10" y="196"/>
                      <a:pt x="10" y="195"/>
                    </a:cubicBezTo>
                    <a:cubicBezTo>
                      <a:pt x="13" y="191"/>
                      <a:pt x="15" y="188"/>
                      <a:pt x="18" y="185"/>
                    </a:cubicBezTo>
                    <a:lnTo>
                      <a:pt x="18" y="185"/>
                    </a:lnTo>
                    <a:cubicBezTo>
                      <a:pt x="64" y="134"/>
                      <a:pt x="116" y="87"/>
                      <a:pt x="171" y="46"/>
                    </a:cubicBezTo>
                    <a:cubicBezTo>
                      <a:pt x="185" y="34"/>
                      <a:pt x="201" y="21"/>
                      <a:pt x="217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5" name="Google Shape;660;p39">
            <a:extLst>
              <a:ext uri="{FF2B5EF4-FFF2-40B4-BE49-F238E27FC236}">
                <a16:creationId xmlns:a16="http://schemas.microsoft.com/office/drawing/2014/main" id="{6ABF3A06-AABE-5D09-3B37-72147D053B15}"/>
              </a:ext>
            </a:extLst>
          </p:cNvPr>
          <p:cNvSpPr txBox="1">
            <a:spLocks/>
          </p:cNvSpPr>
          <p:nvPr/>
        </p:nvSpPr>
        <p:spPr>
          <a:xfrm>
            <a:off x="4339692" y="1190170"/>
            <a:ext cx="3628652" cy="27053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CHÀO TẠM BIỆT VÀ HẸN GẶP LẠI!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BE53784-1563-FA46-28AF-8209F64A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2341" y="389834"/>
            <a:ext cx="2899318" cy="624600"/>
          </a:xfrm>
        </p:spPr>
        <p:txBody>
          <a:bodyPr anchor="ctr"/>
          <a:lstStyle/>
          <a:p>
            <a:pPr algn="ctr"/>
            <a:r>
              <a:rPr lang="vi-VN" sz="33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487FAF-7F77-6C21-E552-229112A1DDFD}"/>
              </a:ext>
            </a:extLst>
          </p:cNvPr>
          <p:cNvGrpSpPr/>
          <p:nvPr/>
        </p:nvGrpSpPr>
        <p:grpSpPr>
          <a:xfrm>
            <a:off x="1407734" y="1296718"/>
            <a:ext cx="6183388" cy="572700"/>
            <a:chOff x="709448" y="1174530"/>
            <a:chExt cx="7725104" cy="5727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A1C6E0-4924-CBC9-2E19-2B03E327DA27}"/>
                </a:ext>
              </a:extLst>
            </p:cNvPr>
            <p:cNvGrpSpPr/>
            <p:nvPr/>
          </p:nvGrpSpPr>
          <p:grpSpPr>
            <a:xfrm>
              <a:off x="709448" y="1174530"/>
              <a:ext cx="7725104" cy="572700"/>
              <a:chOff x="709448" y="1174530"/>
              <a:chExt cx="7725104" cy="57270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D7EABFD-D201-DAC6-9C88-56DC867A88EB}"/>
                  </a:ext>
                </a:extLst>
              </p:cNvPr>
              <p:cNvSpPr/>
              <p:nvPr/>
            </p:nvSpPr>
            <p:spPr>
              <a:xfrm>
                <a:off x="709448" y="1174530"/>
                <a:ext cx="7725104" cy="572700"/>
              </a:xfrm>
              <a:prstGeom prst="roundRect">
                <a:avLst>
                  <a:gd name="adj" fmla="val 50000"/>
                </a:avLst>
              </a:prstGeom>
              <a:ln>
                <a:solidFill>
                  <a:schemeClr val="bg2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ACB4E0-D754-1F7F-854D-4CC3D5797935}"/>
                  </a:ext>
                </a:extLst>
              </p:cNvPr>
              <p:cNvSpPr txBox="1"/>
              <p:nvPr/>
            </p:nvSpPr>
            <p:spPr>
              <a:xfrm>
                <a:off x="862768" y="1262010"/>
                <a:ext cx="5808632" cy="397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vi-VN" sz="2000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Lắng nghe bài hát </a:t>
                </a:r>
                <a:r>
                  <a:rPr lang="vi-VN" sz="2000" b="1" i="1" dirty="0">
                    <a:solidFill>
                      <a:schemeClr val="bg2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Bảy sắc cầu vồng</a:t>
                </a:r>
                <a:endParaRPr lang="vi-VN" sz="2000" b="1" i="1" dirty="0">
                  <a:solidFill>
                    <a:schemeClr val="bg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Flowchart: Merge 6">
              <a:extLst>
                <a:ext uri="{FF2B5EF4-FFF2-40B4-BE49-F238E27FC236}">
                  <a16:creationId xmlns:a16="http://schemas.microsoft.com/office/drawing/2014/main" id="{C68CEAC5-BC4B-147C-E255-A9AD246B954D}"/>
                </a:ext>
              </a:extLst>
            </p:cNvPr>
            <p:cNvSpPr/>
            <p:nvPr/>
          </p:nvSpPr>
          <p:spPr>
            <a:xfrm rot="16200000">
              <a:off x="7907673" y="1340068"/>
              <a:ext cx="260131" cy="260131"/>
            </a:xfrm>
            <a:prstGeom prst="flowChartMerge">
              <a:avLst/>
            </a:prstGeom>
            <a:ln>
              <a:solidFill>
                <a:schemeClr val="bg2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F660CCE4-742C-8FC7-A715-79B349471D2B}"/>
              </a:ext>
            </a:extLst>
          </p:cNvPr>
          <p:cNvSpPr/>
          <p:nvPr/>
        </p:nvSpPr>
        <p:spPr>
          <a:xfrm>
            <a:off x="6065130" y="1137692"/>
            <a:ext cx="890751" cy="890751"/>
          </a:xfrm>
          <a:prstGeom prst="flowChartConnector">
            <a:avLst/>
          </a:prstGeom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yt1s.com - Bảy sắc cầu vồng karaoke lớp 9 Kết nối tri thức">
            <a:hlinkClick r:id="" action="ppaction://media"/>
            <a:extLst>
              <a:ext uri="{FF2B5EF4-FFF2-40B4-BE49-F238E27FC236}">
                <a16:creationId xmlns:a16="http://schemas.microsoft.com/office/drawing/2014/main" id="{C5F59FE2-A147-7900-6911-EB0FFDCBE4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4155" y="1296718"/>
            <a:ext cx="572700" cy="572700"/>
          </a:xfrm>
          <a:prstGeom prst="rect">
            <a:avLst/>
          </a:prstGeom>
        </p:spPr>
      </p:pic>
      <p:pic>
        <p:nvPicPr>
          <p:cNvPr id="12" name="Picture 21">
            <a:extLst>
              <a:ext uri="{FF2B5EF4-FFF2-40B4-BE49-F238E27FC236}">
                <a16:creationId xmlns:a16="http://schemas.microsoft.com/office/drawing/2014/main" id="{3717656C-536D-C4F7-FF6A-B825A301A4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7544" y="2310727"/>
            <a:ext cx="5908911" cy="2703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60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34"/>
          <p:cNvGrpSpPr/>
          <p:nvPr/>
        </p:nvGrpSpPr>
        <p:grpSpPr>
          <a:xfrm rot="-1334003">
            <a:off x="-496808" y="3662858"/>
            <a:ext cx="2982122" cy="3068765"/>
            <a:chOff x="3011743" y="2793465"/>
            <a:chExt cx="3120509" cy="3211172"/>
          </a:xfrm>
        </p:grpSpPr>
        <p:sp>
          <p:nvSpPr>
            <p:cNvPr id="646" name="Google Shape;646;p34"/>
            <p:cNvSpPr/>
            <p:nvPr/>
          </p:nvSpPr>
          <p:spPr>
            <a:xfrm rot="-2499804" flipH="1">
              <a:off x="3522072" y="3196180"/>
              <a:ext cx="2099851" cy="2334380"/>
            </a:xfrm>
            <a:custGeom>
              <a:avLst/>
              <a:gdLst/>
              <a:ahLst/>
              <a:cxnLst/>
              <a:rect l="l" t="t" r="r" b="b"/>
              <a:pathLst>
                <a:path w="3949" h="4390" extrusionOk="0">
                  <a:moveTo>
                    <a:pt x="344" y="283"/>
                  </a:moveTo>
                  <a:cubicBezTo>
                    <a:pt x="56" y="536"/>
                    <a:pt x="7" y="664"/>
                    <a:pt x="0" y="711"/>
                  </a:cubicBezTo>
                  <a:lnTo>
                    <a:pt x="0" y="733"/>
                  </a:lnTo>
                  <a:cubicBezTo>
                    <a:pt x="453" y="738"/>
                    <a:pt x="2773" y="3270"/>
                    <a:pt x="3777" y="4390"/>
                  </a:cubicBezTo>
                  <a:cubicBezTo>
                    <a:pt x="3820" y="4346"/>
                    <a:pt x="3866" y="4305"/>
                    <a:pt x="3916" y="4268"/>
                  </a:cubicBezTo>
                  <a:cubicBezTo>
                    <a:pt x="3927" y="4259"/>
                    <a:pt x="3938" y="4250"/>
                    <a:pt x="3949" y="4242"/>
                  </a:cubicBezTo>
                  <a:cubicBezTo>
                    <a:pt x="2976" y="3094"/>
                    <a:pt x="780" y="454"/>
                    <a:pt x="836" y="3"/>
                  </a:cubicBezTo>
                  <a:cubicBezTo>
                    <a:pt x="836" y="3"/>
                    <a:pt x="831" y="0"/>
                    <a:pt x="818" y="0"/>
                  </a:cubicBezTo>
                  <a:lnTo>
                    <a:pt x="810" y="0"/>
                  </a:lnTo>
                  <a:cubicBezTo>
                    <a:pt x="759" y="2"/>
                    <a:pt x="625" y="37"/>
                    <a:pt x="344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4"/>
            <p:cNvSpPr/>
            <p:nvPr/>
          </p:nvSpPr>
          <p:spPr>
            <a:xfrm rot="-2499804" flipH="1">
              <a:off x="4501595" y="3740364"/>
              <a:ext cx="56896" cy="55834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96" y="16"/>
                  </a:moveTo>
                  <a:cubicBezTo>
                    <a:pt x="102" y="23"/>
                    <a:pt x="105" y="31"/>
                    <a:pt x="107" y="40"/>
                  </a:cubicBezTo>
                  <a:cubicBezTo>
                    <a:pt x="108" y="49"/>
                    <a:pt x="106" y="58"/>
                    <a:pt x="103" y="67"/>
                  </a:cubicBezTo>
                  <a:cubicBezTo>
                    <a:pt x="99" y="76"/>
                    <a:pt x="94" y="84"/>
                    <a:pt x="87" y="91"/>
                  </a:cubicBezTo>
                  <a:cubicBezTo>
                    <a:pt x="79" y="97"/>
                    <a:pt x="70" y="102"/>
                    <a:pt x="61" y="104"/>
                  </a:cubicBezTo>
                  <a:cubicBezTo>
                    <a:pt x="52" y="106"/>
                    <a:pt x="42" y="106"/>
                    <a:pt x="34" y="104"/>
                  </a:cubicBezTo>
                  <a:cubicBezTo>
                    <a:pt x="25" y="101"/>
                    <a:pt x="16" y="97"/>
                    <a:pt x="11" y="90"/>
                  </a:cubicBezTo>
                  <a:cubicBezTo>
                    <a:pt x="5" y="83"/>
                    <a:pt x="2" y="75"/>
                    <a:pt x="1" y="66"/>
                  </a:cubicBezTo>
                  <a:cubicBezTo>
                    <a:pt x="-1" y="57"/>
                    <a:pt x="0" y="48"/>
                    <a:pt x="4" y="39"/>
                  </a:cubicBezTo>
                  <a:cubicBezTo>
                    <a:pt x="7" y="30"/>
                    <a:pt x="13" y="21"/>
                    <a:pt x="21" y="15"/>
                  </a:cubicBezTo>
                  <a:cubicBezTo>
                    <a:pt x="28" y="8"/>
                    <a:pt x="37" y="4"/>
                    <a:pt x="46" y="2"/>
                  </a:cubicBezTo>
                  <a:cubicBezTo>
                    <a:pt x="56" y="0"/>
                    <a:pt x="65" y="0"/>
                    <a:pt x="74" y="2"/>
                  </a:cubicBezTo>
                  <a:cubicBezTo>
                    <a:pt x="82" y="5"/>
                    <a:pt x="90" y="10"/>
                    <a:pt x="96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4"/>
            <p:cNvSpPr/>
            <p:nvPr/>
          </p:nvSpPr>
          <p:spPr>
            <a:xfrm rot="-2499804" flipH="1">
              <a:off x="4504715" y="4045170"/>
              <a:ext cx="56896" cy="56365"/>
            </a:xfrm>
            <a:custGeom>
              <a:avLst/>
              <a:gdLst/>
              <a:ahLst/>
              <a:cxnLst/>
              <a:rect l="l" t="t" r="r" b="b"/>
              <a:pathLst>
                <a:path w="107" h="106" extrusionOk="0">
                  <a:moveTo>
                    <a:pt x="96" y="17"/>
                  </a:moveTo>
                  <a:cubicBezTo>
                    <a:pt x="102" y="23"/>
                    <a:pt x="105" y="32"/>
                    <a:pt x="107" y="41"/>
                  </a:cubicBezTo>
                  <a:cubicBezTo>
                    <a:pt x="108" y="50"/>
                    <a:pt x="107" y="59"/>
                    <a:pt x="104" y="68"/>
                  </a:cubicBezTo>
                  <a:cubicBezTo>
                    <a:pt x="100" y="77"/>
                    <a:pt x="94" y="84"/>
                    <a:pt x="87" y="91"/>
                  </a:cubicBezTo>
                  <a:cubicBezTo>
                    <a:pt x="79" y="97"/>
                    <a:pt x="71" y="102"/>
                    <a:pt x="62" y="105"/>
                  </a:cubicBezTo>
                  <a:cubicBezTo>
                    <a:pt x="52" y="107"/>
                    <a:pt x="43" y="107"/>
                    <a:pt x="34" y="105"/>
                  </a:cubicBezTo>
                  <a:cubicBezTo>
                    <a:pt x="25" y="102"/>
                    <a:pt x="18" y="97"/>
                    <a:pt x="12" y="91"/>
                  </a:cubicBezTo>
                  <a:cubicBezTo>
                    <a:pt x="6" y="84"/>
                    <a:pt x="2" y="76"/>
                    <a:pt x="1" y="67"/>
                  </a:cubicBezTo>
                  <a:cubicBezTo>
                    <a:pt x="0" y="58"/>
                    <a:pt x="1" y="49"/>
                    <a:pt x="5" y="40"/>
                  </a:cubicBezTo>
                  <a:cubicBezTo>
                    <a:pt x="8" y="31"/>
                    <a:pt x="13" y="22"/>
                    <a:pt x="21" y="16"/>
                  </a:cubicBezTo>
                  <a:cubicBezTo>
                    <a:pt x="28" y="9"/>
                    <a:pt x="37" y="5"/>
                    <a:pt x="47" y="3"/>
                  </a:cubicBezTo>
                  <a:cubicBezTo>
                    <a:pt x="56" y="0"/>
                    <a:pt x="66" y="0"/>
                    <a:pt x="74" y="3"/>
                  </a:cubicBezTo>
                  <a:cubicBezTo>
                    <a:pt x="83" y="5"/>
                    <a:pt x="91" y="10"/>
                    <a:pt x="96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4"/>
            <p:cNvSpPr/>
            <p:nvPr/>
          </p:nvSpPr>
          <p:spPr>
            <a:xfrm rot="-2499804" flipH="1">
              <a:off x="4506253" y="4196746"/>
              <a:ext cx="56896" cy="55834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97" y="16"/>
                  </a:moveTo>
                  <a:cubicBezTo>
                    <a:pt x="102" y="23"/>
                    <a:pt x="105" y="31"/>
                    <a:pt x="107" y="40"/>
                  </a:cubicBezTo>
                  <a:cubicBezTo>
                    <a:pt x="108" y="49"/>
                    <a:pt x="107" y="58"/>
                    <a:pt x="104" y="67"/>
                  </a:cubicBezTo>
                  <a:cubicBezTo>
                    <a:pt x="100" y="76"/>
                    <a:pt x="94" y="84"/>
                    <a:pt x="87" y="91"/>
                  </a:cubicBezTo>
                  <a:cubicBezTo>
                    <a:pt x="79" y="97"/>
                    <a:pt x="71" y="102"/>
                    <a:pt x="62" y="104"/>
                  </a:cubicBezTo>
                  <a:cubicBezTo>
                    <a:pt x="53" y="106"/>
                    <a:pt x="42" y="106"/>
                    <a:pt x="34" y="104"/>
                  </a:cubicBezTo>
                  <a:cubicBezTo>
                    <a:pt x="25" y="101"/>
                    <a:pt x="18" y="97"/>
                    <a:pt x="12" y="90"/>
                  </a:cubicBezTo>
                  <a:cubicBezTo>
                    <a:pt x="6" y="83"/>
                    <a:pt x="3" y="75"/>
                    <a:pt x="1" y="66"/>
                  </a:cubicBezTo>
                  <a:cubicBezTo>
                    <a:pt x="0" y="57"/>
                    <a:pt x="1" y="48"/>
                    <a:pt x="5" y="39"/>
                  </a:cubicBezTo>
                  <a:cubicBezTo>
                    <a:pt x="8" y="30"/>
                    <a:pt x="14" y="21"/>
                    <a:pt x="22" y="15"/>
                  </a:cubicBezTo>
                  <a:cubicBezTo>
                    <a:pt x="29" y="8"/>
                    <a:pt x="38" y="4"/>
                    <a:pt x="47" y="2"/>
                  </a:cubicBezTo>
                  <a:cubicBezTo>
                    <a:pt x="56" y="0"/>
                    <a:pt x="66" y="0"/>
                    <a:pt x="75" y="2"/>
                  </a:cubicBezTo>
                  <a:cubicBezTo>
                    <a:pt x="83" y="5"/>
                    <a:pt x="91" y="10"/>
                    <a:pt x="97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4"/>
            <p:cNvSpPr/>
            <p:nvPr/>
          </p:nvSpPr>
          <p:spPr>
            <a:xfrm rot="-2499804" flipH="1">
              <a:off x="4507019" y="4309329"/>
              <a:ext cx="56896" cy="56365"/>
            </a:xfrm>
            <a:custGeom>
              <a:avLst/>
              <a:gdLst/>
              <a:ahLst/>
              <a:cxnLst/>
              <a:rect l="l" t="t" r="r" b="b"/>
              <a:pathLst>
                <a:path w="107" h="106" extrusionOk="0">
                  <a:moveTo>
                    <a:pt x="95" y="17"/>
                  </a:moveTo>
                  <a:cubicBezTo>
                    <a:pt x="101" y="23"/>
                    <a:pt x="105" y="32"/>
                    <a:pt x="106" y="41"/>
                  </a:cubicBezTo>
                  <a:cubicBezTo>
                    <a:pt x="108" y="50"/>
                    <a:pt x="106" y="59"/>
                    <a:pt x="102" y="68"/>
                  </a:cubicBezTo>
                  <a:cubicBezTo>
                    <a:pt x="99" y="77"/>
                    <a:pt x="93" y="84"/>
                    <a:pt x="85" y="91"/>
                  </a:cubicBezTo>
                  <a:cubicBezTo>
                    <a:pt x="78" y="97"/>
                    <a:pt x="70" y="103"/>
                    <a:pt x="61" y="105"/>
                  </a:cubicBezTo>
                  <a:cubicBezTo>
                    <a:pt x="52" y="107"/>
                    <a:pt x="41" y="107"/>
                    <a:pt x="33" y="105"/>
                  </a:cubicBezTo>
                  <a:cubicBezTo>
                    <a:pt x="24" y="102"/>
                    <a:pt x="16" y="97"/>
                    <a:pt x="11" y="91"/>
                  </a:cubicBezTo>
                  <a:cubicBezTo>
                    <a:pt x="5" y="84"/>
                    <a:pt x="2" y="76"/>
                    <a:pt x="1" y="67"/>
                  </a:cubicBezTo>
                  <a:cubicBezTo>
                    <a:pt x="-1" y="58"/>
                    <a:pt x="0" y="49"/>
                    <a:pt x="4" y="40"/>
                  </a:cubicBezTo>
                  <a:cubicBezTo>
                    <a:pt x="7" y="31"/>
                    <a:pt x="13" y="22"/>
                    <a:pt x="21" y="16"/>
                  </a:cubicBezTo>
                  <a:cubicBezTo>
                    <a:pt x="28" y="9"/>
                    <a:pt x="37" y="5"/>
                    <a:pt x="46" y="3"/>
                  </a:cubicBezTo>
                  <a:cubicBezTo>
                    <a:pt x="55" y="0"/>
                    <a:pt x="65" y="0"/>
                    <a:pt x="74" y="3"/>
                  </a:cubicBezTo>
                  <a:cubicBezTo>
                    <a:pt x="82" y="5"/>
                    <a:pt x="89" y="10"/>
                    <a:pt x="95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4"/>
            <p:cNvSpPr/>
            <p:nvPr/>
          </p:nvSpPr>
          <p:spPr>
            <a:xfrm rot="-2499804" flipH="1">
              <a:off x="4527606" y="4408455"/>
              <a:ext cx="56896" cy="56365"/>
            </a:xfrm>
            <a:custGeom>
              <a:avLst/>
              <a:gdLst/>
              <a:ahLst/>
              <a:cxnLst/>
              <a:rect l="l" t="t" r="r" b="b"/>
              <a:pathLst>
                <a:path w="107" h="106" extrusionOk="0">
                  <a:moveTo>
                    <a:pt x="95" y="17"/>
                  </a:moveTo>
                  <a:cubicBezTo>
                    <a:pt x="101" y="22"/>
                    <a:pt x="105" y="30"/>
                    <a:pt x="106" y="39"/>
                  </a:cubicBezTo>
                  <a:cubicBezTo>
                    <a:pt x="107" y="48"/>
                    <a:pt x="106" y="58"/>
                    <a:pt x="102" y="67"/>
                  </a:cubicBezTo>
                  <a:cubicBezTo>
                    <a:pt x="99" y="76"/>
                    <a:pt x="94" y="84"/>
                    <a:pt x="86" y="90"/>
                  </a:cubicBezTo>
                  <a:cubicBezTo>
                    <a:pt x="79" y="97"/>
                    <a:pt x="70" y="102"/>
                    <a:pt x="60" y="104"/>
                  </a:cubicBezTo>
                  <a:cubicBezTo>
                    <a:pt x="51" y="107"/>
                    <a:pt x="42" y="106"/>
                    <a:pt x="33" y="103"/>
                  </a:cubicBezTo>
                  <a:cubicBezTo>
                    <a:pt x="25" y="101"/>
                    <a:pt x="17" y="96"/>
                    <a:pt x="11" y="89"/>
                  </a:cubicBezTo>
                  <a:cubicBezTo>
                    <a:pt x="6" y="83"/>
                    <a:pt x="1" y="75"/>
                    <a:pt x="0" y="66"/>
                  </a:cubicBezTo>
                  <a:cubicBezTo>
                    <a:pt x="-1" y="57"/>
                    <a:pt x="0" y="48"/>
                    <a:pt x="3" y="38"/>
                  </a:cubicBezTo>
                  <a:cubicBezTo>
                    <a:pt x="7" y="29"/>
                    <a:pt x="13" y="22"/>
                    <a:pt x="20" y="16"/>
                  </a:cubicBezTo>
                  <a:cubicBezTo>
                    <a:pt x="27" y="9"/>
                    <a:pt x="36" y="5"/>
                    <a:pt x="45" y="2"/>
                  </a:cubicBezTo>
                  <a:cubicBezTo>
                    <a:pt x="55" y="0"/>
                    <a:pt x="64" y="0"/>
                    <a:pt x="73" y="3"/>
                  </a:cubicBezTo>
                  <a:cubicBezTo>
                    <a:pt x="82" y="5"/>
                    <a:pt x="89" y="10"/>
                    <a:pt x="95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4"/>
            <p:cNvSpPr/>
            <p:nvPr/>
          </p:nvSpPr>
          <p:spPr>
            <a:xfrm rot="-2499804" flipH="1">
              <a:off x="4528762" y="4508410"/>
              <a:ext cx="56896" cy="55834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96" y="15"/>
                  </a:moveTo>
                  <a:cubicBezTo>
                    <a:pt x="101" y="22"/>
                    <a:pt x="105" y="30"/>
                    <a:pt x="106" y="39"/>
                  </a:cubicBezTo>
                  <a:cubicBezTo>
                    <a:pt x="108" y="48"/>
                    <a:pt x="107" y="57"/>
                    <a:pt x="103" y="66"/>
                  </a:cubicBezTo>
                  <a:cubicBezTo>
                    <a:pt x="100" y="75"/>
                    <a:pt x="94" y="84"/>
                    <a:pt x="86" y="90"/>
                  </a:cubicBezTo>
                  <a:cubicBezTo>
                    <a:pt x="79" y="97"/>
                    <a:pt x="71" y="101"/>
                    <a:pt x="61" y="103"/>
                  </a:cubicBezTo>
                  <a:cubicBezTo>
                    <a:pt x="52" y="105"/>
                    <a:pt x="42" y="106"/>
                    <a:pt x="33" y="103"/>
                  </a:cubicBezTo>
                  <a:cubicBezTo>
                    <a:pt x="24" y="101"/>
                    <a:pt x="17" y="96"/>
                    <a:pt x="11" y="89"/>
                  </a:cubicBezTo>
                  <a:cubicBezTo>
                    <a:pt x="5" y="82"/>
                    <a:pt x="2" y="74"/>
                    <a:pt x="0" y="65"/>
                  </a:cubicBezTo>
                  <a:cubicBezTo>
                    <a:pt x="-1" y="56"/>
                    <a:pt x="1" y="47"/>
                    <a:pt x="4" y="38"/>
                  </a:cubicBezTo>
                  <a:cubicBezTo>
                    <a:pt x="8" y="29"/>
                    <a:pt x="13" y="21"/>
                    <a:pt x="20" y="14"/>
                  </a:cubicBezTo>
                  <a:cubicBezTo>
                    <a:pt x="28" y="8"/>
                    <a:pt x="37" y="3"/>
                    <a:pt x="46" y="1"/>
                  </a:cubicBezTo>
                  <a:cubicBezTo>
                    <a:pt x="55" y="-1"/>
                    <a:pt x="65" y="-1"/>
                    <a:pt x="73" y="1"/>
                  </a:cubicBezTo>
                  <a:cubicBezTo>
                    <a:pt x="82" y="4"/>
                    <a:pt x="90" y="9"/>
                    <a:pt x="9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4"/>
            <p:cNvSpPr/>
            <p:nvPr/>
          </p:nvSpPr>
          <p:spPr>
            <a:xfrm rot="-2499804" flipH="1">
              <a:off x="4529699" y="4608650"/>
              <a:ext cx="56896" cy="55834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95" y="15"/>
                  </a:moveTo>
                  <a:cubicBezTo>
                    <a:pt x="101" y="22"/>
                    <a:pt x="105" y="30"/>
                    <a:pt x="106" y="39"/>
                  </a:cubicBezTo>
                  <a:cubicBezTo>
                    <a:pt x="107" y="48"/>
                    <a:pt x="107" y="57"/>
                    <a:pt x="103" y="66"/>
                  </a:cubicBezTo>
                  <a:cubicBezTo>
                    <a:pt x="100" y="75"/>
                    <a:pt x="94" y="84"/>
                    <a:pt x="86" y="90"/>
                  </a:cubicBezTo>
                  <a:cubicBezTo>
                    <a:pt x="79" y="97"/>
                    <a:pt x="70" y="101"/>
                    <a:pt x="60" y="103"/>
                  </a:cubicBezTo>
                  <a:cubicBezTo>
                    <a:pt x="51" y="105"/>
                    <a:pt x="42" y="106"/>
                    <a:pt x="33" y="103"/>
                  </a:cubicBezTo>
                  <a:cubicBezTo>
                    <a:pt x="24" y="101"/>
                    <a:pt x="17" y="96"/>
                    <a:pt x="11" y="89"/>
                  </a:cubicBezTo>
                  <a:cubicBezTo>
                    <a:pt x="5" y="83"/>
                    <a:pt x="1" y="74"/>
                    <a:pt x="0" y="65"/>
                  </a:cubicBezTo>
                  <a:cubicBezTo>
                    <a:pt x="-1" y="56"/>
                    <a:pt x="0" y="47"/>
                    <a:pt x="3" y="38"/>
                  </a:cubicBezTo>
                  <a:cubicBezTo>
                    <a:pt x="7" y="29"/>
                    <a:pt x="13" y="21"/>
                    <a:pt x="20" y="14"/>
                  </a:cubicBezTo>
                  <a:cubicBezTo>
                    <a:pt x="27" y="8"/>
                    <a:pt x="36" y="3"/>
                    <a:pt x="46" y="1"/>
                  </a:cubicBezTo>
                  <a:cubicBezTo>
                    <a:pt x="55" y="-1"/>
                    <a:pt x="64" y="-1"/>
                    <a:pt x="73" y="1"/>
                  </a:cubicBezTo>
                  <a:cubicBezTo>
                    <a:pt x="82" y="4"/>
                    <a:pt x="89" y="8"/>
                    <a:pt x="95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4"/>
            <p:cNvSpPr/>
            <p:nvPr/>
          </p:nvSpPr>
          <p:spPr>
            <a:xfrm rot="-2499804" flipH="1">
              <a:off x="4530282" y="4708494"/>
              <a:ext cx="56896" cy="55834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95" y="15"/>
                  </a:moveTo>
                  <a:cubicBezTo>
                    <a:pt x="101" y="22"/>
                    <a:pt x="105" y="30"/>
                    <a:pt x="106" y="39"/>
                  </a:cubicBezTo>
                  <a:cubicBezTo>
                    <a:pt x="107" y="48"/>
                    <a:pt x="106" y="58"/>
                    <a:pt x="102" y="66"/>
                  </a:cubicBezTo>
                  <a:cubicBezTo>
                    <a:pt x="99" y="75"/>
                    <a:pt x="94" y="84"/>
                    <a:pt x="86" y="90"/>
                  </a:cubicBezTo>
                  <a:cubicBezTo>
                    <a:pt x="79" y="97"/>
                    <a:pt x="70" y="101"/>
                    <a:pt x="60" y="103"/>
                  </a:cubicBezTo>
                  <a:cubicBezTo>
                    <a:pt x="51" y="106"/>
                    <a:pt x="42" y="106"/>
                    <a:pt x="33" y="103"/>
                  </a:cubicBezTo>
                  <a:cubicBezTo>
                    <a:pt x="25" y="101"/>
                    <a:pt x="17" y="96"/>
                    <a:pt x="11" y="89"/>
                  </a:cubicBezTo>
                  <a:cubicBezTo>
                    <a:pt x="6" y="83"/>
                    <a:pt x="1" y="74"/>
                    <a:pt x="0" y="65"/>
                  </a:cubicBezTo>
                  <a:cubicBezTo>
                    <a:pt x="-1" y="57"/>
                    <a:pt x="0" y="47"/>
                    <a:pt x="3" y="38"/>
                  </a:cubicBezTo>
                  <a:cubicBezTo>
                    <a:pt x="7" y="29"/>
                    <a:pt x="13" y="22"/>
                    <a:pt x="20" y="15"/>
                  </a:cubicBezTo>
                  <a:cubicBezTo>
                    <a:pt x="27" y="9"/>
                    <a:pt x="36" y="4"/>
                    <a:pt x="45" y="1"/>
                  </a:cubicBezTo>
                  <a:cubicBezTo>
                    <a:pt x="55" y="-1"/>
                    <a:pt x="64" y="-1"/>
                    <a:pt x="73" y="2"/>
                  </a:cubicBezTo>
                  <a:cubicBezTo>
                    <a:pt x="82" y="4"/>
                    <a:pt x="89" y="9"/>
                    <a:pt x="95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4"/>
            <p:cNvSpPr/>
            <p:nvPr/>
          </p:nvSpPr>
          <p:spPr>
            <a:xfrm rot="-2499804" flipH="1">
              <a:off x="4532353" y="4910697"/>
              <a:ext cx="57428" cy="55834"/>
            </a:xfrm>
            <a:custGeom>
              <a:avLst/>
              <a:gdLst/>
              <a:ahLst/>
              <a:cxnLst/>
              <a:rect l="l" t="t" r="r" b="b"/>
              <a:pathLst>
                <a:path w="108" h="105" extrusionOk="0">
                  <a:moveTo>
                    <a:pt x="96" y="15"/>
                  </a:moveTo>
                  <a:cubicBezTo>
                    <a:pt x="102" y="22"/>
                    <a:pt x="106" y="30"/>
                    <a:pt x="107" y="39"/>
                  </a:cubicBezTo>
                  <a:cubicBezTo>
                    <a:pt x="109" y="48"/>
                    <a:pt x="107" y="57"/>
                    <a:pt x="103" y="66"/>
                  </a:cubicBezTo>
                  <a:cubicBezTo>
                    <a:pt x="100" y="75"/>
                    <a:pt x="95" y="84"/>
                    <a:pt x="87" y="90"/>
                  </a:cubicBezTo>
                  <a:cubicBezTo>
                    <a:pt x="80" y="97"/>
                    <a:pt x="70" y="101"/>
                    <a:pt x="61" y="103"/>
                  </a:cubicBezTo>
                  <a:cubicBezTo>
                    <a:pt x="52" y="105"/>
                    <a:pt x="43" y="106"/>
                    <a:pt x="34" y="103"/>
                  </a:cubicBezTo>
                  <a:cubicBezTo>
                    <a:pt x="26" y="101"/>
                    <a:pt x="17" y="96"/>
                    <a:pt x="11" y="89"/>
                  </a:cubicBezTo>
                  <a:cubicBezTo>
                    <a:pt x="6" y="82"/>
                    <a:pt x="2" y="74"/>
                    <a:pt x="1" y="65"/>
                  </a:cubicBezTo>
                  <a:cubicBezTo>
                    <a:pt x="-1" y="56"/>
                    <a:pt x="1" y="47"/>
                    <a:pt x="4" y="38"/>
                  </a:cubicBezTo>
                  <a:cubicBezTo>
                    <a:pt x="8" y="29"/>
                    <a:pt x="14" y="21"/>
                    <a:pt x="21" y="14"/>
                  </a:cubicBezTo>
                  <a:cubicBezTo>
                    <a:pt x="29" y="8"/>
                    <a:pt x="37" y="3"/>
                    <a:pt x="46" y="1"/>
                  </a:cubicBezTo>
                  <a:cubicBezTo>
                    <a:pt x="56" y="-1"/>
                    <a:pt x="65" y="-1"/>
                    <a:pt x="74" y="1"/>
                  </a:cubicBezTo>
                  <a:cubicBezTo>
                    <a:pt x="82" y="4"/>
                    <a:pt x="90" y="9"/>
                    <a:pt x="9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4"/>
            <p:cNvSpPr/>
            <p:nvPr/>
          </p:nvSpPr>
          <p:spPr>
            <a:xfrm rot="-2499804" flipH="1">
              <a:off x="4533577" y="5010297"/>
              <a:ext cx="56896" cy="56365"/>
            </a:xfrm>
            <a:custGeom>
              <a:avLst/>
              <a:gdLst/>
              <a:ahLst/>
              <a:cxnLst/>
              <a:rect l="l" t="t" r="r" b="b"/>
              <a:pathLst>
                <a:path w="107" h="106" extrusionOk="0">
                  <a:moveTo>
                    <a:pt x="95" y="16"/>
                  </a:moveTo>
                  <a:cubicBezTo>
                    <a:pt x="101" y="22"/>
                    <a:pt x="105" y="31"/>
                    <a:pt x="106" y="39"/>
                  </a:cubicBezTo>
                  <a:cubicBezTo>
                    <a:pt x="107" y="48"/>
                    <a:pt x="107" y="58"/>
                    <a:pt x="103" y="67"/>
                  </a:cubicBezTo>
                  <a:cubicBezTo>
                    <a:pt x="100" y="76"/>
                    <a:pt x="93" y="84"/>
                    <a:pt x="86" y="90"/>
                  </a:cubicBezTo>
                  <a:cubicBezTo>
                    <a:pt x="79" y="97"/>
                    <a:pt x="71" y="102"/>
                    <a:pt x="61" y="104"/>
                  </a:cubicBezTo>
                  <a:cubicBezTo>
                    <a:pt x="52" y="107"/>
                    <a:pt x="42" y="106"/>
                    <a:pt x="33" y="103"/>
                  </a:cubicBezTo>
                  <a:cubicBezTo>
                    <a:pt x="24" y="101"/>
                    <a:pt x="17" y="97"/>
                    <a:pt x="11" y="90"/>
                  </a:cubicBezTo>
                  <a:cubicBezTo>
                    <a:pt x="5" y="84"/>
                    <a:pt x="1" y="75"/>
                    <a:pt x="0" y="66"/>
                  </a:cubicBezTo>
                  <a:cubicBezTo>
                    <a:pt x="-1" y="57"/>
                    <a:pt x="1" y="48"/>
                    <a:pt x="4" y="39"/>
                  </a:cubicBezTo>
                  <a:cubicBezTo>
                    <a:pt x="8" y="31"/>
                    <a:pt x="13" y="21"/>
                    <a:pt x="20" y="15"/>
                  </a:cubicBezTo>
                  <a:cubicBezTo>
                    <a:pt x="28" y="9"/>
                    <a:pt x="36" y="4"/>
                    <a:pt x="46" y="2"/>
                  </a:cubicBezTo>
                  <a:cubicBezTo>
                    <a:pt x="55" y="-1"/>
                    <a:pt x="65" y="-1"/>
                    <a:pt x="73" y="2"/>
                  </a:cubicBezTo>
                  <a:cubicBezTo>
                    <a:pt x="82" y="4"/>
                    <a:pt x="90" y="9"/>
                    <a:pt x="95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4"/>
            <p:cNvSpPr/>
            <p:nvPr/>
          </p:nvSpPr>
          <p:spPr>
            <a:xfrm rot="-2499804" flipH="1">
              <a:off x="4534337" y="5110605"/>
              <a:ext cx="56896" cy="55834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95" y="15"/>
                  </a:moveTo>
                  <a:cubicBezTo>
                    <a:pt x="101" y="22"/>
                    <a:pt x="105" y="30"/>
                    <a:pt x="106" y="39"/>
                  </a:cubicBezTo>
                  <a:cubicBezTo>
                    <a:pt x="107" y="48"/>
                    <a:pt x="107" y="59"/>
                    <a:pt x="103" y="67"/>
                  </a:cubicBezTo>
                  <a:cubicBezTo>
                    <a:pt x="100" y="76"/>
                    <a:pt x="93" y="84"/>
                    <a:pt x="86" y="90"/>
                  </a:cubicBezTo>
                  <a:cubicBezTo>
                    <a:pt x="79" y="97"/>
                    <a:pt x="70" y="101"/>
                    <a:pt x="60" y="103"/>
                  </a:cubicBezTo>
                  <a:cubicBezTo>
                    <a:pt x="51" y="106"/>
                    <a:pt x="42" y="106"/>
                    <a:pt x="33" y="103"/>
                  </a:cubicBezTo>
                  <a:cubicBezTo>
                    <a:pt x="24" y="101"/>
                    <a:pt x="17" y="96"/>
                    <a:pt x="11" y="89"/>
                  </a:cubicBezTo>
                  <a:cubicBezTo>
                    <a:pt x="5" y="83"/>
                    <a:pt x="1" y="75"/>
                    <a:pt x="0" y="66"/>
                  </a:cubicBezTo>
                  <a:cubicBezTo>
                    <a:pt x="-1" y="57"/>
                    <a:pt x="0" y="47"/>
                    <a:pt x="3" y="38"/>
                  </a:cubicBezTo>
                  <a:cubicBezTo>
                    <a:pt x="7" y="29"/>
                    <a:pt x="13" y="22"/>
                    <a:pt x="20" y="15"/>
                  </a:cubicBezTo>
                  <a:cubicBezTo>
                    <a:pt x="28" y="9"/>
                    <a:pt x="36" y="4"/>
                    <a:pt x="46" y="1"/>
                  </a:cubicBezTo>
                  <a:cubicBezTo>
                    <a:pt x="55" y="-1"/>
                    <a:pt x="64" y="-1"/>
                    <a:pt x="73" y="2"/>
                  </a:cubicBezTo>
                  <a:cubicBezTo>
                    <a:pt x="82" y="4"/>
                    <a:pt x="89" y="9"/>
                    <a:pt x="95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4"/>
            <p:cNvSpPr/>
            <p:nvPr/>
          </p:nvSpPr>
          <p:spPr>
            <a:xfrm rot="-2499804" flipH="1">
              <a:off x="4536253" y="5310335"/>
              <a:ext cx="56896" cy="55834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95" y="15"/>
                  </a:moveTo>
                  <a:cubicBezTo>
                    <a:pt x="101" y="22"/>
                    <a:pt x="105" y="30"/>
                    <a:pt x="106" y="39"/>
                  </a:cubicBezTo>
                  <a:cubicBezTo>
                    <a:pt x="107" y="48"/>
                    <a:pt x="107" y="59"/>
                    <a:pt x="103" y="67"/>
                  </a:cubicBezTo>
                  <a:cubicBezTo>
                    <a:pt x="100" y="76"/>
                    <a:pt x="93" y="84"/>
                    <a:pt x="86" y="90"/>
                  </a:cubicBezTo>
                  <a:cubicBezTo>
                    <a:pt x="79" y="97"/>
                    <a:pt x="71" y="101"/>
                    <a:pt x="61" y="103"/>
                  </a:cubicBezTo>
                  <a:cubicBezTo>
                    <a:pt x="52" y="106"/>
                    <a:pt x="42" y="106"/>
                    <a:pt x="33" y="103"/>
                  </a:cubicBezTo>
                  <a:cubicBezTo>
                    <a:pt x="24" y="101"/>
                    <a:pt x="17" y="96"/>
                    <a:pt x="11" y="89"/>
                  </a:cubicBezTo>
                  <a:cubicBezTo>
                    <a:pt x="5" y="83"/>
                    <a:pt x="1" y="75"/>
                    <a:pt x="0" y="66"/>
                  </a:cubicBezTo>
                  <a:cubicBezTo>
                    <a:pt x="-1" y="57"/>
                    <a:pt x="1" y="47"/>
                    <a:pt x="4" y="38"/>
                  </a:cubicBezTo>
                  <a:cubicBezTo>
                    <a:pt x="8" y="29"/>
                    <a:pt x="13" y="22"/>
                    <a:pt x="20" y="15"/>
                  </a:cubicBezTo>
                  <a:cubicBezTo>
                    <a:pt x="28" y="9"/>
                    <a:pt x="36" y="4"/>
                    <a:pt x="46" y="1"/>
                  </a:cubicBezTo>
                  <a:cubicBezTo>
                    <a:pt x="55" y="-1"/>
                    <a:pt x="65" y="-1"/>
                    <a:pt x="73" y="2"/>
                  </a:cubicBezTo>
                  <a:cubicBezTo>
                    <a:pt x="82" y="4"/>
                    <a:pt x="90" y="9"/>
                    <a:pt x="95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4"/>
            <p:cNvSpPr/>
            <p:nvPr/>
          </p:nvSpPr>
          <p:spPr>
            <a:xfrm rot="-2499804" flipH="1">
              <a:off x="4486749" y="5811781"/>
              <a:ext cx="163777" cy="158461"/>
            </a:xfrm>
            <a:custGeom>
              <a:avLst/>
              <a:gdLst/>
              <a:ahLst/>
              <a:cxnLst/>
              <a:rect l="l" t="t" r="r" b="b"/>
              <a:pathLst>
                <a:path w="308" h="298" extrusionOk="0">
                  <a:moveTo>
                    <a:pt x="196" y="4"/>
                  </a:moveTo>
                  <a:lnTo>
                    <a:pt x="4" y="171"/>
                  </a:lnTo>
                  <a:lnTo>
                    <a:pt x="4" y="171"/>
                  </a:lnTo>
                  <a:cubicBezTo>
                    <a:pt x="3" y="172"/>
                    <a:pt x="2" y="173"/>
                    <a:pt x="1" y="175"/>
                  </a:cubicBezTo>
                  <a:cubicBezTo>
                    <a:pt x="0" y="177"/>
                    <a:pt x="0" y="179"/>
                    <a:pt x="0" y="181"/>
                  </a:cubicBezTo>
                  <a:cubicBezTo>
                    <a:pt x="0" y="183"/>
                    <a:pt x="-1" y="186"/>
                    <a:pt x="1" y="188"/>
                  </a:cubicBezTo>
                  <a:cubicBezTo>
                    <a:pt x="2" y="189"/>
                    <a:pt x="2" y="189"/>
                    <a:pt x="2" y="189"/>
                  </a:cubicBezTo>
                  <a:lnTo>
                    <a:pt x="94" y="295"/>
                  </a:lnTo>
                  <a:lnTo>
                    <a:pt x="94" y="295"/>
                  </a:lnTo>
                  <a:cubicBezTo>
                    <a:pt x="95" y="296"/>
                    <a:pt x="96" y="296"/>
                    <a:pt x="97" y="297"/>
                  </a:cubicBezTo>
                  <a:cubicBezTo>
                    <a:pt x="98" y="298"/>
                    <a:pt x="99" y="298"/>
                    <a:pt x="100" y="298"/>
                  </a:cubicBezTo>
                  <a:lnTo>
                    <a:pt x="103" y="298"/>
                  </a:lnTo>
                  <a:cubicBezTo>
                    <a:pt x="105" y="298"/>
                    <a:pt x="108" y="298"/>
                    <a:pt x="109" y="297"/>
                  </a:cubicBezTo>
                  <a:cubicBezTo>
                    <a:pt x="110" y="296"/>
                    <a:pt x="111" y="296"/>
                    <a:pt x="112" y="295"/>
                  </a:cubicBezTo>
                  <a:lnTo>
                    <a:pt x="303" y="127"/>
                  </a:lnTo>
                  <a:lnTo>
                    <a:pt x="303" y="127"/>
                  </a:lnTo>
                  <a:cubicBezTo>
                    <a:pt x="304" y="126"/>
                    <a:pt x="306" y="125"/>
                    <a:pt x="306" y="124"/>
                  </a:cubicBezTo>
                  <a:cubicBezTo>
                    <a:pt x="307" y="122"/>
                    <a:pt x="308" y="120"/>
                    <a:pt x="308" y="117"/>
                  </a:cubicBezTo>
                  <a:cubicBezTo>
                    <a:pt x="308" y="115"/>
                    <a:pt x="307" y="113"/>
                    <a:pt x="306" y="111"/>
                  </a:cubicBezTo>
                  <a:cubicBezTo>
                    <a:pt x="306" y="111"/>
                    <a:pt x="306" y="110"/>
                    <a:pt x="305" y="110"/>
                  </a:cubicBezTo>
                  <a:lnTo>
                    <a:pt x="213" y="4"/>
                  </a:lnTo>
                  <a:lnTo>
                    <a:pt x="213" y="4"/>
                  </a:lnTo>
                  <a:cubicBezTo>
                    <a:pt x="213" y="3"/>
                    <a:pt x="212" y="2"/>
                    <a:pt x="211" y="2"/>
                  </a:cubicBezTo>
                  <a:cubicBezTo>
                    <a:pt x="209" y="1"/>
                    <a:pt x="207" y="0"/>
                    <a:pt x="204" y="0"/>
                  </a:cubicBezTo>
                  <a:cubicBezTo>
                    <a:pt x="202" y="0"/>
                    <a:pt x="200" y="1"/>
                    <a:pt x="198" y="2"/>
                  </a:cubicBezTo>
                  <a:cubicBezTo>
                    <a:pt x="197" y="2"/>
                    <a:pt x="196" y="3"/>
                    <a:pt x="196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4"/>
            <p:cNvSpPr/>
            <p:nvPr/>
          </p:nvSpPr>
          <p:spPr>
            <a:xfrm rot="-2499804" flipH="1">
              <a:off x="4511189" y="5460392"/>
              <a:ext cx="112729" cy="103691"/>
            </a:xfrm>
            <a:custGeom>
              <a:avLst/>
              <a:gdLst/>
              <a:ahLst/>
              <a:cxnLst/>
              <a:rect l="l" t="t" r="r" b="b"/>
              <a:pathLst>
                <a:path w="212" h="195" extrusionOk="0">
                  <a:moveTo>
                    <a:pt x="187" y="0"/>
                  </a:moveTo>
                  <a:lnTo>
                    <a:pt x="187" y="0"/>
                  </a:lnTo>
                  <a:cubicBezTo>
                    <a:pt x="157" y="20"/>
                    <a:pt x="128" y="43"/>
                    <a:pt x="100" y="67"/>
                  </a:cubicBezTo>
                  <a:lnTo>
                    <a:pt x="100" y="67"/>
                  </a:lnTo>
                  <a:cubicBezTo>
                    <a:pt x="64" y="98"/>
                    <a:pt x="31" y="132"/>
                    <a:pt x="0" y="168"/>
                  </a:cubicBezTo>
                  <a:lnTo>
                    <a:pt x="26" y="195"/>
                  </a:lnTo>
                  <a:lnTo>
                    <a:pt x="26" y="195"/>
                  </a:lnTo>
                  <a:cubicBezTo>
                    <a:pt x="57" y="159"/>
                    <a:pt x="90" y="126"/>
                    <a:pt x="125" y="95"/>
                  </a:cubicBezTo>
                  <a:lnTo>
                    <a:pt x="125" y="95"/>
                  </a:lnTo>
                  <a:cubicBezTo>
                    <a:pt x="153" y="71"/>
                    <a:pt x="182" y="49"/>
                    <a:pt x="212" y="28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25200" rIns="90000" bIns="25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4"/>
            <p:cNvSpPr/>
            <p:nvPr/>
          </p:nvSpPr>
          <p:spPr>
            <a:xfrm rot="-2499804" flipH="1">
              <a:off x="4481585" y="4766795"/>
              <a:ext cx="160054" cy="150485"/>
            </a:xfrm>
            <a:custGeom>
              <a:avLst/>
              <a:gdLst/>
              <a:ahLst/>
              <a:cxnLst/>
              <a:rect l="l" t="t" r="r" b="b"/>
              <a:pathLst>
                <a:path w="301" h="283" extrusionOk="0">
                  <a:moveTo>
                    <a:pt x="243" y="0"/>
                  </a:moveTo>
                  <a:lnTo>
                    <a:pt x="243" y="0"/>
                  </a:lnTo>
                  <a:cubicBezTo>
                    <a:pt x="202" y="28"/>
                    <a:pt x="162" y="60"/>
                    <a:pt x="124" y="93"/>
                  </a:cubicBezTo>
                  <a:lnTo>
                    <a:pt x="124" y="93"/>
                  </a:lnTo>
                  <a:cubicBezTo>
                    <a:pt x="80" y="131"/>
                    <a:pt x="38" y="172"/>
                    <a:pt x="0" y="216"/>
                  </a:cubicBezTo>
                  <a:lnTo>
                    <a:pt x="63" y="283"/>
                  </a:lnTo>
                  <a:lnTo>
                    <a:pt x="63" y="283"/>
                  </a:lnTo>
                  <a:cubicBezTo>
                    <a:pt x="100" y="239"/>
                    <a:pt x="141" y="199"/>
                    <a:pt x="184" y="161"/>
                  </a:cubicBezTo>
                  <a:lnTo>
                    <a:pt x="184" y="161"/>
                  </a:lnTo>
                  <a:cubicBezTo>
                    <a:pt x="221" y="129"/>
                    <a:pt x="260" y="99"/>
                    <a:pt x="301" y="7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4"/>
            <p:cNvSpPr/>
            <p:nvPr/>
          </p:nvSpPr>
          <p:spPr>
            <a:xfrm rot="-2499804" flipH="1">
              <a:off x="4418717" y="3503110"/>
              <a:ext cx="262149" cy="233970"/>
            </a:xfrm>
            <a:custGeom>
              <a:avLst/>
              <a:gdLst/>
              <a:ahLst/>
              <a:cxnLst/>
              <a:rect l="l" t="t" r="r" b="b"/>
              <a:pathLst>
                <a:path w="493" h="440" extrusionOk="0">
                  <a:moveTo>
                    <a:pt x="472" y="0"/>
                  </a:moveTo>
                  <a:lnTo>
                    <a:pt x="472" y="0"/>
                  </a:lnTo>
                  <a:cubicBezTo>
                    <a:pt x="382" y="53"/>
                    <a:pt x="298" y="114"/>
                    <a:pt x="221" y="184"/>
                  </a:cubicBezTo>
                  <a:lnTo>
                    <a:pt x="221" y="184"/>
                  </a:lnTo>
                  <a:cubicBezTo>
                    <a:pt x="139" y="252"/>
                    <a:pt x="65" y="329"/>
                    <a:pt x="0" y="414"/>
                  </a:cubicBezTo>
                  <a:lnTo>
                    <a:pt x="28" y="440"/>
                  </a:lnTo>
                  <a:lnTo>
                    <a:pt x="28" y="440"/>
                  </a:lnTo>
                  <a:cubicBezTo>
                    <a:pt x="92" y="356"/>
                    <a:pt x="165" y="280"/>
                    <a:pt x="246" y="213"/>
                  </a:cubicBezTo>
                  <a:lnTo>
                    <a:pt x="246" y="213"/>
                  </a:lnTo>
                  <a:cubicBezTo>
                    <a:pt x="322" y="144"/>
                    <a:pt x="404" y="83"/>
                    <a:pt x="493" y="32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4"/>
            <p:cNvSpPr/>
            <p:nvPr/>
          </p:nvSpPr>
          <p:spPr>
            <a:xfrm rot="-2499804" flipH="1">
              <a:off x="4510871" y="5826954"/>
              <a:ext cx="115388" cy="104755"/>
            </a:xfrm>
            <a:custGeom>
              <a:avLst/>
              <a:gdLst/>
              <a:ahLst/>
              <a:cxnLst/>
              <a:rect l="l" t="t" r="r" b="b"/>
              <a:pathLst>
                <a:path w="217" h="197" extrusionOk="0">
                  <a:moveTo>
                    <a:pt x="217" y="10"/>
                  </a:moveTo>
                  <a:lnTo>
                    <a:pt x="209" y="0"/>
                  </a:lnTo>
                  <a:lnTo>
                    <a:pt x="209" y="0"/>
                  </a:lnTo>
                  <a:cubicBezTo>
                    <a:pt x="173" y="23"/>
                    <a:pt x="139" y="49"/>
                    <a:pt x="106" y="76"/>
                  </a:cubicBezTo>
                  <a:lnTo>
                    <a:pt x="106" y="76"/>
                  </a:lnTo>
                  <a:cubicBezTo>
                    <a:pt x="69" y="111"/>
                    <a:pt x="33" y="148"/>
                    <a:pt x="0" y="187"/>
                  </a:cubicBezTo>
                  <a:lnTo>
                    <a:pt x="9" y="197"/>
                  </a:lnTo>
                  <a:lnTo>
                    <a:pt x="9" y="197"/>
                  </a:lnTo>
                  <a:cubicBezTo>
                    <a:pt x="10" y="196"/>
                    <a:pt x="10" y="196"/>
                    <a:pt x="10" y="195"/>
                  </a:cubicBezTo>
                  <a:cubicBezTo>
                    <a:pt x="13" y="191"/>
                    <a:pt x="15" y="188"/>
                    <a:pt x="18" y="185"/>
                  </a:cubicBezTo>
                  <a:lnTo>
                    <a:pt x="18" y="185"/>
                  </a:lnTo>
                  <a:cubicBezTo>
                    <a:pt x="64" y="134"/>
                    <a:pt x="116" y="87"/>
                    <a:pt x="171" y="46"/>
                  </a:cubicBezTo>
                  <a:cubicBezTo>
                    <a:pt x="185" y="34"/>
                    <a:pt x="201" y="21"/>
                    <a:pt x="217" y="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25900" rIns="90000" bIns="25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4" name="Google Shape;664;p34"/>
          <p:cNvGrpSpPr/>
          <p:nvPr/>
        </p:nvGrpSpPr>
        <p:grpSpPr>
          <a:xfrm rot="-1334116">
            <a:off x="-380667" y="2540830"/>
            <a:ext cx="3719106" cy="3827162"/>
            <a:chOff x="3011743" y="2793465"/>
            <a:chExt cx="3120509" cy="3211172"/>
          </a:xfrm>
        </p:grpSpPr>
        <p:sp>
          <p:nvSpPr>
            <p:cNvPr id="665" name="Google Shape;665;p34"/>
            <p:cNvSpPr/>
            <p:nvPr/>
          </p:nvSpPr>
          <p:spPr>
            <a:xfrm rot="-2499804" flipH="1">
              <a:off x="3522072" y="3196180"/>
              <a:ext cx="2099851" cy="2334380"/>
            </a:xfrm>
            <a:custGeom>
              <a:avLst/>
              <a:gdLst/>
              <a:ahLst/>
              <a:cxnLst/>
              <a:rect l="l" t="t" r="r" b="b"/>
              <a:pathLst>
                <a:path w="3949" h="4390" extrusionOk="0">
                  <a:moveTo>
                    <a:pt x="344" y="283"/>
                  </a:moveTo>
                  <a:cubicBezTo>
                    <a:pt x="56" y="536"/>
                    <a:pt x="7" y="664"/>
                    <a:pt x="0" y="711"/>
                  </a:cubicBezTo>
                  <a:lnTo>
                    <a:pt x="0" y="733"/>
                  </a:lnTo>
                  <a:cubicBezTo>
                    <a:pt x="453" y="738"/>
                    <a:pt x="2773" y="3270"/>
                    <a:pt x="3777" y="4390"/>
                  </a:cubicBezTo>
                  <a:cubicBezTo>
                    <a:pt x="3820" y="4346"/>
                    <a:pt x="3866" y="4305"/>
                    <a:pt x="3916" y="4268"/>
                  </a:cubicBezTo>
                  <a:cubicBezTo>
                    <a:pt x="3927" y="4259"/>
                    <a:pt x="3938" y="4250"/>
                    <a:pt x="3949" y="4242"/>
                  </a:cubicBezTo>
                  <a:cubicBezTo>
                    <a:pt x="2976" y="3094"/>
                    <a:pt x="780" y="454"/>
                    <a:pt x="836" y="3"/>
                  </a:cubicBezTo>
                  <a:cubicBezTo>
                    <a:pt x="836" y="3"/>
                    <a:pt x="831" y="0"/>
                    <a:pt x="818" y="0"/>
                  </a:cubicBezTo>
                  <a:lnTo>
                    <a:pt x="810" y="0"/>
                  </a:lnTo>
                  <a:cubicBezTo>
                    <a:pt x="759" y="2"/>
                    <a:pt x="625" y="37"/>
                    <a:pt x="344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4"/>
            <p:cNvSpPr/>
            <p:nvPr/>
          </p:nvSpPr>
          <p:spPr>
            <a:xfrm rot="-2499804" flipH="1">
              <a:off x="4501595" y="3740364"/>
              <a:ext cx="56896" cy="55834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96" y="16"/>
                  </a:moveTo>
                  <a:cubicBezTo>
                    <a:pt x="102" y="23"/>
                    <a:pt x="105" y="31"/>
                    <a:pt x="107" y="40"/>
                  </a:cubicBezTo>
                  <a:cubicBezTo>
                    <a:pt x="108" y="49"/>
                    <a:pt x="106" y="58"/>
                    <a:pt x="103" y="67"/>
                  </a:cubicBezTo>
                  <a:cubicBezTo>
                    <a:pt x="99" y="76"/>
                    <a:pt x="94" y="84"/>
                    <a:pt x="87" y="91"/>
                  </a:cubicBezTo>
                  <a:cubicBezTo>
                    <a:pt x="79" y="97"/>
                    <a:pt x="70" y="102"/>
                    <a:pt x="61" y="104"/>
                  </a:cubicBezTo>
                  <a:cubicBezTo>
                    <a:pt x="52" y="106"/>
                    <a:pt x="42" y="106"/>
                    <a:pt x="34" y="104"/>
                  </a:cubicBezTo>
                  <a:cubicBezTo>
                    <a:pt x="25" y="101"/>
                    <a:pt x="16" y="97"/>
                    <a:pt x="11" y="90"/>
                  </a:cubicBezTo>
                  <a:cubicBezTo>
                    <a:pt x="5" y="83"/>
                    <a:pt x="2" y="75"/>
                    <a:pt x="1" y="66"/>
                  </a:cubicBezTo>
                  <a:cubicBezTo>
                    <a:pt x="-1" y="57"/>
                    <a:pt x="0" y="48"/>
                    <a:pt x="4" y="39"/>
                  </a:cubicBezTo>
                  <a:cubicBezTo>
                    <a:pt x="7" y="30"/>
                    <a:pt x="13" y="21"/>
                    <a:pt x="21" y="15"/>
                  </a:cubicBezTo>
                  <a:cubicBezTo>
                    <a:pt x="28" y="8"/>
                    <a:pt x="37" y="4"/>
                    <a:pt x="46" y="2"/>
                  </a:cubicBezTo>
                  <a:cubicBezTo>
                    <a:pt x="56" y="0"/>
                    <a:pt x="65" y="0"/>
                    <a:pt x="74" y="2"/>
                  </a:cubicBezTo>
                  <a:cubicBezTo>
                    <a:pt x="82" y="5"/>
                    <a:pt x="90" y="10"/>
                    <a:pt x="96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4"/>
            <p:cNvSpPr/>
            <p:nvPr/>
          </p:nvSpPr>
          <p:spPr>
            <a:xfrm rot="-2499804" flipH="1">
              <a:off x="4504715" y="4045170"/>
              <a:ext cx="56896" cy="56365"/>
            </a:xfrm>
            <a:custGeom>
              <a:avLst/>
              <a:gdLst/>
              <a:ahLst/>
              <a:cxnLst/>
              <a:rect l="l" t="t" r="r" b="b"/>
              <a:pathLst>
                <a:path w="107" h="106" extrusionOk="0">
                  <a:moveTo>
                    <a:pt x="96" y="17"/>
                  </a:moveTo>
                  <a:cubicBezTo>
                    <a:pt x="102" y="23"/>
                    <a:pt x="105" y="32"/>
                    <a:pt x="107" y="41"/>
                  </a:cubicBezTo>
                  <a:cubicBezTo>
                    <a:pt x="108" y="50"/>
                    <a:pt x="107" y="59"/>
                    <a:pt x="104" y="68"/>
                  </a:cubicBezTo>
                  <a:cubicBezTo>
                    <a:pt x="100" y="77"/>
                    <a:pt x="94" y="84"/>
                    <a:pt x="87" y="91"/>
                  </a:cubicBezTo>
                  <a:cubicBezTo>
                    <a:pt x="79" y="97"/>
                    <a:pt x="71" y="102"/>
                    <a:pt x="62" y="105"/>
                  </a:cubicBezTo>
                  <a:cubicBezTo>
                    <a:pt x="52" y="107"/>
                    <a:pt x="43" y="107"/>
                    <a:pt x="34" y="105"/>
                  </a:cubicBezTo>
                  <a:cubicBezTo>
                    <a:pt x="25" y="102"/>
                    <a:pt x="18" y="97"/>
                    <a:pt x="12" y="91"/>
                  </a:cubicBezTo>
                  <a:cubicBezTo>
                    <a:pt x="6" y="84"/>
                    <a:pt x="2" y="76"/>
                    <a:pt x="1" y="67"/>
                  </a:cubicBezTo>
                  <a:cubicBezTo>
                    <a:pt x="0" y="58"/>
                    <a:pt x="1" y="49"/>
                    <a:pt x="5" y="40"/>
                  </a:cubicBezTo>
                  <a:cubicBezTo>
                    <a:pt x="8" y="31"/>
                    <a:pt x="13" y="22"/>
                    <a:pt x="21" y="16"/>
                  </a:cubicBezTo>
                  <a:cubicBezTo>
                    <a:pt x="28" y="9"/>
                    <a:pt x="37" y="5"/>
                    <a:pt x="47" y="3"/>
                  </a:cubicBezTo>
                  <a:cubicBezTo>
                    <a:pt x="56" y="0"/>
                    <a:pt x="66" y="0"/>
                    <a:pt x="74" y="3"/>
                  </a:cubicBezTo>
                  <a:cubicBezTo>
                    <a:pt x="83" y="5"/>
                    <a:pt x="91" y="10"/>
                    <a:pt x="96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4"/>
            <p:cNvSpPr/>
            <p:nvPr/>
          </p:nvSpPr>
          <p:spPr>
            <a:xfrm rot="-2499804" flipH="1">
              <a:off x="4506253" y="4196746"/>
              <a:ext cx="56896" cy="55834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97" y="16"/>
                  </a:moveTo>
                  <a:cubicBezTo>
                    <a:pt x="102" y="23"/>
                    <a:pt x="105" y="31"/>
                    <a:pt x="107" y="40"/>
                  </a:cubicBezTo>
                  <a:cubicBezTo>
                    <a:pt x="108" y="49"/>
                    <a:pt x="107" y="58"/>
                    <a:pt x="104" y="67"/>
                  </a:cubicBezTo>
                  <a:cubicBezTo>
                    <a:pt x="100" y="76"/>
                    <a:pt x="94" y="84"/>
                    <a:pt x="87" y="91"/>
                  </a:cubicBezTo>
                  <a:cubicBezTo>
                    <a:pt x="79" y="97"/>
                    <a:pt x="71" y="102"/>
                    <a:pt x="62" y="104"/>
                  </a:cubicBezTo>
                  <a:cubicBezTo>
                    <a:pt x="53" y="106"/>
                    <a:pt x="42" y="106"/>
                    <a:pt x="34" y="104"/>
                  </a:cubicBezTo>
                  <a:cubicBezTo>
                    <a:pt x="25" y="101"/>
                    <a:pt x="18" y="97"/>
                    <a:pt x="12" y="90"/>
                  </a:cubicBezTo>
                  <a:cubicBezTo>
                    <a:pt x="6" y="83"/>
                    <a:pt x="3" y="75"/>
                    <a:pt x="1" y="66"/>
                  </a:cubicBezTo>
                  <a:cubicBezTo>
                    <a:pt x="0" y="57"/>
                    <a:pt x="1" y="48"/>
                    <a:pt x="5" y="39"/>
                  </a:cubicBezTo>
                  <a:cubicBezTo>
                    <a:pt x="8" y="30"/>
                    <a:pt x="14" y="21"/>
                    <a:pt x="22" y="15"/>
                  </a:cubicBezTo>
                  <a:cubicBezTo>
                    <a:pt x="29" y="8"/>
                    <a:pt x="38" y="4"/>
                    <a:pt x="47" y="2"/>
                  </a:cubicBezTo>
                  <a:cubicBezTo>
                    <a:pt x="56" y="0"/>
                    <a:pt x="66" y="0"/>
                    <a:pt x="75" y="2"/>
                  </a:cubicBezTo>
                  <a:cubicBezTo>
                    <a:pt x="83" y="5"/>
                    <a:pt x="91" y="10"/>
                    <a:pt x="97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4"/>
            <p:cNvSpPr/>
            <p:nvPr/>
          </p:nvSpPr>
          <p:spPr>
            <a:xfrm rot="-2499804" flipH="1">
              <a:off x="4507019" y="4309329"/>
              <a:ext cx="56896" cy="56365"/>
            </a:xfrm>
            <a:custGeom>
              <a:avLst/>
              <a:gdLst/>
              <a:ahLst/>
              <a:cxnLst/>
              <a:rect l="l" t="t" r="r" b="b"/>
              <a:pathLst>
                <a:path w="107" h="106" extrusionOk="0">
                  <a:moveTo>
                    <a:pt x="95" y="17"/>
                  </a:moveTo>
                  <a:cubicBezTo>
                    <a:pt x="101" y="23"/>
                    <a:pt x="105" y="32"/>
                    <a:pt x="106" y="41"/>
                  </a:cubicBezTo>
                  <a:cubicBezTo>
                    <a:pt x="108" y="50"/>
                    <a:pt x="106" y="59"/>
                    <a:pt x="102" y="68"/>
                  </a:cubicBezTo>
                  <a:cubicBezTo>
                    <a:pt x="99" y="77"/>
                    <a:pt x="93" y="84"/>
                    <a:pt x="85" y="91"/>
                  </a:cubicBezTo>
                  <a:cubicBezTo>
                    <a:pt x="78" y="97"/>
                    <a:pt x="70" y="103"/>
                    <a:pt x="61" y="105"/>
                  </a:cubicBezTo>
                  <a:cubicBezTo>
                    <a:pt x="52" y="107"/>
                    <a:pt x="41" y="107"/>
                    <a:pt x="33" y="105"/>
                  </a:cubicBezTo>
                  <a:cubicBezTo>
                    <a:pt x="24" y="102"/>
                    <a:pt x="16" y="97"/>
                    <a:pt x="11" y="91"/>
                  </a:cubicBezTo>
                  <a:cubicBezTo>
                    <a:pt x="5" y="84"/>
                    <a:pt x="2" y="76"/>
                    <a:pt x="1" y="67"/>
                  </a:cubicBezTo>
                  <a:cubicBezTo>
                    <a:pt x="-1" y="58"/>
                    <a:pt x="0" y="49"/>
                    <a:pt x="4" y="40"/>
                  </a:cubicBezTo>
                  <a:cubicBezTo>
                    <a:pt x="7" y="31"/>
                    <a:pt x="13" y="22"/>
                    <a:pt x="21" y="16"/>
                  </a:cubicBezTo>
                  <a:cubicBezTo>
                    <a:pt x="28" y="9"/>
                    <a:pt x="37" y="5"/>
                    <a:pt x="46" y="3"/>
                  </a:cubicBezTo>
                  <a:cubicBezTo>
                    <a:pt x="55" y="0"/>
                    <a:pt x="65" y="0"/>
                    <a:pt x="74" y="3"/>
                  </a:cubicBezTo>
                  <a:cubicBezTo>
                    <a:pt x="82" y="5"/>
                    <a:pt x="89" y="10"/>
                    <a:pt x="95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4"/>
            <p:cNvSpPr/>
            <p:nvPr/>
          </p:nvSpPr>
          <p:spPr>
            <a:xfrm rot="-2499804" flipH="1">
              <a:off x="4527606" y="4408455"/>
              <a:ext cx="56896" cy="56365"/>
            </a:xfrm>
            <a:custGeom>
              <a:avLst/>
              <a:gdLst/>
              <a:ahLst/>
              <a:cxnLst/>
              <a:rect l="l" t="t" r="r" b="b"/>
              <a:pathLst>
                <a:path w="107" h="106" extrusionOk="0">
                  <a:moveTo>
                    <a:pt x="95" y="17"/>
                  </a:moveTo>
                  <a:cubicBezTo>
                    <a:pt x="101" y="22"/>
                    <a:pt x="105" y="30"/>
                    <a:pt x="106" y="39"/>
                  </a:cubicBezTo>
                  <a:cubicBezTo>
                    <a:pt x="107" y="48"/>
                    <a:pt x="106" y="58"/>
                    <a:pt x="102" y="67"/>
                  </a:cubicBezTo>
                  <a:cubicBezTo>
                    <a:pt x="99" y="76"/>
                    <a:pt x="94" y="84"/>
                    <a:pt x="86" y="90"/>
                  </a:cubicBezTo>
                  <a:cubicBezTo>
                    <a:pt x="79" y="97"/>
                    <a:pt x="70" y="102"/>
                    <a:pt x="60" y="104"/>
                  </a:cubicBezTo>
                  <a:cubicBezTo>
                    <a:pt x="51" y="107"/>
                    <a:pt x="42" y="106"/>
                    <a:pt x="33" y="103"/>
                  </a:cubicBezTo>
                  <a:cubicBezTo>
                    <a:pt x="25" y="101"/>
                    <a:pt x="17" y="96"/>
                    <a:pt x="11" y="89"/>
                  </a:cubicBezTo>
                  <a:cubicBezTo>
                    <a:pt x="6" y="83"/>
                    <a:pt x="1" y="75"/>
                    <a:pt x="0" y="66"/>
                  </a:cubicBezTo>
                  <a:cubicBezTo>
                    <a:pt x="-1" y="57"/>
                    <a:pt x="0" y="48"/>
                    <a:pt x="3" y="38"/>
                  </a:cubicBezTo>
                  <a:cubicBezTo>
                    <a:pt x="7" y="29"/>
                    <a:pt x="13" y="22"/>
                    <a:pt x="20" y="16"/>
                  </a:cubicBezTo>
                  <a:cubicBezTo>
                    <a:pt x="27" y="9"/>
                    <a:pt x="36" y="5"/>
                    <a:pt x="45" y="2"/>
                  </a:cubicBezTo>
                  <a:cubicBezTo>
                    <a:pt x="55" y="0"/>
                    <a:pt x="64" y="0"/>
                    <a:pt x="73" y="3"/>
                  </a:cubicBezTo>
                  <a:cubicBezTo>
                    <a:pt x="82" y="5"/>
                    <a:pt x="89" y="10"/>
                    <a:pt x="95" y="1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4"/>
            <p:cNvSpPr/>
            <p:nvPr/>
          </p:nvSpPr>
          <p:spPr>
            <a:xfrm rot="-2499804" flipH="1">
              <a:off x="4528762" y="4508410"/>
              <a:ext cx="56896" cy="55834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96" y="15"/>
                  </a:moveTo>
                  <a:cubicBezTo>
                    <a:pt x="101" y="22"/>
                    <a:pt x="105" y="30"/>
                    <a:pt x="106" y="39"/>
                  </a:cubicBezTo>
                  <a:cubicBezTo>
                    <a:pt x="108" y="48"/>
                    <a:pt x="107" y="57"/>
                    <a:pt x="103" y="66"/>
                  </a:cubicBezTo>
                  <a:cubicBezTo>
                    <a:pt x="100" y="75"/>
                    <a:pt x="94" y="84"/>
                    <a:pt x="86" y="90"/>
                  </a:cubicBezTo>
                  <a:cubicBezTo>
                    <a:pt x="79" y="97"/>
                    <a:pt x="71" y="101"/>
                    <a:pt x="61" y="103"/>
                  </a:cubicBezTo>
                  <a:cubicBezTo>
                    <a:pt x="52" y="105"/>
                    <a:pt x="42" y="106"/>
                    <a:pt x="33" y="103"/>
                  </a:cubicBezTo>
                  <a:cubicBezTo>
                    <a:pt x="24" y="101"/>
                    <a:pt x="17" y="96"/>
                    <a:pt x="11" y="89"/>
                  </a:cubicBezTo>
                  <a:cubicBezTo>
                    <a:pt x="5" y="82"/>
                    <a:pt x="2" y="74"/>
                    <a:pt x="0" y="65"/>
                  </a:cubicBezTo>
                  <a:cubicBezTo>
                    <a:pt x="-1" y="56"/>
                    <a:pt x="1" y="47"/>
                    <a:pt x="4" y="38"/>
                  </a:cubicBezTo>
                  <a:cubicBezTo>
                    <a:pt x="8" y="29"/>
                    <a:pt x="13" y="21"/>
                    <a:pt x="20" y="14"/>
                  </a:cubicBezTo>
                  <a:cubicBezTo>
                    <a:pt x="28" y="8"/>
                    <a:pt x="37" y="3"/>
                    <a:pt x="46" y="1"/>
                  </a:cubicBezTo>
                  <a:cubicBezTo>
                    <a:pt x="55" y="-1"/>
                    <a:pt x="65" y="-1"/>
                    <a:pt x="73" y="1"/>
                  </a:cubicBezTo>
                  <a:cubicBezTo>
                    <a:pt x="82" y="4"/>
                    <a:pt x="90" y="9"/>
                    <a:pt x="9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4"/>
            <p:cNvSpPr/>
            <p:nvPr/>
          </p:nvSpPr>
          <p:spPr>
            <a:xfrm rot="-2499804" flipH="1">
              <a:off x="4529699" y="4608650"/>
              <a:ext cx="56896" cy="55834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95" y="15"/>
                  </a:moveTo>
                  <a:cubicBezTo>
                    <a:pt x="101" y="22"/>
                    <a:pt x="105" y="30"/>
                    <a:pt x="106" y="39"/>
                  </a:cubicBezTo>
                  <a:cubicBezTo>
                    <a:pt x="107" y="48"/>
                    <a:pt x="107" y="57"/>
                    <a:pt x="103" y="66"/>
                  </a:cubicBezTo>
                  <a:cubicBezTo>
                    <a:pt x="100" y="75"/>
                    <a:pt x="94" y="84"/>
                    <a:pt x="86" y="90"/>
                  </a:cubicBezTo>
                  <a:cubicBezTo>
                    <a:pt x="79" y="97"/>
                    <a:pt x="70" y="101"/>
                    <a:pt x="60" y="103"/>
                  </a:cubicBezTo>
                  <a:cubicBezTo>
                    <a:pt x="51" y="105"/>
                    <a:pt x="42" y="106"/>
                    <a:pt x="33" y="103"/>
                  </a:cubicBezTo>
                  <a:cubicBezTo>
                    <a:pt x="24" y="101"/>
                    <a:pt x="17" y="96"/>
                    <a:pt x="11" y="89"/>
                  </a:cubicBezTo>
                  <a:cubicBezTo>
                    <a:pt x="5" y="83"/>
                    <a:pt x="1" y="74"/>
                    <a:pt x="0" y="65"/>
                  </a:cubicBezTo>
                  <a:cubicBezTo>
                    <a:pt x="-1" y="56"/>
                    <a:pt x="0" y="47"/>
                    <a:pt x="3" y="38"/>
                  </a:cubicBezTo>
                  <a:cubicBezTo>
                    <a:pt x="7" y="29"/>
                    <a:pt x="13" y="21"/>
                    <a:pt x="20" y="14"/>
                  </a:cubicBezTo>
                  <a:cubicBezTo>
                    <a:pt x="27" y="8"/>
                    <a:pt x="36" y="3"/>
                    <a:pt x="46" y="1"/>
                  </a:cubicBezTo>
                  <a:cubicBezTo>
                    <a:pt x="55" y="-1"/>
                    <a:pt x="64" y="-1"/>
                    <a:pt x="73" y="1"/>
                  </a:cubicBezTo>
                  <a:cubicBezTo>
                    <a:pt x="82" y="4"/>
                    <a:pt x="89" y="8"/>
                    <a:pt x="95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4"/>
            <p:cNvSpPr/>
            <p:nvPr/>
          </p:nvSpPr>
          <p:spPr>
            <a:xfrm rot="-2499804" flipH="1">
              <a:off x="4530282" y="4708494"/>
              <a:ext cx="56896" cy="55834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95" y="15"/>
                  </a:moveTo>
                  <a:cubicBezTo>
                    <a:pt x="101" y="22"/>
                    <a:pt x="105" y="30"/>
                    <a:pt x="106" y="39"/>
                  </a:cubicBezTo>
                  <a:cubicBezTo>
                    <a:pt x="107" y="48"/>
                    <a:pt x="106" y="58"/>
                    <a:pt x="102" y="66"/>
                  </a:cubicBezTo>
                  <a:cubicBezTo>
                    <a:pt x="99" y="75"/>
                    <a:pt x="94" y="84"/>
                    <a:pt x="86" y="90"/>
                  </a:cubicBezTo>
                  <a:cubicBezTo>
                    <a:pt x="79" y="97"/>
                    <a:pt x="70" y="101"/>
                    <a:pt x="60" y="103"/>
                  </a:cubicBezTo>
                  <a:cubicBezTo>
                    <a:pt x="51" y="106"/>
                    <a:pt x="42" y="106"/>
                    <a:pt x="33" y="103"/>
                  </a:cubicBezTo>
                  <a:cubicBezTo>
                    <a:pt x="25" y="101"/>
                    <a:pt x="17" y="96"/>
                    <a:pt x="11" y="89"/>
                  </a:cubicBezTo>
                  <a:cubicBezTo>
                    <a:pt x="6" y="83"/>
                    <a:pt x="1" y="74"/>
                    <a:pt x="0" y="65"/>
                  </a:cubicBezTo>
                  <a:cubicBezTo>
                    <a:pt x="-1" y="57"/>
                    <a:pt x="0" y="47"/>
                    <a:pt x="3" y="38"/>
                  </a:cubicBezTo>
                  <a:cubicBezTo>
                    <a:pt x="7" y="29"/>
                    <a:pt x="13" y="22"/>
                    <a:pt x="20" y="15"/>
                  </a:cubicBezTo>
                  <a:cubicBezTo>
                    <a:pt x="27" y="9"/>
                    <a:pt x="36" y="4"/>
                    <a:pt x="45" y="1"/>
                  </a:cubicBezTo>
                  <a:cubicBezTo>
                    <a:pt x="55" y="-1"/>
                    <a:pt x="64" y="-1"/>
                    <a:pt x="73" y="2"/>
                  </a:cubicBezTo>
                  <a:cubicBezTo>
                    <a:pt x="82" y="4"/>
                    <a:pt x="89" y="9"/>
                    <a:pt x="95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4"/>
            <p:cNvSpPr/>
            <p:nvPr/>
          </p:nvSpPr>
          <p:spPr>
            <a:xfrm rot="-2499804" flipH="1">
              <a:off x="4532353" y="4910697"/>
              <a:ext cx="57428" cy="55834"/>
            </a:xfrm>
            <a:custGeom>
              <a:avLst/>
              <a:gdLst/>
              <a:ahLst/>
              <a:cxnLst/>
              <a:rect l="l" t="t" r="r" b="b"/>
              <a:pathLst>
                <a:path w="108" h="105" extrusionOk="0">
                  <a:moveTo>
                    <a:pt x="96" y="15"/>
                  </a:moveTo>
                  <a:cubicBezTo>
                    <a:pt x="102" y="22"/>
                    <a:pt x="106" y="30"/>
                    <a:pt x="107" y="39"/>
                  </a:cubicBezTo>
                  <a:cubicBezTo>
                    <a:pt x="109" y="48"/>
                    <a:pt x="107" y="57"/>
                    <a:pt x="103" y="66"/>
                  </a:cubicBezTo>
                  <a:cubicBezTo>
                    <a:pt x="100" y="75"/>
                    <a:pt x="95" y="84"/>
                    <a:pt x="87" y="90"/>
                  </a:cubicBezTo>
                  <a:cubicBezTo>
                    <a:pt x="80" y="97"/>
                    <a:pt x="70" y="101"/>
                    <a:pt x="61" y="103"/>
                  </a:cubicBezTo>
                  <a:cubicBezTo>
                    <a:pt x="52" y="105"/>
                    <a:pt x="43" y="106"/>
                    <a:pt x="34" y="103"/>
                  </a:cubicBezTo>
                  <a:cubicBezTo>
                    <a:pt x="26" y="101"/>
                    <a:pt x="17" y="96"/>
                    <a:pt x="11" y="89"/>
                  </a:cubicBezTo>
                  <a:cubicBezTo>
                    <a:pt x="6" y="82"/>
                    <a:pt x="2" y="74"/>
                    <a:pt x="1" y="65"/>
                  </a:cubicBezTo>
                  <a:cubicBezTo>
                    <a:pt x="-1" y="56"/>
                    <a:pt x="1" y="47"/>
                    <a:pt x="4" y="38"/>
                  </a:cubicBezTo>
                  <a:cubicBezTo>
                    <a:pt x="8" y="29"/>
                    <a:pt x="14" y="21"/>
                    <a:pt x="21" y="14"/>
                  </a:cubicBezTo>
                  <a:cubicBezTo>
                    <a:pt x="29" y="8"/>
                    <a:pt x="37" y="3"/>
                    <a:pt x="46" y="1"/>
                  </a:cubicBezTo>
                  <a:cubicBezTo>
                    <a:pt x="56" y="-1"/>
                    <a:pt x="65" y="-1"/>
                    <a:pt x="74" y="1"/>
                  </a:cubicBezTo>
                  <a:cubicBezTo>
                    <a:pt x="82" y="4"/>
                    <a:pt x="90" y="9"/>
                    <a:pt x="9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4"/>
            <p:cNvSpPr/>
            <p:nvPr/>
          </p:nvSpPr>
          <p:spPr>
            <a:xfrm rot="-2499804" flipH="1">
              <a:off x="4533577" y="5010297"/>
              <a:ext cx="56896" cy="56365"/>
            </a:xfrm>
            <a:custGeom>
              <a:avLst/>
              <a:gdLst/>
              <a:ahLst/>
              <a:cxnLst/>
              <a:rect l="l" t="t" r="r" b="b"/>
              <a:pathLst>
                <a:path w="107" h="106" extrusionOk="0">
                  <a:moveTo>
                    <a:pt x="95" y="16"/>
                  </a:moveTo>
                  <a:cubicBezTo>
                    <a:pt x="101" y="22"/>
                    <a:pt x="105" y="31"/>
                    <a:pt x="106" y="39"/>
                  </a:cubicBezTo>
                  <a:cubicBezTo>
                    <a:pt x="107" y="48"/>
                    <a:pt x="107" y="58"/>
                    <a:pt x="103" y="67"/>
                  </a:cubicBezTo>
                  <a:cubicBezTo>
                    <a:pt x="100" y="76"/>
                    <a:pt x="93" y="84"/>
                    <a:pt x="86" y="90"/>
                  </a:cubicBezTo>
                  <a:cubicBezTo>
                    <a:pt x="79" y="97"/>
                    <a:pt x="71" y="102"/>
                    <a:pt x="61" y="104"/>
                  </a:cubicBezTo>
                  <a:cubicBezTo>
                    <a:pt x="52" y="107"/>
                    <a:pt x="42" y="106"/>
                    <a:pt x="33" y="103"/>
                  </a:cubicBezTo>
                  <a:cubicBezTo>
                    <a:pt x="24" y="101"/>
                    <a:pt x="17" y="97"/>
                    <a:pt x="11" y="90"/>
                  </a:cubicBezTo>
                  <a:cubicBezTo>
                    <a:pt x="5" y="84"/>
                    <a:pt x="1" y="75"/>
                    <a:pt x="0" y="66"/>
                  </a:cubicBezTo>
                  <a:cubicBezTo>
                    <a:pt x="-1" y="57"/>
                    <a:pt x="1" y="48"/>
                    <a:pt x="4" y="39"/>
                  </a:cubicBezTo>
                  <a:cubicBezTo>
                    <a:pt x="8" y="31"/>
                    <a:pt x="13" y="21"/>
                    <a:pt x="20" y="15"/>
                  </a:cubicBezTo>
                  <a:cubicBezTo>
                    <a:pt x="28" y="9"/>
                    <a:pt x="36" y="4"/>
                    <a:pt x="46" y="2"/>
                  </a:cubicBezTo>
                  <a:cubicBezTo>
                    <a:pt x="55" y="-1"/>
                    <a:pt x="65" y="-1"/>
                    <a:pt x="73" y="2"/>
                  </a:cubicBezTo>
                  <a:cubicBezTo>
                    <a:pt x="82" y="4"/>
                    <a:pt x="90" y="9"/>
                    <a:pt x="95" y="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4"/>
            <p:cNvSpPr/>
            <p:nvPr/>
          </p:nvSpPr>
          <p:spPr>
            <a:xfrm rot="-2499804" flipH="1">
              <a:off x="4534337" y="5110605"/>
              <a:ext cx="56896" cy="55834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95" y="15"/>
                  </a:moveTo>
                  <a:cubicBezTo>
                    <a:pt x="101" y="22"/>
                    <a:pt x="105" y="30"/>
                    <a:pt x="106" y="39"/>
                  </a:cubicBezTo>
                  <a:cubicBezTo>
                    <a:pt x="107" y="48"/>
                    <a:pt x="107" y="59"/>
                    <a:pt x="103" y="67"/>
                  </a:cubicBezTo>
                  <a:cubicBezTo>
                    <a:pt x="100" y="76"/>
                    <a:pt x="93" y="84"/>
                    <a:pt x="86" y="90"/>
                  </a:cubicBezTo>
                  <a:cubicBezTo>
                    <a:pt x="79" y="97"/>
                    <a:pt x="70" y="101"/>
                    <a:pt x="60" y="103"/>
                  </a:cubicBezTo>
                  <a:cubicBezTo>
                    <a:pt x="51" y="106"/>
                    <a:pt x="42" y="106"/>
                    <a:pt x="33" y="103"/>
                  </a:cubicBezTo>
                  <a:cubicBezTo>
                    <a:pt x="24" y="101"/>
                    <a:pt x="17" y="96"/>
                    <a:pt x="11" y="89"/>
                  </a:cubicBezTo>
                  <a:cubicBezTo>
                    <a:pt x="5" y="83"/>
                    <a:pt x="1" y="75"/>
                    <a:pt x="0" y="66"/>
                  </a:cubicBezTo>
                  <a:cubicBezTo>
                    <a:pt x="-1" y="57"/>
                    <a:pt x="0" y="47"/>
                    <a:pt x="3" y="38"/>
                  </a:cubicBezTo>
                  <a:cubicBezTo>
                    <a:pt x="7" y="29"/>
                    <a:pt x="13" y="22"/>
                    <a:pt x="20" y="15"/>
                  </a:cubicBezTo>
                  <a:cubicBezTo>
                    <a:pt x="28" y="9"/>
                    <a:pt x="36" y="4"/>
                    <a:pt x="46" y="1"/>
                  </a:cubicBezTo>
                  <a:cubicBezTo>
                    <a:pt x="55" y="-1"/>
                    <a:pt x="64" y="-1"/>
                    <a:pt x="73" y="2"/>
                  </a:cubicBezTo>
                  <a:cubicBezTo>
                    <a:pt x="82" y="4"/>
                    <a:pt x="89" y="9"/>
                    <a:pt x="95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4"/>
            <p:cNvSpPr/>
            <p:nvPr/>
          </p:nvSpPr>
          <p:spPr>
            <a:xfrm rot="-2499804" flipH="1">
              <a:off x="4536253" y="5310335"/>
              <a:ext cx="56896" cy="55834"/>
            </a:xfrm>
            <a:custGeom>
              <a:avLst/>
              <a:gdLst/>
              <a:ahLst/>
              <a:cxnLst/>
              <a:rect l="l" t="t" r="r" b="b"/>
              <a:pathLst>
                <a:path w="107" h="105" extrusionOk="0">
                  <a:moveTo>
                    <a:pt x="95" y="15"/>
                  </a:moveTo>
                  <a:cubicBezTo>
                    <a:pt x="101" y="22"/>
                    <a:pt x="105" y="30"/>
                    <a:pt x="106" y="39"/>
                  </a:cubicBezTo>
                  <a:cubicBezTo>
                    <a:pt x="107" y="48"/>
                    <a:pt x="107" y="59"/>
                    <a:pt x="103" y="67"/>
                  </a:cubicBezTo>
                  <a:cubicBezTo>
                    <a:pt x="100" y="76"/>
                    <a:pt x="93" y="84"/>
                    <a:pt x="86" y="90"/>
                  </a:cubicBezTo>
                  <a:cubicBezTo>
                    <a:pt x="79" y="97"/>
                    <a:pt x="71" y="101"/>
                    <a:pt x="61" y="103"/>
                  </a:cubicBezTo>
                  <a:cubicBezTo>
                    <a:pt x="52" y="106"/>
                    <a:pt x="42" y="106"/>
                    <a:pt x="33" y="103"/>
                  </a:cubicBezTo>
                  <a:cubicBezTo>
                    <a:pt x="24" y="101"/>
                    <a:pt x="17" y="96"/>
                    <a:pt x="11" y="89"/>
                  </a:cubicBezTo>
                  <a:cubicBezTo>
                    <a:pt x="5" y="83"/>
                    <a:pt x="1" y="75"/>
                    <a:pt x="0" y="66"/>
                  </a:cubicBezTo>
                  <a:cubicBezTo>
                    <a:pt x="-1" y="57"/>
                    <a:pt x="1" y="47"/>
                    <a:pt x="4" y="38"/>
                  </a:cubicBezTo>
                  <a:cubicBezTo>
                    <a:pt x="8" y="29"/>
                    <a:pt x="13" y="22"/>
                    <a:pt x="20" y="15"/>
                  </a:cubicBezTo>
                  <a:cubicBezTo>
                    <a:pt x="28" y="9"/>
                    <a:pt x="36" y="4"/>
                    <a:pt x="46" y="1"/>
                  </a:cubicBezTo>
                  <a:cubicBezTo>
                    <a:pt x="55" y="-1"/>
                    <a:pt x="65" y="-1"/>
                    <a:pt x="73" y="2"/>
                  </a:cubicBezTo>
                  <a:cubicBezTo>
                    <a:pt x="82" y="4"/>
                    <a:pt x="90" y="9"/>
                    <a:pt x="95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4"/>
            <p:cNvSpPr/>
            <p:nvPr/>
          </p:nvSpPr>
          <p:spPr>
            <a:xfrm rot="-2499804" flipH="1">
              <a:off x="4486749" y="5811781"/>
              <a:ext cx="163777" cy="158461"/>
            </a:xfrm>
            <a:custGeom>
              <a:avLst/>
              <a:gdLst/>
              <a:ahLst/>
              <a:cxnLst/>
              <a:rect l="l" t="t" r="r" b="b"/>
              <a:pathLst>
                <a:path w="308" h="298" extrusionOk="0">
                  <a:moveTo>
                    <a:pt x="196" y="4"/>
                  </a:moveTo>
                  <a:lnTo>
                    <a:pt x="4" y="171"/>
                  </a:lnTo>
                  <a:lnTo>
                    <a:pt x="4" y="171"/>
                  </a:lnTo>
                  <a:cubicBezTo>
                    <a:pt x="3" y="172"/>
                    <a:pt x="2" y="173"/>
                    <a:pt x="1" y="175"/>
                  </a:cubicBezTo>
                  <a:cubicBezTo>
                    <a:pt x="0" y="177"/>
                    <a:pt x="0" y="179"/>
                    <a:pt x="0" y="181"/>
                  </a:cubicBezTo>
                  <a:cubicBezTo>
                    <a:pt x="0" y="183"/>
                    <a:pt x="-1" y="186"/>
                    <a:pt x="1" y="188"/>
                  </a:cubicBezTo>
                  <a:cubicBezTo>
                    <a:pt x="2" y="189"/>
                    <a:pt x="2" y="189"/>
                    <a:pt x="2" y="189"/>
                  </a:cubicBezTo>
                  <a:lnTo>
                    <a:pt x="94" y="295"/>
                  </a:lnTo>
                  <a:lnTo>
                    <a:pt x="94" y="295"/>
                  </a:lnTo>
                  <a:cubicBezTo>
                    <a:pt x="95" y="296"/>
                    <a:pt x="96" y="296"/>
                    <a:pt x="97" y="297"/>
                  </a:cubicBezTo>
                  <a:cubicBezTo>
                    <a:pt x="98" y="298"/>
                    <a:pt x="99" y="298"/>
                    <a:pt x="100" y="298"/>
                  </a:cubicBezTo>
                  <a:lnTo>
                    <a:pt x="103" y="298"/>
                  </a:lnTo>
                  <a:cubicBezTo>
                    <a:pt x="105" y="298"/>
                    <a:pt x="108" y="298"/>
                    <a:pt x="109" y="297"/>
                  </a:cubicBezTo>
                  <a:cubicBezTo>
                    <a:pt x="110" y="296"/>
                    <a:pt x="111" y="296"/>
                    <a:pt x="112" y="295"/>
                  </a:cubicBezTo>
                  <a:lnTo>
                    <a:pt x="303" y="127"/>
                  </a:lnTo>
                  <a:lnTo>
                    <a:pt x="303" y="127"/>
                  </a:lnTo>
                  <a:cubicBezTo>
                    <a:pt x="304" y="126"/>
                    <a:pt x="306" y="125"/>
                    <a:pt x="306" y="124"/>
                  </a:cubicBezTo>
                  <a:cubicBezTo>
                    <a:pt x="307" y="122"/>
                    <a:pt x="308" y="120"/>
                    <a:pt x="308" y="117"/>
                  </a:cubicBezTo>
                  <a:cubicBezTo>
                    <a:pt x="308" y="115"/>
                    <a:pt x="307" y="113"/>
                    <a:pt x="306" y="111"/>
                  </a:cubicBezTo>
                  <a:cubicBezTo>
                    <a:pt x="306" y="111"/>
                    <a:pt x="306" y="110"/>
                    <a:pt x="305" y="110"/>
                  </a:cubicBezTo>
                  <a:lnTo>
                    <a:pt x="213" y="4"/>
                  </a:lnTo>
                  <a:lnTo>
                    <a:pt x="213" y="4"/>
                  </a:lnTo>
                  <a:cubicBezTo>
                    <a:pt x="213" y="3"/>
                    <a:pt x="212" y="2"/>
                    <a:pt x="211" y="2"/>
                  </a:cubicBezTo>
                  <a:cubicBezTo>
                    <a:pt x="209" y="1"/>
                    <a:pt x="207" y="0"/>
                    <a:pt x="204" y="0"/>
                  </a:cubicBezTo>
                  <a:cubicBezTo>
                    <a:pt x="202" y="0"/>
                    <a:pt x="200" y="1"/>
                    <a:pt x="198" y="2"/>
                  </a:cubicBezTo>
                  <a:cubicBezTo>
                    <a:pt x="197" y="2"/>
                    <a:pt x="196" y="3"/>
                    <a:pt x="196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4"/>
            <p:cNvSpPr/>
            <p:nvPr/>
          </p:nvSpPr>
          <p:spPr>
            <a:xfrm rot="-2499804" flipH="1">
              <a:off x="4511189" y="5460392"/>
              <a:ext cx="112729" cy="103691"/>
            </a:xfrm>
            <a:custGeom>
              <a:avLst/>
              <a:gdLst/>
              <a:ahLst/>
              <a:cxnLst/>
              <a:rect l="l" t="t" r="r" b="b"/>
              <a:pathLst>
                <a:path w="212" h="195" extrusionOk="0">
                  <a:moveTo>
                    <a:pt x="187" y="0"/>
                  </a:moveTo>
                  <a:lnTo>
                    <a:pt x="187" y="0"/>
                  </a:lnTo>
                  <a:cubicBezTo>
                    <a:pt x="157" y="20"/>
                    <a:pt x="128" y="43"/>
                    <a:pt x="100" y="67"/>
                  </a:cubicBezTo>
                  <a:lnTo>
                    <a:pt x="100" y="67"/>
                  </a:lnTo>
                  <a:cubicBezTo>
                    <a:pt x="64" y="98"/>
                    <a:pt x="31" y="132"/>
                    <a:pt x="0" y="168"/>
                  </a:cubicBezTo>
                  <a:lnTo>
                    <a:pt x="26" y="195"/>
                  </a:lnTo>
                  <a:lnTo>
                    <a:pt x="26" y="195"/>
                  </a:lnTo>
                  <a:cubicBezTo>
                    <a:pt x="57" y="159"/>
                    <a:pt x="90" y="126"/>
                    <a:pt x="125" y="95"/>
                  </a:cubicBezTo>
                  <a:lnTo>
                    <a:pt x="125" y="95"/>
                  </a:lnTo>
                  <a:cubicBezTo>
                    <a:pt x="153" y="71"/>
                    <a:pt x="182" y="49"/>
                    <a:pt x="212" y="28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25200" rIns="90000" bIns="252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4"/>
            <p:cNvSpPr/>
            <p:nvPr/>
          </p:nvSpPr>
          <p:spPr>
            <a:xfrm rot="-2499804" flipH="1">
              <a:off x="4481585" y="4766795"/>
              <a:ext cx="160054" cy="150485"/>
            </a:xfrm>
            <a:custGeom>
              <a:avLst/>
              <a:gdLst/>
              <a:ahLst/>
              <a:cxnLst/>
              <a:rect l="l" t="t" r="r" b="b"/>
              <a:pathLst>
                <a:path w="301" h="283" extrusionOk="0">
                  <a:moveTo>
                    <a:pt x="243" y="0"/>
                  </a:moveTo>
                  <a:lnTo>
                    <a:pt x="243" y="0"/>
                  </a:lnTo>
                  <a:cubicBezTo>
                    <a:pt x="202" y="28"/>
                    <a:pt x="162" y="60"/>
                    <a:pt x="124" y="93"/>
                  </a:cubicBezTo>
                  <a:lnTo>
                    <a:pt x="124" y="93"/>
                  </a:lnTo>
                  <a:cubicBezTo>
                    <a:pt x="80" y="131"/>
                    <a:pt x="38" y="172"/>
                    <a:pt x="0" y="216"/>
                  </a:cubicBezTo>
                  <a:lnTo>
                    <a:pt x="63" y="283"/>
                  </a:lnTo>
                  <a:lnTo>
                    <a:pt x="63" y="283"/>
                  </a:lnTo>
                  <a:cubicBezTo>
                    <a:pt x="100" y="239"/>
                    <a:pt x="141" y="199"/>
                    <a:pt x="184" y="161"/>
                  </a:cubicBezTo>
                  <a:lnTo>
                    <a:pt x="184" y="161"/>
                  </a:lnTo>
                  <a:cubicBezTo>
                    <a:pt x="221" y="129"/>
                    <a:pt x="260" y="99"/>
                    <a:pt x="301" y="71"/>
                  </a:cubicBez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4"/>
            <p:cNvSpPr/>
            <p:nvPr/>
          </p:nvSpPr>
          <p:spPr>
            <a:xfrm rot="-2499804" flipH="1">
              <a:off x="4418717" y="3503110"/>
              <a:ext cx="262149" cy="233970"/>
            </a:xfrm>
            <a:custGeom>
              <a:avLst/>
              <a:gdLst/>
              <a:ahLst/>
              <a:cxnLst/>
              <a:rect l="l" t="t" r="r" b="b"/>
              <a:pathLst>
                <a:path w="493" h="440" extrusionOk="0">
                  <a:moveTo>
                    <a:pt x="472" y="0"/>
                  </a:moveTo>
                  <a:lnTo>
                    <a:pt x="472" y="0"/>
                  </a:lnTo>
                  <a:cubicBezTo>
                    <a:pt x="382" y="53"/>
                    <a:pt x="298" y="114"/>
                    <a:pt x="221" y="184"/>
                  </a:cubicBezTo>
                  <a:lnTo>
                    <a:pt x="221" y="184"/>
                  </a:lnTo>
                  <a:cubicBezTo>
                    <a:pt x="139" y="252"/>
                    <a:pt x="65" y="329"/>
                    <a:pt x="0" y="414"/>
                  </a:cubicBezTo>
                  <a:lnTo>
                    <a:pt x="28" y="440"/>
                  </a:lnTo>
                  <a:lnTo>
                    <a:pt x="28" y="440"/>
                  </a:lnTo>
                  <a:cubicBezTo>
                    <a:pt x="92" y="356"/>
                    <a:pt x="165" y="280"/>
                    <a:pt x="246" y="213"/>
                  </a:cubicBezTo>
                  <a:lnTo>
                    <a:pt x="246" y="213"/>
                  </a:lnTo>
                  <a:cubicBezTo>
                    <a:pt x="322" y="144"/>
                    <a:pt x="404" y="83"/>
                    <a:pt x="493" y="32"/>
                  </a:cubicBezTo>
                  <a:lnTo>
                    <a:pt x="4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4"/>
            <p:cNvSpPr/>
            <p:nvPr/>
          </p:nvSpPr>
          <p:spPr>
            <a:xfrm rot="-2499804" flipH="1">
              <a:off x="4510871" y="5826954"/>
              <a:ext cx="115388" cy="104755"/>
            </a:xfrm>
            <a:custGeom>
              <a:avLst/>
              <a:gdLst/>
              <a:ahLst/>
              <a:cxnLst/>
              <a:rect l="l" t="t" r="r" b="b"/>
              <a:pathLst>
                <a:path w="217" h="197" extrusionOk="0">
                  <a:moveTo>
                    <a:pt x="217" y="10"/>
                  </a:moveTo>
                  <a:lnTo>
                    <a:pt x="209" y="0"/>
                  </a:lnTo>
                  <a:lnTo>
                    <a:pt x="209" y="0"/>
                  </a:lnTo>
                  <a:cubicBezTo>
                    <a:pt x="173" y="23"/>
                    <a:pt x="139" y="49"/>
                    <a:pt x="106" y="76"/>
                  </a:cubicBezTo>
                  <a:lnTo>
                    <a:pt x="106" y="76"/>
                  </a:lnTo>
                  <a:cubicBezTo>
                    <a:pt x="69" y="111"/>
                    <a:pt x="33" y="148"/>
                    <a:pt x="0" y="187"/>
                  </a:cubicBezTo>
                  <a:lnTo>
                    <a:pt x="9" y="197"/>
                  </a:lnTo>
                  <a:lnTo>
                    <a:pt x="9" y="197"/>
                  </a:lnTo>
                  <a:cubicBezTo>
                    <a:pt x="10" y="196"/>
                    <a:pt x="10" y="196"/>
                    <a:pt x="10" y="195"/>
                  </a:cubicBezTo>
                  <a:cubicBezTo>
                    <a:pt x="13" y="191"/>
                    <a:pt x="15" y="188"/>
                    <a:pt x="18" y="185"/>
                  </a:cubicBezTo>
                  <a:lnTo>
                    <a:pt x="18" y="185"/>
                  </a:lnTo>
                  <a:cubicBezTo>
                    <a:pt x="64" y="134"/>
                    <a:pt x="116" y="87"/>
                    <a:pt x="171" y="46"/>
                  </a:cubicBezTo>
                  <a:cubicBezTo>
                    <a:pt x="185" y="34"/>
                    <a:pt x="201" y="21"/>
                    <a:pt x="217" y="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000" tIns="25900" rIns="90000" bIns="259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3" name="Google Shape;683;p34"/>
          <p:cNvGrpSpPr/>
          <p:nvPr/>
        </p:nvGrpSpPr>
        <p:grpSpPr>
          <a:xfrm>
            <a:off x="5219722" y="1979453"/>
            <a:ext cx="4890806" cy="5202277"/>
            <a:chOff x="5219722" y="1979453"/>
            <a:chExt cx="4890806" cy="5202277"/>
          </a:xfrm>
        </p:grpSpPr>
        <p:grpSp>
          <p:nvGrpSpPr>
            <p:cNvPr id="684" name="Google Shape;684;p34"/>
            <p:cNvGrpSpPr/>
            <p:nvPr/>
          </p:nvGrpSpPr>
          <p:grpSpPr>
            <a:xfrm rot="1334003" flipH="1">
              <a:off x="6658686" y="3662858"/>
              <a:ext cx="2982122" cy="3068765"/>
              <a:chOff x="3011743" y="2793465"/>
              <a:chExt cx="3120509" cy="3211172"/>
            </a:xfrm>
          </p:grpSpPr>
          <p:sp>
            <p:nvSpPr>
              <p:cNvPr id="685" name="Google Shape;685;p34"/>
              <p:cNvSpPr/>
              <p:nvPr/>
            </p:nvSpPr>
            <p:spPr>
              <a:xfrm rot="-2499804" flipH="1">
                <a:off x="3522072" y="3196180"/>
                <a:ext cx="2099851" cy="2334380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4390" extrusionOk="0">
                    <a:moveTo>
                      <a:pt x="344" y="283"/>
                    </a:moveTo>
                    <a:cubicBezTo>
                      <a:pt x="56" y="536"/>
                      <a:pt x="7" y="664"/>
                      <a:pt x="0" y="711"/>
                    </a:cubicBezTo>
                    <a:lnTo>
                      <a:pt x="0" y="733"/>
                    </a:lnTo>
                    <a:cubicBezTo>
                      <a:pt x="453" y="738"/>
                      <a:pt x="2773" y="3270"/>
                      <a:pt x="3777" y="4390"/>
                    </a:cubicBezTo>
                    <a:cubicBezTo>
                      <a:pt x="3820" y="4346"/>
                      <a:pt x="3866" y="4305"/>
                      <a:pt x="3916" y="4268"/>
                    </a:cubicBezTo>
                    <a:cubicBezTo>
                      <a:pt x="3927" y="4259"/>
                      <a:pt x="3938" y="4250"/>
                      <a:pt x="3949" y="4242"/>
                    </a:cubicBezTo>
                    <a:cubicBezTo>
                      <a:pt x="2976" y="3094"/>
                      <a:pt x="780" y="454"/>
                      <a:pt x="836" y="3"/>
                    </a:cubicBezTo>
                    <a:cubicBezTo>
                      <a:pt x="836" y="3"/>
                      <a:pt x="831" y="0"/>
                      <a:pt x="818" y="0"/>
                    </a:cubicBezTo>
                    <a:lnTo>
                      <a:pt x="810" y="0"/>
                    </a:lnTo>
                    <a:cubicBezTo>
                      <a:pt x="759" y="2"/>
                      <a:pt x="625" y="37"/>
                      <a:pt x="344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-2499804" flipH="1">
                <a:off x="4501595" y="374036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6" y="58"/>
                      <a:pt x="103" y="67"/>
                    </a:cubicBezTo>
                    <a:cubicBezTo>
                      <a:pt x="99" y="76"/>
                      <a:pt x="94" y="84"/>
                      <a:pt x="87" y="91"/>
                    </a:cubicBezTo>
                    <a:cubicBezTo>
                      <a:pt x="79" y="97"/>
                      <a:pt x="70" y="102"/>
                      <a:pt x="61" y="104"/>
                    </a:cubicBezTo>
                    <a:cubicBezTo>
                      <a:pt x="52" y="106"/>
                      <a:pt x="42" y="106"/>
                      <a:pt x="34" y="104"/>
                    </a:cubicBezTo>
                    <a:cubicBezTo>
                      <a:pt x="25" y="101"/>
                      <a:pt x="16" y="97"/>
                      <a:pt x="11" y="90"/>
                    </a:cubicBezTo>
                    <a:cubicBezTo>
                      <a:pt x="5" y="83"/>
                      <a:pt x="2" y="75"/>
                      <a:pt x="1" y="66"/>
                    </a:cubicBezTo>
                    <a:cubicBezTo>
                      <a:pt x="-1" y="57"/>
                      <a:pt x="0" y="48"/>
                      <a:pt x="4" y="39"/>
                    </a:cubicBezTo>
                    <a:cubicBezTo>
                      <a:pt x="7" y="30"/>
                      <a:pt x="13" y="21"/>
                      <a:pt x="21" y="15"/>
                    </a:cubicBezTo>
                    <a:cubicBezTo>
                      <a:pt x="28" y="8"/>
                      <a:pt x="37" y="4"/>
                      <a:pt x="46" y="2"/>
                    </a:cubicBezTo>
                    <a:cubicBezTo>
                      <a:pt x="56" y="0"/>
                      <a:pt x="65" y="0"/>
                      <a:pt x="74" y="2"/>
                    </a:cubicBezTo>
                    <a:cubicBezTo>
                      <a:pt x="82" y="5"/>
                      <a:pt x="90" y="10"/>
                      <a:pt x="96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-2499804" flipH="1">
                <a:off x="4504715" y="4045170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6" y="17"/>
                    </a:moveTo>
                    <a:cubicBezTo>
                      <a:pt x="102" y="23"/>
                      <a:pt x="105" y="32"/>
                      <a:pt x="107" y="41"/>
                    </a:cubicBezTo>
                    <a:cubicBezTo>
                      <a:pt x="108" y="50"/>
                      <a:pt x="107" y="59"/>
                      <a:pt x="104" y="68"/>
                    </a:cubicBezTo>
                    <a:cubicBezTo>
                      <a:pt x="100" y="77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5"/>
                    </a:cubicBezTo>
                    <a:cubicBezTo>
                      <a:pt x="52" y="107"/>
                      <a:pt x="43" y="107"/>
                      <a:pt x="34" y="105"/>
                    </a:cubicBezTo>
                    <a:cubicBezTo>
                      <a:pt x="25" y="102"/>
                      <a:pt x="18" y="97"/>
                      <a:pt x="12" y="91"/>
                    </a:cubicBezTo>
                    <a:cubicBezTo>
                      <a:pt x="6" y="84"/>
                      <a:pt x="2" y="76"/>
                      <a:pt x="1" y="67"/>
                    </a:cubicBezTo>
                    <a:cubicBezTo>
                      <a:pt x="0" y="58"/>
                      <a:pt x="1" y="49"/>
                      <a:pt x="5" y="40"/>
                    </a:cubicBezTo>
                    <a:cubicBezTo>
                      <a:pt x="8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7" y="3"/>
                    </a:cubicBezTo>
                    <a:cubicBezTo>
                      <a:pt x="56" y="0"/>
                      <a:pt x="66" y="0"/>
                      <a:pt x="74" y="3"/>
                    </a:cubicBezTo>
                    <a:cubicBezTo>
                      <a:pt x="83" y="5"/>
                      <a:pt x="91" y="10"/>
                      <a:pt x="96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rot="-2499804" flipH="1">
                <a:off x="4506253" y="4196746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7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7" y="58"/>
                      <a:pt x="104" y="67"/>
                    </a:cubicBezTo>
                    <a:cubicBezTo>
                      <a:pt x="100" y="76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4"/>
                    </a:cubicBezTo>
                    <a:cubicBezTo>
                      <a:pt x="53" y="106"/>
                      <a:pt x="42" y="106"/>
                      <a:pt x="34" y="104"/>
                    </a:cubicBezTo>
                    <a:cubicBezTo>
                      <a:pt x="25" y="101"/>
                      <a:pt x="18" y="97"/>
                      <a:pt x="12" y="90"/>
                    </a:cubicBezTo>
                    <a:cubicBezTo>
                      <a:pt x="6" y="83"/>
                      <a:pt x="3" y="75"/>
                      <a:pt x="1" y="66"/>
                    </a:cubicBezTo>
                    <a:cubicBezTo>
                      <a:pt x="0" y="57"/>
                      <a:pt x="1" y="48"/>
                      <a:pt x="5" y="39"/>
                    </a:cubicBezTo>
                    <a:cubicBezTo>
                      <a:pt x="8" y="30"/>
                      <a:pt x="14" y="21"/>
                      <a:pt x="22" y="15"/>
                    </a:cubicBezTo>
                    <a:cubicBezTo>
                      <a:pt x="29" y="8"/>
                      <a:pt x="38" y="4"/>
                      <a:pt x="47" y="2"/>
                    </a:cubicBezTo>
                    <a:cubicBezTo>
                      <a:pt x="56" y="0"/>
                      <a:pt x="66" y="0"/>
                      <a:pt x="75" y="2"/>
                    </a:cubicBezTo>
                    <a:cubicBezTo>
                      <a:pt x="83" y="5"/>
                      <a:pt x="91" y="10"/>
                      <a:pt x="97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34"/>
              <p:cNvSpPr/>
              <p:nvPr/>
            </p:nvSpPr>
            <p:spPr>
              <a:xfrm rot="-2499804" flipH="1">
                <a:off x="4507019" y="4309329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3"/>
                      <a:pt x="105" y="32"/>
                      <a:pt x="106" y="41"/>
                    </a:cubicBezTo>
                    <a:cubicBezTo>
                      <a:pt x="108" y="50"/>
                      <a:pt x="106" y="59"/>
                      <a:pt x="102" y="68"/>
                    </a:cubicBezTo>
                    <a:cubicBezTo>
                      <a:pt x="99" y="77"/>
                      <a:pt x="93" y="84"/>
                      <a:pt x="85" y="91"/>
                    </a:cubicBezTo>
                    <a:cubicBezTo>
                      <a:pt x="78" y="97"/>
                      <a:pt x="70" y="103"/>
                      <a:pt x="61" y="105"/>
                    </a:cubicBezTo>
                    <a:cubicBezTo>
                      <a:pt x="52" y="107"/>
                      <a:pt x="41" y="107"/>
                      <a:pt x="33" y="105"/>
                    </a:cubicBezTo>
                    <a:cubicBezTo>
                      <a:pt x="24" y="102"/>
                      <a:pt x="16" y="97"/>
                      <a:pt x="11" y="91"/>
                    </a:cubicBezTo>
                    <a:cubicBezTo>
                      <a:pt x="5" y="84"/>
                      <a:pt x="2" y="76"/>
                      <a:pt x="1" y="67"/>
                    </a:cubicBezTo>
                    <a:cubicBezTo>
                      <a:pt x="-1" y="58"/>
                      <a:pt x="0" y="49"/>
                      <a:pt x="4" y="40"/>
                    </a:cubicBezTo>
                    <a:cubicBezTo>
                      <a:pt x="7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6" y="3"/>
                    </a:cubicBezTo>
                    <a:cubicBezTo>
                      <a:pt x="55" y="0"/>
                      <a:pt x="65" y="0"/>
                      <a:pt x="74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34"/>
              <p:cNvSpPr/>
              <p:nvPr/>
            </p:nvSpPr>
            <p:spPr>
              <a:xfrm rot="-2499804" flipH="1">
                <a:off x="4527606" y="4408455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7"/>
                    </a:cubicBezTo>
                    <a:cubicBezTo>
                      <a:pt x="99" y="76"/>
                      <a:pt x="94" y="84"/>
                      <a:pt x="86" y="90"/>
                    </a:cubicBezTo>
                    <a:cubicBezTo>
                      <a:pt x="79" y="97"/>
                      <a:pt x="70" y="102"/>
                      <a:pt x="60" y="104"/>
                    </a:cubicBezTo>
                    <a:cubicBezTo>
                      <a:pt x="51" y="107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5"/>
                      <a:pt x="0" y="66"/>
                    </a:cubicBezTo>
                    <a:cubicBezTo>
                      <a:pt x="-1" y="57"/>
                      <a:pt x="0" y="48"/>
                      <a:pt x="3" y="38"/>
                    </a:cubicBezTo>
                    <a:cubicBezTo>
                      <a:pt x="7" y="29"/>
                      <a:pt x="13" y="22"/>
                      <a:pt x="20" y="16"/>
                    </a:cubicBezTo>
                    <a:cubicBezTo>
                      <a:pt x="27" y="9"/>
                      <a:pt x="36" y="5"/>
                      <a:pt x="45" y="2"/>
                    </a:cubicBezTo>
                    <a:cubicBezTo>
                      <a:pt x="55" y="0"/>
                      <a:pt x="64" y="0"/>
                      <a:pt x="73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34"/>
              <p:cNvSpPr/>
              <p:nvPr/>
            </p:nvSpPr>
            <p:spPr>
              <a:xfrm rot="-2499804" flipH="1">
                <a:off x="4528762" y="450841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8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2"/>
                      <a:pt x="2" y="74"/>
                      <a:pt x="0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3" y="21"/>
                      <a:pt x="20" y="14"/>
                    </a:cubicBezTo>
                    <a:cubicBezTo>
                      <a:pt x="28" y="8"/>
                      <a:pt x="37" y="3"/>
                      <a:pt x="46" y="1"/>
                    </a:cubicBezTo>
                    <a:cubicBezTo>
                      <a:pt x="55" y="-1"/>
                      <a:pt x="65" y="-1"/>
                      <a:pt x="73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34"/>
              <p:cNvSpPr/>
              <p:nvPr/>
            </p:nvSpPr>
            <p:spPr>
              <a:xfrm rot="-2499804" flipH="1">
                <a:off x="4529699" y="460865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4"/>
                      <a:pt x="0" y="65"/>
                    </a:cubicBezTo>
                    <a:cubicBezTo>
                      <a:pt x="-1" y="56"/>
                      <a:pt x="0" y="47"/>
                      <a:pt x="3" y="38"/>
                    </a:cubicBezTo>
                    <a:cubicBezTo>
                      <a:pt x="7" y="29"/>
                      <a:pt x="13" y="21"/>
                      <a:pt x="20" y="14"/>
                    </a:cubicBezTo>
                    <a:cubicBezTo>
                      <a:pt x="27" y="8"/>
                      <a:pt x="36" y="3"/>
                      <a:pt x="46" y="1"/>
                    </a:cubicBezTo>
                    <a:cubicBezTo>
                      <a:pt x="55" y="-1"/>
                      <a:pt x="64" y="-1"/>
                      <a:pt x="73" y="1"/>
                    </a:cubicBezTo>
                    <a:cubicBezTo>
                      <a:pt x="82" y="4"/>
                      <a:pt x="89" y="8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34"/>
              <p:cNvSpPr/>
              <p:nvPr/>
            </p:nvSpPr>
            <p:spPr>
              <a:xfrm rot="-2499804" flipH="1">
                <a:off x="4530282" y="470849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6"/>
                    </a:cubicBezTo>
                    <a:cubicBezTo>
                      <a:pt x="99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4"/>
                      <a:pt x="0" y="65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7" y="9"/>
                      <a:pt x="36" y="4"/>
                      <a:pt x="45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34"/>
              <p:cNvSpPr/>
              <p:nvPr/>
            </p:nvSpPr>
            <p:spPr>
              <a:xfrm rot="-2499804" flipH="1">
                <a:off x="4532353" y="4910697"/>
                <a:ext cx="57428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5" extrusionOk="0">
                    <a:moveTo>
                      <a:pt x="96" y="15"/>
                    </a:moveTo>
                    <a:cubicBezTo>
                      <a:pt x="102" y="22"/>
                      <a:pt x="106" y="30"/>
                      <a:pt x="107" y="39"/>
                    </a:cubicBezTo>
                    <a:cubicBezTo>
                      <a:pt x="109" y="48"/>
                      <a:pt x="107" y="57"/>
                      <a:pt x="103" y="66"/>
                    </a:cubicBezTo>
                    <a:cubicBezTo>
                      <a:pt x="100" y="75"/>
                      <a:pt x="95" y="84"/>
                      <a:pt x="87" y="90"/>
                    </a:cubicBezTo>
                    <a:cubicBezTo>
                      <a:pt x="80" y="97"/>
                      <a:pt x="70" y="101"/>
                      <a:pt x="61" y="103"/>
                    </a:cubicBezTo>
                    <a:cubicBezTo>
                      <a:pt x="52" y="105"/>
                      <a:pt x="43" y="106"/>
                      <a:pt x="34" y="103"/>
                    </a:cubicBezTo>
                    <a:cubicBezTo>
                      <a:pt x="26" y="101"/>
                      <a:pt x="17" y="96"/>
                      <a:pt x="11" y="89"/>
                    </a:cubicBezTo>
                    <a:cubicBezTo>
                      <a:pt x="6" y="82"/>
                      <a:pt x="2" y="74"/>
                      <a:pt x="1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4" y="21"/>
                      <a:pt x="21" y="14"/>
                    </a:cubicBezTo>
                    <a:cubicBezTo>
                      <a:pt x="29" y="8"/>
                      <a:pt x="37" y="3"/>
                      <a:pt x="46" y="1"/>
                    </a:cubicBezTo>
                    <a:cubicBezTo>
                      <a:pt x="56" y="-1"/>
                      <a:pt x="65" y="-1"/>
                      <a:pt x="74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34"/>
              <p:cNvSpPr/>
              <p:nvPr/>
            </p:nvSpPr>
            <p:spPr>
              <a:xfrm rot="-2499804" flipH="1">
                <a:off x="4533577" y="5010297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6"/>
                    </a:moveTo>
                    <a:cubicBezTo>
                      <a:pt x="101" y="22"/>
                      <a:pt x="105" y="31"/>
                      <a:pt x="106" y="39"/>
                    </a:cubicBezTo>
                    <a:cubicBezTo>
                      <a:pt x="107" y="48"/>
                      <a:pt x="107" y="58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2"/>
                      <a:pt x="61" y="104"/>
                    </a:cubicBezTo>
                    <a:cubicBezTo>
                      <a:pt x="52" y="107"/>
                      <a:pt x="42" y="106"/>
                      <a:pt x="33" y="103"/>
                    </a:cubicBezTo>
                    <a:cubicBezTo>
                      <a:pt x="24" y="101"/>
                      <a:pt x="17" y="97"/>
                      <a:pt x="11" y="90"/>
                    </a:cubicBezTo>
                    <a:cubicBezTo>
                      <a:pt x="5" y="84"/>
                      <a:pt x="1" y="75"/>
                      <a:pt x="0" y="66"/>
                    </a:cubicBezTo>
                    <a:cubicBezTo>
                      <a:pt x="-1" y="57"/>
                      <a:pt x="1" y="48"/>
                      <a:pt x="4" y="39"/>
                    </a:cubicBezTo>
                    <a:cubicBezTo>
                      <a:pt x="8" y="31"/>
                      <a:pt x="13" y="21"/>
                      <a:pt x="20" y="15"/>
                    </a:cubicBezTo>
                    <a:cubicBezTo>
                      <a:pt x="28" y="9"/>
                      <a:pt x="36" y="4"/>
                      <a:pt x="46" y="2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4"/>
              <p:cNvSpPr/>
              <p:nvPr/>
            </p:nvSpPr>
            <p:spPr>
              <a:xfrm rot="-2499804" flipH="1">
                <a:off x="4534337" y="511060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34"/>
              <p:cNvSpPr/>
              <p:nvPr/>
            </p:nvSpPr>
            <p:spPr>
              <a:xfrm rot="-2499804" flipH="1">
                <a:off x="4536253" y="531033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1" y="47"/>
                      <a:pt x="4" y="38"/>
                    </a:cubicBezTo>
                    <a:cubicBezTo>
                      <a:pt x="8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34"/>
              <p:cNvSpPr/>
              <p:nvPr/>
            </p:nvSpPr>
            <p:spPr>
              <a:xfrm rot="-2499804" flipH="1">
                <a:off x="4486749" y="5811781"/>
                <a:ext cx="163777" cy="158461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8" extrusionOk="0">
                    <a:moveTo>
                      <a:pt x="196" y="4"/>
                    </a:moveTo>
                    <a:lnTo>
                      <a:pt x="4" y="171"/>
                    </a:lnTo>
                    <a:lnTo>
                      <a:pt x="4" y="171"/>
                    </a:lnTo>
                    <a:cubicBezTo>
                      <a:pt x="3" y="172"/>
                      <a:pt x="2" y="173"/>
                      <a:pt x="1" y="175"/>
                    </a:cubicBezTo>
                    <a:cubicBezTo>
                      <a:pt x="0" y="177"/>
                      <a:pt x="0" y="179"/>
                      <a:pt x="0" y="181"/>
                    </a:cubicBezTo>
                    <a:cubicBezTo>
                      <a:pt x="0" y="183"/>
                      <a:pt x="-1" y="186"/>
                      <a:pt x="1" y="188"/>
                    </a:cubicBezTo>
                    <a:cubicBezTo>
                      <a:pt x="2" y="189"/>
                      <a:pt x="2" y="189"/>
                      <a:pt x="2" y="189"/>
                    </a:cubicBezTo>
                    <a:lnTo>
                      <a:pt x="94" y="295"/>
                    </a:lnTo>
                    <a:lnTo>
                      <a:pt x="94" y="295"/>
                    </a:lnTo>
                    <a:cubicBezTo>
                      <a:pt x="95" y="296"/>
                      <a:pt x="96" y="296"/>
                      <a:pt x="97" y="297"/>
                    </a:cubicBezTo>
                    <a:cubicBezTo>
                      <a:pt x="98" y="298"/>
                      <a:pt x="99" y="298"/>
                      <a:pt x="100" y="298"/>
                    </a:cubicBezTo>
                    <a:lnTo>
                      <a:pt x="103" y="298"/>
                    </a:lnTo>
                    <a:cubicBezTo>
                      <a:pt x="105" y="298"/>
                      <a:pt x="108" y="298"/>
                      <a:pt x="109" y="297"/>
                    </a:cubicBezTo>
                    <a:cubicBezTo>
                      <a:pt x="110" y="296"/>
                      <a:pt x="111" y="296"/>
                      <a:pt x="112" y="295"/>
                    </a:cubicBezTo>
                    <a:lnTo>
                      <a:pt x="303" y="127"/>
                    </a:lnTo>
                    <a:lnTo>
                      <a:pt x="303" y="127"/>
                    </a:lnTo>
                    <a:cubicBezTo>
                      <a:pt x="304" y="126"/>
                      <a:pt x="306" y="125"/>
                      <a:pt x="306" y="124"/>
                    </a:cubicBezTo>
                    <a:cubicBezTo>
                      <a:pt x="307" y="122"/>
                      <a:pt x="308" y="120"/>
                      <a:pt x="308" y="117"/>
                    </a:cubicBezTo>
                    <a:cubicBezTo>
                      <a:pt x="308" y="115"/>
                      <a:pt x="307" y="113"/>
                      <a:pt x="306" y="111"/>
                    </a:cubicBezTo>
                    <a:cubicBezTo>
                      <a:pt x="306" y="111"/>
                      <a:pt x="306" y="110"/>
                      <a:pt x="305" y="110"/>
                    </a:cubicBezTo>
                    <a:lnTo>
                      <a:pt x="213" y="4"/>
                    </a:lnTo>
                    <a:lnTo>
                      <a:pt x="213" y="4"/>
                    </a:lnTo>
                    <a:cubicBezTo>
                      <a:pt x="213" y="3"/>
                      <a:pt x="212" y="2"/>
                      <a:pt x="211" y="2"/>
                    </a:cubicBezTo>
                    <a:cubicBezTo>
                      <a:pt x="209" y="1"/>
                      <a:pt x="207" y="0"/>
                      <a:pt x="204" y="0"/>
                    </a:cubicBezTo>
                    <a:cubicBezTo>
                      <a:pt x="202" y="0"/>
                      <a:pt x="200" y="1"/>
                      <a:pt x="198" y="2"/>
                    </a:cubicBezTo>
                    <a:cubicBezTo>
                      <a:pt x="197" y="2"/>
                      <a:pt x="196" y="3"/>
                      <a:pt x="196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4"/>
              <p:cNvSpPr/>
              <p:nvPr/>
            </p:nvSpPr>
            <p:spPr>
              <a:xfrm rot="-2499804" flipH="1">
                <a:off x="4511189" y="5460392"/>
                <a:ext cx="112729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5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57" y="20"/>
                      <a:pt x="128" y="43"/>
                      <a:pt x="100" y="67"/>
                    </a:cubicBezTo>
                    <a:lnTo>
                      <a:pt x="100" y="67"/>
                    </a:lnTo>
                    <a:cubicBezTo>
                      <a:pt x="64" y="98"/>
                      <a:pt x="31" y="132"/>
                      <a:pt x="0" y="168"/>
                    </a:cubicBezTo>
                    <a:lnTo>
                      <a:pt x="26" y="195"/>
                    </a:lnTo>
                    <a:lnTo>
                      <a:pt x="26" y="195"/>
                    </a:lnTo>
                    <a:cubicBezTo>
                      <a:pt x="57" y="159"/>
                      <a:pt x="90" y="126"/>
                      <a:pt x="125" y="95"/>
                    </a:cubicBezTo>
                    <a:lnTo>
                      <a:pt x="125" y="95"/>
                    </a:lnTo>
                    <a:cubicBezTo>
                      <a:pt x="153" y="71"/>
                      <a:pt x="182" y="49"/>
                      <a:pt x="212" y="28"/>
                    </a:cubicBez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5200" rIns="90000" bIns="25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4"/>
              <p:cNvSpPr/>
              <p:nvPr/>
            </p:nvSpPr>
            <p:spPr>
              <a:xfrm rot="-2499804" flipH="1">
                <a:off x="4481585" y="4766795"/>
                <a:ext cx="160054" cy="15048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3" extrusionOk="0">
                    <a:moveTo>
                      <a:pt x="243" y="0"/>
                    </a:moveTo>
                    <a:lnTo>
                      <a:pt x="243" y="0"/>
                    </a:lnTo>
                    <a:cubicBezTo>
                      <a:pt x="202" y="28"/>
                      <a:pt x="162" y="60"/>
                      <a:pt x="124" y="93"/>
                    </a:cubicBezTo>
                    <a:lnTo>
                      <a:pt x="124" y="93"/>
                    </a:lnTo>
                    <a:cubicBezTo>
                      <a:pt x="80" y="131"/>
                      <a:pt x="38" y="172"/>
                      <a:pt x="0" y="216"/>
                    </a:cubicBezTo>
                    <a:lnTo>
                      <a:pt x="63" y="283"/>
                    </a:lnTo>
                    <a:lnTo>
                      <a:pt x="63" y="283"/>
                    </a:lnTo>
                    <a:cubicBezTo>
                      <a:pt x="100" y="239"/>
                      <a:pt x="141" y="199"/>
                      <a:pt x="184" y="161"/>
                    </a:cubicBezTo>
                    <a:lnTo>
                      <a:pt x="184" y="161"/>
                    </a:lnTo>
                    <a:cubicBezTo>
                      <a:pt x="221" y="129"/>
                      <a:pt x="260" y="99"/>
                      <a:pt x="301" y="71"/>
                    </a:cubicBez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34"/>
              <p:cNvSpPr/>
              <p:nvPr/>
            </p:nvSpPr>
            <p:spPr>
              <a:xfrm rot="-2499804" flipH="1">
                <a:off x="4418717" y="3503110"/>
                <a:ext cx="262149" cy="23397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0" extrusionOk="0">
                    <a:moveTo>
                      <a:pt x="472" y="0"/>
                    </a:moveTo>
                    <a:lnTo>
                      <a:pt x="472" y="0"/>
                    </a:lnTo>
                    <a:cubicBezTo>
                      <a:pt x="382" y="53"/>
                      <a:pt x="298" y="114"/>
                      <a:pt x="221" y="184"/>
                    </a:cubicBezTo>
                    <a:lnTo>
                      <a:pt x="221" y="184"/>
                    </a:lnTo>
                    <a:cubicBezTo>
                      <a:pt x="139" y="252"/>
                      <a:pt x="65" y="329"/>
                      <a:pt x="0" y="414"/>
                    </a:cubicBezTo>
                    <a:lnTo>
                      <a:pt x="28" y="440"/>
                    </a:lnTo>
                    <a:lnTo>
                      <a:pt x="28" y="440"/>
                    </a:lnTo>
                    <a:cubicBezTo>
                      <a:pt x="92" y="356"/>
                      <a:pt x="165" y="280"/>
                      <a:pt x="246" y="213"/>
                    </a:cubicBezTo>
                    <a:lnTo>
                      <a:pt x="246" y="213"/>
                    </a:lnTo>
                    <a:cubicBezTo>
                      <a:pt x="322" y="144"/>
                      <a:pt x="404" y="83"/>
                      <a:pt x="493" y="32"/>
                    </a:cubicBez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34"/>
              <p:cNvSpPr/>
              <p:nvPr/>
            </p:nvSpPr>
            <p:spPr>
              <a:xfrm rot="-2499804" flipH="1">
                <a:off x="4510871" y="5826954"/>
                <a:ext cx="115388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7" extrusionOk="0">
                    <a:moveTo>
                      <a:pt x="217" y="10"/>
                    </a:moveTo>
                    <a:lnTo>
                      <a:pt x="209" y="0"/>
                    </a:lnTo>
                    <a:lnTo>
                      <a:pt x="209" y="0"/>
                    </a:lnTo>
                    <a:cubicBezTo>
                      <a:pt x="173" y="23"/>
                      <a:pt x="139" y="49"/>
                      <a:pt x="106" y="76"/>
                    </a:cubicBezTo>
                    <a:lnTo>
                      <a:pt x="106" y="76"/>
                    </a:lnTo>
                    <a:cubicBezTo>
                      <a:pt x="69" y="111"/>
                      <a:pt x="33" y="148"/>
                      <a:pt x="0" y="187"/>
                    </a:cubicBezTo>
                    <a:lnTo>
                      <a:pt x="9" y="197"/>
                    </a:lnTo>
                    <a:lnTo>
                      <a:pt x="9" y="197"/>
                    </a:lnTo>
                    <a:cubicBezTo>
                      <a:pt x="10" y="196"/>
                      <a:pt x="10" y="196"/>
                      <a:pt x="10" y="195"/>
                    </a:cubicBezTo>
                    <a:cubicBezTo>
                      <a:pt x="13" y="191"/>
                      <a:pt x="15" y="188"/>
                      <a:pt x="18" y="185"/>
                    </a:cubicBezTo>
                    <a:lnTo>
                      <a:pt x="18" y="185"/>
                    </a:lnTo>
                    <a:cubicBezTo>
                      <a:pt x="64" y="134"/>
                      <a:pt x="116" y="87"/>
                      <a:pt x="171" y="46"/>
                    </a:cubicBezTo>
                    <a:cubicBezTo>
                      <a:pt x="185" y="34"/>
                      <a:pt x="201" y="21"/>
                      <a:pt x="217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03" name="Google Shape;703;p34"/>
            <p:cNvGrpSpPr/>
            <p:nvPr/>
          </p:nvGrpSpPr>
          <p:grpSpPr>
            <a:xfrm rot="1334116" flipH="1">
              <a:off x="5805561" y="2540830"/>
              <a:ext cx="3719106" cy="3827162"/>
              <a:chOff x="3011743" y="2793465"/>
              <a:chExt cx="3120509" cy="3211172"/>
            </a:xfrm>
          </p:grpSpPr>
          <p:sp>
            <p:nvSpPr>
              <p:cNvPr id="704" name="Google Shape;704;p34"/>
              <p:cNvSpPr/>
              <p:nvPr/>
            </p:nvSpPr>
            <p:spPr>
              <a:xfrm rot="-2499804" flipH="1">
                <a:off x="3522072" y="3196180"/>
                <a:ext cx="2099851" cy="2334380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4390" extrusionOk="0">
                    <a:moveTo>
                      <a:pt x="344" y="283"/>
                    </a:moveTo>
                    <a:cubicBezTo>
                      <a:pt x="56" y="536"/>
                      <a:pt x="7" y="664"/>
                      <a:pt x="0" y="711"/>
                    </a:cubicBezTo>
                    <a:lnTo>
                      <a:pt x="0" y="733"/>
                    </a:lnTo>
                    <a:cubicBezTo>
                      <a:pt x="453" y="738"/>
                      <a:pt x="2773" y="3270"/>
                      <a:pt x="3777" y="4390"/>
                    </a:cubicBezTo>
                    <a:cubicBezTo>
                      <a:pt x="3820" y="4346"/>
                      <a:pt x="3866" y="4305"/>
                      <a:pt x="3916" y="4268"/>
                    </a:cubicBezTo>
                    <a:cubicBezTo>
                      <a:pt x="3927" y="4259"/>
                      <a:pt x="3938" y="4250"/>
                      <a:pt x="3949" y="4242"/>
                    </a:cubicBezTo>
                    <a:cubicBezTo>
                      <a:pt x="2976" y="3094"/>
                      <a:pt x="780" y="454"/>
                      <a:pt x="836" y="3"/>
                    </a:cubicBezTo>
                    <a:cubicBezTo>
                      <a:pt x="836" y="3"/>
                      <a:pt x="831" y="0"/>
                      <a:pt x="818" y="0"/>
                    </a:cubicBezTo>
                    <a:lnTo>
                      <a:pt x="810" y="0"/>
                    </a:lnTo>
                    <a:cubicBezTo>
                      <a:pt x="759" y="2"/>
                      <a:pt x="625" y="37"/>
                      <a:pt x="344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4"/>
              <p:cNvSpPr/>
              <p:nvPr/>
            </p:nvSpPr>
            <p:spPr>
              <a:xfrm rot="-2499804" flipH="1">
                <a:off x="4501595" y="374036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6" y="58"/>
                      <a:pt x="103" y="67"/>
                    </a:cubicBezTo>
                    <a:cubicBezTo>
                      <a:pt x="99" y="76"/>
                      <a:pt x="94" y="84"/>
                      <a:pt x="87" y="91"/>
                    </a:cubicBezTo>
                    <a:cubicBezTo>
                      <a:pt x="79" y="97"/>
                      <a:pt x="70" y="102"/>
                      <a:pt x="61" y="104"/>
                    </a:cubicBezTo>
                    <a:cubicBezTo>
                      <a:pt x="52" y="106"/>
                      <a:pt x="42" y="106"/>
                      <a:pt x="34" y="104"/>
                    </a:cubicBezTo>
                    <a:cubicBezTo>
                      <a:pt x="25" y="101"/>
                      <a:pt x="16" y="97"/>
                      <a:pt x="11" y="90"/>
                    </a:cubicBezTo>
                    <a:cubicBezTo>
                      <a:pt x="5" y="83"/>
                      <a:pt x="2" y="75"/>
                      <a:pt x="1" y="66"/>
                    </a:cubicBezTo>
                    <a:cubicBezTo>
                      <a:pt x="-1" y="57"/>
                      <a:pt x="0" y="48"/>
                      <a:pt x="4" y="39"/>
                    </a:cubicBezTo>
                    <a:cubicBezTo>
                      <a:pt x="7" y="30"/>
                      <a:pt x="13" y="21"/>
                      <a:pt x="21" y="15"/>
                    </a:cubicBezTo>
                    <a:cubicBezTo>
                      <a:pt x="28" y="8"/>
                      <a:pt x="37" y="4"/>
                      <a:pt x="46" y="2"/>
                    </a:cubicBezTo>
                    <a:cubicBezTo>
                      <a:pt x="56" y="0"/>
                      <a:pt x="65" y="0"/>
                      <a:pt x="74" y="2"/>
                    </a:cubicBezTo>
                    <a:cubicBezTo>
                      <a:pt x="82" y="5"/>
                      <a:pt x="90" y="10"/>
                      <a:pt x="96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34"/>
              <p:cNvSpPr/>
              <p:nvPr/>
            </p:nvSpPr>
            <p:spPr>
              <a:xfrm rot="-2499804" flipH="1">
                <a:off x="4504715" y="4045170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6" y="17"/>
                    </a:moveTo>
                    <a:cubicBezTo>
                      <a:pt x="102" y="23"/>
                      <a:pt x="105" y="32"/>
                      <a:pt x="107" y="41"/>
                    </a:cubicBezTo>
                    <a:cubicBezTo>
                      <a:pt x="108" y="50"/>
                      <a:pt x="107" y="59"/>
                      <a:pt x="104" y="68"/>
                    </a:cubicBezTo>
                    <a:cubicBezTo>
                      <a:pt x="100" y="77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5"/>
                    </a:cubicBezTo>
                    <a:cubicBezTo>
                      <a:pt x="52" y="107"/>
                      <a:pt x="43" y="107"/>
                      <a:pt x="34" y="105"/>
                    </a:cubicBezTo>
                    <a:cubicBezTo>
                      <a:pt x="25" y="102"/>
                      <a:pt x="18" y="97"/>
                      <a:pt x="12" y="91"/>
                    </a:cubicBezTo>
                    <a:cubicBezTo>
                      <a:pt x="6" y="84"/>
                      <a:pt x="2" y="76"/>
                      <a:pt x="1" y="67"/>
                    </a:cubicBezTo>
                    <a:cubicBezTo>
                      <a:pt x="0" y="58"/>
                      <a:pt x="1" y="49"/>
                      <a:pt x="5" y="40"/>
                    </a:cubicBezTo>
                    <a:cubicBezTo>
                      <a:pt x="8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7" y="3"/>
                    </a:cubicBezTo>
                    <a:cubicBezTo>
                      <a:pt x="56" y="0"/>
                      <a:pt x="66" y="0"/>
                      <a:pt x="74" y="3"/>
                    </a:cubicBezTo>
                    <a:cubicBezTo>
                      <a:pt x="83" y="5"/>
                      <a:pt x="91" y="10"/>
                      <a:pt x="96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34"/>
              <p:cNvSpPr/>
              <p:nvPr/>
            </p:nvSpPr>
            <p:spPr>
              <a:xfrm rot="-2499804" flipH="1">
                <a:off x="4506253" y="4196746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7" y="16"/>
                    </a:moveTo>
                    <a:cubicBezTo>
                      <a:pt x="102" y="23"/>
                      <a:pt x="105" y="31"/>
                      <a:pt x="107" y="40"/>
                    </a:cubicBezTo>
                    <a:cubicBezTo>
                      <a:pt x="108" y="49"/>
                      <a:pt x="107" y="58"/>
                      <a:pt x="104" y="67"/>
                    </a:cubicBezTo>
                    <a:cubicBezTo>
                      <a:pt x="100" y="76"/>
                      <a:pt x="94" y="84"/>
                      <a:pt x="87" y="91"/>
                    </a:cubicBezTo>
                    <a:cubicBezTo>
                      <a:pt x="79" y="97"/>
                      <a:pt x="71" y="102"/>
                      <a:pt x="62" y="104"/>
                    </a:cubicBezTo>
                    <a:cubicBezTo>
                      <a:pt x="53" y="106"/>
                      <a:pt x="42" y="106"/>
                      <a:pt x="34" y="104"/>
                    </a:cubicBezTo>
                    <a:cubicBezTo>
                      <a:pt x="25" y="101"/>
                      <a:pt x="18" y="97"/>
                      <a:pt x="12" y="90"/>
                    </a:cubicBezTo>
                    <a:cubicBezTo>
                      <a:pt x="6" y="83"/>
                      <a:pt x="3" y="75"/>
                      <a:pt x="1" y="66"/>
                    </a:cubicBezTo>
                    <a:cubicBezTo>
                      <a:pt x="0" y="57"/>
                      <a:pt x="1" y="48"/>
                      <a:pt x="5" y="39"/>
                    </a:cubicBezTo>
                    <a:cubicBezTo>
                      <a:pt x="8" y="30"/>
                      <a:pt x="14" y="21"/>
                      <a:pt x="22" y="15"/>
                    </a:cubicBezTo>
                    <a:cubicBezTo>
                      <a:pt x="29" y="8"/>
                      <a:pt x="38" y="4"/>
                      <a:pt x="47" y="2"/>
                    </a:cubicBezTo>
                    <a:cubicBezTo>
                      <a:pt x="56" y="0"/>
                      <a:pt x="66" y="0"/>
                      <a:pt x="75" y="2"/>
                    </a:cubicBezTo>
                    <a:cubicBezTo>
                      <a:pt x="83" y="5"/>
                      <a:pt x="91" y="10"/>
                      <a:pt x="97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34"/>
              <p:cNvSpPr/>
              <p:nvPr/>
            </p:nvSpPr>
            <p:spPr>
              <a:xfrm rot="-2499804" flipH="1">
                <a:off x="4507019" y="4309329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3"/>
                      <a:pt x="105" y="32"/>
                      <a:pt x="106" y="41"/>
                    </a:cubicBezTo>
                    <a:cubicBezTo>
                      <a:pt x="108" y="50"/>
                      <a:pt x="106" y="59"/>
                      <a:pt x="102" y="68"/>
                    </a:cubicBezTo>
                    <a:cubicBezTo>
                      <a:pt x="99" y="77"/>
                      <a:pt x="93" y="84"/>
                      <a:pt x="85" y="91"/>
                    </a:cubicBezTo>
                    <a:cubicBezTo>
                      <a:pt x="78" y="97"/>
                      <a:pt x="70" y="103"/>
                      <a:pt x="61" y="105"/>
                    </a:cubicBezTo>
                    <a:cubicBezTo>
                      <a:pt x="52" y="107"/>
                      <a:pt x="41" y="107"/>
                      <a:pt x="33" y="105"/>
                    </a:cubicBezTo>
                    <a:cubicBezTo>
                      <a:pt x="24" y="102"/>
                      <a:pt x="16" y="97"/>
                      <a:pt x="11" y="91"/>
                    </a:cubicBezTo>
                    <a:cubicBezTo>
                      <a:pt x="5" y="84"/>
                      <a:pt x="2" y="76"/>
                      <a:pt x="1" y="67"/>
                    </a:cubicBezTo>
                    <a:cubicBezTo>
                      <a:pt x="-1" y="58"/>
                      <a:pt x="0" y="49"/>
                      <a:pt x="4" y="40"/>
                    </a:cubicBezTo>
                    <a:cubicBezTo>
                      <a:pt x="7" y="31"/>
                      <a:pt x="13" y="22"/>
                      <a:pt x="21" y="16"/>
                    </a:cubicBezTo>
                    <a:cubicBezTo>
                      <a:pt x="28" y="9"/>
                      <a:pt x="37" y="5"/>
                      <a:pt x="46" y="3"/>
                    </a:cubicBezTo>
                    <a:cubicBezTo>
                      <a:pt x="55" y="0"/>
                      <a:pt x="65" y="0"/>
                      <a:pt x="74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34"/>
              <p:cNvSpPr/>
              <p:nvPr/>
            </p:nvSpPr>
            <p:spPr>
              <a:xfrm rot="-2499804" flipH="1">
                <a:off x="4527606" y="4408455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7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7"/>
                    </a:cubicBezTo>
                    <a:cubicBezTo>
                      <a:pt x="99" y="76"/>
                      <a:pt x="94" y="84"/>
                      <a:pt x="86" y="90"/>
                    </a:cubicBezTo>
                    <a:cubicBezTo>
                      <a:pt x="79" y="97"/>
                      <a:pt x="70" y="102"/>
                      <a:pt x="60" y="104"/>
                    </a:cubicBezTo>
                    <a:cubicBezTo>
                      <a:pt x="51" y="107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5"/>
                      <a:pt x="0" y="66"/>
                    </a:cubicBezTo>
                    <a:cubicBezTo>
                      <a:pt x="-1" y="57"/>
                      <a:pt x="0" y="48"/>
                      <a:pt x="3" y="38"/>
                    </a:cubicBezTo>
                    <a:cubicBezTo>
                      <a:pt x="7" y="29"/>
                      <a:pt x="13" y="22"/>
                      <a:pt x="20" y="16"/>
                    </a:cubicBezTo>
                    <a:cubicBezTo>
                      <a:pt x="27" y="9"/>
                      <a:pt x="36" y="5"/>
                      <a:pt x="45" y="2"/>
                    </a:cubicBezTo>
                    <a:cubicBezTo>
                      <a:pt x="55" y="0"/>
                      <a:pt x="64" y="0"/>
                      <a:pt x="73" y="3"/>
                    </a:cubicBezTo>
                    <a:cubicBezTo>
                      <a:pt x="82" y="5"/>
                      <a:pt x="89" y="10"/>
                      <a:pt x="95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34"/>
              <p:cNvSpPr/>
              <p:nvPr/>
            </p:nvSpPr>
            <p:spPr>
              <a:xfrm rot="-2499804" flipH="1">
                <a:off x="4528762" y="450841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6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8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2"/>
                      <a:pt x="2" y="74"/>
                      <a:pt x="0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3" y="21"/>
                      <a:pt x="20" y="14"/>
                    </a:cubicBezTo>
                    <a:cubicBezTo>
                      <a:pt x="28" y="8"/>
                      <a:pt x="37" y="3"/>
                      <a:pt x="46" y="1"/>
                    </a:cubicBezTo>
                    <a:cubicBezTo>
                      <a:pt x="55" y="-1"/>
                      <a:pt x="65" y="-1"/>
                      <a:pt x="73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34"/>
              <p:cNvSpPr/>
              <p:nvPr/>
            </p:nvSpPr>
            <p:spPr>
              <a:xfrm rot="-2499804" flipH="1">
                <a:off x="4529699" y="4608650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7"/>
                      <a:pt x="103" y="66"/>
                    </a:cubicBezTo>
                    <a:cubicBezTo>
                      <a:pt x="100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5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4"/>
                      <a:pt x="0" y="65"/>
                    </a:cubicBezTo>
                    <a:cubicBezTo>
                      <a:pt x="-1" y="56"/>
                      <a:pt x="0" y="47"/>
                      <a:pt x="3" y="38"/>
                    </a:cubicBezTo>
                    <a:cubicBezTo>
                      <a:pt x="7" y="29"/>
                      <a:pt x="13" y="21"/>
                      <a:pt x="20" y="14"/>
                    </a:cubicBezTo>
                    <a:cubicBezTo>
                      <a:pt x="27" y="8"/>
                      <a:pt x="36" y="3"/>
                      <a:pt x="46" y="1"/>
                    </a:cubicBezTo>
                    <a:cubicBezTo>
                      <a:pt x="55" y="-1"/>
                      <a:pt x="64" y="-1"/>
                      <a:pt x="73" y="1"/>
                    </a:cubicBezTo>
                    <a:cubicBezTo>
                      <a:pt x="82" y="4"/>
                      <a:pt x="89" y="8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34"/>
              <p:cNvSpPr/>
              <p:nvPr/>
            </p:nvSpPr>
            <p:spPr>
              <a:xfrm rot="-2499804" flipH="1">
                <a:off x="4530282" y="4708494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6" y="58"/>
                      <a:pt x="102" y="66"/>
                    </a:cubicBezTo>
                    <a:cubicBezTo>
                      <a:pt x="99" y="75"/>
                      <a:pt x="94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5" y="101"/>
                      <a:pt x="17" y="96"/>
                      <a:pt x="11" y="89"/>
                    </a:cubicBezTo>
                    <a:cubicBezTo>
                      <a:pt x="6" y="83"/>
                      <a:pt x="1" y="74"/>
                      <a:pt x="0" y="65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7" y="9"/>
                      <a:pt x="36" y="4"/>
                      <a:pt x="45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34"/>
              <p:cNvSpPr/>
              <p:nvPr/>
            </p:nvSpPr>
            <p:spPr>
              <a:xfrm rot="-2499804" flipH="1">
                <a:off x="4532353" y="4910697"/>
                <a:ext cx="57428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5" extrusionOk="0">
                    <a:moveTo>
                      <a:pt x="96" y="15"/>
                    </a:moveTo>
                    <a:cubicBezTo>
                      <a:pt x="102" y="22"/>
                      <a:pt x="106" y="30"/>
                      <a:pt x="107" y="39"/>
                    </a:cubicBezTo>
                    <a:cubicBezTo>
                      <a:pt x="109" y="48"/>
                      <a:pt x="107" y="57"/>
                      <a:pt x="103" y="66"/>
                    </a:cubicBezTo>
                    <a:cubicBezTo>
                      <a:pt x="100" y="75"/>
                      <a:pt x="95" y="84"/>
                      <a:pt x="87" y="90"/>
                    </a:cubicBezTo>
                    <a:cubicBezTo>
                      <a:pt x="80" y="97"/>
                      <a:pt x="70" y="101"/>
                      <a:pt x="61" y="103"/>
                    </a:cubicBezTo>
                    <a:cubicBezTo>
                      <a:pt x="52" y="105"/>
                      <a:pt x="43" y="106"/>
                      <a:pt x="34" y="103"/>
                    </a:cubicBezTo>
                    <a:cubicBezTo>
                      <a:pt x="26" y="101"/>
                      <a:pt x="17" y="96"/>
                      <a:pt x="11" y="89"/>
                    </a:cubicBezTo>
                    <a:cubicBezTo>
                      <a:pt x="6" y="82"/>
                      <a:pt x="2" y="74"/>
                      <a:pt x="1" y="65"/>
                    </a:cubicBezTo>
                    <a:cubicBezTo>
                      <a:pt x="-1" y="56"/>
                      <a:pt x="1" y="47"/>
                      <a:pt x="4" y="38"/>
                    </a:cubicBezTo>
                    <a:cubicBezTo>
                      <a:pt x="8" y="29"/>
                      <a:pt x="14" y="21"/>
                      <a:pt x="21" y="14"/>
                    </a:cubicBezTo>
                    <a:cubicBezTo>
                      <a:pt x="29" y="8"/>
                      <a:pt x="37" y="3"/>
                      <a:pt x="46" y="1"/>
                    </a:cubicBezTo>
                    <a:cubicBezTo>
                      <a:pt x="56" y="-1"/>
                      <a:pt x="65" y="-1"/>
                      <a:pt x="74" y="1"/>
                    </a:cubicBezTo>
                    <a:cubicBezTo>
                      <a:pt x="82" y="4"/>
                      <a:pt x="90" y="9"/>
                      <a:pt x="96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4"/>
              <p:cNvSpPr/>
              <p:nvPr/>
            </p:nvSpPr>
            <p:spPr>
              <a:xfrm rot="-2499804" flipH="1">
                <a:off x="4533577" y="5010297"/>
                <a:ext cx="56896" cy="56365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6" extrusionOk="0">
                    <a:moveTo>
                      <a:pt x="95" y="16"/>
                    </a:moveTo>
                    <a:cubicBezTo>
                      <a:pt x="101" y="22"/>
                      <a:pt x="105" y="31"/>
                      <a:pt x="106" y="39"/>
                    </a:cubicBezTo>
                    <a:cubicBezTo>
                      <a:pt x="107" y="48"/>
                      <a:pt x="107" y="58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2"/>
                      <a:pt x="61" y="104"/>
                    </a:cubicBezTo>
                    <a:cubicBezTo>
                      <a:pt x="52" y="107"/>
                      <a:pt x="42" y="106"/>
                      <a:pt x="33" y="103"/>
                    </a:cubicBezTo>
                    <a:cubicBezTo>
                      <a:pt x="24" y="101"/>
                      <a:pt x="17" y="97"/>
                      <a:pt x="11" y="90"/>
                    </a:cubicBezTo>
                    <a:cubicBezTo>
                      <a:pt x="5" y="84"/>
                      <a:pt x="1" y="75"/>
                      <a:pt x="0" y="66"/>
                    </a:cubicBezTo>
                    <a:cubicBezTo>
                      <a:pt x="-1" y="57"/>
                      <a:pt x="1" y="48"/>
                      <a:pt x="4" y="39"/>
                    </a:cubicBezTo>
                    <a:cubicBezTo>
                      <a:pt x="8" y="31"/>
                      <a:pt x="13" y="21"/>
                      <a:pt x="20" y="15"/>
                    </a:cubicBezTo>
                    <a:cubicBezTo>
                      <a:pt x="28" y="9"/>
                      <a:pt x="36" y="4"/>
                      <a:pt x="46" y="2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34"/>
              <p:cNvSpPr/>
              <p:nvPr/>
            </p:nvSpPr>
            <p:spPr>
              <a:xfrm rot="-2499804" flipH="1">
                <a:off x="4534337" y="511060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0" y="101"/>
                      <a:pt x="60" y="103"/>
                    </a:cubicBezTo>
                    <a:cubicBezTo>
                      <a:pt x="51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0" y="47"/>
                      <a:pt x="3" y="38"/>
                    </a:cubicBezTo>
                    <a:cubicBezTo>
                      <a:pt x="7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4" y="-1"/>
                      <a:pt x="73" y="2"/>
                    </a:cubicBezTo>
                    <a:cubicBezTo>
                      <a:pt x="82" y="4"/>
                      <a:pt x="89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34"/>
              <p:cNvSpPr/>
              <p:nvPr/>
            </p:nvSpPr>
            <p:spPr>
              <a:xfrm rot="-2499804" flipH="1">
                <a:off x="4536253" y="5310335"/>
                <a:ext cx="56896" cy="55834"/>
              </a:xfrm>
              <a:custGeom>
                <a:avLst/>
                <a:gdLst/>
                <a:ahLst/>
                <a:cxnLst/>
                <a:rect l="l" t="t" r="r" b="b"/>
                <a:pathLst>
                  <a:path w="107" h="105" extrusionOk="0">
                    <a:moveTo>
                      <a:pt x="95" y="15"/>
                    </a:moveTo>
                    <a:cubicBezTo>
                      <a:pt x="101" y="22"/>
                      <a:pt x="105" y="30"/>
                      <a:pt x="106" y="39"/>
                    </a:cubicBezTo>
                    <a:cubicBezTo>
                      <a:pt x="107" y="48"/>
                      <a:pt x="107" y="59"/>
                      <a:pt x="103" y="67"/>
                    </a:cubicBezTo>
                    <a:cubicBezTo>
                      <a:pt x="100" y="76"/>
                      <a:pt x="93" y="84"/>
                      <a:pt x="86" y="90"/>
                    </a:cubicBezTo>
                    <a:cubicBezTo>
                      <a:pt x="79" y="97"/>
                      <a:pt x="71" y="101"/>
                      <a:pt x="61" y="103"/>
                    </a:cubicBezTo>
                    <a:cubicBezTo>
                      <a:pt x="52" y="106"/>
                      <a:pt x="42" y="106"/>
                      <a:pt x="33" y="103"/>
                    </a:cubicBezTo>
                    <a:cubicBezTo>
                      <a:pt x="24" y="101"/>
                      <a:pt x="17" y="96"/>
                      <a:pt x="11" y="89"/>
                    </a:cubicBezTo>
                    <a:cubicBezTo>
                      <a:pt x="5" y="83"/>
                      <a:pt x="1" y="75"/>
                      <a:pt x="0" y="66"/>
                    </a:cubicBezTo>
                    <a:cubicBezTo>
                      <a:pt x="-1" y="57"/>
                      <a:pt x="1" y="47"/>
                      <a:pt x="4" y="38"/>
                    </a:cubicBezTo>
                    <a:cubicBezTo>
                      <a:pt x="8" y="29"/>
                      <a:pt x="13" y="22"/>
                      <a:pt x="20" y="15"/>
                    </a:cubicBezTo>
                    <a:cubicBezTo>
                      <a:pt x="28" y="9"/>
                      <a:pt x="36" y="4"/>
                      <a:pt x="46" y="1"/>
                    </a:cubicBezTo>
                    <a:cubicBezTo>
                      <a:pt x="55" y="-1"/>
                      <a:pt x="65" y="-1"/>
                      <a:pt x="73" y="2"/>
                    </a:cubicBezTo>
                    <a:cubicBezTo>
                      <a:pt x="82" y="4"/>
                      <a:pt x="90" y="9"/>
                      <a:pt x="95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34"/>
              <p:cNvSpPr/>
              <p:nvPr/>
            </p:nvSpPr>
            <p:spPr>
              <a:xfrm rot="-2499804" flipH="1">
                <a:off x="4486749" y="5811781"/>
                <a:ext cx="163777" cy="158461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8" extrusionOk="0">
                    <a:moveTo>
                      <a:pt x="196" y="4"/>
                    </a:moveTo>
                    <a:lnTo>
                      <a:pt x="4" y="171"/>
                    </a:lnTo>
                    <a:lnTo>
                      <a:pt x="4" y="171"/>
                    </a:lnTo>
                    <a:cubicBezTo>
                      <a:pt x="3" y="172"/>
                      <a:pt x="2" y="173"/>
                      <a:pt x="1" y="175"/>
                    </a:cubicBezTo>
                    <a:cubicBezTo>
                      <a:pt x="0" y="177"/>
                      <a:pt x="0" y="179"/>
                      <a:pt x="0" y="181"/>
                    </a:cubicBezTo>
                    <a:cubicBezTo>
                      <a:pt x="0" y="183"/>
                      <a:pt x="-1" y="186"/>
                      <a:pt x="1" y="188"/>
                    </a:cubicBezTo>
                    <a:cubicBezTo>
                      <a:pt x="2" y="189"/>
                      <a:pt x="2" y="189"/>
                      <a:pt x="2" y="189"/>
                    </a:cubicBezTo>
                    <a:lnTo>
                      <a:pt x="94" y="295"/>
                    </a:lnTo>
                    <a:lnTo>
                      <a:pt x="94" y="295"/>
                    </a:lnTo>
                    <a:cubicBezTo>
                      <a:pt x="95" y="296"/>
                      <a:pt x="96" y="296"/>
                      <a:pt x="97" y="297"/>
                    </a:cubicBezTo>
                    <a:cubicBezTo>
                      <a:pt x="98" y="298"/>
                      <a:pt x="99" y="298"/>
                      <a:pt x="100" y="298"/>
                    </a:cubicBezTo>
                    <a:lnTo>
                      <a:pt x="103" y="298"/>
                    </a:lnTo>
                    <a:cubicBezTo>
                      <a:pt x="105" y="298"/>
                      <a:pt x="108" y="298"/>
                      <a:pt x="109" y="297"/>
                    </a:cubicBezTo>
                    <a:cubicBezTo>
                      <a:pt x="110" y="296"/>
                      <a:pt x="111" y="296"/>
                      <a:pt x="112" y="295"/>
                    </a:cubicBezTo>
                    <a:lnTo>
                      <a:pt x="303" y="127"/>
                    </a:lnTo>
                    <a:lnTo>
                      <a:pt x="303" y="127"/>
                    </a:lnTo>
                    <a:cubicBezTo>
                      <a:pt x="304" y="126"/>
                      <a:pt x="306" y="125"/>
                      <a:pt x="306" y="124"/>
                    </a:cubicBezTo>
                    <a:cubicBezTo>
                      <a:pt x="307" y="122"/>
                      <a:pt x="308" y="120"/>
                      <a:pt x="308" y="117"/>
                    </a:cubicBezTo>
                    <a:cubicBezTo>
                      <a:pt x="308" y="115"/>
                      <a:pt x="307" y="113"/>
                      <a:pt x="306" y="111"/>
                    </a:cubicBezTo>
                    <a:cubicBezTo>
                      <a:pt x="306" y="111"/>
                      <a:pt x="306" y="110"/>
                      <a:pt x="305" y="110"/>
                    </a:cubicBezTo>
                    <a:lnTo>
                      <a:pt x="213" y="4"/>
                    </a:lnTo>
                    <a:lnTo>
                      <a:pt x="213" y="4"/>
                    </a:lnTo>
                    <a:cubicBezTo>
                      <a:pt x="213" y="3"/>
                      <a:pt x="212" y="2"/>
                      <a:pt x="211" y="2"/>
                    </a:cubicBezTo>
                    <a:cubicBezTo>
                      <a:pt x="209" y="1"/>
                      <a:pt x="207" y="0"/>
                      <a:pt x="204" y="0"/>
                    </a:cubicBezTo>
                    <a:cubicBezTo>
                      <a:pt x="202" y="0"/>
                      <a:pt x="200" y="1"/>
                      <a:pt x="198" y="2"/>
                    </a:cubicBezTo>
                    <a:cubicBezTo>
                      <a:pt x="197" y="2"/>
                      <a:pt x="196" y="3"/>
                      <a:pt x="196" y="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34"/>
              <p:cNvSpPr/>
              <p:nvPr/>
            </p:nvSpPr>
            <p:spPr>
              <a:xfrm rot="-2499804" flipH="1">
                <a:off x="4511189" y="5460392"/>
                <a:ext cx="112729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95" extrusionOk="0">
                    <a:moveTo>
                      <a:pt x="187" y="0"/>
                    </a:moveTo>
                    <a:lnTo>
                      <a:pt x="187" y="0"/>
                    </a:lnTo>
                    <a:cubicBezTo>
                      <a:pt x="157" y="20"/>
                      <a:pt x="128" y="43"/>
                      <a:pt x="100" y="67"/>
                    </a:cubicBezTo>
                    <a:lnTo>
                      <a:pt x="100" y="67"/>
                    </a:lnTo>
                    <a:cubicBezTo>
                      <a:pt x="64" y="98"/>
                      <a:pt x="31" y="132"/>
                      <a:pt x="0" y="168"/>
                    </a:cubicBezTo>
                    <a:lnTo>
                      <a:pt x="26" y="195"/>
                    </a:lnTo>
                    <a:lnTo>
                      <a:pt x="26" y="195"/>
                    </a:lnTo>
                    <a:cubicBezTo>
                      <a:pt x="57" y="159"/>
                      <a:pt x="90" y="126"/>
                      <a:pt x="125" y="95"/>
                    </a:cubicBezTo>
                    <a:lnTo>
                      <a:pt x="125" y="95"/>
                    </a:lnTo>
                    <a:cubicBezTo>
                      <a:pt x="153" y="71"/>
                      <a:pt x="182" y="49"/>
                      <a:pt x="212" y="28"/>
                    </a:cubicBezTo>
                    <a:lnTo>
                      <a:pt x="18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25200" rIns="90000" bIns="25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4"/>
              <p:cNvSpPr/>
              <p:nvPr/>
            </p:nvSpPr>
            <p:spPr>
              <a:xfrm rot="-2499804" flipH="1">
                <a:off x="4481585" y="4766795"/>
                <a:ext cx="160054" cy="15048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283" extrusionOk="0">
                    <a:moveTo>
                      <a:pt x="243" y="0"/>
                    </a:moveTo>
                    <a:lnTo>
                      <a:pt x="243" y="0"/>
                    </a:lnTo>
                    <a:cubicBezTo>
                      <a:pt x="202" y="28"/>
                      <a:pt x="162" y="60"/>
                      <a:pt x="124" y="93"/>
                    </a:cubicBezTo>
                    <a:lnTo>
                      <a:pt x="124" y="93"/>
                    </a:lnTo>
                    <a:cubicBezTo>
                      <a:pt x="80" y="131"/>
                      <a:pt x="38" y="172"/>
                      <a:pt x="0" y="216"/>
                    </a:cubicBezTo>
                    <a:lnTo>
                      <a:pt x="63" y="283"/>
                    </a:lnTo>
                    <a:lnTo>
                      <a:pt x="63" y="283"/>
                    </a:lnTo>
                    <a:cubicBezTo>
                      <a:pt x="100" y="239"/>
                      <a:pt x="141" y="199"/>
                      <a:pt x="184" y="161"/>
                    </a:cubicBezTo>
                    <a:lnTo>
                      <a:pt x="184" y="161"/>
                    </a:lnTo>
                    <a:cubicBezTo>
                      <a:pt x="221" y="129"/>
                      <a:pt x="260" y="99"/>
                      <a:pt x="301" y="71"/>
                    </a:cubicBezTo>
                    <a:lnTo>
                      <a:pt x="2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4"/>
              <p:cNvSpPr/>
              <p:nvPr/>
            </p:nvSpPr>
            <p:spPr>
              <a:xfrm rot="-2499804" flipH="1">
                <a:off x="4418717" y="3503110"/>
                <a:ext cx="262149" cy="23397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40" extrusionOk="0">
                    <a:moveTo>
                      <a:pt x="472" y="0"/>
                    </a:moveTo>
                    <a:lnTo>
                      <a:pt x="472" y="0"/>
                    </a:lnTo>
                    <a:cubicBezTo>
                      <a:pt x="382" y="53"/>
                      <a:pt x="298" y="114"/>
                      <a:pt x="221" y="184"/>
                    </a:cubicBezTo>
                    <a:lnTo>
                      <a:pt x="221" y="184"/>
                    </a:lnTo>
                    <a:cubicBezTo>
                      <a:pt x="139" y="252"/>
                      <a:pt x="65" y="329"/>
                      <a:pt x="0" y="414"/>
                    </a:cubicBezTo>
                    <a:lnTo>
                      <a:pt x="28" y="440"/>
                    </a:lnTo>
                    <a:lnTo>
                      <a:pt x="28" y="440"/>
                    </a:lnTo>
                    <a:cubicBezTo>
                      <a:pt x="92" y="356"/>
                      <a:pt x="165" y="280"/>
                      <a:pt x="246" y="213"/>
                    </a:cubicBezTo>
                    <a:lnTo>
                      <a:pt x="246" y="213"/>
                    </a:lnTo>
                    <a:cubicBezTo>
                      <a:pt x="322" y="144"/>
                      <a:pt x="404" y="83"/>
                      <a:pt x="493" y="32"/>
                    </a:cubicBezTo>
                    <a:lnTo>
                      <a:pt x="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34"/>
              <p:cNvSpPr/>
              <p:nvPr/>
            </p:nvSpPr>
            <p:spPr>
              <a:xfrm rot="-2499804" flipH="1">
                <a:off x="4510871" y="5826954"/>
                <a:ext cx="115388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7" extrusionOk="0">
                    <a:moveTo>
                      <a:pt x="217" y="10"/>
                    </a:moveTo>
                    <a:lnTo>
                      <a:pt x="209" y="0"/>
                    </a:lnTo>
                    <a:lnTo>
                      <a:pt x="209" y="0"/>
                    </a:lnTo>
                    <a:cubicBezTo>
                      <a:pt x="173" y="23"/>
                      <a:pt x="139" y="49"/>
                      <a:pt x="106" y="76"/>
                    </a:cubicBezTo>
                    <a:lnTo>
                      <a:pt x="106" y="76"/>
                    </a:lnTo>
                    <a:cubicBezTo>
                      <a:pt x="69" y="111"/>
                      <a:pt x="33" y="148"/>
                      <a:pt x="0" y="187"/>
                    </a:cubicBezTo>
                    <a:lnTo>
                      <a:pt x="9" y="197"/>
                    </a:lnTo>
                    <a:lnTo>
                      <a:pt x="9" y="197"/>
                    </a:lnTo>
                    <a:cubicBezTo>
                      <a:pt x="10" y="196"/>
                      <a:pt x="10" y="196"/>
                      <a:pt x="10" y="195"/>
                    </a:cubicBezTo>
                    <a:cubicBezTo>
                      <a:pt x="13" y="191"/>
                      <a:pt x="15" y="188"/>
                      <a:pt x="18" y="185"/>
                    </a:cubicBezTo>
                    <a:lnTo>
                      <a:pt x="18" y="185"/>
                    </a:lnTo>
                    <a:cubicBezTo>
                      <a:pt x="64" y="134"/>
                      <a:pt x="116" y="87"/>
                      <a:pt x="171" y="46"/>
                    </a:cubicBezTo>
                    <a:cubicBezTo>
                      <a:pt x="185" y="34"/>
                      <a:pt x="201" y="21"/>
                      <a:pt x="217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0000" tIns="25900" rIns="90000" bIns="25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25" name="Google Shape;725;p34"/>
          <p:cNvSpPr/>
          <p:nvPr/>
        </p:nvSpPr>
        <p:spPr>
          <a:xfrm>
            <a:off x="1230612" y="2504448"/>
            <a:ext cx="126100" cy="156304"/>
          </a:xfrm>
          <a:custGeom>
            <a:avLst/>
            <a:gdLst/>
            <a:ahLst/>
            <a:cxnLst/>
            <a:rect l="l" t="t" r="r" b="b"/>
            <a:pathLst>
              <a:path w="263" h="326" extrusionOk="0">
                <a:moveTo>
                  <a:pt x="131" y="326"/>
                </a:moveTo>
                <a:lnTo>
                  <a:pt x="91" y="212"/>
                </a:lnTo>
                <a:lnTo>
                  <a:pt x="0" y="163"/>
                </a:lnTo>
                <a:lnTo>
                  <a:pt x="91" y="113"/>
                </a:lnTo>
                <a:lnTo>
                  <a:pt x="131" y="0"/>
                </a:lnTo>
                <a:lnTo>
                  <a:pt x="171" y="113"/>
                </a:lnTo>
                <a:lnTo>
                  <a:pt x="263" y="163"/>
                </a:lnTo>
                <a:lnTo>
                  <a:pt x="171" y="212"/>
                </a:lnTo>
                <a:lnTo>
                  <a:pt x="131" y="3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0503F7F-218B-4289-FD4A-293D04CD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814" y="1880780"/>
            <a:ext cx="3861722" cy="2437794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</a:t>
            </a:r>
            <a:r>
              <a:rPr lang="en-US" sz="4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vi-VN" sz="4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vi-VN" sz="4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0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– SÁNG TẠO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75D988-5FB5-2C21-4DAE-011100C2431E}"/>
              </a:ext>
            </a:extLst>
          </p:cNvPr>
          <p:cNvSpPr/>
          <p:nvPr/>
        </p:nvSpPr>
        <p:spPr>
          <a:xfrm>
            <a:off x="3562221" y="824926"/>
            <a:ext cx="2019558" cy="748030"/>
          </a:xfrm>
          <a:prstGeom prst="rect">
            <a:avLst/>
          </a:prstGeom>
          <a:solidFill>
            <a:schemeClr val="accent5">
              <a:lumMod val="90000"/>
              <a:lumOff val="10000"/>
            </a:schemeClr>
          </a:solidFill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>
            <a:extLst>
              <a:ext uri="{FF2B5EF4-FFF2-40B4-BE49-F238E27FC236}">
                <a16:creationId xmlns:a16="http://schemas.microsoft.com/office/drawing/2014/main" id="{08A9B44E-F63C-23C2-8EBA-D75F6E2DE696}"/>
              </a:ext>
            </a:extLst>
          </p:cNvPr>
          <p:cNvSpPr txBox="1">
            <a:spLocks/>
          </p:cNvSpPr>
          <p:nvPr/>
        </p:nvSpPr>
        <p:spPr>
          <a:xfrm>
            <a:off x="1866275" y="429093"/>
            <a:ext cx="5411450" cy="446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4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Biểu diễn bài</a:t>
            </a:r>
            <a:r>
              <a:rPr lang="vi-VN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 sắc cầu vồng</a:t>
            </a:r>
          </a:p>
        </p:txBody>
      </p:sp>
      <p:pic>
        <p:nvPicPr>
          <p:cNvPr id="29" name="Hình ảnh 2">
            <a:extLst>
              <a:ext uri="{FF2B5EF4-FFF2-40B4-BE49-F238E27FC236}">
                <a16:creationId xmlns:a16="http://schemas.microsoft.com/office/drawing/2014/main" id="{F058E1AC-9F66-0C28-4C7E-56101E54E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-19" b="-19"/>
          <a:stretch/>
        </p:blipFill>
        <p:spPr>
          <a:xfrm>
            <a:off x="783421" y="1191718"/>
            <a:ext cx="3708541" cy="3522689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465303C-BD34-C091-E0DF-DD63C8389D9D}"/>
              </a:ext>
            </a:extLst>
          </p:cNvPr>
          <p:cNvGrpSpPr/>
          <p:nvPr/>
        </p:nvGrpSpPr>
        <p:grpSpPr>
          <a:xfrm>
            <a:off x="4909277" y="1551482"/>
            <a:ext cx="3372790" cy="2803160"/>
            <a:chOff x="4909277" y="1551482"/>
            <a:chExt cx="3372790" cy="28031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F067C95-3C69-A408-5FAF-B5E918F0B859}"/>
                </a:ext>
              </a:extLst>
            </p:cNvPr>
            <p:cNvSpPr/>
            <p:nvPr/>
          </p:nvSpPr>
          <p:spPr>
            <a:xfrm>
              <a:off x="4909277" y="1551482"/>
              <a:ext cx="3372790" cy="28031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28B497-6982-4A9E-1EBA-00A7634E8800}"/>
                </a:ext>
              </a:extLst>
            </p:cNvPr>
            <p:cNvSpPr txBox="1"/>
            <p:nvPr/>
          </p:nvSpPr>
          <p:spPr>
            <a:xfrm>
              <a:off x="5074168" y="1781234"/>
              <a:ext cx="3043006" cy="23436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HS chuẩn bị phần trình diễn bài </a:t>
              </a:r>
              <a:r>
                <a:rPr lang="vi-VN" sz="2000" b="1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Bảy sắc cầu vồng</a:t>
              </a:r>
              <a:r>
                <a:rPr lang="vi-VN" sz="2000" i="1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0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theo hình thức hát kết hợp vận động cơ thể hoặc gõ đệm.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59549E-70AE-19AC-83B9-657C84FA3E2B}"/>
              </a:ext>
            </a:extLst>
          </p:cNvPr>
          <p:cNvGrpSpPr/>
          <p:nvPr/>
        </p:nvGrpSpPr>
        <p:grpSpPr>
          <a:xfrm>
            <a:off x="957941" y="3057995"/>
            <a:ext cx="2103979" cy="1203166"/>
            <a:chOff x="4909277" y="1551482"/>
            <a:chExt cx="3372790" cy="133501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D578BB-4DE5-9EA3-E929-25165F04A779}"/>
                </a:ext>
              </a:extLst>
            </p:cNvPr>
            <p:cNvSpPr/>
            <p:nvPr/>
          </p:nvSpPr>
          <p:spPr>
            <a:xfrm>
              <a:off x="4909277" y="1551482"/>
              <a:ext cx="3372790" cy="133501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18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AB3A36-B048-C557-AA48-EF8F75EBD779}"/>
                </a:ext>
              </a:extLst>
            </p:cNvPr>
            <p:cNvSpPr txBox="1"/>
            <p:nvPr/>
          </p:nvSpPr>
          <p:spPr>
            <a:xfrm>
              <a:off x="5036293" y="1832680"/>
              <a:ext cx="3118756" cy="96759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dirty="0">
                  <a:latin typeface="Arial" panose="020B0604020202020204" pitchFamily="34" charset="0"/>
                  <a:cs typeface="Arial" panose="020B0604020202020204" pitchFamily="34" charset="0"/>
                </a:rPr>
                <a:t>Gõ tiết tấu đệm cho bài hát.</a:t>
              </a:r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A5A4395F-65AA-CB88-F120-46337978F24E}"/>
              </a:ext>
            </a:extLst>
          </p:cNvPr>
          <p:cNvSpPr txBox="1">
            <a:spLocks/>
          </p:cNvSpPr>
          <p:nvPr/>
        </p:nvSpPr>
        <p:spPr>
          <a:xfrm>
            <a:off x="1866275" y="379792"/>
            <a:ext cx="5411450" cy="446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4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Biểu diễn bài</a:t>
            </a:r>
            <a:r>
              <a:rPr lang="vi-VN" sz="2400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i="1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 sắc cầu vồng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27FD59DC-2C50-885E-0918-1E9B95152047}"/>
              </a:ext>
            </a:extLst>
          </p:cNvPr>
          <p:cNvSpPr/>
          <p:nvPr/>
        </p:nvSpPr>
        <p:spPr>
          <a:xfrm>
            <a:off x="1316873" y="2807624"/>
            <a:ext cx="1386114" cy="500743"/>
          </a:xfrm>
          <a:prstGeom prst="homePlate">
            <a:avLst/>
          </a:prstGeom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9C788AB-2AEA-75D0-1DC6-7D2CB36B2828}"/>
              </a:ext>
            </a:extLst>
          </p:cNvPr>
          <p:cNvGrpSpPr/>
          <p:nvPr/>
        </p:nvGrpSpPr>
        <p:grpSpPr>
          <a:xfrm>
            <a:off x="957942" y="1354085"/>
            <a:ext cx="2103979" cy="1203166"/>
            <a:chOff x="4909277" y="1551482"/>
            <a:chExt cx="3372790" cy="133501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C14D88-9D92-829A-7C03-031636FEB620}"/>
                </a:ext>
              </a:extLst>
            </p:cNvPr>
            <p:cNvSpPr/>
            <p:nvPr/>
          </p:nvSpPr>
          <p:spPr>
            <a:xfrm>
              <a:off x="4909277" y="1551482"/>
              <a:ext cx="3372790" cy="133501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18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886E9F-4779-C675-5BA8-357CAC5BBF7C}"/>
                </a:ext>
              </a:extLst>
            </p:cNvPr>
            <p:cNvSpPr txBox="1"/>
            <p:nvPr/>
          </p:nvSpPr>
          <p:spPr>
            <a:xfrm>
              <a:off x="5036293" y="1832680"/>
              <a:ext cx="3118756" cy="96759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18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Hát và vận động phụ họa.</a:t>
              </a:r>
            </a:p>
          </p:txBody>
        </p:sp>
      </p:grp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05076DF-83C3-83B3-3316-B1566AB5EF74}"/>
              </a:ext>
            </a:extLst>
          </p:cNvPr>
          <p:cNvSpPr/>
          <p:nvPr/>
        </p:nvSpPr>
        <p:spPr>
          <a:xfrm>
            <a:off x="1316874" y="1103712"/>
            <a:ext cx="1386114" cy="500743"/>
          </a:xfrm>
          <a:prstGeom prst="homePlate">
            <a:avLst/>
          </a:prstGeom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D811FDE6-453F-943F-C37D-9A176E6ED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903028" y="1604455"/>
            <a:ext cx="4358105" cy="3001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43"/>
          <p:cNvSpPr/>
          <p:nvPr/>
        </p:nvSpPr>
        <p:spPr>
          <a:xfrm flipH="1">
            <a:off x="4778999" y="742523"/>
            <a:ext cx="126100" cy="156304"/>
          </a:xfrm>
          <a:custGeom>
            <a:avLst/>
            <a:gdLst/>
            <a:ahLst/>
            <a:cxnLst/>
            <a:rect l="l" t="t" r="r" b="b"/>
            <a:pathLst>
              <a:path w="263" h="326" extrusionOk="0">
                <a:moveTo>
                  <a:pt x="131" y="326"/>
                </a:moveTo>
                <a:lnTo>
                  <a:pt x="91" y="212"/>
                </a:lnTo>
                <a:lnTo>
                  <a:pt x="0" y="163"/>
                </a:lnTo>
                <a:lnTo>
                  <a:pt x="91" y="113"/>
                </a:lnTo>
                <a:lnTo>
                  <a:pt x="131" y="0"/>
                </a:lnTo>
                <a:lnTo>
                  <a:pt x="171" y="113"/>
                </a:lnTo>
                <a:lnTo>
                  <a:pt x="263" y="163"/>
                </a:lnTo>
                <a:lnTo>
                  <a:pt x="171" y="212"/>
                </a:lnTo>
                <a:lnTo>
                  <a:pt x="131" y="3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43"/>
          <p:cNvSpPr/>
          <p:nvPr/>
        </p:nvSpPr>
        <p:spPr>
          <a:xfrm flipH="1">
            <a:off x="7709186" y="4152386"/>
            <a:ext cx="207000" cy="256603"/>
          </a:xfrm>
          <a:custGeom>
            <a:avLst/>
            <a:gdLst/>
            <a:ahLst/>
            <a:cxnLst/>
            <a:rect l="l" t="t" r="r" b="b"/>
            <a:pathLst>
              <a:path w="263" h="326" extrusionOk="0">
                <a:moveTo>
                  <a:pt x="131" y="326"/>
                </a:moveTo>
                <a:lnTo>
                  <a:pt x="91" y="212"/>
                </a:lnTo>
                <a:lnTo>
                  <a:pt x="0" y="163"/>
                </a:lnTo>
                <a:lnTo>
                  <a:pt x="91" y="113"/>
                </a:lnTo>
                <a:lnTo>
                  <a:pt x="131" y="0"/>
                </a:lnTo>
                <a:lnTo>
                  <a:pt x="171" y="113"/>
                </a:lnTo>
                <a:lnTo>
                  <a:pt x="263" y="163"/>
                </a:lnTo>
                <a:lnTo>
                  <a:pt x="171" y="212"/>
                </a:lnTo>
                <a:lnTo>
                  <a:pt x="131" y="32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0000" tIns="45000" rIns="90000" bIns="45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8" name="Google Shape;1108;p43"/>
          <p:cNvGrpSpPr/>
          <p:nvPr/>
        </p:nvGrpSpPr>
        <p:grpSpPr>
          <a:xfrm>
            <a:off x="-1594413" y="-1304744"/>
            <a:ext cx="5564347" cy="7442666"/>
            <a:chOff x="-1594413" y="-1304744"/>
            <a:chExt cx="5564347" cy="7442666"/>
          </a:xfrm>
        </p:grpSpPr>
        <p:grpSp>
          <p:nvGrpSpPr>
            <p:cNvPr id="1109" name="Google Shape;1109;p43"/>
            <p:cNvGrpSpPr/>
            <p:nvPr/>
          </p:nvGrpSpPr>
          <p:grpSpPr>
            <a:xfrm rot="1298509">
              <a:off x="-632928" y="-841577"/>
              <a:ext cx="3641377" cy="5910091"/>
              <a:chOff x="2850" y="-307122"/>
              <a:chExt cx="3641407" cy="5910139"/>
            </a:xfrm>
          </p:grpSpPr>
          <p:sp>
            <p:nvSpPr>
              <p:cNvPr id="1110" name="Google Shape;1110;p43"/>
              <p:cNvSpPr/>
              <p:nvPr/>
            </p:nvSpPr>
            <p:spPr>
              <a:xfrm>
                <a:off x="412028" y="-307122"/>
                <a:ext cx="3232229" cy="591013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617" extrusionOk="0">
                    <a:moveTo>
                      <a:pt x="5802" y="2483"/>
                    </a:moveTo>
                    <a:cubicBezTo>
                      <a:pt x="5806" y="2564"/>
                      <a:pt x="5807" y="2637"/>
                      <a:pt x="5804" y="2705"/>
                    </a:cubicBezTo>
                    <a:cubicBezTo>
                      <a:pt x="5802" y="2780"/>
                      <a:pt x="5795" y="2854"/>
                      <a:pt x="5785" y="2928"/>
                    </a:cubicBezTo>
                    <a:cubicBezTo>
                      <a:pt x="5765" y="3080"/>
                      <a:pt x="5727" y="3229"/>
                      <a:pt x="5673" y="3372"/>
                    </a:cubicBezTo>
                    <a:cubicBezTo>
                      <a:pt x="5637" y="3469"/>
                      <a:pt x="5593" y="3562"/>
                      <a:pt x="5541" y="3652"/>
                    </a:cubicBezTo>
                    <a:cubicBezTo>
                      <a:pt x="5515" y="3697"/>
                      <a:pt x="5487" y="3741"/>
                      <a:pt x="5457" y="3785"/>
                    </a:cubicBezTo>
                    <a:cubicBezTo>
                      <a:pt x="5366" y="3914"/>
                      <a:pt x="5258" y="4031"/>
                      <a:pt x="5136" y="4132"/>
                    </a:cubicBezTo>
                    <a:cubicBezTo>
                      <a:pt x="5062" y="4193"/>
                      <a:pt x="4983" y="4248"/>
                      <a:pt x="4900" y="4296"/>
                    </a:cubicBezTo>
                    <a:cubicBezTo>
                      <a:pt x="4846" y="4328"/>
                      <a:pt x="4789" y="4356"/>
                      <a:pt x="4731" y="4382"/>
                    </a:cubicBezTo>
                    <a:cubicBezTo>
                      <a:pt x="4587" y="4445"/>
                      <a:pt x="4434" y="4489"/>
                      <a:pt x="4278" y="4512"/>
                    </a:cubicBezTo>
                    <a:cubicBezTo>
                      <a:pt x="4201" y="4524"/>
                      <a:pt x="4124" y="4530"/>
                      <a:pt x="4046" y="4532"/>
                    </a:cubicBezTo>
                    <a:cubicBezTo>
                      <a:pt x="4031" y="4533"/>
                      <a:pt x="4016" y="4533"/>
                      <a:pt x="4001" y="4533"/>
                    </a:cubicBezTo>
                    <a:cubicBezTo>
                      <a:pt x="3979" y="4533"/>
                      <a:pt x="3956" y="4533"/>
                      <a:pt x="3934" y="4532"/>
                    </a:cubicBezTo>
                    <a:lnTo>
                      <a:pt x="3931" y="4532"/>
                    </a:lnTo>
                    <a:lnTo>
                      <a:pt x="3874" y="4529"/>
                    </a:lnTo>
                    <a:cubicBezTo>
                      <a:pt x="3861" y="4529"/>
                      <a:pt x="3848" y="4527"/>
                      <a:pt x="3835" y="4526"/>
                    </a:cubicBezTo>
                    <a:lnTo>
                      <a:pt x="3817" y="4525"/>
                    </a:lnTo>
                    <a:cubicBezTo>
                      <a:pt x="3741" y="4518"/>
                      <a:pt x="3666" y="4507"/>
                      <a:pt x="3592" y="4492"/>
                    </a:cubicBezTo>
                    <a:cubicBezTo>
                      <a:pt x="3519" y="4478"/>
                      <a:pt x="3447" y="4460"/>
                      <a:pt x="3376" y="4438"/>
                    </a:cubicBezTo>
                    <a:lnTo>
                      <a:pt x="3349" y="4430"/>
                    </a:lnTo>
                    <a:lnTo>
                      <a:pt x="3271" y="4403"/>
                    </a:lnTo>
                    <a:lnTo>
                      <a:pt x="3245" y="4394"/>
                    </a:lnTo>
                    <a:cubicBezTo>
                      <a:pt x="3219" y="4384"/>
                      <a:pt x="3193" y="4375"/>
                      <a:pt x="3168" y="4364"/>
                    </a:cubicBezTo>
                    <a:lnTo>
                      <a:pt x="3151" y="4357"/>
                    </a:lnTo>
                    <a:cubicBezTo>
                      <a:pt x="3140" y="4353"/>
                      <a:pt x="3129" y="4348"/>
                      <a:pt x="3117" y="4343"/>
                    </a:cubicBezTo>
                    <a:lnTo>
                      <a:pt x="3068" y="4321"/>
                    </a:lnTo>
                    <a:cubicBezTo>
                      <a:pt x="3055" y="4316"/>
                      <a:pt x="3043" y="4310"/>
                      <a:pt x="3032" y="4305"/>
                    </a:cubicBezTo>
                    <a:lnTo>
                      <a:pt x="2978" y="4279"/>
                    </a:lnTo>
                    <a:lnTo>
                      <a:pt x="2915" y="4250"/>
                    </a:lnTo>
                    <a:lnTo>
                      <a:pt x="2847" y="4217"/>
                    </a:lnTo>
                    <a:lnTo>
                      <a:pt x="2803" y="4195"/>
                    </a:lnTo>
                    <a:cubicBezTo>
                      <a:pt x="2740" y="4164"/>
                      <a:pt x="2680" y="4133"/>
                      <a:pt x="2629" y="4107"/>
                    </a:cubicBezTo>
                    <a:cubicBezTo>
                      <a:pt x="2534" y="4057"/>
                      <a:pt x="2441" y="4006"/>
                      <a:pt x="2350" y="3957"/>
                    </a:cubicBezTo>
                    <a:lnTo>
                      <a:pt x="2296" y="3928"/>
                    </a:lnTo>
                    <a:cubicBezTo>
                      <a:pt x="2090" y="3817"/>
                      <a:pt x="1871" y="3700"/>
                      <a:pt x="1654" y="3602"/>
                    </a:cubicBezTo>
                    <a:cubicBezTo>
                      <a:pt x="1546" y="3553"/>
                      <a:pt x="1440" y="3510"/>
                      <a:pt x="1339" y="3475"/>
                    </a:cubicBezTo>
                    <a:lnTo>
                      <a:pt x="1324" y="3470"/>
                    </a:lnTo>
                    <a:cubicBezTo>
                      <a:pt x="1316" y="3467"/>
                      <a:pt x="1308" y="3464"/>
                      <a:pt x="1300" y="3462"/>
                    </a:cubicBezTo>
                    <a:lnTo>
                      <a:pt x="1261" y="3449"/>
                    </a:lnTo>
                    <a:cubicBezTo>
                      <a:pt x="1243" y="3443"/>
                      <a:pt x="1225" y="3438"/>
                      <a:pt x="1208" y="3433"/>
                    </a:cubicBezTo>
                    <a:lnTo>
                      <a:pt x="1183" y="3426"/>
                    </a:lnTo>
                    <a:cubicBezTo>
                      <a:pt x="1174" y="3423"/>
                      <a:pt x="1165" y="3421"/>
                      <a:pt x="1156" y="3419"/>
                    </a:cubicBezTo>
                    <a:lnTo>
                      <a:pt x="1144" y="3416"/>
                    </a:lnTo>
                    <a:lnTo>
                      <a:pt x="1105" y="3406"/>
                    </a:lnTo>
                    <a:lnTo>
                      <a:pt x="1058" y="3395"/>
                    </a:lnTo>
                    <a:cubicBezTo>
                      <a:pt x="1048" y="3393"/>
                      <a:pt x="1038" y="3391"/>
                      <a:pt x="1029" y="3389"/>
                    </a:cubicBezTo>
                    <a:lnTo>
                      <a:pt x="1009" y="3385"/>
                    </a:lnTo>
                    <a:cubicBezTo>
                      <a:pt x="990" y="3382"/>
                      <a:pt x="971" y="3378"/>
                      <a:pt x="953" y="3375"/>
                    </a:cubicBezTo>
                    <a:lnTo>
                      <a:pt x="915" y="3370"/>
                    </a:lnTo>
                    <a:lnTo>
                      <a:pt x="859" y="3363"/>
                    </a:lnTo>
                    <a:cubicBezTo>
                      <a:pt x="855" y="3363"/>
                      <a:pt x="851" y="3362"/>
                      <a:pt x="848" y="3362"/>
                    </a:cubicBezTo>
                    <a:lnTo>
                      <a:pt x="841" y="3362"/>
                    </a:lnTo>
                    <a:lnTo>
                      <a:pt x="800" y="3359"/>
                    </a:lnTo>
                    <a:lnTo>
                      <a:pt x="795" y="3359"/>
                    </a:lnTo>
                    <a:lnTo>
                      <a:pt x="771" y="3358"/>
                    </a:lnTo>
                    <a:cubicBezTo>
                      <a:pt x="764" y="3358"/>
                      <a:pt x="757" y="3358"/>
                      <a:pt x="749" y="3358"/>
                    </a:cubicBezTo>
                    <a:lnTo>
                      <a:pt x="741" y="3358"/>
                    </a:lnTo>
                    <a:cubicBezTo>
                      <a:pt x="658" y="3360"/>
                      <a:pt x="577" y="3376"/>
                      <a:pt x="500" y="3406"/>
                    </a:cubicBezTo>
                    <a:cubicBezTo>
                      <a:pt x="464" y="3419"/>
                      <a:pt x="429" y="3436"/>
                      <a:pt x="395" y="3456"/>
                    </a:cubicBezTo>
                    <a:cubicBezTo>
                      <a:pt x="283" y="3521"/>
                      <a:pt x="189" y="3614"/>
                      <a:pt x="124" y="3727"/>
                    </a:cubicBezTo>
                    <a:cubicBezTo>
                      <a:pt x="84" y="3796"/>
                      <a:pt x="55" y="3871"/>
                      <a:pt x="39" y="3950"/>
                    </a:cubicBezTo>
                    <a:cubicBezTo>
                      <a:pt x="38" y="3955"/>
                      <a:pt x="37" y="3961"/>
                      <a:pt x="36" y="3967"/>
                    </a:cubicBezTo>
                    <a:cubicBezTo>
                      <a:pt x="36" y="3971"/>
                      <a:pt x="35" y="3976"/>
                      <a:pt x="34" y="3981"/>
                    </a:cubicBezTo>
                    <a:lnTo>
                      <a:pt x="31" y="3998"/>
                    </a:lnTo>
                    <a:cubicBezTo>
                      <a:pt x="30" y="4004"/>
                      <a:pt x="29" y="4010"/>
                      <a:pt x="29" y="4017"/>
                    </a:cubicBezTo>
                    <a:lnTo>
                      <a:pt x="24" y="4055"/>
                    </a:lnTo>
                    <a:cubicBezTo>
                      <a:pt x="23" y="4063"/>
                      <a:pt x="22" y="4070"/>
                      <a:pt x="22" y="4078"/>
                    </a:cubicBezTo>
                    <a:cubicBezTo>
                      <a:pt x="21" y="4083"/>
                      <a:pt x="21" y="4088"/>
                      <a:pt x="20" y="4094"/>
                    </a:cubicBezTo>
                    <a:cubicBezTo>
                      <a:pt x="15" y="4149"/>
                      <a:pt x="13" y="4200"/>
                      <a:pt x="13" y="4247"/>
                    </a:cubicBezTo>
                    <a:cubicBezTo>
                      <a:pt x="13" y="4249"/>
                      <a:pt x="13" y="4250"/>
                      <a:pt x="13" y="4251"/>
                    </a:cubicBezTo>
                    <a:cubicBezTo>
                      <a:pt x="13" y="4456"/>
                      <a:pt x="48" y="4660"/>
                      <a:pt x="118" y="4853"/>
                    </a:cubicBezTo>
                    <a:cubicBezTo>
                      <a:pt x="155" y="4959"/>
                      <a:pt x="202" y="5060"/>
                      <a:pt x="258" y="5157"/>
                    </a:cubicBezTo>
                    <a:cubicBezTo>
                      <a:pt x="306" y="5240"/>
                      <a:pt x="360" y="5318"/>
                      <a:pt x="419" y="5393"/>
                    </a:cubicBezTo>
                    <a:lnTo>
                      <a:pt x="414" y="5397"/>
                    </a:lnTo>
                    <a:lnTo>
                      <a:pt x="419" y="5393"/>
                    </a:lnTo>
                    <a:cubicBezTo>
                      <a:pt x="448" y="5428"/>
                      <a:pt x="480" y="5465"/>
                      <a:pt x="522" y="5510"/>
                    </a:cubicBezTo>
                    <a:lnTo>
                      <a:pt x="564" y="5552"/>
                    </a:lnTo>
                    <a:lnTo>
                      <a:pt x="579" y="5568"/>
                    </a:lnTo>
                    <a:cubicBezTo>
                      <a:pt x="595" y="5583"/>
                      <a:pt x="612" y="5599"/>
                      <a:pt x="628" y="5615"/>
                    </a:cubicBezTo>
                    <a:lnTo>
                      <a:pt x="642" y="5629"/>
                    </a:lnTo>
                    <a:cubicBezTo>
                      <a:pt x="736" y="5718"/>
                      <a:pt x="833" y="5806"/>
                      <a:pt x="908" y="5872"/>
                    </a:cubicBezTo>
                    <a:cubicBezTo>
                      <a:pt x="940" y="5900"/>
                      <a:pt x="972" y="5929"/>
                      <a:pt x="1004" y="5957"/>
                    </a:cubicBezTo>
                    <a:cubicBezTo>
                      <a:pt x="1064" y="6011"/>
                      <a:pt x="1127" y="6066"/>
                      <a:pt x="1189" y="6122"/>
                    </a:cubicBezTo>
                    <a:lnTo>
                      <a:pt x="1252" y="6179"/>
                    </a:lnTo>
                    <a:lnTo>
                      <a:pt x="1312" y="6227"/>
                    </a:lnTo>
                    <a:lnTo>
                      <a:pt x="1358" y="6263"/>
                    </a:lnTo>
                    <a:cubicBezTo>
                      <a:pt x="1391" y="6289"/>
                      <a:pt x="1426" y="6316"/>
                      <a:pt x="1461" y="6344"/>
                    </a:cubicBezTo>
                    <a:cubicBezTo>
                      <a:pt x="1489" y="6367"/>
                      <a:pt x="1515" y="6388"/>
                      <a:pt x="1539" y="6408"/>
                    </a:cubicBezTo>
                    <a:lnTo>
                      <a:pt x="1599" y="6459"/>
                    </a:lnTo>
                    <a:cubicBezTo>
                      <a:pt x="1604" y="6463"/>
                      <a:pt x="1609" y="6468"/>
                      <a:pt x="1614" y="6472"/>
                    </a:cubicBezTo>
                    <a:lnTo>
                      <a:pt x="1621" y="6479"/>
                    </a:lnTo>
                    <a:cubicBezTo>
                      <a:pt x="1678" y="6531"/>
                      <a:pt x="1733" y="6586"/>
                      <a:pt x="1784" y="6645"/>
                    </a:cubicBezTo>
                    <a:cubicBezTo>
                      <a:pt x="1858" y="6731"/>
                      <a:pt x="1925" y="6825"/>
                      <a:pt x="1982" y="6923"/>
                    </a:cubicBezTo>
                    <a:cubicBezTo>
                      <a:pt x="2003" y="6961"/>
                      <a:pt x="2023" y="6999"/>
                      <a:pt x="2042" y="7038"/>
                    </a:cubicBezTo>
                    <a:cubicBezTo>
                      <a:pt x="2077" y="7109"/>
                      <a:pt x="2107" y="7182"/>
                      <a:pt x="2131" y="7258"/>
                    </a:cubicBezTo>
                    <a:lnTo>
                      <a:pt x="2149" y="7314"/>
                    </a:lnTo>
                    <a:lnTo>
                      <a:pt x="2164" y="7372"/>
                    </a:lnTo>
                    <a:cubicBezTo>
                      <a:pt x="2172" y="7403"/>
                      <a:pt x="2182" y="7445"/>
                      <a:pt x="2189" y="7488"/>
                    </a:cubicBezTo>
                    <a:cubicBezTo>
                      <a:pt x="2208" y="7592"/>
                      <a:pt x="2218" y="7699"/>
                      <a:pt x="2218" y="7805"/>
                    </a:cubicBezTo>
                    <a:cubicBezTo>
                      <a:pt x="2218" y="7856"/>
                      <a:pt x="2216" y="7907"/>
                      <a:pt x="2211" y="7958"/>
                    </a:cubicBezTo>
                    <a:cubicBezTo>
                      <a:pt x="2198" y="8110"/>
                      <a:pt x="2168" y="8260"/>
                      <a:pt x="2122" y="8405"/>
                    </a:cubicBezTo>
                    <a:cubicBezTo>
                      <a:pt x="2077" y="8543"/>
                      <a:pt x="2022" y="8677"/>
                      <a:pt x="1956" y="8806"/>
                    </a:cubicBezTo>
                    <a:cubicBezTo>
                      <a:pt x="1928" y="8860"/>
                      <a:pt x="1900" y="8913"/>
                      <a:pt x="1870" y="8965"/>
                    </a:cubicBezTo>
                    <a:cubicBezTo>
                      <a:pt x="1830" y="9033"/>
                      <a:pt x="1788" y="9100"/>
                      <a:pt x="1745" y="9166"/>
                    </a:cubicBezTo>
                    <a:cubicBezTo>
                      <a:pt x="1708" y="9221"/>
                      <a:pt x="1669" y="9277"/>
                      <a:pt x="1628" y="9333"/>
                    </a:cubicBezTo>
                    <a:cubicBezTo>
                      <a:pt x="1590" y="9385"/>
                      <a:pt x="1549" y="9439"/>
                      <a:pt x="1507" y="9492"/>
                    </a:cubicBezTo>
                    <a:cubicBezTo>
                      <a:pt x="1364" y="9673"/>
                      <a:pt x="1200" y="9860"/>
                      <a:pt x="991" y="10079"/>
                    </a:cubicBezTo>
                    <a:cubicBezTo>
                      <a:pt x="879" y="10197"/>
                      <a:pt x="765" y="10313"/>
                      <a:pt x="655" y="10425"/>
                    </a:cubicBezTo>
                    <a:cubicBezTo>
                      <a:pt x="592" y="10488"/>
                      <a:pt x="528" y="10553"/>
                      <a:pt x="466" y="10617"/>
                    </a:cubicBezTo>
                    <a:lnTo>
                      <a:pt x="456" y="10607"/>
                    </a:lnTo>
                    <a:cubicBezTo>
                      <a:pt x="518" y="10543"/>
                      <a:pt x="583" y="10478"/>
                      <a:pt x="645" y="10415"/>
                    </a:cubicBezTo>
                    <a:cubicBezTo>
                      <a:pt x="755" y="10303"/>
                      <a:pt x="869" y="10187"/>
                      <a:pt x="981" y="10070"/>
                    </a:cubicBezTo>
                    <a:cubicBezTo>
                      <a:pt x="1189" y="9850"/>
                      <a:pt x="1353" y="9664"/>
                      <a:pt x="1496" y="9483"/>
                    </a:cubicBezTo>
                    <a:cubicBezTo>
                      <a:pt x="1538" y="9430"/>
                      <a:pt x="1579" y="9376"/>
                      <a:pt x="1617" y="9324"/>
                    </a:cubicBezTo>
                    <a:cubicBezTo>
                      <a:pt x="1657" y="9269"/>
                      <a:pt x="1696" y="9213"/>
                      <a:pt x="1733" y="9158"/>
                    </a:cubicBezTo>
                    <a:cubicBezTo>
                      <a:pt x="1777" y="9092"/>
                      <a:pt x="1818" y="9025"/>
                      <a:pt x="1857" y="8957"/>
                    </a:cubicBezTo>
                    <a:cubicBezTo>
                      <a:pt x="1887" y="8906"/>
                      <a:pt x="1916" y="8853"/>
                      <a:pt x="1943" y="8800"/>
                    </a:cubicBezTo>
                    <a:cubicBezTo>
                      <a:pt x="2009" y="8671"/>
                      <a:pt x="2064" y="8538"/>
                      <a:pt x="2108" y="8400"/>
                    </a:cubicBezTo>
                    <a:cubicBezTo>
                      <a:pt x="2154" y="8256"/>
                      <a:pt x="2184" y="8107"/>
                      <a:pt x="2198" y="7957"/>
                    </a:cubicBezTo>
                    <a:cubicBezTo>
                      <a:pt x="2202" y="7906"/>
                      <a:pt x="2204" y="7856"/>
                      <a:pt x="2204" y="7805"/>
                    </a:cubicBezTo>
                    <a:cubicBezTo>
                      <a:pt x="2204" y="7699"/>
                      <a:pt x="2195" y="7594"/>
                      <a:pt x="2176" y="7490"/>
                    </a:cubicBezTo>
                    <a:cubicBezTo>
                      <a:pt x="2168" y="7447"/>
                      <a:pt x="2158" y="7406"/>
                      <a:pt x="2151" y="7375"/>
                    </a:cubicBezTo>
                    <a:lnTo>
                      <a:pt x="2135" y="7318"/>
                    </a:lnTo>
                    <a:lnTo>
                      <a:pt x="2118" y="7262"/>
                    </a:lnTo>
                    <a:cubicBezTo>
                      <a:pt x="2093" y="7187"/>
                      <a:pt x="2064" y="7114"/>
                      <a:pt x="2030" y="7043"/>
                    </a:cubicBezTo>
                    <a:cubicBezTo>
                      <a:pt x="2011" y="7005"/>
                      <a:pt x="1991" y="6967"/>
                      <a:pt x="1970" y="6930"/>
                    </a:cubicBezTo>
                    <a:cubicBezTo>
                      <a:pt x="1913" y="6832"/>
                      <a:pt x="1847" y="6740"/>
                      <a:pt x="1773" y="6654"/>
                    </a:cubicBezTo>
                    <a:cubicBezTo>
                      <a:pt x="1723" y="6596"/>
                      <a:pt x="1669" y="6540"/>
                      <a:pt x="1611" y="6489"/>
                    </a:cubicBezTo>
                    <a:lnTo>
                      <a:pt x="1604" y="6482"/>
                    </a:lnTo>
                    <a:cubicBezTo>
                      <a:pt x="1600" y="6478"/>
                      <a:pt x="1595" y="6474"/>
                      <a:pt x="1590" y="6470"/>
                    </a:cubicBezTo>
                    <a:lnTo>
                      <a:pt x="1570" y="6452"/>
                    </a:lnTo>
                    <a:lnTo>
                      <a:pt x="1531" y="6419"/>
                    </a:lnTo>
                    <a:cubicBezTo>
                      <a:pt x="1507" y="6399"/>
                      <a:pt x="1481" y="6378"/>
                      <a:pt x="1452" y="6355"/>
                    </a:cubicBezTo>
                    <a:cubicBezTo>
                      <a:pt x="1418" y="6327"/>
                      <a:pt x="1383" y="6300"/>
                      <a:pt x="1350" y="6274"/>
                    </a:cubicBezTo>
                    <a:lnTo>
                      <a:pt x="1304" y="6238"/>
                    </a:lnTo>
                    <a:lnTo>
                      <a:pt x="1243" y="6190"/>
                    </a:lnTo>
                    <a:lnTo>
                      <a:pt x="1180" y="6132"/>
                    </a:lnTo>
                    <a:cubicBezTo>
                      <a:pt x="1118" y="6076"/>
                      <a:pt x="1056" y="6021"/>
                      <a:pt x="995" y="5967"/>
                    </a:cubicBezTo>
                    <a:cubicBezTo>
                      <a:pt x="963" y="5939"/>
                      <a:pt x="931" y="5910"/>
                      <a:pt x="899" y="5882"/>
                    </a:cubicBezTo>
                    <a:cubicBezTo>
                      <a:pt x="824" y="5816"/>
                      <a:pt x="727" y="5728"/>
                      <a:pt x="633" y="5638"/>
                    </a:cubicBezTo>
                    <a:lnTo>
                      <a:pt x="618" y="5624"/>
                    </a:lnTo>
                    <a:cubicBezTo>
                      <a:pt x="602" y="5609"/>
                      <a:pt x="586" y="5593"/>
                      <a:pt x="570" y="5577"/>
                    </a:cubicBezTo>
                    <a:lnTo>
                      <a:pt x="540" y="5547"/>
                    </a:lnTo>
                    <a:lnTo>
                      <a:pt x="512" y="5519"/>
                    </a:lnTo>
                    <a:cubicBezTo>
                      <a:pt x="470" y="5475"/>
                      <a:pt x="438" y="5437"/>
                      <a:pt x="409" y="5401"/>
                    </a:cubicBezTo>
                    <a:cubicBezTo>
                      <a:pt x="349" y="5327"/>
                      <a:pt x="294" y="5247"/>
                      <a:pt x="246" y="5164"/>
                    </a:cubicBezTo>
                    <a:cubicBezTo>
                      <a:pt x="190" y="5067"/>
                      <a:pt x="143" y="4964"/>
                      <a:pt x="105" y="4858"/>
                    </a:cubicBezTo>
                    <a:cubicBezTo>
                      <a:pt x="35" y="4663"/>
                      <a:pt x="0" y="4458"/>
                      <a:pt x="0" y="4251"/>
                    </a:cubicBezTo>
                    <a:cubicBezTo>
                      <a:pt x="0" y="4250"/>
                      <a:pt x="0" y="4249"/>
                      <a:pt x="0" y="4247"/>
                    </a:cubicBezTo>
                    <a:cubicBezTo>
                      <a:pt x="0" y="4199"/>
                      <a:pt x="2" y="4148"/>
                      <a:pt x="7" y="4092"/>
                    </a:cubicBezTo>
                    <a:cubicBezTo>
                      <a:pt x="7" y="4087"/>
                      <a:pt x="8" y="4082"/>
                      <a:pt x="8" y="4077"/>
                    </a:cubicBezTo>
                    <a:cubicBezTo>
                      <a:pt x="9" y="4069"/>
                      <a:pt x="10" y="4061"/>
                      <a:pt x="11" y="4053"/>
                    </a:cubicBezTo>
                    <a:lnTo>
                      <a:pt x="15" y="4015"/>
                    </a:lnTo>
                    <a:cubicBezTo>
                      <a:pt x="16" y="4008"/>
                      <a:pt x="17" y="4002"/>
                      <a:pt x="18" y="3996"/>
                    </a:cubicBezTo>
                    <a:lnTo>
                      <a:pt x="21" y="3978"/>
                    </a:lnTo>
                    <a:cubicBezTo>
                      <a:pt x="22" y="3973"/>
                      <a:pt x="22" y="3969"/>
                      <a:pt x="23" y="3964"/>
                    </a:cubicBezTo>
                    <a:cubicBezTo>
                      <a:pt x="24" y="3958"/>
                      <a:pt x="25" y="3952"/>
                      <a:pt x="26" y="3946"/>
                    </a:cubicBezTo>
                    <a:cubicBezTo>
                      <a:pt x="43" y="3867"/>
                      <a:pt x="72" y="3790"/>
                      <a:pt x="112" y="3720"/>
                    </a:cubicBezTo>
                    <a:cubicBezTo>
                      <a:pt x="179" y="3605"/>
                      <a:pt x="274" y="3509"/>
                      <a:pt x="389" y="3443"/>
                    </a:cubicBezTo>
                    <a:cubicBezTo>
                      <a:pt x="423" y="3423"/>
                      <a:pt x="459" y="3406"/>
                      <a:pt x="496" y="3392"/>
                    </a:cubicBezTo>
                    <a:cubicBezTo>
                      <a:pt x="574" y="3362"/>
                      <a:pt x="657" y="3346"/>
                      <a:pt x="741" y="3344"/>
                    </a:cubicBezTo>
                    <a:lnTo>
                      <a:pt x="749" y="3344"/>
                    </a:lnTo>
                    <a:cubicBezTo>
                      <a:pt x="757" y="3344"/>
                      <a:pt x="765" y="3344"/>
                      <a:pt x="773" y="3344"/>
                    </a:cubicBezTo>
                    <a:lnTo>
                      <a:pt x="796" y="3345"/>
                    </a:lnTo>
                    <a:cubicBezTo>
                      <a:pt x="798" y="3345"/>
                      <a:pt x="800" y="3345"/>
                      <a:pt x="802" y="3345"/>
                    </a:cubicBezTo>
                    <a:lnTo>
                      <a:pt x="842" y="3348"/>
                    </a:lnTo>
                    <a:lnTo>
                      <a:pt x="849" y="3348"/>
                    </a:lnTo>
                    <a:cubicBezTo>
                      <a:pt x="853" y="3349"/>
                      <a:pt x="857" y="3349"/>
                      <a:pt x="861" y="3349"/>
                    </a:cubicBezTo>
                    <a:lnTo>
                      <a:pt x="917" y="3356"/>
                    </a:lnTo>
                    <a:lnTo>
                      <a:pt x="955" y="3362"/>
                    </a:lnTo>
                    <a:cubicBezTo>
                      <a:pt x="974" y="3364"/>
                      <a:pt x="993" y="3368"/>
                      <a:pt x="1012" y="3371"/>
                    </a:cubicBezTo>
                    <a:lnTo>
                      <a:pt x="1032" y="3375"/>
                    </a:lnTo>
                    <a:cubicBezTo>
                      <a:pt x="1042" y="3377"/>
                      <a:pt x="1052" y="3379"/>
                      <a:pt x="1062" y="3381"/>
                    </a:cubicBezTo>
                    <a:lnTo>
                      <a:pt x="1109" y="3392"/>
                    </a:lnTo>
                    <a:lnTo>
                      <a:pt x="1148" y="3402"/>
                    </a:lnTo>
                    <a:lnTo>
                      <a:pt x="1160" y="3405"/>
                    </a:lnTo>
                    <a:cubicBezTo>
                      <a:pt x="1169" y="3407"/>
                      <a:pt x="1178" y="3410"/>
                      <a:pt x="1187" y="3412"/>
                    </a:cubicBezTo>
                    <a:lnTo>
                      <a:pt x="1212" y="3419"/>
                    </a:lnTo>
                    <a:cubicBezTo>
                      <a:pt x="1230" y="3424"/>
                      <a:pt x="1248" y="3429"/>
                      <a:pt x="1266" y="3435"/>
                    </a:cubicBezTo>
                    <a:lnTo>
                      <a:pt x="1305" y="3448"/>
                    </a:lnTo>
                    <a:cubicBezTo>
                      <a:pt x="1313" y="3451"/>
                      <a:pt x="1321" y="3453"/>
                      <a:pt x="1329" y="3456"/>
                    </a:cubicBezTo>
                    <a:lnTo>
                      <a:pt x="1344" y="3461"/>
                    </a:lnTo>
                    <a:cubicBezTo>
                      <a:pt x="1445" y="3497"/>
                      <a:pt x="1552" y="3540"/>
                      <a:pt x="1661" y="3589"/>
                    </a:cubicBezTo>
                    <a:cubicBezTo>
                      <a:pt x="1878" y="3687"/>
                      <a:pt x="2097" y="3803"/>
                      <a:pt x="2303" y="3915"/>
                    </a:cubicBezTo>
                    <a:lnTo>
                      <a:pt x="2357" y="3944"/>
                    </a:lnTo>
                    <a:cubicBezTo>
                      <a:pt x="2448" y="3993"/>
                      <a:pt x="2542" y="4044"/>
                      <a:pt x="2636" y="4093"/>
                    </a:cubicBezTo>
                    <a:cubicBezTo>
                      <a:pt x="2687" y="4120"/>
                      <a:pt x="2747" y="4151"/>
                      <a:pt x="2810" y="4182"/>
                    </a:cubicBezTo>
                    <a:lnTo>
                      <a:pt x="2854" y="4204"/>
                    </a:lnTo>
                    <a:lnTo>
                      <a:pt x="2942" y="4246"/>
                    </a:lnTo>
                    <a:lnTo>
                      <a:pt x="2984" y="4265"/>
                    </a:lnTo>
                    <a:lnTo>
                      <a:pt x="2981" y="4272"/>
                    </a:lnTo>
                    <a:lnTo>
                      <a:pt x="2984" y="4265"/>
                    </a:lnTo>
                    <a:lnTo>
                      <a:pt x="3039" y="4291"/>
                    </a:lnTo>
                    <a:cubicBezTo>
                      <a:pt x="3050" y="4297"/>
                      <a:pt x="3061" y="4302"/>
                      <a:pt x="3074" y="4308"/>
                    </a:cubicBezTo>
                    <a:lnTo>
                      <a:pt x="3124" y="4330"/>
                    </a:lnTo>
                    <a:cubicBezTo>
                      <a:pt x="3135" y="4334"/>
                      <a:pt x="3146" y="4339"/>
                      <a:pt x="3157" y="4344"/>
                    </a:cubicBezTo>
                    <a:lnTo>
                      <a:pt x="3174" y="4351"/>
                    </a:lnTo>
                    <a:cubicBezTo>
                      <a:pt x="3199" y="4361"/>
                      <a:pt x="3225" y="4371"/>
                      <a:pt x="3250" y="4380"/>
                    </a:cubicBezTo>
                    <a:lnTo>
                      <a:pt x="3276" y="4390"/>
                    </a:lnTo>
                    <a:lnTo>
                      <a:pt x="3354" y="4416"/>
                    </a:lnTo>
                    <a:lnTo>
                      <a:pt x="3380" y="4424"/>
                    </a:lnTo>
                    <a:cubicBezTo>
                      <a:pt x="3451" y="4445"/>
                      <a:pt x="3523" y="4463"/>
                      <a:pt x="3596" y="4478"/>
                    </a:cubicBezTo>
                    <a:cubicBezTo>
                      <a:pt x="3669" y="4493"/>
                      <a:pt x="3744" y="4503"/>
                      <a:pt x="3818" y="4510"/>
                    </a:cubicBezTo>
                    <a:lnTo>
                      <a:pt x="3837" y="4512"/>
                    </a:lnTo>
                    <a:cubicBezTo>
                      <a:pt x="3849" y="4513"/>
                      <a:pt x="3862" y="4514"/>
                      <a:pt x="3875" y="4514"/>
                    </a:cubicBezTo>
                    <a:lnTo>
                      <a:pt x="3935" y="4517"/>
                    </a:lnTo>
                    <a:cubicBezTo>
                      <a:pt x="3972" y="4518"/>
                      <a:pt x="4010" y="4519"/>
                      <a:pt x="4047" y="4517"/>
                    </a:cubicBezTo>
                    <a:cubicBezTo>
                      <a:pt x="4124" y="4515"/>
                      <a:pt x="4201" y="4509"/>
                      <a:pt x="4277" y="4497"/>
                    </a:cubicBezTo>
                    <a:cubicBezTo>
                      <a:pt x="4432" y="4474"/>
                      <a:pt x="4583" y="4431"/>
                      <a:pt x="4727" y="4368"/>
                    </a:cubicBezTo>
                    <a:cubicBezTo>
                      <a:pt x="4784" y="4343"/>
                      <a:pt x="4840" y="4314"/>
                      <a:pt x="4894" y="4283"/>
                    </a:cubicBezTo>
                    <a:cubicBezTo>
                      <a:pt x="4976" y="4236"/>
                      <a:pt x="5055" y="4181"/>
                      <a:pt x="5128" y="4121"/>
                    </a:cubicBezTo>
                    <a:cubicBezTo>
                      <a:pt x="5249" y="4020"/>
                      <a:pt x="5356" y="3904"/>
                      <a:pt x="5446" y="3776"/>
                    </a:cubicBezTo>
                    <a:cubicBezTo>
                      <a:pt x="5476" y="3733"/>
                      <a:pt x="5504" y="3688"/>
                      <a:pt x="5530" y="3643"/>
                    </a:cubicBezTo>
                    <a:cubicBezTo>
                      <a:pt x="5581" y="3554"/>
                      <a:pt x="5625" y="3462"/>
                      <a:pt x="5661" y="3366"/>
                    </a:cubicBezTo>
                    <a:cubicBezTo>
                      <a:pt x="5714" y="3224"/>
                      <a:pt x="5751" y="3076"/>
                      <a:pt x="5772" y="2926"/>
                    </a:cubicBezTo>
                    <a:cubicBezTo>
                      <a:pt x="5782" y="2852"/>
                      <a:pt x="5788" y="2778"/>
                      <a:pt x="5791" y="2704"/>
                    </a:cubicBezTo>
                    <a:cubicBezTo>
                      <a:pt x="5793" y="2636"/>
                      <a:pt x="5792" y="2564"/>
                      <a:pt x="5788" y="2483"/>
                    </a:cubicBezTo>
                    <a:lnTo>
                      <a:pt x="5784" y="2429"/>
                    </a:lnTo>
                    <a:lnTo>
                      <a:pt x="5779" y="2374"/>
                    </a:lnTo>
                    <a:cubicBezTo>
                      <a:pt x="5777" y="2357"/>
                      <a:pt x="5775" y="2340"/>
                      <a:pt x="5773" y="2324"/>
                    </a:cubicBezTo>
                    <a:lnTo>
                      <a:pt x="5773" y="2320"/>
                    </a:lnTo>
                    <a:cubicBezTo>
                      <a:pt x="5772" y="2315"/>
                      <a:pt x="5771" y="2308"/>
                      <a:pt x="5770" y="2302"/>
                    </a:cubicBezTo>
                    <a:cubicBezTo>
                      <a:pt x="5769" y="2291"/>
                      <a:pt x="5767" y="2279"/>
                      <a:pt x="5766" y="2267"/>
                    </a:cubicBezTo>
                    <a:lnTo>
                      <a:pt x="5763" y="2251"/>
                    </a:lnTo>
                    <a:cubicBezTo>
                      <a:pt x="5758" y="2221"/>
                      <a:pt x="5754" y="2190"/>
                      <a:pt x="5748" y="2160"/>
                    </a:cubicBezTo>
                    <a:lnTo>
                      <a:pt x="5742" y="2134"/>
                    </a:lnTo>
                    <a:cubicBezTo>
                      <a:pt x="5741" y="2124"/>
                      <a:pt x="5739" y="2115"/>
                      <a:pt x="5737" y="2107"/>
                    </a:cubicBezTo>
                    <a:lnTo>
                      <a:pt x="5725" y="2053"/>
                    </a:lnTo>
                    <a:cubicBezTo>
                      <a:pt x="5723" y="2041"/>
                      <a:pt x="5719" y="2029"/>
                      <a:pt x="5716" y="2017"/>
                    </a:cubicBezTo>
                    <a:cubicBezTo>
                      <a:pt x="5715" y="2011"/>
                      <a:pt x="5713" y="2006"/>
                      <a:pt x="5712" y="2000"/>
                    </a:cubicBezTo>
                    <a:lnTo>
                      <a:pt x="5695" y="1939"/>
                    </a:lnTo>
                    <a:cubicBezTo>
                      <a:pt x="5686" y="1908"/>
                      <a:pt x="5677" y="1876"/>
                      <a:pt x="5667" y="1845"/>
                    </a:cubicBezTo>
                    <a:cubicBezTo>
                      <a:pt x="5647" y="1784"/>
                      <a:pt x="5624" y="1719"/>
                      <a:pt x="5595" y="1646"/>
                    </a:cubicBezTo>
                    <a:lnTo>
                      <a:pt x="5575" y="1598"/>
                    </a:lnTo>
                    <a:cubicBezTo>
                      <a:pt x="5570" y="1587"/>
                      <a:pt x="5565" y="1576"/>
                      <a:pt x="5561" y="1566"/>
                    </a:cubicBezTo>
                    <a:lnTo>
                      <a:pt x="5554" y="1550"/>
                    </a:lnTo>
                    <a:cubicBezTo>
                      <a:pt x="5544" y="1526"/>
                      <a:pt x="5533" y="1502"/>
                      <a:pt x="5522" y="1479"/>
                    </a:cubicBezTo>
                    <a:lnTo>
                      <a:pt x="5511" y="1455"/>
                    </a:lnTo>
                    <a:cubicBezTo>
                      <a:pt x="5474" y="1379"/>
                      <a:pt x="5445" y="1323"/>
                      <a:pt x="5416" y="1271"/>
                    </a:cubicBezTo>
                    <a:cubicBezTo>
                      <a:pt x="5406" y="1250"/>
                      <a:pt x="5394" y="1230"/>
                      <a:pt x="5383" y="1210"/>
                    </a:cubicBezTo>
                    <a:cubicBezTo>
                      <a:pt x="5377" y="1200"/>
                      <a:pt x="5372" y="1191"/>
                      <a:pt x="5366" y="1181"/>
                    </a:cubicBezTo>
                    <a:lnTo>
                      <a:pt x="5341" y="1137"/>
                    </a:lnTo>
                    <a:cubicBezTo>
                      <a:pt x="5332" y="1123"/>
                      <a:pt x="5323" y="1108"/>
                      <a:pt x="5314" y="1094"/>
                    </a:cubicBezTo>
                    <a:cubicBezTo>
                      <a:pt x="5278" y="1034"/>
                      <a:pt x="5241" y="977"/>
                      <a:pt x="5206" y="924"/>
                    </a:cubicBezTo>
                    <a:cubicBezTo>
                      <a:pt x="5133" y="816"/>
                      <a:pt x="5055" y="708"/>
                      <a:pt x="4975" y="602"/>
                    </a:cubicBezTo>
                    <a:cubicBezTo>
                      <a:pt x="4812" y="390"/>
                      <a:pt x="4641" y="188"/>
                      <a:pt x="4489" y="10"/>
                    </a:cubicBezTo>
                    <a:lnTo>
                      <a:pt x="4500" y="0"/>
                    </a:lnTo>
                    <a:cubicBezTo>
                      <a:pt x="4651" y="179"/>
                      <a:pt x="4823" y="381"/>
                      <a:pt x="4986" y="594"/>
                    </a:cubicBezTo>
                    <a:cubicBezTo>
                      <a:pt x="5066" y="700"/>
                      <a:pt x="5144" y="808"/>
                      <a:pt x="5217" y="916"/>
                    </a:cubicBezTo>
                    <a:cubicBezTo>
                      <a:pt x="5252" y="970"/>
                      <a:pt x="5290" y="1027"/>
                      <a:pt x="5326" y="1087"/>
                    </a:cubicBezTo>
                    <a:cubicBezTo>
                      <a:pt x="5335" y="1101"/>
                      <a:pt x="5344" y="1116"/>
                      <a:pt x="5352" y="1130"/>
                    </a:cubicBezTo>
                    <a:lnTo>
                      <a:pt x="5378" y="1174"/>
                    </a:lnTo>
                    <a:cubicBezTo>
                      <a:pt x="5384" y="1184"/>
                      <a:pt x="5389" y="1193"/>
                      <a:pt x="5395" y="1203"/>
                    </a:cubicBezTo>
                    <a:cubicBezTo>
                      <a:pt x="5406" y="1223"/>
                      <a:pt x="5418" y="1243"/>
                      <a:pt x="5429" y="1264"/>
                    </a:cubicBezTo>
                    <a:cubicBezTo>
                      <a:pt x="5457" y="1316"/>
                      <a:pt x="5487" y="1373"/>
                      <a:pt x="5523" y="1449"/>
                    </a:cubicBezTo>
                    <a:lnTo>
                      <a:pt x="5534" y="1473"/>
                    </a:lnTo>
                    <a:cubicBezTo>
                      <a:pt x="5545" y="1496"/>
                      <a:pt x="5556" y="1520"/>
                      <a:pt x="5567" y="1544"/>
                    </a:cubicBezTo>
                    <a:lnTo>
                      <a:pt x="5574" y="1560"/>
                    </a:lnTo>
                    <a:cubicBezTo>
                      <a:pt x="5578" y="1571"/>
                      <a:pt x="5583" y="1582"/>
                      <a:pt x="5587" y="1592"/>
                    </a:cubicBezTo>
                    <a:lnTo>
                      <a:pt x="5607" y="1641"/>
                    </a:lnTo>
                    <a:cubicBezTo>
                      <a:pt x="5636" y="1714"/>
                      <a:pt x="5660" y="1780"/>
                      <a:pt x="5680" y="1841"/>
                    </a:cubicBezTo>
                    <a:cubicBezTo>
                      <a:pt x="5690" y="1873"/>
                      <a:pt x="5699" y="1904"/>
                      <a:pt x="5708" y="1935"/>
                    </a:cubicBezTo>
                    <a:lnTo>
                      <a:pt x="5718" y="1970"/>
                    </a:lnTo>
                    <a:lnTo>
                      <a:pt x="5725" y="1996"/>
                    </a:lnTo>
                    <a:cubicBezTo>
                      <a:pt x="5727" y="2002"/>
                      <a:pt x="5728" y="2008"/>
                      <a:pt x="5730" y="2014"/>
                    </a:cubicBezTo>
                    <a:cubicBezTo>
                      <a:pt x="5733" y="2025"/>
                      <a:pt x="5736" y="2038"/>
                      <a:pt x="5739" y="2050"/>
                    </a:cubicBezTo>
                    <a:lnTo>
                      <a:pt x="5750" y="2104"/>
                    </a:lnTo>
                    <a:cubicBezTo>
                      <a:pt x="5752" y="2112"/>
                      <a:pt x="5754" y="2121"/>
                      <a:pt x="5756" y="2131"/>
                    </a:cubicBezTo>
                    <a:lnTo>
                      <a:pt x="5761" y="2158"/>
                    </a:lnTo>
                    <a:cubicBezTo>
                      <a:pt x="5767" y="2188"/>
                      <a:pt x="5772" y="2219"/>
                      <a:pt x="5777" y="2249"/>
                    </a:cubicBezTo>
                    <a:lnTo>
                      <a:pt x="5779" y="2265"/>
                    </a:lnTo>
                    <a:cubicBezTo>
                      <a:pt x="5781" y="2277"/>
                      <a:pt x="5783" y="2289"/>
                      <a:pt x="5784" y="2301"/>
                    </a:cubicBezTo>
                    <a:cubicBezTo>
                      <a:pt x="5785" y="2307"/>
                      <a:pt x="5786" y="2313"/>
                      <a:pt x="5786" y="2319"/>
                    </a:cubicBezTo>
                    <a:lnTo>
                      <a:pt x="5787" y="2322"/>
                    </a:lnTo>
                    <a:cubicBezTo>
                      <a:pt x="5789" y="2339"/>
                      <a:pt x="5791" y="2356"/>
                      <a:pt x="5793" y="2373"/>
                    </a:cubicBezTo>
                    <a:lnTo>
                      <a:pt x="5798" y="2428"/>
                    </a:lnTo>
                    <a:lnTo>
                      <a:pt x="5802" y="2483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43"/>
              <p:cNvSpPr/>
              <p:nvPr/>
            </p:nvSpPr>
            <p:spPr>
              <a:xfrm>
                <a:off x="310151" y="-240879"/>
                <a:ext cx="3232229" cy="577152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0368" extrusionOk="0">
                    <a:moveTo>
                      <a:pt x="1042" y="9832"/>
                    </a:moveTo>
                    <a:cubicBezTo>
                      <a:pt x="931" y="9949"/>
                      <a:pt x="818" y="10064"/>
                      <a:pt x="709" y="10174"/>
                    </a:cubicBezTo>
                    <a:cubicBezTo>
                      <a:pt x="646" y="10238"/>
                      <a:pt x="582" y="10303"/>
                      <a:pt x="519" y="10368"/>
                    </a:cubicBezTo>
                    <a:lnTo>
                      <a:pt x="509" y="10358"/>
                    </a:lnTo>
                    <a:cubicBezTo>
                      <a:pt x="572" y="10293"/>
                      <a:pt x="636" y="10228"/>
                      <a:pt x="699" y="10164"/>
                    </a:cubicBezTo>
                    <a:cubicBezTo>
                      <a:pt x="809" y="10053"/>
                      <a:pt x="922" y="9938"/>
                      <a:pt x="1033" y="9822"/>
                    </a:cubicBezTo>
                    <a:cubicBezTo>
                      <a:pt x="1237" y="9607"/>
                      <a:pt x="1397" y="9425"/>
                      <a:pt x="1536" y="9249"/>
                    </a:cubicBezTo>
                    <a:cubicBezTo>
                      <a:pt x="1577" y="9198"/>
                      <a:pt x="1616" y="9146"/>
                      <a:pt x="1653" y="9095"/>
                    </a:cubicBezTo>
                    <a:cubicBezTo>
                      <a:pt x="1692" y="9042"/>
                      <a:pt x="1729" y="8988"/>
                      <a:pt x="1764" y="8936"/>
                    </a:cubicBezTo>
                    <a:cubicBezTo>
                      <a:pt x="1806" y="8874"/>
                      <a:pt x="1845" y="8810"/>
                      <a:pt x="1883" y="8745"/>
                    </a:cubicBezTo>
                    <a:cubicBezTo>
                      <a:pt x="1911" y="8696"/>
                      <a:pt x="1938" y="8647"/>
                      <a:pt x="1964" y="8596"/>
                    </a:cubicBezTo>
                    <a:cubicBezTo>
                      <a:pt x="2025" y="8477"/>
                      <a:pt x="2077" y="8353"/>
                      <a:pt x="2118" y="8225"/>
                    </a:cubicBezTo>
                    <a:cubicBezTo>
                      <a:pt x="2159" y="8094"/>
                      <a:pt x="2187" y="7958"/>
                      <a:pt x="2199" y="7821"/>
                    </a:cubicBezTo>
                    <a:cubicBezTo>
                      <a:pt x="2203" y="7776"/>
                      <a:pt x="2205" y="7730"/>
                      <a:pt x="2205" y="7685"/>
                    </a:cubicBezTo>
                    <a:cubicBezTo>
                      <a:pt x="2205" y="7590"/>
                      <a:pt x="2196" y="7496"/>
                      <a:pt x="2179" y="7403"/>
                    </a:cubicBezTo>
                    <a:cubicBezTo>
                      <a:pt x="2167" y="7333"/>
                      <a:pt x="2150" y="7265"/>
                      <a:pt x="2128" y="7198"/>
                    </a:cubicBezTo>
                    <a:cubicBezTo>
                      <a:pt x="2106" y="7132"/>
                      <a:pt x="2080" y="7066"/>
                      <a:pt x="2049" y="7003"/>
                    </a:cubicBezTo>
                    <a:cubicBezTo>
                      <a:pt x="2032" y="6969"/>
                      <a:pt x="2015" y="6936"/>
                      <a:pt x="1996" y="6903"/>
                    </a:cubicBezTo>
                    <a:cubicBezTo>
                      <a:pt x="1945" y="6815"/>
                      <a:pt x="1885" y="6731"/>
                      <a:pt x="1819" y="6654"/>
                    </a:cubicBezTo>
                    <a:cubicBezTo>
                      <a:pt x="1773" y="6601"/>
                      <a:pt x="1724" y="6551"/>
                      <a:pt x="1672" y="6505"/>
                    </a:cubicBezTo>
                    <a:lnTo>
                      <a:pt x="1666" y="6499"/>
                    </a:lnTo>
                    <a:cubicBezTo>
                      <a:pt x="1662" y="6495"/>
                      <a:pt x="1657" y="6491"/>
                      <a:pt x="1653" y="6488"/>
                    </a:cubicBezTo>
                    <a:lnTo>
                      <a:pt x="1634" y="6471"/>
                    </a:lnTo>
                    <a:lnTo>
                      <a:pt x="1597" y="6439"/>
                    </a:lnTo>
                    <a:cubicBezTo>
                      <a:pt x="1574" y="6420"/>
                      <a:pt x="1549" y="6400"/>
                      <a:pt x="1522" y="6378"/>
                    </a:cubicBezTo>
                    <a:cubicBezTo>
                      <a:pt x="1488" y="6351"/>
                      <a:pt x="1454" y="6325"/>
                      <a:pt x="1422" y="6299"/>
                    </a:cubicBezTo>
                    <a:lnTo>
                      <a:pt x="1374" y="6262"/>
                    </a:lnTo>
                    <a:cubicBezTo>
                      <a:pt x="1350" y="6243"/>
                      <a:pt x="1324" y="6222"/>
                      <a:pt x="1307" y="6208"/>
                    </a:cubicBezTo>
                    <a:lnTo>
                      <a:pt x="1241" y="6148"/>
                    </a:lnTo>
                    <a:cubicBezTo>
                      <a:pt x="1180" y="6093"/>
                      <a:pt x="1118" y="6038"/>
                      <a:pt x="1058" y="5985"/>
                    </a:cubicBezTo>
                    <a:cubicBezTo>
                      <a:pt x="1025" y="5956"/>
                      <a:pt x="993" y="5928"/>
                      <a:pt x="961" y="5899"/>
                    </a:cubicBezTo>
                    <a:cubicBezTo>
                      <a:pt x="885" y="5832"/>
                      <a:pt x="786" y="5743"/>
                      <a:pt x="690" y="5651"/>
                    </a:cubicBezTo>
                    <a:lnTo>
                      <a:pt x="675" y="5637"/>
                    </a:lnTo>
                    <a:cubicBezTo>
                      <a:pt x="659" y="5621"/>
                      <a:pt x="642" y="5605"/>
                      <a:pt x="625" y="5588"/>
                    </a:cubicBezTo>
                    <a:lnTo>
                      <a:pt x="593" y="5557"/>
                    </a:lnTo>
                    <a:lnTo>
                      <a:pt x="563" y="5526"/>
                    </a:lnTo>
                    <a:cubicBezTo>
                      <a:pt x="518" y="5477"/>
                      <a:pt x="482" y="5436"/>
                      <a:pt x="450" y="5396"/>
                    </a:cubicBezTo>
                    <a:cubicBezTo>
                      <a:pt x="384" y="5314"/>
                      <a:pt x="324" y="5227"/>
                      <a:pt x="271" y="5136"/>
                    </a:cubicBezTo>
                    <a:cubicBezTo>
                      <a:pt x="209" y="5028"/>
                      <a:pt x="157" y="4916"/>
                      <a:pt x="116" y="4799"/>
                    </a:cubicBezTo>
                    <a:cubicBezTo>
                      <a:pt x="39" y="4585"/>
                      <a:pt x="0" y="4359"/>
                      <a:pt x="0" y="4131"/>
                    </a:cubicBezTo>
                    <a:cubicBezTo>
                      <a:pt x="0" y="4130"/>
                      <a:pt x="0" y="4128"/>
                      <a:pt x="0" y="4126"/>
                    </a:cubicBezTo>
                    <a:cubicBezTo>
                      <a:pt x="0" y="4073"/>
                      <a:pt x="2" y="4017"/>
                      <a:pt x="8" y="3955"/>
                    </a:cubicBezTo>
                    <a:cubicBezTo>
                      <a:pt x="8" y="3950"/>
                      <a:pt x="9" y="3945"/>
                      <a:pt x="9" y="3939"/>
                    </a:cubicBezTo>
                    <a:cubicBezTo>
                      <a:pt x="10" y="3931"/>
                      <a:pt x="11" y="3922"/>
                      <a:pt x="12" y="3913"/>
                    </a:cubicBezTo>
                    <a:lnTo>
                      <a:pt x="17" y="3870"/>
                    </a:lnTo>
                    <a:cubicBezTo>
                      <a:pt x="18" y="3863"/>
                      <a:pt x="19" y="3856"/>
                      <a:pt x="20" y="3849"/>
                    </a:cubicBezTo>
                    <a:lnTo>
                      <a:pt x="23" y="3829"/>
                    </a:lnTo>
                    <a:cubicBezTo>
                      <a:pt x="24" y="3823"/>
                      <a:pt x="25" y="3818"/>
                      <a:pt x="26" y="3813"/>
                    </a:cubicBezTo>
                    <a:cubicBezTo>
                      <a:pt x="28" y="3805"/>
                      <a:pt x="29" y="3798"/>
                      <a:pt x="30" y="3790"/>
                    </a:cubicBezTo>
                    <a:cubicBezTo>
                      <a:pt x="51" y="3691"/>
                      <a:pt x="87" y="3596"/>
                      <a:pt x="137" y="3508"/>
                    </a:cubicBezTo>
                    <a:cubicBezTo>
                      <a:pt x="220" y="3365"/>
                      <a:pt x="338" y="3246"/>
                      <a:pt x="481" y="3164"/>
                    </a:cubicBezTo>
                    <a:cubicBezTo>
                      <a:pt x="524" y="3139"/>
                      <a:pt x="568" y="3118"/>
                      <a:pt x="614" y="3101"/>
                    </a:cubicBezTo>
                    <a:cubicBezTo>
                      <a:pt x="712" y="3063"/>
                      <a:pt x="816" y="3043"/>
                      <a:pt x="920" y="3041"/>
                    </a:cubicBezTo>
                    <a:lnTo>
                      <a:pt x="930" y="3041"/>
                    </a:lnTo>
                    <a:cubicBezTo>
                      <a:pt x="939" y="3041"/>
                      <a:pt x="950" y="3040"/>
                      <a:pt x="960" y="3041"/>
                    </a:cubicBezTo>
                    <a:lnTo>
                      <a:pt x="989" y="3041"/>
                    </a:lnTo>
                    <a:cubicBezTo>
                      <a:pt x="991" y="3041"/>
                      <a:pt x="993" y="3042"/>
                      <a:pt x="996" y="3042"/>
                    </a:cubicBezTo>
                    <a:lnTo>
                      <a:pt x="1041" y="3045"/>
                    </a:lnTo>
                    <a:lnTo>
                      <a:pt x="1049" y="3046"/>
                    </a:lnTo>
                    <a:cubicBezTo>
                      <a:pt x="1054" y="3046"/>
                      <a:pt x="1058" y="3046"/>
                      <a:pt x="1063" y="3047"/>
                    </a:cubicBezTo>
                    <a:lnTo>
                      <a:pt x="1126" y="3054"/>
                    </a:lnTo>
                    <a:lnTo>
                      <a:pt x="1168" y="3060"/>
                    </a:lnTo>
                    <a:cubicBezTo>
                      <a:pt x="1189" y="3063"/>
                      <a:pt x="1211" y="3067"/>
                      <a:pt x="1232" y="3071"/>
                    </a:cubicBezTo>
                    <a:lnTo>
                      <a:pt x="1252" y="3075"/>
                    </a:lnTo>
                    <a:cubicBezTo>
                      <a:pt x="1263" y="3077"/>
                      <a:pt x="1275" y="3079"/>
                      <a:pt x="1285" y="3082"/>
                    </a:cubicBezTo>
                    <a:lnTo>
                      <a:pt x="1336" y="3093"/>
                    </a:lnTo>
                    <a:lnTo>
                      <a:pt x="1378" y="3104"/>
                    </a:lnTo>
                    <a:lnTo>
                      <a:pt x="1392" y="3108"/>
                    </a:lnTo>
                    <a:cubicBezTo>
                      <a:pt x="1401" y="3110"/>
                      <a:pt x="1411" y="3113"/>
                      <a:pt x="1421" y="3116"/>
                    </a:cubicBezTo>
                    <a:lnTo>
                      <a:pt x="1447" y="3123"/>
                    </a:lnTo>
                    <a:cubicBezTo>
                      <a:pt x="1466" y="3129"/>
                      <a:pt x="1485" y="3134"/>
                      <a:pt x="1505" y="3141"/>
                    </a:cubicBezTo>
                    <a:lnTo>
                      <a:pt x="1546" y="3154"/>
                    </a:lnTo>
                    <a:cubicBezTo>
                      <a:pt x="1555" y="3157"/>
                      <a:pt x="1564" y="3160"/>
                      <a:pt x="1573" y="3163"/>
                    </a:cubicBezTo>
                    <a:lnTo>
                      <a:pt x="1588" y="3168"/>
                    </a:lnTo>
                    <a:cubicBezTo>
                      <a:pt x="1695" y="3205"/>
                      <a:pt x="1806" y="3250"/>
                      <a:pt x="1920" y="3302"/>
                    </a:cubicBezTo>
                    <a:cubicBezTo>
                      <a:pt x="2143" y="3402"/>
                      <a:pt x="2366" y="3521"/>
                      <a:pt x="2575" y="3634"/>
                    </a:cubicBezTo>
                    <a:lnTo>
                      <a:pt x="2628" y="3663"/>
                    </a:lnTo>
                    <a:cubicBezTo>
                      <a:pt x="2719" y="3712"/>
                      <a:pt x="2812" y="3762"/>
                      <a:pt x="2906" y="3811"/>
                    </a:cubicBezTo>
                    <a:cubicBezTo>
                      <a:pt x="2956" y="3837"/>
                      <a:pt x="3015" y="3868"/>
                      <a:pt x="3076" y="3898"/>
                    </a:cubicBezTo>
                    <a:lnTo>
                      <a:pt x="3119" y="3919"/>
                    </a:lnTo>
                    <a:lnTo>
                      <a:pt x="3205" y="3961"/>
                    </a:lnTo>
                    <a:lnTo>
                      <a:pt x="3247" y="3980"/>
                    </a:lnTo>
                    <a:lnTo>
                      <a:pt x="3244" y="3986"/>
                    </a:lnTo>
                    <a:lnTo>
                      <a:pt x="3247" y="3980"/>
                    </a:lnTo>
                    <a:lnTo>
                      <a:pt x="3300" y="4005"/>
                    </a:lnTo>
                    <a:cubicBezTo>
                      <a:pt x="3311" y="4011"/>
                      <a:pt x="3322" y="4016"/>
                      <a:pt x="3334" y="4021"/>
                    </a:cubicBezTo>
                    <a:lnTo>
                      <a:pt x="3380" y="4042"/>
                    </a:lnTo>
                    <a:cubicBezTo>
                      <a:pt x="3390" y="4046"/>
                      <a:pt x="3400" y="4050"/>
                      <a:pt x="3411" y="4054"/>
                    </a:cubicBezTo>
                    <a:lnTo>
                      <a:pt x="3427" y="4061"/>
                    </a:lnTo>
                    <a:cubicBezTo>
                      <a:pt x="3449" y="4070"/>
                      <a:pt x="3472" y="4079"/>
                      <a:pt x="3495" y="4087"/>
                    </a:cubicBezTo>
                    <a:lnTo>
                      <a:pt x="3521" y="4097"/>
                    </a:lnTo>
                    <a:lnTo>
                      <a:pt x="3593" y="4121"/>
                    </a:lnTo>
                    <a:lnTo>
                      <a:pt x="3617" y="4128"/>
                    </a:lnTo>
                    <a:cubicBezTo>
                      <a:pt x="3682" y="4148"/>
                      <a:pt x="3748" y="4165"/>
                      <a:pt x="3815" y="4178"/>
                    </a:cubicBezTo>
                    <a:cubicBezTo>
                      <a:pt x="3882" y="4192"/>
                      <a:pt x="3950" y="4201"/>
                      <a:pt x="4019" y="4207"/>
                    </a:cubicBezTo>
                    <a:lnTo>
                      <a:pt x="4036" y="4209"/>
                    </a:lnTo>
                    <a:cubicBezTo>
                      <a:pt x="4047" y="4210"/>
                      <a:pt x="4059" y="4211"/>
                      <a:pt x="4070" y="4211"/>
                    </a:cubicBezTo>
                    <a:lnTo>
                      <a:pt x="4129" y="4214"/>
                    </a:lnTo>
                    <a:cubicBezTo>
                      <a:pt x="4160" y="4215"/>
                      <a:pt x="4193" y="4215"/>
                      <a:pt x="4225" y="4214"/>
                    </a:cubicBezTo>
                    <a:cubicBezTo>
                      <a:pt x="4295" y="4213"/>
                      <a:pt x="4364" y="4207"/>
                      <a:pt x="4433" y="4196"/>
                    </a:cubicBezTo>
                    <a:cubicBezTo>
                      <a:pt x="4572" y="4176"/>
                      <a:pt x="4707" y="4137"/>
                      <a:pt x="4836" y="4080"/>
                    </a:cubicBezTo>
                    <a:cubicBezTo>
                      <a:pt x="4887" y="4058"/>
                      <a:pt x="4937" y="4032"/>
                      <a:pt x="4985" y="4005"/>
                    </a:cubicBezTo>
                    <a:cubicBezTo>
                      <a:pt x="5059" y="3962"/>
                      <a:pt x="5129" y="3914"/>
                      <a:pt x="5194" y="3860"/>
                    </a:cubicBezTo>
                    <a:cubicBezTo>
                      <a:pt x="5302" y="3770"/>
                      <a:pt x="5398" y="3666"/>
                      <a:pt x="5479" y="3551"/>
                    </a:cubicBezTo>
                    <a:cubicBezTo>
                      <a:pt x="5506" y="3512"/>
                      <a:pt x="5531" y="3472"/>
                      <a:pt x="5554" y="3432"/>
                    </a:cubicBezTo>
                    <a:cubicBezTo>
                      <a:pt x="5600" y="3352"/>
                      <a:pt x="5640" y="3268"/>
                      <a:pt x="5672" y="3182"/>
                    </a:cubicBezTo>
                    <a:cubicBezTo>
                      <a:pt x="5721" y="3053"/>
                      <a:pt x="5754" y="2919"/>
                      <a:pt x="5773" y="2782"/>
                    </a:cubicBezTo>
                    <a:cubicBezTo>
                      <a:pt x="5782" y="2714"/>
                      <a:pt x="5788" y="2646"/>
                      <a:pt x="5790" y="2578"/>
                    </a:cubicBezTo>
                    <a:cubicBezTo>
                      <a:pt x="5793" y="2516"/>
                      <a:pt x="5792" y="2450"/>
                      <a:pt x="5788" y="2375"/>
                    </a:cubicBezTo>
                    <a:lnTo>
                      <a:pt x="5784" y="2324"/>
                    </a:lnTo>
                    <a:lnTo>
                      <a:pt x="5779" y="2274"/>
                    </a:lnTo>
                    <a:cubicBezTo>
                      <a:pt x="5778" y="2259"/>
                      <a:pt x="5776" y="2243"/>
                      <a:pt x="5774" y="2228"/>
                    </a:cubicBezTo>
                    <a:lnTo>
                      <a:pt x="5774" y="2224"/>
                    </a:lnTo>
                    <a:cubicBezTo>
                      <a:pt x="5773" y="2218"/>
                      <a:pt x="5772" y="2213"/>
                      <a:pt x="5771" y="2207"/>
                    </a:cubicBezTo>
                    <a:cubicBezTo>
                      <a:pt x="5770" y="2196"/>
                      <a:pt x="5769" y="2185"/>
                      <a:pt x="5767" y="2174"/>
                    </a:cubicBezTo>
                    <a:lnTo>
                      <a:pt x="5764" y="2157"/>
                    </a:lnTo>
                    <a:cubicBezTo>
                      <a:pt x="5760" y="2130"/>
                      <a:pt x="5756" y="2102"/>
                      <a:pt x="5750" y="2075"/>
                    </a:cubicBezTo>
                    <a:cubicBezTo>
                      <a:pt x="5749" y="2069"/>
                      <a:pt x="5748" y="2063"/>
                      <a:pt x="5747" y="2058"/>
                    </a:cubicBezTo>
                    <a:cubicBezTo>
                      <a:pt x="5745" y="2047"/>
                      <a:pt x="5743" y="2036"/>
                      <a:pt x="5741" y="2026"/>
                    </a:cubicBezTo>
                    <a:lnTo>
                      <a:pt x="5730" y="1976"/>
                    </a:lnTo>
                    <a:cubicBezTo>
                      <a:pt x="5727" y="1965"/>
                      <a:pt x="5724" y="1954"/>
                      <a:pt x="5722" y="1943"/>
                    </a:cubicBezTo>
                    <a:cubicBezTo>
                      <a:pt x="5720" y="1937"/>
                      <a:pt x="5719" y="1932"/>
                      <a:pt x="5717" y="1927"/>
                    </a:cubicBezTo>
                    <a:cubicBezTo>
                      <a:pt x="5716" y="1921"/>
                      <a:pt x="5714" y="1915"/>
                      <a:pt x="5713" y="1910"/>
                    </a:cubicBezTo>
                    <a:cubicBezTo>
                      <a:pt x="5710" y="1899"/>
                      <a:pt x="5707" y="1888"/>
                      <a:pt x="5704" y="1878"/>
                    </a:cubicBezTo>
                    <a:lnTo>
                      <a:pt x="5701" y="1868"/>
                    </a:lnTo>
                    <a:cubicBezTo>
                      <a:pt x="5693" y="1840"/>
                      <a:pt x="5685" y="1810"/>
                      <a:pt x="5675" y="1782"/>
                    </a:cubicBezTo>
                    <a:cubicBezTo>
                      <a:pt x="5657" y="1725"/>
                      <a:pt x="5635" y="1664"/>
                      <a:pt x="5608" y="1595"/>
                    </a:cubicBezTo>
                    <a:lnTo>
                      <a:pt x="5589" y="1549"/>
                    </a:lnTo>
                    <a:cubicBezTo>
                      <a:pt x="5585" y="1539"/>
                      <a:pt x="5580" y="1530"/>
                      <a:pt x="5576" y="1520"/>
                    </a:cubicBezTo>
                    <a:lnTo>
                      <a:pt x="5569" y="1504"/>
                    </a:lnTo>
                    <a:cubicBezTo>
                      <a:pt x="5560" y="1482"/>
                      <a:pt x="5549" y="1460"/>
                      <a:pt x="5539" y="1438"/>
                    </a:cubicBezTo>
                    <a:lnTo>
                      <a:pt x="5528" y="1414"/>
                    </a:lnTo>
                    <a:cubicBezTo>
                      <a:pt x="5505" y="1366"/>
                      <a:pt x="5474" y="1302"/>
                      <a:pt x="5439" y="1239"/>
                    </a:cubicBezTo>
                    <a:cubicBezTo>
                      <a:pt x="5428" y="1220"/>
                      <a:pt x="5417" y="1201"/>
                      <a:pt x="5407" y="1182"/>
                    </a:cubicBezTo>
                    <a:cubicBezTo>
                      <a:pt x="5401" y="1173"/>
                      <a:pt x="5396" y="1163"/>
                      <a:pt x="5391" y="1154"/>
                    </a:cubicBezTo>
                    <a:cubicBezTo>
                      <a:pt x="5385" y="1145"/>
                      <a:pt x="5380" y="1136"/>
                      <a:pt x="5374" y="1126"/>
                    </a:cubicBezTo>
                    <a:cubicBezTo>
                      <a:pt x="5363" y="1108"/>
                      <a:pt x="5352" y="1089"/>
                      <a:pt x="5341" y="1070"/>
                    </a:cubicBezTo>
                    <a:cubicBezTo>
                      <a:pt x="5306" y="1013"/>
                      <a:pt x="5270" y="958"/>
                      <a:pt x="5236" y="907"/>
                    </a:cubicBezTo>
                    <a:cubicBezTo>
                      <a:pt x="5165" y="802"/>
                      <a:pt x="5090" y="697"/>
                      <a:pt x="5012" y="594"/>
                    </a:cubicBezTo>
                    <a:cubicBezTo>
                      <a:pt x="4852" y="385"/>
                      <a:pt x="4683" y="186"/>
                      <a:pt x="4533" y="9"/>
                    </a:cubicBezTo>
                    <a:lnTo>
                      <a:pt x="4544" y="0"/>
                    </a:lnTo>
                    <a:cubicBezTo>
                      <a:pt x="4694" y="177"/>
                      <a:pt x="4864" y="377"/>
                      <a:pt x="5023" y="586"/>
                    </a:cubicBezTo>
                    <a:cubicBezTo>
                      <a:pt x="5102" y="689"/>
                      <a:pt x="5178" y="794"/>
                      <a:pt x="5248" y="899"/>
                    </a:cubicBezTo>
                    <a:cubicBezTo>
                      <a:pt x="5282" y="951"/>
                      <a:pt x="5319" y="1006"/>
                      <a:pt x="5353" y="1063"/>
                    </a:cubicBezTo>
                    <a:cubicBezTo>
                      <a:pt x="5364" y="1081"/>
                      <a:pt x="5376" y="1101"/>
                      <a:pt x="5386" y="1119"/>
                    </a:cubicBezTo>
                    <a:cubicBezTo>
                      <a:pt x="5392" y="1128"/>
                      <a:pt x="5398" y="1138"/>
                      <a:pt x="5403" y="1147"/>
                    </a:cubicBezTo>
                    <a:cubicBezTo>
                      <a:pt x="5408" y="1156"/>
                      <a:pt x="5414" y="1166"/>
                      <a:pt x="5419" y="1175"/>
                    </a:cubicBezTo>
                    <a:cubicBezTo>
                      <a:pt x="5430" y="1194"/>
                      <a:pt x="5441" y="1213"/>
                      <a:pt x="5451" y="1233"/>
                    </a:cubicBezTo>
                    <a:cubicBezTo>
                      <a:pt x="5486" y="1295"/>
                      <a:pt x="5517" y="1359"/>
                      <a:pt x="5541" y="1408"/>
                    </a:cubicBezTo>
                    <a:lnTo>
                      <a:pt x="5552" y="1432"/>
                    </a:lnTo>
                    <a:cubicBezTo>
                      <a:pt x="5562" y="1454"/>
                      <a:pt x="5573" y="1476"/>
                      <a:pt x="5582" y="1499"/>
                    </a:cubicBezTo>
                    <a:lnTo>
                      <a:pt x="5589" y="1514"/>
                    </a:lnTo>
                    <a:cubicBezTo>
                      <a:pt x="5593" y="1524"/>
                      <a:pt x="5598" y="1534"/>
                      <a:pt x="5602" y="1544"/>
                    </a:cubicBezTo>
                    <a:lnTo>
                      <a:pt x="5621" y="1590"/>
                    </a:lnTo>
                    <a:cubicBezTo>
                      <a:pt x="5648" y="1660"/>
                      <a:pt x="5670" y="1721"/>
                      <a:pt x="5689" y="1778"/>
                    </a:cubicBezTo>
                    <a:cubicBezTo>
                      <a:pt x="5698" y="1807"/>
                      <a:pt x="5707" y="1836"/>
                      <a:pt x="5715" y="1864"/>
                    </a:cubicBezTo>
                    <a:lnTo>
                      <a:pt x="5718" y="1874"/>
                    </a:lnTo>
                    <a:cubicBezTo>
                      <a:pt x="5721" y="1885"/>
                      <a:pt x="5724" y="1896"/>
                      <a:pt x="5727" y="1906"/>
                    </a:cubicBezTo>
                    <a:cubicBezTo>
                      <a:pt x="5728" y="1912"/>
                      <a:pt x="5730" y="1918"/>
                      <a:pt x="5731" y="1923"/>
                    </a:cubicBezTo>
                    <a:cubicBezTo>
                      <a:pt x="5732" y="1929"/>
                      <a:pt x="5734" y="1934"/>
                      <a:pt x="5735" y="1939"/>
                    </a:cubicBezTo>
                    <a:cubicBezTo>
                      <a:pt x="5738" y="1950"/>
                      <a:pt x="5741" y="1962"/>
                      <a:pt x="5744" y="1973"/>
                    </a:cubicBezTo>
                    <a:lnTo>
                      <a:pt x="5755" y="2023"/>
                    </a:lnTo>
                    <a:cubicBezTo>
                      <a:pt x="5757" y="2034"/>
                      <a:pt x="5759" y="2045"/>
                      <a:pt x="5761" y="2055"/>
                    </a:cubicBezTo>
                    <a:cubicBezTo>
                      <a:pt x="5762" y="2061"/>
                      <a:pt x="5763" y="2067"/>
                      <a:pt x="5764" y="2072"/>
                    </a:cubicBezTo>
                    <a:cubicBezTo>
                      <a:pt x="5770" y="2100"/>
                      <a:pt x="5774" y="2128"/>
                      <a:pt x="5778" y="2155"/>
                    </a:cubicBezTo>
                    <a:lnTo>
                      <a:pt x="5781" y="2172"/>
                    </a:lnTo>
                    <a:cubicBezTo>
                      <a:pt x="5783" y="2183"/>
                      <a:pt x="5784" y="2194"/>
                      <a:pt x="5785" y="2205"/>
                    </a:cubicBezTo>
                    <a:cubicBezTo>
                      <a:pt x="5786" y="2211"/>
                      <a:pt x="5787" y="2217"/>
                      <a:pt x="5788" y="2222"/>
                    </a:cubicBezTo>
                    <a:lnTo>
                      <a:pt x="5788" y="2227"/>
                    </a:lnTo>
                    <a:cubicBezTo>
                      <a:pt x="5790" y="2242"/>
                      <a:pt x="5792" y="2257"/>
                      <a:pt x="5793" y="2273"/>
                    </a:cubicBezTo>
                    <a:lnTo>
                      <a:pt x="5798" y="2324"/>
                    </a:lnTo>
                    <a:lnTo>
                      <a:pt x="5802" y="2374"/>
                    </a:lnTo>
                    <a:cubicBezTo>
                      <a:pt x="5806" y="2450"/>
                      <a:pt x="5807" y="2517"/>
                      <a:pt x="5804" y="2579"/>
                    </a:cubicBezTo>
                    <a:cubicBezTo>
                      <a:pt x="5802" y="2648"/>
                      <a:pt x="5796" y="2716"/>
                      <a:pt x="5787" y="2784"/>
                    </a:cubicBezTo>
                    <a:cubicBezTo>
                      <a:pt x="5768" y="2922"/>
                      <a:pt x="5734" y="3057"/>
                      <a:pt x="5686" y="3187"/>
                    </a:cubicBezTo>
                    <a:cubicBezTo>
                      <a:pt x="5653" y="3274"/>
                      <a:pt x="5613" y="3358"/>
                      <a:pt x="5567" y="3438"/>
                    </a:cubicBezTo>
                    <a:cubicBezTo>
                      <a:pt x="5543" y="3480"/>
                      <a:pt x="5517" y="3520"/>
                      <a:pt x="5490" y="3559"/>
                    </a:cubicBezTo>
                    <a:cubicBezTo>
                      <a:pt x="5409" y="3675"/>
                      <a:pt x="5312" y="3780"/>
                      <a:pt x="5203" y="3871"/>
                    </a:cubicBezTo>
                    <a:cubicBezTo>
                      <a:pt x="5137" y="3925"/>
                      <a:pt x="5066" y="3974"/>
                      <a:pt x="4992" y="4017"/>
                    </a:cubicBezTo>
                    <a:cubicBezTo>
                      <a:pt x="4943" y="4045"/>
                      <a:pt x="4893" y="4071"/>
                      <a:pt x="4841" y="4093"/>
                    </a:cubicBezTo>
                    <a:cubicBezTo>
                      <a:pt x="4712" y="4150"/>
                      <a:pt x="4575" y="4189"/>
                      <a:pt x="4435" y="4210"/>
                    </a:cubicBezTo>
                    <a:cubicBezTo>
                      <a:pt x="4366" y="4221"/>
                      <a:pt x="4296" y="4227"/>
                      <a:pt x="4226" y="4228"/>
                    </a:cubicBezTo>
                    <a:cubicBezTo>
                      <a:pt x="4212" y="4229"/>
                      <a:pt x="4199" y="4229"/>
                      <a:pt x="4185" y="4229"/>
                    </a:cubicBezTo>
                    <a:cubicBezTo>
                      <a:pt x="4166" y="4229"/>
                      <a:pt x="4147" y="4229"/>
                      <a:pt x="4128" y="4228"/>
                    </a:cubicBezTo>
                    <a:lnTo>
                      <a:pt x="4121" y="4228"/>
                    </a:lnTo>
                    <a:lnTo>
                      <a:pt x="4069" y="4226"/>
                    </a:lnTo>
                    <a:cubicBezTo>
                      <a:pt x="4057" y="4225"/>
                      <a:pt x="4046" y="4224"/>
                      <a:pt x="4035" y="4223"/>
                    </a:cubicBezTo>
                    <a:lnTo>
                      <a:pt x="4017" y="4222"/>
                    </a:lnTo>
                    <a:cubicBezTo>
                      <a:pt x="3948" y="4216"/>
                      <a:pt x="3880" y="4206"/>
                      <a:pt x="3812" y="4192"/>
                    </a:cubicBezTo>
                    <a:cubicBezTo>
                      <a:pt x="3745" y="4179"/>
                      <a:pt x="3678" y="4162"/>
                      <a:pt x="3613" y="4142"/>
                    </a:cubicBezTo>
                    <a:lnTo>
                      <a:pt x="3589" y="4135"/>
                    </a:lnTo>
                    <a:lnTo>
                      <a:pt x="3516" y="4111"/>
                    </a:lnTo>
                    <a:lnTo>
                      <a:pt x="3490" y="4101"/>
                    </a:lnTo>
                    <a:cubicBezTo>
                      <a:pt x="3467" y="4093"/>
                      <a:pt x="3444" y="4084"/>
                      <a:pt x="3421" y="4074"/>
                    </a:cubicBezTo>
                    <a:lnTo>
                      <a:pt x="3405" y="4068"/>
                    </a:lnTo>
                    <a:cubicBezTo>
                      <a:pt x="3395" y="4064"/>
                      <a:pt x="3384" y="4060"/>
                      <a:pt x="3374" y="4055"/>
                    </a:cubicBezTo>
                    <a:lnTo>
                      <a:pt x="3328" y="4035"/>
                    </a:lnTo>
                    <a:cubicBezTo>
                      <a:pt x="3316" y="4029"/>
                      <a:pt x="3304" y="4024"/>
                      <a:pt x="3293" y="4019"/>
                    </a:cubicBezTo>
                    <a:lnTo>
                      <a:pt x="3241" y="3993"/>
                    </a:lnTo>
                    <a:lnTo>
                      <a:pt x="3177" y="3964"/>
                    </a:lnTo>
                    <a:lnTo>
                      <a:pt x="3112" y="3933"/>
                    </a:lnTo>
                    <a:lnTo>
                      <a:pt x="3069" y="3911"/>
                    </a:lnTo>
                    <a:cubicBezTo>
                      <a:pt x="3008" y="3881"/>
                      <a:pt x="2949" y="3850"/>
                      <a:pt x="2899" y="3824"/>
                    </a:cubicBezTo>
                    <a:cubicBezTo>
                      <a:pt x="2805" y="3775"/>
                      <a:pt x="2712" y="3724"/>
                      <a:pt x="2621" y="3675"/>
                    </a:cubicBezTo>
                    <a:lnTo>
                      <a:pt x="2568" y="3647"/>
                    </a:lnTo>
                    <a:cubicBezTo>
                      <a:pt x="2359" y="3534"/>
                      <a:pt x="2136" y="3415"/>
                      <a:pt x="1914" y="3315"/>
                    </a:cubicBezTo>
                    <a:cubicBezTo>
                      <a:pt x="1801" y="3264"/>
                      <a:pt x="1689" y="3219"/>
                      <a:pt x="1583" y="3182"/>
                    </a:cubicBezTo>
                    <a:lnTo>
                      <a:pt x="1568" y="3177"/>
                    </a:lnTo>
                    <a:cubicBezTo>
                      <a:pt x="1559" y="3174"/>
                      <a:pt x="1551" y="3171"/>
                      <a:pt x="1542" y="3168"/>
                    </a:cubicBezTo>
                    <a:lnTo>
                      <a:pt x="1500" y="3155"/>
                    </a:lnTo>
                    <a:cubicBezTo>
                      <a:pt x="1481" y="3148"/>
                      <a:pt x="1461" y="3143"/>
                      <a:pt x="1443" y="3137"/>
                    </a:cubicBezTo>
                    <a:lnTo>
                      <a:pt x="1416" y="3130"/>
                    </a:lnTo>
                    <a:cubicBezTo>
                      <a:pt x="1407" y="3127"/>
                      <a:pt x="1397" y="3124"/>
                      <a:pt x="1388" y="3122"/>
                    </a:cubicBezTo>
                    <a:lnTo>
                      <a:pt x="1374" y="3118"/>
                    </a:lnTo>
                    <a:lnTo>
                      <a:pt x="1333" y="3108"/>
                    </a:lnTo>
                    <a:lnTo>
                      <a:pt x="1282" y="3096"/>
                    </a:lnTo>
                    <a:cubicBezTo>
                      <a:pt x="1271" y="3094"/>
                      <a:pt x="1260" y="3091"/>
                      <a:pt x="1249" y="3089"/>
                    </a:cubicBezTo>
                    <a:lnTo>
                      <a:pt x="1229" y="3085"/>
                    </a:lnTo>
                    <a:cubicBezTo>
                      <a:pt x="1208" y="3081"/>
                      <a:pt x="1186" y="3077"/>
                      <a:pt x="1165" y="3074"/>
                    </a:cubicBezTo>
                    <a:lnTo>
                      <a:pt x="1123" y="3068"/>
                    </a:lnTo>
                    <a:lnTo>
                      <a:pt x="1060" y="3061"/>
                    </a:lnTo>
                    <a:cubicBezTo>
                      <a:pt x="1056" y="3060"/>
                      <a:pt x="1052" y="3060"/>
                      <a:pt x="1047" y="3060"/>
                    </a:cubicBezTo>
                    <a:lnTo>
                      <a:pt x="1040" y="3059"/>
                    </a:lnTo>
                    <a:lnTo>
                      <a:pt x="994" y="3056"/>
                    </a:lnTo>
                    <a:cubicBezTo>
                      <a:pt x="992" y="3056"/>
                      <a:pt x="990" y="3056"/>
                      <a:pt x="988" y="3056"/>
                    </a:cubicBezTo>
                    <a:lnTo>
                      <a:pt x="959" y="3055"/>
                    </a:lnTo>
                    <a:cubicBezTo>
                      <a:pt x="949" y="3054"/>
                      <a:pt x="939" y="3055"/>
                      <a:pt x="929" y="3055"/>
                    </a:cubicBezTo>
                    <a:lnTo>
                      <a:pt x="920" y="3055"/>
                    </a:lnTo>
                    <a:cubicBezTo>
                      <a:pt x="817" y="3057"/>
                      <a:pt x="715" y="3077"/>
                      <a:pt x="619" y="3114"/>
                    </a:cubicBezTo>
                    <a:cubicBezTo>
                      <a:pt x="573" y="3131"/>
                      <a:pt x="530" y="3152"/>
                      <a:pt x="488" y="3176"/>
                    </a:cubicBezTo>
                    <a:cubicBezTo>
                      <a:pt x="347" y="3258"/>
                      <a:pt x="230" y="3375"/>
                      <a:pt x="149" y="3515"/>
                    </a:cubicBezTo>
                    <a:cubicBezTo>
                      <a:pt x="99" y="3602"/>
                      <a:pt x="63" y="3695"/>
                      <a:pt x="43" y="3793"/>
                    </a:cubicBezTo>
                    <a:cubicBezTo>
                      <a:pt x="42" y="3801"/>
                      <a:pt x="41" y="3808"/>
                      <a:pt x="39" y="3816"/>
                    </a:cubicBezTo>
                    <a:cubicBezTo>
                      <a:pt x="38" y="3821"/>
                      <a:pt x="38" y="3826"/>
                      <a:pt x="37" y="3831"/>
                    </a:cubicBezTo>
                    <a:lnTo>
                      <a:pt x="33" y="3851"/>
                    </a:lnTo>
                    <a:cubicBezTo>
                      <a:pt x="32" y="3858"/>
                      <a:pt x="31" y="3865"/>
                      <a:pt x="31" y="3872"/>
                    </a:cubicBezTo>
                    <a:lnTo>
                      <a:pt x="25" y="3915"/>
                    </a:lnTo>
                    <a:cubicBezTo>
                      <a:pt x="24" y="3923"/>
                      <a:pt x="24" y="3932"/>
                      <a:pt x="23" y="3941"/>
                    </a:cubicBezTo>
                    <a:cubicBezTo>
                      <a:pt x="22" y="3946"/>
                      <a:pt x="22" y="3952"/>
                      <a:pt x="21" y="3957"/>
                    </a:cubicBezTo>
                    <a:cubicBezTo>
                      <a:pt x="16" y="4018"/>
                      <a:pt x="13" y="4074"/>
                      <a:pt x="13" y="4127"/>
                    </a:cubicBezTo>
                    <a:cubicBezTo>
                      <a:pt x="13" y="4128"/>
                      <a:pt x="13" y="4130"/>
                      <a:pt x="13" y="4132"/>
                    </a:cubicBezTo>
                    <a:cubicBezTo>
                      <a:pt x="13" y="4358"/>
                      <a:pt x="52" y="4582"/>
                      <a:pt x="128" y="4795"/>
                    </a:cubicBezTo>
                    <a:cubicBezTo>
                      <a:pt x="170" y="4911"/>
                      <a:pt x="221" y="5023"/>
                      <a:pt x="283" y="5129"/>
                    </a:cubicBezTo>
                    <a:cubicBezTo>
                      <a:pt x="335" y="5220"/>
                      <a:pt x="394" y="5306"/>
                      <a:pt x="460" y="5388"/>
                    </a:cubicBezTo>
                    <a:lnTo>
                      <a:pt x="455" y="5392"/>
                    </a:lnTo>
                    <a:lnTo>
                      <a:pt x="460" y="5388"/>
                    </a:lnTo>
                    <a:cubicBezTo>
                      <a:pt x="492" y="5428"/>
                      <a:pt x="528" y="5468"/>
                      <a:pt x="573" y="5517"/>
                    </a:cubicBezTo>
                    <a:lnTo>
                      <a:pt x="618" y="5563"/>
                    </a:lnTo>
                    <a:lnTo>
                      <a:pt x="634" y="5578"/>
                    </a:lnTo>
                    <a:cubicBezTo>
                      <a:pt x="651" y="5595"/>
                      <a:pt x="668" y="5611"/>
                      <a:pt x="684" y="5627"/>
                    </a:cubicBezTo>
                    <a:lnTo>
                      <a:pt x="699" y="5641"/>
                    </a:lnTo>
                    <a:cubicBezTo>
                      <a:pt x="795" y="5733"/>
                      <a:pt x="894" y="5822"/>
                      <a:pt x="970" y="5889"/>
                    </a:cubicBezTo>
                    <a:cubicBezTo>
                      <a:pt x="1001" y="5917"/>
                      <a:pt x="1034" y="5946"/>
                      <a:pt x="1066" y="5975"/>
                    </a:cubicBezTo>
                    <a:cubicBezTo>
                      <a:pt x="1126" y="6028"/>
                      <a:pt x="1188" y="6083"/>
                      <a:pt x="1250" y="6138"/>
                    </a:cubicBezTo>
                    <a:lnTo>
                      <a:pt x="1316" y="6198"/>
                    </a:lnTo>
                    <a:cubicBezTo>
                      <a:pt x="1332" y="6212"/>
                      <a:pt x="1358" y="6233"/>
                      <a:pt x="1382" y="6251"/>
                    </a:cubicBezTo>
                    <a:lnTo>
                      <a:pt x="1430" y="6289"/>
                    </a:lnTo>
                    <a:cubicBezTo>
                      <a:pt x="1462" y="6314"/>
                      <a:pt x="1496" y="6341"/>
                      <a:pt x="1530" y="6367"/>
                    </a:cubicBezTo>
                    <a:cubicBezTo>
                      <a:pt x="1557" y="6390"/>
                      <a:pt x="1582" y="6410"/>
                      <a:pt x="1605" y="6429"/>
                    </a:cubicBezTo>
                    <a:lnTo>
                      <a:pt x="1662" y="6477"/>
                    </a:lnTo>
                    <a:cubicBezTo>
                      <a:pt x="1666" y="6481"/>
                      <a:pt x="1670" y="6485"/>
                      <a:pt x="1675" y="6489"/>
                    </a:cubicBezTo>
                    <a:lnTo>
                      <a:pt x="1681" y="6495"/>
                    </a:lnTo>
                    <a:cubicBezTo>
                      <a:pt x="1733" y="6542"/>
                      <a:pt x="1782" y="6592"/>
                      <a:pt x="1828" y="6645"/>
                    </a:cubicBezTo>
                    <a:cubicBezTo>
                      <a:pt x="1895" y="6723"/>
                      <a:pt x="1955" y="6806"/>
                      <a:pt x="2006" y="6895"/>
                    </a:cubicBezTo>
                    <a:cubicBezTo>
                      <a:pt x="2025" y="6929"/>
                      <a:pt x="2044" y="6963"/>
                      <a:pt x="2060" y="6997"/>
                    </a:cubicBezTo>
                    <a:cubicBezTo>
                      <a:pt x="2091" y="7061"/>
                      <a:pt x="2118" y="7127"/>
                      <a:pt x="2140" y="7194"/>
                    </a:cubicBezTo>
                    <a:cubicBezTo>
                      <a:pt x="2162" y="7262"/>
                      <a:pt x="2179" y="7331"/>
                      <a:pt x="2192" y="7400"/>
                    </a:cubicBezTo>
                    <a:cubicBezTo>
                      <a:pt x="2209" y="7494"/>
                      <a:pt x="2218" y="7590"/>
                      <a:pt x="2218" y="7685"/>
                    </a:cubicBezTo>
                    <a:cubicBezTo>
                      <a:pt x="2218" y="7731"/>
                      <a:pt x="2216" y="7777"/>
                      <a:pt x="2212" y="7822"/>
                    </a:cubicBezTo>
                    <a:cubicBezTo>
                      <a:pt x="2200" y="7961"/>
                      <a:pt x="2172" y="8097"/>
                      <a:pt x="2130" y="8229"/>
                    </a:cubicBezTo>
                    <a:cubicBezTo>
                      <a:pt x="2089" y="8358"/>
                      <a:pt x="2037" y="8483"/>
                      <a:pt x="1975" y="8603"/>
                    </a:cubicBezTo>
                    <a:cubicBezTo>
                      <a:pt x="1950" y="8653"/>
                      <a:pt x="1922" y="8703"/>
                      <a:pt x="1894" y="8752"/>
                    </a:cubicBezTo>
                    <a:cubicBezTo>
                      <a:pt x="1856" y="8817"/>
                      <a:pt x="1817" y="8881"/>
                      <a:pt x="1775" y="8944"/>
                    </a:cubicBezTo>
                    <a:cubicBezTo>
                      <a:pt x="1740" y="8997"/>
                      <a:pt x="1702" y="9050"/>
                      <a:pt x="1663" y="9104"/>
                    </a:cubicBezTo>
                    <a:cubicBezTo>
                      <a:pt x="1626" y="9154"/>
                      <a:pt x="1587" y="9206"/>
                      <a:pt x="1546" y="9258"/>
                    </a:cubicBezTo>
                    <a:cubicBezTo>
                      <a:pt x="1407" y="9434"/>
                      <a:pt x="1246" y="9617"/>
                      <a:pt x="1042" y="9832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43"/>
              <p:cNvSpPr/>
              <p:nvPr/>
            </p:nvSpPr>
            <p:spPr>
              <a:xfrm>
                <a:off x="207717" y="-174635"/>
                <a:ext cx="3231673" cy="5634588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10122" extrusionOk="0">
                    <a:moveTo>
                      <a:pt x="1093" y="9587"/>
                    </a:moveTo>
                    <a:cubicBezTo>
                      <a:pt x="984" y="9701"/>
                      <a:pt x="871" y="9816"/>
                      <a:pt x="762" y="9926"/>
                    </a:cubicBezTo>
                    <a:cubicBezTo>
                      <a:pt x="699" y="9990"/>
                      <a:pt x="634" y="10056"/>
                      <a:pt x="570" y="10122"/>
                    </a:cubicBezTo>
                    <a:lnTo>
                      <a:pt x="560" y="10112"/>
                    </a:lnTo>
                    <a:cubicBezTo>
                      <a:pt x="624" y="10046"/>
                      <a:pt x="689" y="9980"/>
                      <a:pt x="752" y="9917"/>
                    </a:cubicBezTo>
                    <a:cubicBezTo>
                      <a:pt x="861" y="9806"/>
                      <a:pt x="974" y="9692"/>
                      <a:pt x="1082" y="9578"/>
                    </a:cubicBezTo>
                    <a:cubicBezTo>
                      <a:pt x="1283" y="9367"/>
                      <a:pt x="1439" y="9189"/>
                      <a:pt x="1575" y="9017"/>
                    </a:cubicBezTo>
                    <a:cubicBezTo>
                      <a:pt x="1747" y="8798"/>
                      <a:pt x="1881" y="8595"/>
                      <a:pt x="1983" y="8395"/>
                    </a:cubicBezTo>
                    <a:cubicBezTo>
                      <a:pt x="2040" y="8284"/>
                      <a:pt x="2087" y="8169"/>
                      <a:pt x="2125" y="8051"/>
                    </a:cubicBezTo>
                    <a:cubicBezTo>
                      <a:pt x="2163" y="7933"/>
                      <a:pt x="2188" y="7811"/>
                      <a:pt x="2199" y="7687"/>
                    </a:cubicBezTo>
                    <a:cubicBezTo>
                      <a:pt x="2202" y="7647"/>
                      <a:pt x="2204" y="7606"/>
                      <a:pt x="2204" y="7565"/>
                    </a:cubicBezTo>
                    <a:cubicBezTo>
                      <a:pt x="2204" y="7357"/>
                      <a:pt x="2157" y="7152"/>
                      <a:pt x="2066" y="6965"/>
                    </a:cubicBezTo>
                    <a:cubicBezTo>
                      <a:pt x="2051" y="6935"/>
                      <a:pt x="2035" y="6905"/>
                      <a:pt x="2019" y="6875"/>
                    </a:cubicBezTo>
                    <a:cubicBezTo>
                      <a:pt x="1973" y="6797"/>
                      <a:pt x="1921" y="6724"/>
                      <a:pt x="1862" y="6656"/>
                    </a:cubicBezTo>
                    <a:cubicBezTo>
                      <a:pt x="1822" y="6609"/>
                      <a:pt x="1778" y="6564"/>
                      <a:pt x="1732" y="6523"/>
                    </a:cubicBezTo>
                    <a:cubicBezTo>
                      <a:pt x="1686" y="6481"/>
                      <a:pt x="1636" y="6441"/>
                      <a:pt x="1590" y="6403"/>
                    </a:cubicBezTo>
                    <a:cubicBezTo>
                      <a:pt x="1557" y="6377"/>
                      <a:pt x="1523" y="6351"/>
                      <a:pt x="1491" y="6325"/>
                    </a:cubicBezTo>
                    <a:lnTo>
                      <a:pt x="1443" y="6288"/>
                    </a:lnTo>
                    <a:lnTo>
                      <a:pt x="1429" y="6276"/>
                    </a:lnTo>
                    <a:cubicBezTo>
                      <a:pt x="1409" y="6261"/>
                      <a:pt x="1389" y="6245"/>
                      <a:pt x="1370" y="6229"/>
                    </a:cubicBezTo>
                    <a:lnTo>
                      <a:pt x="1301" y="6166"/>
                    </a:lnTo>
                    <a:cubicBezTo>
                      <a:pt x="1241" y="6112"/>
                      <a:pt x="1179" y="6057"/>
                      <a:pt x="1119" y="6004"/>
                    </a:cubicBezTo>
                    <a:cubicBezTo>
                      <a:pt x="1087" y="5976"/>
                      <a:pt x="1054" y="5947"/>
                      <a:pt x="1022" y="5918"/>
                    </a:cubicBezTo>
                    <a:cubicBezTo>
                      <a:pt x="945" y="5850"/>
                      <a:pt x="845" y="5759"/>
                      <a:pt x="746" y="5666"/>
                    </a:cubicBezTo>
                    <a:cubicBezTo>
                      <a:pt x="706" y="5627"/>
                      <a:pt x="659" y="5581"/>
                      <a:pt x="614" y="5534"/>
                    </a:cubicBezTo>
                    <a:cubicBezTo>
                      <a:pt x="565" y="5482"/>
                      <a:pt x="525" y="5437"/>
                      <a:pt x="490" y="5393"/>
                    </a:cubicBezTo>
                    <a:cubicBezTo>
                      <a:pt x="418" y="5304"/>
                      <a:pt x="353" y="5209"/>
                      <a:pt x="296" y="5109"/>
                    </a:cubicBezTo>
                    <a:cubicBezTo>
                      <a:pt x="228" y="4992"/>
                      <a:pt x="171" y="4869"/>
                      <a:pt x="126" y="4742"/>
                    </a:cubicBezTo>
                    <a:cubicBezTo>
                      <a:pt x="43" y="4508"/>
                      <a:pt x="0" y="4261"/>
                      <a:pt x="0" y="4013"/>
                    </a:cubicBezTo>
                    <a:cubicBezTo>
                      <a:pt x="0" y="4011"/>
                      <a:pt x="0" y="4009"/>
                      <a:pt x="0" y="4007"/>
                    </a:cubicBezTo>
                    <a:cubicBezTo>
                      <a:pt x="0" y="3949"/>
                      <a:pt x="2" y="3888"/>
                      <a:pt x="8" y="3820"/>
                    </a:cubicBezTo>
                    <a:cubicBezTo>
                      <a:pt x="9" y="3815"/>
                      <a:pt x="9" y="3809"/>
                      <a:pt x="10" y="3804"/>
                    </a:cubicBezTo>
                    <a:cubicBezTo>
                      <a:pt x="11" y="3794"/>
                      <a:pt x="12" y="3784"/>
                      <a:pt x="13" y="3774"/>
                    </a:cubicBezTo>
                    <a:lnTo>
                      <a:pt x="19" y="3727"/>
                    </a:lnTo>
                    <a:cubicBezTo>
                      <a:pt x="22" y="3696"/>
                      <a:pt x="28" y="3665"/>
                      <a:pt x="34" y="3635"/>
                    </a:cubicBezTo>
                    <a:cubicBezTo>
                      <a:pt x="58" y="3516"/>
                      <a:pt x="101" y="3402"/>
                      <a:pt x="162" y="3297"/>
                    </a:cubicBezTo>
                    <a:cubicBezTo>
                      <a:pt x="260" y="3127"/>
                      <a:pt x="402" y="2985"/>
                      <a:pt x="573" y="2886"/>
                    </a:cubicBezTo>
                    <a:cubicBezTo>
                      <a:pt x="624" y="2857"/>
                      <a:pt x="677" y="2831"/>
                      <a:pt x="732" y="2810"/>
                    </a:cubicBezTo>
                    <a:cubicBezTo>
                      <a:pt x="849" y="2765"/>
                      <a:pt x="973" y="2741"/>
                      <a:pt x="1099" y="2738"/>
                    </a:cubicBezTo>
                    <a:cubicBezTo>
                      <a:pt x="1107" y="2738"/>
                      <a:pt x="1116" y="2738"/>
                      <a:pt x="1124" y="2738"/>
                    </a:cubicBezTo>
                    <a:cubicBezTo>
                      <a:pt x="1178" y="2738"/>
                      <a:pt x="1233" y="2741"/>
                      <a:pt x="1286" y="2748"/>
                    </a:cubicBezTo>
                    <a:lnTo>
                      <a:pt x="1333" y="2753"/>
                    </a:lnTo>
                    <a:lnTo>
                      <a:pt x="1379" y="2760"/>
                    </a:lnTo>
                    <a:cubicBezTo>
                      <a:pt x="1403" y="2763"/>
                      <a:pt x="1428" y="2768"/>
                      <a:pt x="1451" y="2772"/>
                    </a:cubicBezTo>
                    <a:lnTo>
                      <a:pt x="1471" y="2776"/>
                    </a:lnTo>
                    <a:cubicBezTo>
                      <a:pt x="1484" y="2778"/>
                      <a:pt x="1496" y="2781"/>
                      <a:pt x="1508" y="2784"/>
                    </a:cubicBezTo>
                    <a:lnTo>
                      <a:pt x="1563" y="2796"/>
                    </a:lnTo>
                    <a:lnTo>
                      <a:pt x="1608" y="2808"/>
                    </a:lnTo>
                    <a:lnTo>
                      <a:pt x="1622" y="2812"/>
                    </a:lnTo>
                    <a:cubicBezTo>
                      <a:pt x="1633" y="2814"/>
                      <a:pt x="1643" y="2817"/>
                      <a:pt x="1654" y="2820"/>
                    </a:cubicBezTo>
                    <a:lnTo>
                      <a:pt x="1680" y="2828"/>
                    </a:lnTo>
                    <a:cubicBezTo>
                      <a:pt x="1701" y="2834"/>
                      <a:pt x="1722" y="2840"/>
                      <a:pt x="1743" y="2847"/>
                    </a:cubicBezTo>
                    <a:lnTo>
                      <a:pt x="1788" y="2861"/>
                    </a:lnTo>
                    <a:cubicBezTo>
                      <a:pt x="1797" y="2864"/>
                      <a:pt x="1807" y="2867"/>
                      <a:pt x="1817" y="2871"/>
                    </a:cubicBezTo>
                    <a:lnTo>
                      <a:pt x="1832" y="2876"/>
                    </a:lnTo>
                    <a:cubicBezTo>
                      <a:pt x="1945" y="2915"/>
                      <a:pt x="2058" y="2961"/>
                      <a:pt x="2179" y="3015"/>
                    </a:cubicBezTo>
                    <a:cubicBezTo>
                      <a:pt x="2407" y="3118"/>
                      <a:pt x="2624" y="3234"/>
                      <a:pt x="2845" y="3354"/>
                    </a:cubicBezTo>
                    <a:lnTo>
                      <a:pt x="2927" y="3396"/>
                    </a:lnTo>
                    <a:cubicBezTo>
                      <a:pt x="3115" y="3499"/>
                      <a:pt x="3310" y="3604"/>
                      <a:pt x="3509" y="3694"/>
                    </a:cubicBezTo>
                    <a:lnTo>
                      <a:pt x="3506" y="3700"/>
                    </a:lnTo>
                    <a:lnTo>
                      <a:pt x="3509" y="3694"/>
                    </a:lnTo>
                    <a:cubicBezTo>
                      <a:pt x="3564" y="3721"/>
                      <a:pt x="3620" y="3748"/>
                      <a:pt x="3679" y="3771"/>
                    </a:cubicBezTo>
                    <a:cubicBezTo>
                      <a:pt x="3699" y="3780"/>
                      <a:pt x="3720" y="3787"/>
                      <a:pt x="3740" y="3795"/>
                    </a:cubicBezTo>
                    <a:lnTo>
                      <a:pt x="3766" y="3804"/>
                    </a:lnTo>
                    <a:lnTo>
                      <a:pt x="3832" y="3826"/>
                    </a:lnTo>
                    <a:lnTo>
                      <a:pt x="3854" y="3833"/>
                    </a:lnTo>
                    <a:cubicBezTo>
                      <a:pt x="3913" y="3851"/>
                      <a:pt x="3973" y="3866"/>
                      <a:pt x="4034" y="3878"/>
                    </a:cubicBezTo>
                    <a:cubicBezTo>
                      <a:pt x="4095" y="3891"/>
                      <a:pt x="4157" y="3900"/>
                      <a:pt x="4218" y="3905"/>
                    </a:cubicBezTo>
                    <a:lnTo>
                      <a:pt x="4235" y="3907"/>
                    </a:lnTo>
                    <a:cubicBezTo>
                      <a:pt x="4245" y="3907"/>
                      <a:pt x="4255" y="3908"/>
                      <a:pt x="4265" y="3909"/>
                    </a:cubicBezTo>
                    <a:lnTo>
                      <a:pt x="4322" y="3911"/>
                    </a:lnTo>
                    <a:cubicBezTo>
                      <a:pt x="4349" y="3912"/>
                      <a:pt x="4377" y="3912"/>
                      <a:pt x="4404" y="3911"/>
                    </a:cubicBezTo>
                    <a:cubicBezTo>
                      <a:pt x="4466" y="3910"/>
                      <a:pt x="4528" y="3904"/>
                      <a:pt x="4589" y="3895"/>
                    </a:cubicBezTo>
                    <a:cubicBezTo>
                      <a:pt x="4712" y="3877"/>
                      <a:pt x="4831" y="3843"/>
                      <a:pt x="4945" y="3793"/>
                    </a:cubicBezTo>
                    <a:cubicBezTo>
                      <a:pt x="4990" y="3773"/>
                      <a:pt x="5034" y="3751"/>
                      <a:pt x="5077" y="3726"/>
                    </a:cubicBezTo>
                    <a:cubicBezTo>
                      <a:pt x="5141" y="3689"/>
                      <a:pt x="5203" y="3646"/>
                      <a:pt x="5261" y="3599"/>
                    </a:cubicBezTo>
                    <a:cubicBezTo>
                      <a:pt x="5356" y="3519"/>
                      <a:pt x="5441" y="3428"/>
                      <a:pt x="5512" y="3326"/>
                    </a:cubicBezTo>
                    <a:cubicBezTo>
                      <a:pt x="5536" y="3292"/>
                      <a:pt x="5558" y="3257"/>
                      <a:pt x="5579" y="3221"/>
                    </a:cubicBezTo>
                    <a:cubicBezTo>
                      <a:pt x="5620" y="3150"/>
                      <a:pt x="5655" y="3075"/>
                      <a:pt x="5684" y="2998"/>
                    </a:cubicBezTo>
                    <a:cubicBezTo>
                      <a:pt x="5728" y="2882"/>
                      <a:pt x="5758" y="2761"/>
                      <a:pt x="5774" y="2638"/>
                    </a:cubicBezTo>
                    <a:cubicBezTo>
                      <a:pt x="5806" y="2402"/>
                      <a:pt x="5793" y="2154"/>
                      <a:pt x="5734" y="1899"/>
                    </a:cubicBezTo>
                    <a:cubicBezTo>
                      <a:pt x="5679" y="1671"/>
                      <a:pt x="5587" y="1439"/>
                      <a:pt x="5461" y="1208"/>
                    </a:cubicBezTo>
                    <a:cubicBezTo>
                      <a:pt x="5451" y="1190"/>
                      <a:pt x="5441" y="1172"/>
                      <a:pt x="5431" y="1154"/>
                    </a:cubicBezTo>
                    <a:cubicBezTo>
                      <a:pt x="5426" y="1145"/>
                      <a:pt x="5421" y="1136"/>
                      <a:pt x="5415" y="1127"/>
                    </a:cubicBezTo>
                    <a:cubicBezTo>
                      <a:pt x="5410" y="1118"/>
                      <a:pt x="5404" y="1109"/>
                      <a:pt x="5399" y="1099"/>
                    </a:cubicBezTo>
                    <a:cubicBezTo>
                      <a:pt x="5389" y="1082"/>
                      <a:pt x="5378" y="1064"/>
                      <a:pt x="5367" y="1047"/>
                    </a:cubicBezTo>
                    <a:cubicBezTo>
                      <a:pt x="5335" y="993"/>
                      <a:pt x="5300" y="940"/>
                      <a:pt x="5267" y="890"/>
                    </a:cubicBezTo>
                    <a:cubicBezTo>
                      <a:pt x="5199" y="788"/>
                      <a:pt x="5125" y="686"/>
                      <a:pt x="5049" y="587"/>
                    </a:cubicBezTo>
                    <a:cubicBezTo>
                      <a:pt x="4905" y="397"/>
                      <a:pt x="4756" y="220"/>
                      <a:pt x="4576" y="9"/>
                    </a:cubicBezTo>
                    <a:lnTo>
                      <a:pt x="4587" y="0"/>
                    </a:lnTo>
                    <a:cubicBezTo>
                      <a:pt x="4766" y="211"/>
                      <a:pt x="4915" y="388"/>
                      <a:pt x="5061" y="578"/>
                    </a:cubicBezTo>
                    <a:cubicBezTo>
                      <a:pt x="5137" y="678"/>
                      <a:pt x="5210" y="780"/>
                      <a:pt x="5279" y="882"/>
                    </a:cubicBezTo>
                    <a:cubicBezTo>
                      <a:pt x="5312" y="932"/>
                      <a:pt x="5347" y="986"/>
                      <a:pt x="5379" y="1040"/>
                    </a:cubicBezTo>
                    <a:cubicBezTo>
                      <a:pt x="5390" y="1057"/>
                      <a:pt x="5401" y="1075"/>
                      <a:pt x="5411" y="1092"/>
                    </a:cubicBezTo>
                    <a:cubicBezTo>
                      <a:pt x="5416" y="1102"/>
                      <a:pt x="5422" y="1111"/>
                      <a:pt x="5427" y="1120"/>
                    </a:cubicBezTo>
                    <a:cubicBezTo>
                      <a:pt x="5432" y="1129"/>
                      <a:pt x="5438" y="1138"/>
                      <a:pt x="5443" y="1147"/>
                    </a:cubicBezTo>
                    <a:cubicBezTo>
                      <a:pt x="5453" y="1165"/>
                      <a:pt x="5463" y="1183"/>
                      <a:pt x="5473" y="1202"/>
                    </a:cubicBezTo>
                    <a:cubicBezTo>
                      <a:pt x="5600" y="1433"/>
                      <a:pt x="5692" y="1667"/>
                      <a:pt x="5748" y="1896"/>
                    </a:cubicBezTo>
                    <a:cubicBezTo>
                      <a:pt x="5807" y="2152"/>
                      <a:pt x="5820" y="2403"/>
                      <a:pt x="5788" y="2640"/>
                    </a:cubicBezTo>
                    <a:cubicBezTo>
                      <a:pt x="5771" y="2764"/>
                      <a:pt x="5741" y="2886"/>
                      <a:pt x="5697" y="3003"/>
                    </a:cubicBezTo>
                    <a:cubicBezTo>
                      <a:pt x="5668" y="3081"/>
                      <a:pt x="5632" y="3156"/>
                      <a:pt x="5591" y="3228"/>
                    </a:cubicBezTo>
                    <a:cubicBezTo>
                      <a:pt x="5570" y="3265"/>
                      <a:pt x="5547" y="3300"/>
                      <a:pt x="5523" y="3335"/>
                    </a:cubicBezTo>
                    <a:cubicBezTo>
                      <a:pt x="5451" y="3437"/>
                      <a:pt x="5366" y="3530"/>
                      <a:pt x="5270" y="3610"/>
                    </a:cubicBezTo>
                    <a:cubicBezTo>
                      <a:pt x="5211" y="3658"/>
                      <a:pt x="5149" y="3701"/>
                      <a:pt x="5084" y="3739"/>
                    </a:cubicBezTo>
                    <a:cubicBezTo>
                      <a:pt x="5041" y="3764"/>
                      <a:pt x="4997" y="3786"/>
                      <a:pt x="4951" y="3806"/>
                    </a:cubicBezTo>
                    <a:cubicBezTo>
                      <a:pt x="4836" y="3856"/>
                      <a:pt x="4715" y="3891"/>
                      <a:pt x="4591" y="3910"/>
                    </a:cubicBezTo>
                    <a:cubicBezTo>
                      <a:pt x="4530" y="3919"/>
                      <a:pt x="4467" y="3924"/>
                      <a:pt x="4405" y="3926"/>
                    </a:cubicBezTo>
                    <a:cubicBezTo>
                      <a:pt x="4393" y="3926"/>
                      <a:pt x="4381" y="3926"/>
                      <a:pt x="4369" y="3926"/>
                    </a:cubicBezTo>
                    <a:cubicBezTo>
                      <a:pt x="4353" y="3926"/>
                      <a:pt x="4337" y="3926"/>
                      <a:pt x="4322" y="3926"/>
                    </a:cubicBezTo>
                    <a:lnTo>
                      <a:pt x="4311" y="3926"/>
                    </a:lnTo>
                    <a:lnTo>
                      <a:pt x="4264" y="3923"/>
                    </a:lnTo>
                    <a:cubicBezTo>
                      <a:pt x="4254" y="3923"/>
                      <a:pt x="4244" y="3922"/>
                      <a:pt x="4234" y="3921"/>
                    </a:cubicBezTo>
                    <a:lnTo>
                      <a:pt x="4217" y="3920"/>
                    </a:lnTo>
                    <a:cubicBezTo>
                      <a:pt x="4155" y="3914"/>
                      <a:pt x="4093" y="3905"/>
                      <a:pt x="4032" y="3893"/>
                    </a:cubicBezTo>
                    <a:cubicBezTo>
                      <a:pt x="3971" y="3881"/>
                      <a:pt x="3910" y="3865"/>
                      <a:pt x="3850" y="3847"/>
                    </a:cubicBezTo>
                    <a:lnTo>
                      <a:pt x="3828" y="3840"/>
                    </a:lnTo>
                    <a:lnTo>
                      <a:pt x="3761" y="3818"/>
                    </a:lnTo>
                    <a:lnTo>
                      <a:pt x="3736" y="3808"/>
                    </a:lnTo>
                    <a:cubicBezTo>
                      <a:pt x="3716" y="3801"/>
                      <a:pt x="3694" y="3793"/>
                      <a:pt x="3674" y="3784"/>
                    </a:cubicBezTo>
                    <a:cubicBezTo>
                      <a:pt x="3615" y="3761"/>
                      <a:pt x="3558" y="3734"/>
                      <a:pt x="3503" y="3708"/>
                    </a:cubicBezTo>
                    <a:cubicBezTo>
                      <a:pt x="3305" y="3617"/>
                      <a:pt x="3109" y="3511"/>
                      <a:pt x="2921" y="3409"/>
                    </a:cubicBezTo>
                    <a:lnTo>
                      <a:pt x="2839" y="3365"/>
                    </a:lnTo>
                    <a:cubicBezTo>
                      <a:pt x="2618" y="3246"/>
                      <a:pt x="2401" y="3130"/>
                      <a:pt x="2174" y="3028"/>
                    </a:cubicBezTo>
                    <a:cubicBezTo>
                      <a:pt x="2053" y="2973"/>
                      <a:pt x="1940" y="2928"/>
                      <a:pt x="1828" y="2889"/>
                    </a:cubicBezTo>
                    <a:lnTo>
                      <a:pt x="1812" y="2883"/>
                    </a:lnTo>
                    <a:cubicBezTo>
                      <a:pt x="1803" y="2880"/>
                      <a:pt x="1793" y="2877"/>
                      <a:pt x="1784" y="2874"/>
                    </a:cubicBezTo>
                    <a:lnTo>
                      <a:pt x="1739" y="2860"/>
                    </a:lnTo>
                    <a:cubicBezTo>
                      <a:pt x="1719" y="2853"/>
                      <a:pt x="1697" y="2847"/>
                      <a:pt x="1677" y="2841"/>
                    </a:cubicBezTo>
                    <a:lnTo>
                      <a:pt x="1650" y="2833"/>
                    </a:lnTo>
                    <a:cubicBezTo>
                      <a:pt x="1640" y="2830"/>
                      <a:pt x="1629" y="2827"/>
                      <a:pt x="1619" y="2825"/>
                    </a:cubicBezTo>
                    <a:lnTo>
                      <a:pt x="1605" y="2821"/>
                    </a:lnTo>
                    <a:lnTo>
                      <a:pt x="1560" y="2809"/>
                    </a:lnTo>
                    <a:lnTo>
                      <a:pt x="1505" y="2797"/>
                    </a:lnTo>
                    <a:cubicBezTo>
                      <a:pt x="1493" y="2794"/>
                      <a:pt x="1481" y="2792"/>
                      <a:pt x="1469" y="2790"/>
                    </a:cubicBezTo>
                    <a:lnTo>
                      <a:pt x="1449" y="2786"/>
                    </a:lnTo>
                    <a:cubicBezTo>
                      <a:pt x="1425" y="2781"/>
                      <a:pt x="1401" y="2777"/>
                      <a:pt x="1377" y="2773"/>
                    </a:cubicBezTo>
                    <a:lnTo>
                      <a:pt x="1331" y="2766"/>
                    </a:lnTo>
                    <a:lnTo>
                      <a:pt x="1285" y="2761"/>
                    </a:lnTo>
                    <a:cubicBezTo>
                      <a:pt x="1232" y="2755"/>
                      <a:pt x="1178" y="2752"/>
                      <a:pt x="1125" y="2752"/>
                    </a:cubicBezTo>
                    <a:cubicBezTo>
                      <a:pt x="1116" y="2752"/>
                      <a:pt x="1108" y="2752"/>
                      <a:pt x="1100" y="2752"/>
                    </a:cubicBezTo>
                    <a:cubicBezTo>
                      <a:pt x="976" y="2754"/>
                      <a:pt x="853" y="2779"/>
                      <a:pt x="737" y="2823"/>
                    </a:cubicBezTo>
                    <a:cubicBezTo>
                      <a:pt x="683" y="2844"/>
                      <a:pt x="630" y="2869"/>
                      <a:pt x="580" y="2898"/>
                    </a:cubicBezTo>
                    <a:cubicBezTo>
                      <a:pt x="411" y="2995"/>
                      <a:pt x="271" y="3135"/>
                      <a:pt x="174" y="3304"/>
                    </a:cubicBezTo>
                    <a:cubicBezTo>
                      <a:pt x="114" y="3407"/>
                      <a:pt x="71" y="3520"/>
                      <a:pt x="47" y="3637"/>
                    </a:cubicBezTo>
                    <a:cubicBezTo>
                      <a:pt x="42" y="3667"/>
                      <a:pt x="36" y="3698"/>
                      <a:pt x="32" y="3729"/>
                    </a:cubicBezTo>
                    <a:lnTo>
                      <a:pt x="27" y="3775"/>
                    </a:lnTo>
                    <a:cubicBezTo>
                      <a:pt x="26" y="3785"/>
                      <a:pt x="25" y="3795"/>
                      <a:pt x="24" y="3805"/>
                    </a:cubicBezTo>
                    <a:cubicBezTo>
                      <a:pt x="23" y="3810"/>
                      <a:pt x="23" y="3816"/>
                      <a:pt x="22" y="3821"/>
                    </a:cubicBezTo>
                    <a:cubicBezTo>
                      <a:pt x="16" y="3888"/>
                      <a:pt x="14" y="3949"/>
                      <a:pt x="14" y="4007"/>
                    </a:cubicBezTo>
                    <a:cubicBezTo>
                      <a:pt x="14" y="4009"/>
                      <a:pt x="14" y="4011"/>
                      <a:pt x="14" y="4012"/>
                    </a:cubicBezTo>
                    <a:cubicBezTo>
                      <a:pt x="14" y="4259"/>
                      <a:pt x="56" y="4505"/>
                      <a:pt x="139" y="4737"/>
                    </a:cubicBezTo>
                    <a:cubicBezTo>
                      <a:pt x="184" y="4864"/>
                      <a:pt x="241" y="4985"/>
                      <a:pt x="308" y="5102"/>
                    </a:cubicBezTo>
                    <a:cubicBezTo>
                      <a:pt x="365" y="5201"/>
                      <a:pt x="429" y="5295"/>
                      <a:pt x="501" y="5384"/>
                    </a:cubicBezTo>
                    <a:lnTo>
                      <a:pt x="496" y="5388"/>
                    </a:lnTo>
                    <a:lnTo>
                      <a:pt x="501" y="5384"/>
                    </a:lnTo>
                    <a:cubicBezTo>
                      <a:pt x="536" y="5428"/>
                      <a:pt x="575" y="5472"/>
                      <a:pt x="624" y="5524"/>
                    </a:cubicBezTo>
                    <a:cubicBezTo>
                      <a:pt x="669" y="5571"/>
                      <a:pt x="716" y="5616"/>
                      <a:pt x="756" y="5655"/>
                    </a:cubicBezTo>
                    <a:cubicBezTo>
                      <a:pt x="854" y="5749"/>
                      <a:pt x="955" y="5839"/>
                      <a:pt x="1032" y="5907"/>
                    </a:cubicBezTo>
                    <a:cubicBezTo>
                      <a:pt x="1064" y="5936"/>
                      <a:pt x="1096" y="5965"/>
                      <a:pt x="1129" y="5993"/>
                    </a:cubicBezTo>
                    <a:cubicBezTo>
                      <a:pt x="1189" y="6046"/>
                      <a:pt x="1250" y="6101"/>
                      <a:pt x="1311" y="6155"/>
                    </a:cubicBezTo>
                    <a:lnTo>
                      <a:pt x="1380" y="6218"/>
                    </a:lnTo>
                    <a:cubicBezTo>
                      <a:pt x="1399" y="6234"/>
                      <a:pt x="1419" y="6250"/>
                      <a:pt x="1438" y="6265"/>
                    </a:cubicBezTo>
                    <a:lnTo>
                      <a:pt x="1452" y="6276"/>
                    </a:lnTo>
                    <a:lnTo>
                      <a:pt x="1500" y="6314"/>
                    </a:lnTo>
                    <a:cubicBezTo>
                      <a:pt x="1533" y="6339"/>
                      <a:pt x="1566" y="6366"/>
                      <a:pt x="1599" y="6392"/>
                    </a:cubicBezTo>
                    <a:cubicBezTo>
                      <a:pt x="1646" y="6430"/>
                      <a:pt x="1696" y="6470"/>
                      <a:pt x="1742" y="6512"/>
                    </a:cubicBezTo>
                    <a:cubicBezTo>
                      <a:pt x="1789" y="6554"/>
                      <a:pt x="1833" y="6599"/>
                      <a:pt x="1874" y="6646"/>
                    </a:cubicBezTo>
                    <a:cubicBezTo>
                      <a:pt x="1933" y="6715"/>
                      <a:pt x="1986" y="6789"/>
                      <a:pt x="2031" y="6868"/>
                    </a:cubicBezTo>
                    <a:cubicBezTo>
                      <a:pt x="2049" y="6898"/>
                      <a:pt x="2065" y="6928"/>
                      <a:pt x="2080" y="6959"/>
                    </a:cubicBezTo>
                    <a:cubicBezTo>
                      <a:pt x="2171" y="7147"/>
                      <a:pt x="2219" y="7355"/>
                      <a:pt x="2219" y="7564"/>
                    </a:cubicBezTo>
                    <a:cubicBezTo>
                      <a:pt x="2219" y="7606"/>
                      <a:pt x="2217" y="7647"/>
                      <a:pt x="2213" y="7688"/>
                    </a:cubicBezTo>
                    <a:cubicBezTo>
                      <a:pt x="2202" y="7813"/>
                      <a:pt x="2177" y="7936"/>
                      <a:pt x="2139" y="8055"/>
                    </a:cubicBezTo>
                    <a:cubicBezTo>
                      <a:pt x="2101" y="8174"/>
                      <a:pt x="2053" y="8289"/>
                      <a:pt x="1996" y="8401"/>
                    </a:cubicBezTo>
                    <a:cubicBezTo>
                      <a:pt x="1893" y="8601"/>
                      <a:pt x="1759" y="8806"/>
                      <a:pt x="1586" y="9025"/>
                    </a:cubicBezTo>
                    <a:cubicBezTo>
                      <a:pt x="1450" y="9197"/>
                      <a:pt x="1294" y="9376"/>
                      <a:pt x="1093" y="9587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43"/>
              <p:cNvSpPr/>
              <p:nvPr/>
            </p:nvSpPr>
            <p:spPr>
              <a:xfrm>
                <a:off x="105284" y="-107835"/>
                <a:ext cx="3232229" cy="5495978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9873" extrusionOk="0">
                    <a:moveTo>
                      <a:pt x="1144" y="9340"/>
                    </a:moveTo>
                    <a:cubicBezTo>
                      <a:pt x="1036" y="9453"/>
                      <a:pt x="924" y="9566"/>
                      <a:pt x="815" y="9677"/>
                    </a:cubicBezTo>
                    <a:cubicBezTo>
                      <a:pt x="752" y="9741"/>
                      <a:pt x="687" y="9807"/>
                      <a:pt x="622" y="9873"/>
                    </a:cubicBezTo>
                    <a:lnTo>
                      <a:pt x="612" y="9864"/>
                    </a:lnTo>
                    <a:cubicBezTo>
                      <a:pt x="677" y="9798"/>
                      <a:pt x="742" y="9731"/>
                      <a:pt x="805" y="9667"/>
                    </a:cubicBezTo>
                    <a:cubicBezTo>
                      <a:pt x="914" y="9557"/>
                      <a:pt x="1026" y="9444"/>
                      <a:pt x="1133" y="9331"/>
                    </a:cubicBezTo>
                    <a:cubicBezTo>
                      <a:pt x="1329" y="9125"/>
                      <a:pt x="1482" y="8951"/>
                      <a:pt x="1614" y="8783"/>
                    </a:cubicBezTo>
                    <a:cubicBezTo>
                      <a:pt x="1780" y="8574"/>
                      <a:pt x="1906" y="8381"/>
                      <a:pt x="2003" y="8192"/>
                    </a:cubicBezTo>
                    <a:cubicBezTo>
                      <a:pt x="2055" y="8090"/>
                      <a:pt x="2099" y="7984"/>
                      <a:pt x="2134" y="7876"/>
                    </a:cubicBezTo>
                    <a:cubicBezTo>
                      <a:pt x="2167" y="7771"/>
                      <a:pt x="2190" y="7662"/>
                      <a:pt x="2199" y="7552"/>
                    </a:cubicBezTo>
                    <a:cubicBezTo>
                      <a:pt x="2203" y="7517"/>
                      <a:pt x="2204" y="7482"/>
                      <a:pt x="2204" y="7447"/>
                    </a:cubicBezTo>
                    <a:cubicBezTo>
                      <a:pt x="2204" y="7374"/>
                      <a:pt x="2198" y="7302"/>
                      <a:pt x="2184" y="7230"/>
                    </a:cubicBezTo>
                    <a:cubicBezTo>
                      <a:pt x="2175" y="7177"/>
                      <a:pt x="2162" y="7125"/>
                      <a:pt x="2145" y="7074"/>
                    </a:cubicBezTo>
                    <a:cubicBezTo>
                      <a:pt x="2128" y="7023"/>
                      <a:pt x="2108" y="6973"/>
                      <a:pt x="2085" y="6925"/>
                    </a:cubicBezTo>
                    <a:cubicBezTo>
                      <a:pt x="2072" y="6899"/>
                      <a:pt x="2058" y="6873"/>
                      <a:pt x="2043" y="6847"/>
                    </a:cubicBezTo>
                    <a:cubicBezTo>
                      <a:pt x="2004" y="6779"/>
                      <a:pt x="1959" y="6715"/>
                      <a:pt x="1907" y="6656"/>
                    </a:cubicBezTo>
                    <a:cubicBezTo>
                      <a:pt x="1872" y="6615"/>
                      <a:pt x="1834" y="6576"/>
                      <a:pt x="1793" y="6539"/>
                    </a:cubicBezTo>
                    <a:lnTo>
                      <a:pt x="1788" y="6534"/>
                    </a:lnTo>
                    <a:cubicBezTo>
                      <a:pt x="1785" y="6531"/>
                      <a:pt x="1781" y="6529"/>
                      <a:pt x="1778" y="6526"/>
                    </a:cubicBezTo>
                    <a:lnTo>
                      <a:pt x="1762" y="6512"/>
                    </a:lnTo>
                    <a:lnTo>
                      <a:pt x="1728" y="6483"/>
                    </a:lnTo>
                    <a:cubicBezTo>
                      <a:pt x="1707" y="6466"/>
                      <a:pt x="1684" y="6447"/>
                      <a:pt x="1659" y="6427"/>
                    </a:cubicBezTo>
                    <a:cubicBezTo>
                      <a:pt x="1627" y="6401"/>
                      <a:pt x="1596" y="6377"/>
                      <a:pt x="1562" y="6350"/>
                    </a:cubicBezTo>
                    <a:lnTo>
                      <a:pt x="1513" y="6312"/>
                    </a:lnTo>
                    <a:lnTo>
                      <a:pt x="1445" y="6257"/>
                    </a:lnTo>
                    <a:lnTo>
                      <a:pt x="1441" y="6254"/>
                    </a:lnTo>
                    <a:cubicBezTo>
                      <a:pt x="1438" y="6252"/>
                      <a:pt x="1435" y="6250"/>
                      <a:pt x="1433" y="6248"/>
                    </a:cubicBezTo>
                    <a:lnTo>
                      <a:pt x="1362" y="6183"/>
                    </a:lnTo>
                    <a:cubicBezTo>
                      <a:pt x="1302" y="6129"/>
                      <a:pt x="1241" y="6075"/>
                      <a:pt x="1182" y="6023"/>
                    </a:cubicBezTo>
                    <a:cubicBezTo>
                      <a:pt x="1149" y="5994"/>
                      <a:pt x="1116" y="5965"/>
                      <a:pt x="1083" y="5935"/>
                    </a:cubicBezTo>
                    <a:cubicBezTo>
                      <a:pt x="1006" y="5866"/>
                      <a:pt x="903" y="5774"/>
                      <a:pt x="803" y="5679"/>
                    </a:cubicBezTo>
                    <a:lnTo>
                      <a:pt x="789" y="5665"/>
                    </a:lnTo>
                    <a:cubicBezTo>
                      <a:pt x="771" y="5647"/>
                      <a:pt x="752" y="5629"/>
                      <a:pt x="734" y="5611"/>
                    </a:cubicBezTo>
                    <a:lnTo>
                      <a:pt x="699" y="5577"/>
                    </a:lnTo>
                    <a:lnTo>
                      <a:pt x="664" y="5541"/>
                    </a:lnTo>
                    <a:cubicBezTo>
                      <a:pt x="612" y="5485"/>
                      <a:pt x="569" y="5435"/>
                      <a:pt x="531" y="5388"/>
                    </a:cubicBezTo>
                    <a:cubicBezTo>
                      <a:pt x="453" y="5291"/>
                      <a:pt x="382" y="5189"/>
                      <a:pt x="320" y="5081"/>
                    </a:cubicBezTo>
                    <a:cubicBezTo>
                      <a:pt x="247" y="4954"/>
                      <a:pt x="186" y="4821"/>
                      <a:pt x="137" y="4684"/>
                    </a:cubicBezTo>
                    <a:cubicBezTo>
                      <a:pt x="46" y="4430"/>
                      <a:pt x="0" y="4162"/>
                      <a:pt x="0" y="3893"/>
                    </a:cubicBezTo>
                    <a:cubicBezTo>
                      <a:pt x="0" y="3891"/>
                      <a:pt x="0" y="3889"/>
                      <a:pt x="0" y="3887"/>
                    </a:cubicBezTo>
                    <a:cubicBezTo>
                      <a:pt x="0" y="3823"/>
                      <a:pt x="3" y="3756"/>
                      <a:pt x="9" y="3684"/>
                    </a:cubicBezTo>
                    <a:cubicBezTo>
                      <a:pt x="10" y="3678"/>
                      <a:pt x="10" y="3673"/>
                      <a:pt x="11" y="3667"/>
                    </a:cubicBezTo>
                    <a:cubicBezTo>
                      <a:pt x="12" y="3656"/>
                      <a:pt x="13" y="3644"/>
                      <a:pt x="14" y="3633"/>
                    </a:cubicBezTo>
                    <a:lnTo>
                      <a:pt x="20" y="3583"/>
                    </a:lnTo>
                    <a:cubicBezTo>
                      <a:pt x="21" y="3574"/>
                      <a:pt x="22" y="3566"/>
                      <a:pt x="24" y="3557"/>
                    </a:cubicBezTo>
                    <a:lnTo>
                      <a:pt x="28" y="3532"/>
                    </a:lnTo>
                    <a:cubicBezTo>
                      <a:pt x="29" y="3526"/>
                      <a:pt x="30" y="3520"/>
                      <a:pt x="31" y="3515"/>
                    </a:cubicBezTo>
                    <a:cubicBezTo>
                      <a:pt x="33" y="3503"/>
                      <a:pt x="35" y="3490"/>
                      <a:pt x="38" y="3478"/>
                    </a:cubicBezTo>
                    <a:cubicBezTo>
                      <a:pt x="66" y="3339"/>
                      <a:pt x="116" y="3206"/>
                      <a:pt x="187" y="3084"/>
                    </a:cubicBezTo>
                    <a:cubicBezTo>
                      <a:pt x="302" y="2885"/>
                      <a:pt x="466" y="2720"/>
                      <a:pt x="665" y="2606"/>
                    </a:cubicBezTo>
                    <a:cubicBezTo>
                      <a:pt x="725" y="2571"/>
                      <a:pt x="786" y="2542"/>
                      <a:pt x="850" y="2517"/>
                    </a:cubicBezTo>
                    <a:cubicBezTo>
                      <a:pt x="987" y="2465"/>
                      <a:pt x="1132" y="2437"/>
                      <a:pt x="1278" y="2434"/>
                    </a:cubicBezTo>
                    <a:lnTo>
                      <a:pt x="1288" y="2434"/>
                    </a:lnTo>
                    <a:cubicBezTo>
                      <a:pt x="1303" y="2434"/>
                      <a:pt x="1318" y="2433"/>
                      <a:pt x="1333" y="2434"/>
                    </a:cubicBezTo>
                    <a:lnTo>
                      <a:pt x="1374" y="2435"/>
                    </a:lnTo>
                    <a:cubicBezTo>
                      <a:pt x="1377" y="2435"/>
                      <a:pt x="1380" y="2435"/>
                      <a:pt x="1383" y="2435"/>
                    </a:cubicBezTo>
                    <a:lnTo>
                      <a:pt x="1439" y="2439"/>
                    </a:lnTo>
                    <a:lnTo>
                      <a:pt x="1447" y="2440"/>
                    </a:lnTo>
                    <a:cubicBezTo>
                      <a:pt x="1453" y="2440"/>
                      <a:pt x="1459" y="2441"/>
                      <a:pt x="1464" y="2441"/>
                    </a:cubicBezTo>
                    <a:lnTo>
                      <a:pt x="1541" y="2450"/>
                    </a:lnTo>
                    <a:lnTo>
                      <a:pt x="1591" y="2458"/>
                    </a:lnTo>
                    <a:cubicBezTo>
                      <a:pt x="1618" y="2461"/>
                      <a:pt x="1645" y="2467"/>
                      <a:pt x="1671" y="2472"/>
                    </a:cubicBezTo>
                    <a:lnTo>
                      <a:pt x="1691" y="2475"/>
                    </a:lnTo>
                    <a:cubicBezTo>
                      <a:pt x="1705" y="2478"/>
                      <a:pt x="1718" y="2481"/>
                      <a:pt x="1731" y="2484"/>
                    </a:cubicBezTo>
                    <a:lnTo>
                      <a:pt x="1790" y="2497"/>
                    </a:lnTo>
                    <a:lnTo>
                      <a:pt x="1839" y="2509"/>
                    </a:lnTo>
                    <a:lnTo>
                      <a:pt x="1853" y="2513"/>
                    </a:lnTo>
                    <a:cubicBezTo>
                      <a:pt x="1864" y="2516"/>
                      <a:pt x="1876" y="2519"/>
                      <a:pt x="1887" y="2522"/>
                    </a:cubicBezTo>
                    <a:lnTo>
                      <a:pt x="1915" y="2530"/>
                    </a:lnTo>
                    <a:cubicBezTo>
                      <a:pt x="1937" y="2537"/>
                      <a:pt x="1960" y="2543"/>
                      <a:pt x="1982" y="2551"/>
                    </a:cubicBezTo>
                    <a:lnTo>
                      <a:pt x="2030" y="2566"/>
                    </a:lnTo>
                    <a:cubicBezTo>
                      <a:pt x="2040" y="2569"/>
                      <a:pt x="2050" y="2573"/>
                      <a:pt x="2060" y="2576"/>
                    </a:cubicBezTo>
                    <a:lnTo>
                      <a:pt x="2076" y="2582"/>
                    </a:lnTo>
                    <a:cubicBezTo>
                      <a:pt x="2194" y="2623"/>
                      <a:pt x="2313" y="2671"/>
                      <a:pt x="2438" y="2727"/>
                    </a:cubicBezTo>
                    <a:cubicBezTo>
                      <a:pt x="2672" y="2832"/>
                      <a:pt x="2893" y="2950"/>
                      <a:pt x="3117" y="3071"/>
                    </a:cubicBezTo>
                    <a:lnTo>
                      <a:pt x="3169" y="3099"/>
                    </a:lnTo>
                    <a:cubicBezTo>
                      <a:pt x="3259" y="3148"/>
                      <a:pt x="3353" y="3198"/>
                      <a:pt x="3444" y="3247"/>
                    </a:cubicBezTo>
                    <a:cubicBezTo>
                      <a:pt x="3492" y="3271"/>
                      <a:pt x="3548" y="3301"/>
                      <a:pt x="3606" y="3330"/>
                    </a:cubicBezTo>
                    <a:lnTo>
                      <a:pt x="3647" y="3350"/>
                    </a:lnTo>
                    <a:lnTo>
                      <a:pt x="3729" y="3389"/>
                    </a:lnTo>
                    <a:lnTo>
                      <a:pt x="3772" y="3409"/>
                    </a:lnTo>
                    <a:lnTo>
                      <a:pt x="3769" y="3415"/>
                    </a:lnTo>
                    <a:lnTo>
                      <a:pt x="3772" y="3409"/>
                    </a:lnTo>
                    <a:lnTo>
                      <a:pt x="3822" y="3433"/>
                    </a:lnTo>
                    <a:cubicBezTo>
                      <a:pt x="3833" y="3438"/>
                      <a:pt x="3843" y="3443"/>
                      <a:pt x="3853" y="3447"/>
                    </a:cubicBezTo>
                    <a:lnTo>
                      <a:pt x="3892" y="3465"/>
                    </a:lnTo>
                    <a:cubicBezTo>
                      <a:pt x="3901" y="3468"/>
                      <a:pt x="3909" y="3472"/>
                      <a:pt x="3917" y="3475"/>
                    </a:cubicBezTo>
                    <a:lnTo>
                      <a:pt x="3932" y="3481"/>
                    </a:lnTo>
                    <a:cubicBezTo>
                      <a:pt x="3950" y="3488"/>
                      <a:pt x="3968" y="3495"/>
                      <a:pt x="3986" y="3502"/>
                    </a:cubicBezTo>
                    <a:lnTo>
                      <a:pt x="4011" y="3511"/>
                    </a:lnTo>
                    <a:lnTo>
                      <a:pt x="4071" y="3531"/>
                    </a:lnTo>
                    <a:lnTo>
                      <a:pt x="4092" y="3537"/>
                    </a:lnTo>
                    <a:cubicBezTo>
                      <a:pt x="4145" y="3554"/>
                      <a:pt x="4200" y="3567"/>
                      <a:pt x="4254" y="3578"/>
                    </a:cubicBezTo>
                    <a:cubicBezTo>
                      <a:pt x="4309" y="3589"/>
                      <a:pt x="4364" y="3597"/>
                      <a:pt x="4419" y="3602"/>
                    </a:cubicBezTo>
                    <a:lnTo>
                      <a:pt x="4434" y="3603"/>
                    </a:lnTo>
                    <a:cubicBezTo>
                      <a:pt x="4443" y="3604"/>
                      <a:pt x="4451" y="3605"/>
                      <a:pt x="4460" y="3605"/>
                    </a:cubicBezTo>
                    <a:lnTo>
                      <a:pt x="4501" y="3607"/>
                    </a:lnTo>
                    <a:lnTo>
                      <a:pt x="4515" y="3607"/>
                    </a:lnTo>
                    <a:cubicBezTo>
                      <a:pt x="4537" y="3608"/>
                      <a:pt x="4561" y="3608"/>
                      <a:pt x="4583" y="3607"/>
                    </a:cubicBezTo>
                    <a:cubicBezTo>
                      <a:pt x="4638" y="3606"/>
                      <a:pt x="4692" y="3602"/>
                      <a:pt x="4746" y="3594"/>
                    </a:cubicBezTo>
                    <a:cubicBezTo>
                      <a:pt x="4852" y="3578"/>
                      <a:pt x="4957" y="3548"/>
                      <a:pt x="5055" y="3505"/>
                    </a:cubicBezTo>
                    <a:cubicBezTo>
                      <a:pt x="5094" y="3487"/>
                      <a:pt x="5132" y="3468"/>
                      <a:pt x="5169" y="3447"/>
                    </a:cubicBezTo>
                    <a:cubicBezTo>
                      <a:pt x="5225" y="3415"/>
                      <a:pt x="5278" y="3378"/>
                      <a:pt x="5328" y="3337"/>
                    </a:cubicBezTo>
                    <a:cubicBezTo>
                      <a:pt x="5410" y="3268"/>
                      <a:pt x="5483" y="3189"/>
                      <a:pt x="5545" y="3101"/>
                    </a:cubicBezTo>
                    <a:cubicBezTo>
                      <a:pt x="5566" y="3071"/>
                      <a:pt x="5585" y="3040"/>
                      <a:pt x="5603" y="3009"/>
                    </a:cubicBezTo>
                    <a:cubicBezTo>
                      <a:pt x="5640" y="2946"/>
                      <a:pt x="5670" y="2881"/>
                      <a:pt x="5696" y="2813"/>
                    </a:cubicBezTo>
                    <a:cubicBezTo>
                      <a:pt x="5735" y="2710"/>
                      <a:pt x="5761" y="2602"/>
                      <a:pt x="5776" y="2493"/>
                    </a:cubicBezTo>
                    <a:cubicBezTo>
                      <a:pt x="5784" y="2438"/>
                      <a:pt x="5788" y="2382"/>
                      <a:pt x="5790" y="2326"/>
                    </a:cubicBezTo>
                    <a:cubicBezTo>
                      <a:pt x="5792" y="2276"/>
                      <a:pt x="5791" y="2221"/>
                      <a:pt x="5788" y="2157"/>
                    </a:cubicBezTo>
                    <a:lnTo>
                      <a:pt x="5785" y="2115"/>
                    </a:lnTo>
                    <a:lnTo>
                      <a:pt x="5781" y="2073"/>
                    </a:lnTo>
                    <a:cubicBezTo>
                      <a:pt x="5780" y="2060"/>
                      <a:pt x="5778" y="2048"/>
                      <a:pt x="5777" y="2035"/>
                    </a:cubicBezTo>
                    <a:lnTo>
                      <a:pt x="5776" y="2030"/>
                    </a:lnTo>
                    <a:cubicBezTo>
                      <a:pt x="5775" y="2025"/>
                      <a:pt x="5775" y="2020"/>
                      <a:pt x="5774" y="2015"/>
                    </a:cubicBezTo>
                    <a:cubicBezTo>
                      <a:pt x="5773" y="2006"/>
                      <a:pt x="5772" y="1997"/>
                      <a:pt x="5771" y="1988"/>
                    </a:cubicBezTo>
                    <a:lnTo>
                      <a:pt x="5768" y="1970"/>
                    </a:lnTo>
                    <a:cubicBezTo>
                      <a:pt x="5764" y="1948"/>
                      <a:pt x="5761" y="1926"/>
                      <a:pt x="5756" y="1904"/>
                    </a:cubicBezTo>
                    <a:cubicBezTo>
                      <a:pt x="5755" y="1899"/>
                      <a:pt x="5754" y="1894"/>
                      <a:pt x="5753" y="1889"/>
                    </a:cubicBezTo>
                    <a:cubicBezTo>
                      <a:pt x="5752" y="1880"/>
                      <a:pt x="5750" y="1871"/>
                      <a:pt x="5748" y="1862"/>
                    </a:cubicBezTo>
                    <a:lnTo>
                      <a:pt x="5739" y="1821"/>
                    </a:lnTo>
                    <a:cubicBezTo>
                      <a:pt x="5737" y="1812"/>
                      <a:pt x="5735" y="1803"/>
                      <a:pt x="5732" y="1794"/>
                    </a:cubicBezTo>
                    <a:cubicBezTo>
                      <a:pt x="5731" y="1789"/>
                      <a:pt x="5730" y="1785"/>
                      <a:pt x="5728" y="1780"/>
                    </a:cubicBezTo>
                    <a:cubicBezTo>
                      <a:pt x="5727" y="1775"/>
                      <a:pt x="5726" y="1770"/>
                      <a:pt x="5725" y="1765"/>
                    </a:cubicBezTo>
                    <a:cubicBezTo>
                      <a:pt x="5723" y="1756"/>
                      <a:pt x="5720" y="1748"/>
                      <a:pt x="5718" y="1739"/>
                    </a:cubicBezTo>
                    <a:lnTo>
                      <a:pt x="5714" y="1726"/>
                    </a:lnTo>
                    <a:cubicBezTo>
                      <a:pt x="5707" y="1703"/>
                      <a:pt x="5700" y="1679"/>
                      <a:pt x="5693" y="1656"/>
                    </a:cubicBezTo>
                    <a:cubicBezTo>
                      <a:pt x="5677" y="1606"/>
                      <a:pt x="5658" y="1555"/>
                      <a:pt x="5634" y="1493"/>
                    </a:cubicBezTo>
                    <a:lnTo>
                      <a:pt x="5617" y="1453"/>
                    </a:lnTo>
                    <a:cubicBezTo>
                      <a:pt x="5614" y="1444"/>
                      <a:pt x="5610" y="1436"/>
                      <a:pt x="5606" y="1427"/>
                    </a:cubicBezTo>
                    <a:lnTo>
                      <a:pt x="5600" y="1412"/>
                    </a:lnTo>
                    <a:cubicBezTo>
                      <a:pt x="5592" y="1394"/>
                      <a:pt x="5583" y="1375"/>
                      <a:pt x="5575" y="1357"/>
                    </a:cubicBezTo>
                    <a:cubicBezTo>
                      <a:pt x="5571" y="1349"/>
                      <a:pt x="5567" y="1341"/>
                      <a:pt x="5564" y="1333"/>
                    </a:cubicBezTo>
                    <a:cubicBezTo>
                      <a:pt x="5541" y="1286"/>
                      <a:pt x="5514" y="1231"/>
                      <a:pt x="5483" y="1176"/>
                    </a:cubicBezTo>
                    <a:cubicBezTo>
                      <a:pt x="5475" y="1159"/>
                      <a:pt x="5465" y="1142"/>
                      <a:pt x="5456" y="1126"/>
                    </a:cubicBezTo>
                    <a:cubicBezTo>
                      <a:pt x="5450" y="1117"/>
                      <a:pt x="5446" y="1108"/>
                      <a:pt x="5440" y="1099"/>
                    </a:cubicBezTo>
                    <a:cubicBezTo>
                      <a:pt x="5435" y="1090"/>
                      <a:pt x="5430" y="1081"/>
                      <a:pt x="5425" y="1072"/>
                    </a:cubicBezTo>
                    <a:cubicBezTo>
                      <a:pt x="5415" y="1056"/>
                      <a:pt x="5405" y="1039"/>
                      <a:pt x="5395" y="1023"/>
                    </a:cubicBezTo>
                    <a:cubicBezTo>
                      <a:pt x="5364" y="972"/>
                      <a:pt x="5332" y="922"/>
                      <a:pt x="5299" y="872"/>
                    </a:cubicBezTo>
                    <a:cubicBezTo>
                      <a:pt x="5232" y="773"/>
                      <a:pt x="5161" y="675"/>
                      <a:pt x="5088" y="579"/>
                    </a:cubicBezTo>
                    <a:cubicBezTo>
                      <a:pt x="4945" y="392"/>
                      <a:pt x="4792" y="210"/>
                      <a:pt x="4621" y="9"/>
                    </a:cubicBezTo>
                    <a:lnTo>
                      <a:pt x="4631" y="0"/>
                    </a:lnTo>
                    <a:cubicBezTo>
                      <a:pt x="4803" y="201"/>
                      <a:pt x="4956" y="383"/>
                      <a:pt x="5099" y="570"/>
                    </a:cubicBezTo>
                    <a:cubicBezTo>
                      <a:pt x="5173" y="666"/>
                      <a:pt x="5244" y="765"/>
                      <a:pt x="5310" y="864"/>
                    </a:cubicBezTo>
                    <a:cubicBezTo>
                      <a:pt x="5344" y="915"/>
                      <a:pt x="5376" y="965"/>
                      <a:pt x="5407" y="1016"/>
                    </a:cubicBezTo>
                    <a:cubicBezTo>
                      <a:pt x="5417" y="1032"/>
                      <a:pt x="5427" y="1049"/>
                      <a:pt x="5437" y="1065"/>
                    </a:cubicBezTo>
                    <a:cubicBezTo>
                      <a:pt x="5442" y="1074"/>
                      <a:pt x="5447" y="1083"/>
                      <a:pt x="5452" y="1092"/>
                    </a:cubicBezTo>
                    <a:cubicBezTo>
                      <a:pt x="5458" y="1101"/>
                      <a:pt x="5463" y="1110"/>
                      <a:pt x="5468" y="1119"/>
                    </a:cubicBezTo>
                    <a:cubicBezTo>
                      <a:pt x="5477" y="1136"/>
                      <a:pt x="5487" y="1153"/>
                      <a:pt x="5496" y="1170"/>
                    </a:cubicBezTo>
                    <a:cubicBezTo>
                      <a:pt x="5526" y="1224"/>
                      <a:pt x="5554" y="1280"/>
                      <a:pt x="5577" y="1327"/>
                    </a:cubicBezTo>
                    <a:cubicBezTo>
                      <a:pt x="5581" y="1335"/>
                      <a:pt x="5584" y="1343"/>
                      <a:pt x="5588" y="1351"/>
                    </a:cubicBezTo>
                    <a:cubicBezTo>
                      <a:pt x="5596" y="1369"/>
                      <a:pt x="5605" y="1388"/>
                      <a:pt x="5613" y="1407"/>
                    </a:cubicBezTo>
                    <a:lnTo>
                      <a:pt x="5619" y="1422"/>
                    </a:lnTo>
                    <a:cubicBezTo>
                      <a:pt x="5623" y="1430"/>
                      <a:pt x="5627" y="1439"/>
                      <a:pt x="5630" y="1448"/>
                    </a:cubicBezTo>
                    <a:lnTo>
                      <a:pt x="5647" y="1488"/>
                    </a:lnTo>
                    <a:cubicBezTo>
                      <a:pt x="5671" y="1550"/>
                      <a:pt x="5691" y="1602"/>
                      <a:pt x="5706" y="1652"/>
                    </a:cubicBezTo>
                    <a:cubicBezTo>
                      <a:pt x="5714" y="1675"/>
                      <a:pt x="5721" y="1699"/>
                      <a:pt x="5728" y="1722"/>
                    </a:cubicBezTo>
                    <a:lnTo>
                      <a:pt x="5732" y="1735"/>
                    </a:lnTo>
                    <a:cubicBezTo>
                      <a:pt x="5734" y="1744"/>
                      <a:pt x="5736" y="1753"/>
                      <a:pt x="5739" y="1762"/>
                    </a:cubicBezTo>
                    <a:cubicBezTo>
                      <a:pt x="5740" y="1767"/>
                      <a:pt x="5741" y="1772"/>
                      <a:pt x="5743" y="1776"/>
                    </a:cubicBezTo>
                    <a:cubicBezTo>
                      <a:pt x="5744" y="1781"/>
                      <a:pt x="5745" y="1786"/>
                      <a:pt x="5746" y="1790"/>
                    </a:cubicBezTo>
                    <a:cubicBezTo>
                      <a:pt x="5749" y="1800"/>
                      <a:pt x="5751" y="1809"/>
                      <a:pt x="5753" y="1818"/>
                    </a:cubicBezTo>
                    <a:lnTo>
                      <a:pt x="5762" y="1860"/>
                    </a:lnTo>
                    <a:cubicBezTo>
                      <a:pt x="5764" y="1868"/>
                      <a:pt x="5766" y="1878"/>
                      <a:pt x="5768" y="1887"/>
                    </a:cubicBezTo>
                    <a:cubicBezTo>
                      <a:pt x="5769" y="1892"/>
                      <a:pt x="5770" y="1897"/>
                      <a:pt x="5771" y="1902"/>
                    </a:cubicBezTo>
                    <a:cubicBezTo>
                      <a:pt x="5775" y="1924"/>
                      <a:pt x="5779" y="1946"/>
                      <a:pt x="5782" y="1968"/>
                    </a:cubicBezTo>
                    <a:lnTo>
                      <a:pt x="5785" y="1987"/>
                    </a:lnTo>
                    <a:cubicBezTo>
                      <a:pt x="5786" y="1996"/>
                      <a:pt x="5788" y="2005"/>
                      <a:pt x="5789" y="2014"/>
                    </a:cubicBezTo>
                    <a:cubicBezTo>
                      <a:pt x="5789" y="2019"/>
                      <a:pt x="5790" y="2024"/>
                      <a:pt x="5791" y="2029"/>
                    </a:cubicBezTo>
                    <a:lnTo>
                      <a:pt x="5791" y="2034"/>
                    </a:lnTo>
                    <a:cubicBezTo>
                      <a:pt x="5793" y="2047"/>
                      <a:pt x="5795" y="2059"/>
                      <a:pt x="5796" y="2072"/>
                    </a:cubicBezTo>
                    <a:lnTo>
                      <a:pt x="5800" y="2114"/>
                    </a:lnTo>
                    <a:lnTo>
                      <a:pt x="5803" y="2157"/>
                    </a:lnTo>
                    <a:cubicBezTo>
                      <a:pt x="5806" y="2221"/>
                      <a:pt x="5807" y="2277"/>
                      <a:pt x="5805" y="2327"/>
                    </a:cubicBezTo>
                    <a:cubicBezTo>
                      <a:pt x="5803" y="2384"/>
                      <a:pt x="5798" y="2440"/>
                      <a:pt x="5790" y="2496"/>
                    </a:cubicBezTo>
                    <a:cubicBezTo>
                      <a:pt x="5776" y="2606"/>
                      <a:pt x="5748" y="2714"/>
                      <a:pt x="5709" y="2819"/>
                    </a:cubicBezTo>
                    <a:cubicBezTo>
                      <a:pt x="5684" y="2887"/>
                      <a:pt x="5652" y="2953"/>
                      <a:pt x="5616" y="3017"/>
                    </a:cubicBezTo>
                    <a:cubicBezTo>
                      <a:pt x="5598" y="3048"/>
                      <a:pt x="5578" y="3079"/>
                      <a:pt x="5557" y="3110"/>
                    </a:cubicBezTo>
                    <a:cubicBezTo>
                      <a:pt x="5495" y="3198"/>
                      <a:pt x="5421" y="3279"/>
                      <a:pt x="5338" y="3348"/>
                    </a:cubicBezTo>
                    <a:cubicBezTo>
                      <a:pt x="5287" y="3390"/>
                      <a:pt x="5234" y="3427"/>
                      <a:pt x="5177" y="3460"/>
                    </a:cubicBezTo>
                    <a:cubicBezTo>
                      <a:pt x="5140" y="3481"/>
                      <a:pt x="5102" y="3501"/>
                      <a:pt x="5062" y="3518"/>
                    </a:cubicBezTo>
                    <a:cubicBezTo>
                      <a:pt x="4962" y="3562"/>
                      <a:pt x="4857" y="3592"/>
                      <a:pt x="4749" y="3608"/>
                    </a:cubicBezTo>
                    <a:cubicBezTo>
                      <a:pt x="4695" y="3616"/>
                      <a:pt x="4640" y="3621"/>
                      <a:pt x="4585" y="3622"/>
                    </a:cubicBezTo>
                    <a:cubicBezTo>
                      <a:pt x="4575" y="3623"/>
                      <a:pt x="4564" y="3623"/>
                      <a:pt x="4554" y="3623"/>
                    </a:cubicBezTo>
                    <a:cubicBezTo>
                      <a:pt x="4541" y="3623"/>
                      <a:pt x="4528" y="3622"/>
                      <a:pt x="4516" y="3622"/>
                    </a:cubicBezTo>
                    <a:lnTo>
                      <a:pt x="4502" y="3622"/>
                    </a:lnTo>
                    <a:lnTo>
                      <a:pt x="4460" y="3620"/>
                    </a:lnTo>
                    <a:cubicBezTo>
                      <a:pt x="4451" y="3620"/>
                      <a:pt x="4442" y="3619"/>
                      <a:pt x="4434" y="3618"/>
                    </a:cubicBezTo>
                    <a:lnTo>
                      <a:pt x="4419" y="3617"/>
                    </a:lnTo>
                    <a:cubicBezTo>
                      <a:pt x="4363" y="3612"/>
                      <a:pt x="4307" y="3604"/>
                      <a:pt x="4253" y="3593"/>
                    </a:cubicBezTo>
                    <a:cubicBezTo>
                      <a:pt x="4197" y="3582"/>
                      <a:pt x="4142" y="3568"/>
                      <a:pt x="4088" y="3551"/>
                    </a:cubicBezTo>
                    <a:lnTo>
                      <a:pt x="4068" y="3545"/>
                    </a:lnTo>
                    <a:lnTo>
                      <a:pt x="4008" y="3525"/>
                    </a:lnTo>
                    <a:lnTo>
                      <a:pt x="3983" y="3516"/>
                    </a:lnTo>
                    <a:cubicBezTo>
                      <a:pt x="3964" y="3509"/>
                      <a:pt x="3946" y="3502"/>
                      <a:pt x="3927" y="3494"/>
                    </a:cubicBezTo>
                    <a:lnTo>
                      <a:pt x="3913" y="3488"/>
                    </a:lnTo>
                    <a:cubicBezTo>
                      <a:pt x="3905" y="3485"/>
                      <a:pt x="3896" y="3482"/>
                      <a:pt x="3888" y="3478"/>
                    </a:cubicBezTo>
                    <a:lnTo>
                      <a:pt x="3848" y="3461"/>
                    </a:lnTo>
                    <a:cubicBezTo>
                      <a:pt x="3838" y="3456"/>
                      <a:pt x="3828" y="3451"/>
                      <a:pt x="3817" y="3446"/>
                    </a:cubicBezTo>
                    <a:lnTo>
                      <a:pt x="3767" y="3422"/>
                    </a:lnTo>
                    <a:lnTo>
                      <a:pt x="3683" y="3383"/>
                    </a:lnTo>
                    <a:lnTo>
                      <a:pt x="3642" y="3363"/>
                    </a:lnTo>
                    <a:lnTo>
                      <a:pt x="3601" y="3343"/>
                    </a:lnTo>
                    <a:cubicBezTo>
                      <a:pt x="3543" y="3314"/>
                      <a:pt x="3486" y="3285"/>
                      <a:pt x="3438" y="3260"/>
                    </a:cubicBezTo>
                    <a:cubicBezTo>
                      <a:pt x="3347" y="3212"/>
                      <a:pt x="3254" y="3161"/>
                      <a:pt x="3163" y="3112"/>
                    </a:cubicBezTo>
                    <a:lnTo>
                      <a:pt x="3111" y="3084"/>
                    </a:lnTo>
                    <a:cubicBezTo>
                      <a:pt x="2887" y="2963"/>
                      <a:pt x="2667" y="2846"/>
                      <a:pt x="2434" y="2741"/>
                    </a:cubicBezTo>
                    <a:cubicBezTo>
                      <a:pt x="2309" y="2684"/>
                      <a:pt x="2191" y="2637"/>
                      <a:pt x="2073" y="2596"/>
                    </a:cubicBezTo>
                    <a:lnTo>
                      <a:pt x="2057" y="2590"/>
                    </a:lnTo>
                    <a:cubicBezTo>
                      <a:pt x="2046" y="2587"/>
                      <a:pt x="2036" y="2583"/>
                      <a:pt x="2026" y="2580"/>
                    </a:cubicBezTo>
                    <a:lnTo>
                      <a:pt x="1979" y="2565"/>
                    </a:lnTo>
                    <a:cubicBezTo>
                      <a:pt x="1957" y="2557"/>
                      <a:pt x="1934" y="2551"/>
                      <a:pt x="1912" y="2544"/>
                    </a:cubicBezTo>
                    <a:lnTo>
                      <a:pt x="1884" y="2536"/>
                    </a:lnTo>
                    <a:cubicBezTo>
                      <a:pt x="1873" y="2533"/>
                      <a:pt x="1861" y="2530"/>
                      <a:pt x="1850" y="2527"/>
                    </a:cubicBezTo>
                    <a:lnTo>
                      <a:pt x="1836" y="2524"/>
                    </a:lnTo>
                    <a:lnTo>
                      <a:pt x="1787" y="2511"/>
                    </a:lnTo>
                    <a:lnTo>
                      <a:pt x="1729" y="2498"/>
                    </a:lnTo>
                    <a:cubicBezTo>
                      <a:pt x="1716" y="2495"/>
                      <a:pt x="1703" y="2492"/>
                      <a:pt x="1690" y="2490"/>
                    </a:cubicBezTo>
                    <a:lnTo>
                      <a:pt x="1670" y="2486"/>
                    </a:lnTo>
                    <a:cubicBezTo>
                      <a:pt x="1644" y="2481"/>
                      <a:pt x="1617" y="2476"/>
                      <a:pt x="1590" y="2472"/>
                    </a:cubicBezTo>
                    <a:lnTo>
                      <a:pt x="1540" y="2464"/>
                    </a:lnTo>
                    <a:lnTo>
                      <a:pt x="1464" y="2456"/>
                    </a:lnTo>
                    <a:cubicBezTo>
                      <a:pt x="1458" y="2455"/>
                      <a:pt x="1453" y="2455"/>
                      <a:pt x="1447" y="2454"/>
                    </a:cubicBezTo>
                    <a:lnTo>
                      <a:pt x="1438" y="2454"/>
                    </a:lnTo>
                    <a:lnTo>
                      <a:pt x="1383" y="2450"/>
                    </a:lnTo>
                    <a:cubicBezTo>
                      <a:pt x="1380" y="2449"/>
                      <a:pt x="1377" y="2449"/>
                      <a:pt x="1374" y="2449"/>
                    </a:cubicBezTo>
                    <a:lnTo>
                      <a:pt x="1334" y="2448"/>
                    </a:lnTo>
                    <a:cubicBezTo>
                      <a:pt x="1319" y="2447"/>
                      <a:pt x="1304" y="2448"/>
                      <a:pt x="1289" y="2448"/>
                    </a:cubicBezTo>
                    <a:lnTo>
                      <a:pt x="1280" y="2448"/>
                    </a:lnTo>
                    <a:cubicBezTo>
                      <a:pt x="1135" y="2451"/>
                      <a:pt x="992" y="2479"/>
                      <a:pt x="856" y="2531"/>
                    </a:cubicBezTo>
                    <a:cubicBezTo>
                      <a:pt x="793" y="2556"/>
                      <a:pt x="731" y="2585"/>
                      <a:pt x="672" y="2619"/>
                    </a:cubicBezTo>
                    <a:cubicBezTo>
                      <a:pt x="476" y="2732"/>
                      <a:pt x="313" y="2896"/>
                      <a:pt x="199" y="3092"/>
                    </a:cubicBezTo>
                    <a:cubicBezTo>
                      <a:pt x="129" y="3213"/>
                      <a:pt x="80" y="3344"/>
                      <a:pt x="52" y="3480"/>
                    </a:cubicBezTo>
                    <a:cubicBezTo>
                      <a:pt x="49" y="3492"/>
                      <a:pt x="47" y="3505"/>
                      <a:pt x="45" y="3517"/>
                    </a:cubicBezTo>
                    <a:cubicBezTo>
                      <a:pt x="44" y="3523"/>
                      <a:pt x="43" y="3528"/>
                      <a:pt x="42" y="3534"/>
                    </a:cubicBezTo>
                    <a:lnTo>
                      <a:pt x="38" y="3559"/>
                    </a:lnTo>
                    <a:cubicBezTo>
                      <a:pt x="37" y="3568"/>
                      <a:pt x="36" y="3576"/>
                      <a:pt x="35" y="3584"/>
                    </a:cubicBezTo>
                    <a:lnTo>
                      <a:pt x="28" y="3635"/>
                    </a:lnTo>
                    <a:cubicBezTo>
                      <a:pt x="27" y="3646"/>
                      <a:pt x="26" y="3657"/>
                      <a:pt x="25" y="3668"/>
                    </a:cubicBezTo>
                    <a:cubicBezTo>
                      <a:pt x="24" y="3674"/>
                      <a:pt x="24" y="3679"/>
                      <a:pt x="23" y="3685"/>
                    </a:cubicBezTo>
                    <a:cubicBezTo>
                      <a:pt x="17" y="3757"/>
                      <a:pt x="14" y="3823"/>
                      <a:pt x="14" y="3887"/>
                    </a:cubicBezTo>
                    <a:cubicBezTo>
                      <a:pt x="14" y="3889"/>
                      <a:pt x="14" y="3891"/>
                      <a:pt x="14" y="3893"/>
                    </a:cubicBezTo>
                    <a:cubicBezTo>
                      <a:pt x="14" y="4161"/>
                      <a:pt x="60" y="4427"/>
                      <a:pt x="150" y="4679"/>
                    </a:cubicBezTo>
                    <a:cubicBezTo>
                      <a:pt x="199" y="4816"/>
                      <a:pt x="260" y="4948"/>
                      <a:pt x="333" y="5074"/>
                    </a:cubicBezTo>
                    <a:cubicBezTo>
                      <a:pt x="394" y="5181"/>
                      <a:pt x="464" y="5283"/>
                      <a:pt x="542" y="5379"/>
                    </a:cubicBezTo>
                    <a:cubicBezTo>
                      <a:pt x="579" y="5426"/>
                      <a:pt x="623" y="5475"/>
                      <a:pt x="674" y="5530"/>
                    </a:cubicBezTo>
                    <a:lnTo>
                      <a:pt x="727" y="5584"/>
                    </a:lnTo>
                    <a:lnTo>
                      <a:pt x="744" y="5601"/>
                    </a:lnTo>
                    <a:cubicBezTo>
                      <a:pt x="762" y="5619"/>
                      <a:pt x="781" y="5637"/>
                      <a:pt x="799" y="5654"/>
                    </a:cubicBezTo>
                    <a:lnTo>
                      <a:pt x="813" y="5668"/>
                    </a:lnTo>
                    <a:cubicBezTo>
                      <a:pt x="913" y="5764"/>
                      <a:pt x="1015" y="5855"/>
                      <a:pt x="1093" y="5924"/>
                    </a:cubicBezTo>
                    <a:cubicBezTo>
                      <a:pt x="1126" y="5953"/>
                      <a:pt x="1158" y="5982"/>
                      <a:pt x="1191" y="6011"/>
                    </a:cubicBezTo>
                    <a:cubicBezTo>
                      <a:pt x="1250" y="6064"/>
                      <a:pt x="1312" y="6119"/>
                      <a:pt x="1371" y="6172"/>
                    </a:cubicBezTo>
                    <a:lnTo>
                      <a:pt x="1443" y="6237"/>
                    </a:lnTo>
                    <a:cubicBezTo>
                      <a:pt x="1445" y="6239"/>
                      <a:pt x="1448" y="6241"/>
                      <a:pt x="1450" y="6243"/>
                    </a:cubicBezTo>
                    <a:lnTo>
                      <a:pt x="1454" y="6246"/>
                    </a:lnTo>
                    <a:lnTo>
                      <a:pt x="1485" y="6271"/>
                    </a:lnTo>
                    <a:lnTo>
                      <a:pt x="1522" y="6301"/>
                    </a:lnTo>
                    <a:lnTo>
                      <a:pt x="1571" y="6339"/>
                    </a:lnTo>
                    <a:cubicBezTo>
                      <a:pt x="1604" y="6365"/>
                      <a:pt x="1636" y="6390"/>
                      <a:pt x="1668" y="6416"/>
                    </a:cubicBezTo>
                    <a:cubicBezTo>
                      <a:pt x="1694" y="6436"/>
                      <a:pt x="1716" y="6455"/>
                      <a:pt x="1737" y="6472"/>
                    </a:cubicBezTo>
                    <a:lnTo>
                      <a:pt x="1787" y="6515"/>
                    </a:lnTo>
                    <a:cubicBezTo>
                      <a:pt x="1791" y="6518"/>
                      <a:pt x="1794" y="6521"/>
                      <a:pt x="1797" y="6524"/>
                    </a:cubicBezTo>
                    <a:lnTo>
                      <a:pt x="1803" y="6529"/>
                    </a:lnTo>
                    <a:cubicBezTo>
                      <a:pt x="1844" y="6566"/>
                      <a:pt x="1882" y="6605"/>
                      <a:pt x="1918" y="6647"/>
                    </a:cubicBezTo>
                    <a:cubicBezTo>
                      <a:pt x="1970" y="6707"/>
                      <a:pt x="2016" y="6772"/>
                      <a:pt x="2056" y="6841"/>
                    </a:cubicBezTo>
                    <a:cubicBezTo>
                      <a:pt x="2071" y="6866"/>
                      <a:pt x="2085" y="6892"/>
                      <a:pt x="2098" y="6919"/>
                    </a:cubicBezTo>
                    <a:cubicBezTo>
                      <a:pt x="2121" y="6968"/>
                      <a:pt x="2142" y="7018"/>
                      <a:pt x="2159" y="7070"/>
                    </a:cubicBezTo>
                    <a:cubicBezTo>
                      <a:pt x="2176" y="7121"/>
                      <a:pt x="2189" y="7174"/>
                      <a:pt x="2199" y="7227"/>
                    </a:cubicBezTo>
                    <a:cubicBezTo>
                      <a:pt x="2212" y="7300"/>
                      <a:pt x="2219" y="7374"/>
                      <a:pt x="2219" y="7448"/>
                    </a:cubicBezTo>
                    <a:cubicBezTo>
                      <a:pt x="2219" y="7483"/>
                      <a:pt x="2217" y="7518"/>
                      <a:pt x="2214" y="7552"/>
                    </a:cubicBezTo>
                    <a:cubicBezTo>
                      <a:pt x="2204" y="7663"/>
                      <a:pt x="2182" y="7773"/>
                      <a:pt x="2148" y="7879"/>
                    </a:cubicBezTo>
                    <a:cubicBezTo>
                      <a:pt x="2113" y="7989"/>
                      <a:pt x="2069" y="8095"/>
                      <a:pt x="2016" y="8197"/>
                    </a:cubicBezTo>
                    <a:cubicBezTo>
                      <a:pt x="1919" y="8387"/>
                      <a:pt x="1792" y="8582"/>
                      <a:pt x="1626" y="8791"/>
                    </a:cubicBezTo>
                    <a:cubicBezTo>
                      <a:pt x="1493" y="8959"/>
                      <a:pt x="1340" y="9133"/>
                      <a:pt x="1144" y="934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43"/>
              <p:cNvSpPr/>
              <p:nvPr/>
            </p:nvSpPr>
            <p:spPr>
              <a:xfrm>
                <a:off x="2850" y="-42148"/>
                <a:ext cx="3232786" cy="535959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9628" extrusionOk="0">
                    <a:moveTo>
                      <a:pt x="1195" y="9096"/>
                    </a:moveTo>
                    <a:cubicBezTo>
                      <a:pt x="1089" y="9207"/>
                      <a:pt x="982" y="9315"/>
                      <a:pt x="869" y="9429"/>
                    </a:cubicBezTo>
                    <a:cubicBezTo>
                      <a:pt x="806" y="9494"/>
                      <a:pt x="740" y="9561"/>
                      <a:pt x="675" y="9628"/>
                    </a:cubicBezTo>
                    <a:lnTo>
                      <a:pt x="665" y="9618"/>
                    </a:lnTo>
                    <a:cubicBezTo>
                      <a:pt x="730" y="9551"/>
                      <a:pt x="796" y="9484"/>
                      <a:pt x="859" y="9420"/>
                    </a:cubicBezTo>
                    <a:cubicBezTo>
                      <a:pt x="972" y="9305"/>
                      <a:pt x="1078" y="9198"/>
                      <a:pt x="1184" y="9086"/>
                    </a:cubicBezTo>
                    <a:cubicBezTo>
                      <a:pt x="1376" y="8884"/>
                      <a:pt x="1526" y="8714"/>
                      <a:pt x="1654" y="8552"/>
                    </a:cubicBezTo>
                    <a:cubicBezTo>
                      <a:pt x="1811" y="8352"/>
                      <a:pt x="1932" y="8169"/>
                      <a:pt x="2023" y="7990"/>
                    </a:cubicBezTo>
                    <a:cubicBezTo>
                      <a:pt x="2071" y="7898"/>
                      <a:pt x="2111" y="7802"/>
                      <a:pt x="2143" y="7703"/>
                    </a:cubicBezTo>
                    <a:cubicBezTo>
                      <a:pt x="2172" y="7610"/>
                      <a:pt x="2192" y="7515"/>
                      <a:pt x="2200" y="7419"/>
                    </a:cubicBezTo>
                    <a:cubicBezTo>
                      <a:pt x="2203" y="7389"/>
                      <a:pt x="2204" y="7359"/>
                      <a:pt x="2204" y="7329"/>
                    </a:cubicBezTo>
                    <a:cubicBezTo>
                      <a:pt x="2204" y="7268"/>
                      <a:pt x="2199" y="7206"/>
                      <a:pt x="2188" y="7145"/>
                    </a:cubicBezTo>
                    <a:cubicBezTo>
                      <a:pt x="2184" y="7124"/>
                      <a:pt x="2179" y="7102"/>
                      <a:pt x="2173" y="7079"/>
                    </a:cubicBezTo>
                    <a:lnTo>
                      <a:pt x="2164" y="7046"/>
                    </a:lnTo>
                    <a:lnTo>
                      <a:pt x="2154" y="7013"/>
                    </a:lnTo>
                    <a:cubicBezTo>
                      <a:pt x="2140" y="6970"/>
                      <a:pt x="2123" y="6928"/>
                      <a:pt x="2104" y="6888"/>
                    </a:cubicBezTo>
                    <a:cubicBezTo>
                      <a:pt x="2093" y="6865"/>
                      <a:pt x="2081" y="6843"/>
                      <a:pt x="2068" y="6821"/>
                    </a:cubicBezTo>
                    <a:cubicBezTo>
                      <a:pt x="2035" y="6763"/>
                      <a:pt x="1996" y="6709"/>
                      <a:pt x="1952" y="6658"/>
                    </a:cubicBezTo>
                    <a:cubicBezTo>
                      <a:pt x="1922" y="6623"/>
                      <a:pt x="1889" y="6589"/>
                      <a:pt x="1854" y="6558"/>
                    </a:cubicBezTo>
                    <a:lnTo>
                      <a:pt x="1849" y="6553"/>
                    </a:lnTo>
                    <a:cubicBezTo>
                      <a:pt x="1847" y="6551"/>
                      <a:pt x="1844" y="6549"/>
                      <a:pt x="1841" y="6546"/>
                    </a:cubicBezTo>
                    <a:lnTo>
                      <a:pt x="1826" y="6533"/>
                    </a:lnTo>
                    <a:lnTo>
                      <a:pt x="1794" y="6506"/>
                    </a:lnTo>
                    <a:cubicBezTo>
                      <a:pt x="1775" y="6490"/>
                      <a:pt x="1753" y="6472"/>
                      <a:pt x="1728" y="6452"/>
                    </a:cubicBezTo>
                    <a:cubicBezTo>
                      <a:pt x="1698" y="6428"/>
                      <a:pt x="1666" y="6403"/>
                      <a:pt x="1633" y="6377"/>
                    </a:cubicBezTo>
                    <a:lnTo>
                      <a:pt x="1584" y="6338"/>
                    </a:lnTo>
                    <a:lnTo>
                      <a:pt x="1498" y="6269"/>
                    </a:lnTo>
                    <a:lnTo>
                      <a:pt x="1423" y="6201"/>
                    </a:lnTo>
                    <a:cubicBezTo>
                      <a:pt x="1364" y="6148"/>
                      <a:pt x="1306" y="6097"/>
                      <a:pt x="1244" y="6042"/>
                    </a:cubicBezTo>
                    <a:cubicBezTo>
                      <a:pt x="1211" y="6013"/>
                      <a:pt x="1179" y="5984"/>
                      <a:pt x="1146" y="5955"/>
                    </a:cubicBezTo>
                    <a:cubicBezTo>
                      <a:pt x="1062" y="5880"/>
                      <a:pt x="962" y="5790"/>
                      <a:pt x="861" y="5693"/>
                    </a:cubicBezTo>
                    <a:lnTo>
                      <a:pt x="847" y="5680"/>
                    </a:lnTo>
                    <a:cubicBezTo>
                      <a:pt x="828" y="5662"/>
                      <a:pt x="809" y="5643"/>
                      <a:pt x="790" y="5624"/>
                    </a:cubicBezTo>
                    <a:lnTo>
                      <a:pt x="753" y="5588"/>
                    </a:lnTo>
                    <a:lnTo>
                      <a:pt x="716" y="5549"/>
                    </a:lnTo>
                    <a:cubicBezTo>
                      <a:pt x="660" y="5490"/>
                      <a:pt x="613" y="5437"/>
                      <a:pt x="572" y="5385"/>
                    </a:cubicBezTo>
                    <a:cubicBezTo>
                      <a:pt x="488" y="5281"/>
                      <a:pt x="412" y="5171"/>
                      <a:pt x="345" y="5055"/>
                    </a:cubicBezTo>
                    <a:cubicBezTo>
                      <a:pt x="267" y="4918"/>
                      <a:pt x="201" y="4775"/>
                      <a:pt x="148" y="4627"/>
                    </a:cubicBezTo>
                    <a:cubicBezTo>
                      <a:pt x="50" y="4354"/>
                      <a:pt x="0" y="4066"/>
                      <a:pt x="0" y="3775"/>
                    </a:cubicBezTo>
                    <a:cubicBezTo>
                      <a:pt x="0" y="3773"/>
                      <a:pt x="0" y="3771"/>
                      <a:pt x="0" y="3768"/>
                    </a:cubicBezTo>
                    <a:cubicBezTo>
                      <a:pt x="0" y="3699"/>
                      <a:pt x="3" y="3627"/>
                      <a:pt x="10" y="3549"/>
                    </a:cubicBezTo>
                    <a:lnTo>
                      <a:pt x="12" y="3532"/>
                    </a:lnTo>
                    <a:cubicBezTo>
                      <a:pt x="13" y="3520"/>
                      <a:pt x="14" y="3507"/>
                      <a:pt x="16" y="3495"/>
                    </a:cubicBezTo>
                    <a:lnTo>
                      <a:pt x="23" y="3440"/>
                    </a:lnTo>
                    <a:cubicBezTo>
                      <a:pt x="24" y="3431"/>
                      <a:pt x="25" y="3422"/>
                      <a:pt x="26" y="3413"/>
                    </a:cubicBezTo>
                    <a:lnTo>
                      <a:pt x="28" y="3400"/>
                    </a:lnTo>
                    <a:lnTo>
                      <a:pt x="34" y="3368"/>
                    </a:lnTo>
                    <a:cubicBezTo>
                      <a:pt x="36" y="3353"/>
                      <a:pt x="39" y="3338"/>
                      <a:pt x="42" y="3323"/>
                    </a:cubicBezTo>
                    <a:cubicBezTo>
                      <a:pt x="74" y="3166"/>
                      <a:pt x="131" y="3015"/>
                      <a:pt x="212" y="2875"/>
                    </a:cubicBezTo>
                    <a:cubicBezTo>
                      <a:pt x="342" y="2649"/>
                      <a:pt x="531" y="2461"/>
                      <a:pt x="757" y="2330"/>
                    </a:cubicBezTo>
                    <a:cubicBezTo>
                      <a:pt x="825" y="2291"/>
                      <a:pt x="896" y="2257"/>
                      <a:pt x="970" y="2229"/>
                    </a:cubicBezTo>
                    <a:cubicBezTo>
                      <a:pt x="1126" y="2169"/>
                      <a:pt x="1291" y="2136"/>
                      <a:pt x="1458" y="2133"/>
                    </a:cubicBezTo>
                    <a:lnTo>
                      <a:pt x="1467" y="2133"/>
                    </a:lnTo>
                    <a:cubicBezTo>
                      <a:pt x="1485" y="2133"/>
                      <a:pt x="1503" y="2132"/>
                      <a:pt x="1521" y="2133"/>
                    </a:cubicBezTo>
                    <a:lnTo>
                      <a:pt x="1567" y="2134"/>
                    </a:lnTo>
                    <a:cubicBezTo>
                      <a:pt x="1571" y="2134"/>
                      <a:pt x="1574" y="2135"/>
                      <a:pt x="1577" y="2135"/>
                    </a:cubicBezTo>
                    <a:lnTo>
                      <a:pt x="1638" y="2139"/>
                    </a:lnTo>
                    <a:lnTo>
                      <a:pt x="1647" y="2140"/>
                    </a:lnTo>
                    <a:cubicBezTo>
                      <a:pt x="1654" y="2140"/>
                      <a:pt x="1660" y="2140"/>
                      <a:pt x="1666" y="2141"/>
                    </a:cubicBezTo>
                    <a:lnTo>
                      <a:pt x="1749" y="2151"/>
                    </a:lnTo>
                    <a:cubicBezTo>
                      <a:pt x="1762" y="2152"/>
                      <a:pt x="1775" y="2154"/>
                      <a:pt x="1788" y="2156"/>
                    </a:cubicBezTo>
                    <a:lnTo>
                      <a:pt x="1804" y="2159"/>
                    </a:lnTo>
                    <a:cubicBezTo>
                      <a:pt x="1834" y="2163"/>
                      <a:pt x="1864" y="2169"/>
                      <a:pt x="1892" y="2174"/>
                    </a:cubicBezTo>
                    <a:lnTo>
                      <a:pt x="1912" y="2178"/>
                    </a:lnTo>
                    <a:cubicBezTo>
                      <a:pt x="1926" y="2180"/>
                      <a:pt x="1941" y="2184"/>
                      <a:pt x="1955" y="2187"/>
                    </a:cubicBezTo>
                    <a:lnTo>
                      <a:pt x="2017" y="2201"/>
                    </a:lnTo>
                    <a:lnTo>
                      <a:pt x="2070" y="2214"/>
                    </a:lnTo>
                    <a:lnTo>
                      <a:pt x="2085" y="2218"/>
                    </a:lnTo>
                    <a:cubicBezTo>
                      <a:pt x="2097" y="2221"/>
                      <a:pt x="2109" y="2224"/>
                      <a:pt x="2121" y="2228"/>
                    </a:cubicBezTo>
                    <a:lnTo>
                      <a:pt x="2149" y="2236"/>
                    </a:lnTo>
                    <a:cubicBezTo>
                      <a:pt x="2173" y="2243"/>
                      <a:pt x="2198" y="2250"/>
                      <a:pt x="2222" y="2258"/>
                    </a:cubicBezTo>
                    <a:lnTo>
                      <a:pt x="2272" y="2274"/>
                    </a:lnTo>
                    <a:cubicBezTo>
                      <a:pt x="2283" y="2278"/>
                      <a:pt x="2293" y="2281"/>
                      <a:pt x="2304" y="2285"/>
                    </a:cubicBezTo>
                    <a:lnTo>
                      <a:pt x="2321" y="2291"/>
                    </a:lnTo>
                    <a:cubicBezTo>
                      <a:pt x="2444" y="2334"/>
                      <a:pt x="2567" y="2383"/>
                      <a:pt x="2698" y="2442"/>
                    </a:cubicBezTo>
                    <a:cubicBezTo>
                      <a:pt x="2937" y="2550"/>
                      <a:pt x="3161" y="2669"/>
                      <a:pt x="3388" y="2792"/>
                    </a:cubicBezTo>
                    <a:lnTo>
                      <a:pt x="3438" y="2819"/>
                    </a:lnTo>
                    <a:cubicBezTo>
                      <a:pt x="3533" y="2870"/>
                      <a:pt x="3623" y="2919"/>
                      <a:pt x="3713" y="2966"/>
                    </a:cubicBezTo>
                    <a:cubicBezTo>
                      <a:pt x="3761" y="2991"/>
                      <a:pt x="3816" y="3020"/>
                      <a:pt x="3872" y="3048"/>
                    </a:cubicBezTo>
                    <a:lnTo>
                      <a:pt x="3912" y="3067"/>
                    </a:lnTo>
                    <a:lnTo>
                      <a:pt x="3991" y="3105"/>
                    </a:lnTo>
                    <a:lnTo>
                      <a:pt x="4034" y="3125"/>
                    </a:lnTo>
                    <a:cubicBezTo>
                      <a:pt x="4040" y="3128"/>
                      <a:pt x="4044" y="3130"/>
                      <a:pt x="4048" y="3132"/>
                    </a:cubicBezTo>
                    <a:lnTo>
                      <a:pt x="4084" y="3149"/>
                    </a:lnTo>
                    <a:cubicBezTo>
                      <a:pt x="4094" y="3154"/>
                      <a:pt x="4104" y="3159"/>
                      <a:pt x="4113" y="3163"/>
                    </a:cubicBezTo>
                    <a:lnTo>
                      <a:pt x="4149" y="3178"/>
                    </a:lnTo>
                    <a:cubicBezTo>
                      <a:pt x="4156" y="3182"/>
                      <a:pt x="4163" y="3185"/>
                      <a:pt x="4171" y="3188"/>
                    </a:cubicBezTo>
                    <a:lnTo>
                      <a:pt x="4185" y="3193"/>
                    </a:lnTo>
                    <a:cubicBezTo>
                      <a:pt x="4201" y="3200"/>
                      <a:pt x="4217" y="3206"/>
                      <a:pt x="4233" y="3212"/>
                    </a:cubicBezTo>
                    <a:cubicBezTo>
                      <a:pt x="4241" y="3215"/>
                      <a:pt x="4249" y="3218"/>
                      <a:pt x="4257" y="3221"/>
                    </a:cubicBezTo>
                    <a:lnTo>
                      <a:pt x="4311" y="3239"/>
                    </a:lnTo>
                    <a:lnTo>
                      <a:pt x="4329" y="3244"/>
                    </a:lnTo>
                    <a:cubicBezTo>
                      <a:pt x="4377" y="3259"/>
                      <a:pt x="4425" y="3271"/>
                      <a:pt x="4474" y="3281"/>
                    </a:cubicBezTo>
                    <a:cubicBezTo>
                      <a:pt x="4522" y="3291"/>
                      <a:pt x="4571" y="3298"/>
                      <a:pt x="4620" y="3302"/>
                    </a:cubicBezTo>
                    <a:lnTo>
                      <a:pt x="4633" y="3303"/>
                    </a:lnTo>
                    <a:cubicBezTo>
                      <a:pt x="4641" y="3304"/>
                      <a:pt x="4649" y="3305"/>
                      <a:pt x="4655" y="3305"/>
                    </a:cubicBezTo>
                    <a:lnTo>
                      <a:pt x="4692" y="3307"/>
                    </a:lnTo>
                    <a:lnTo>
                      <a:pt x="4707" y="3307"/>
                    </a:lnTo>
                    <a:cubicBezTo>
                      <a:pt x="4725" y="3307"/>
                      <a:pt x="4744" y="3307"/>
                      <a:pt x="4763" y="3307"/>
                    </a:cubicBezTo>
                    <a:cubicBezTo>
                      <a:pt x="4810" y="3305"/>
                      <a:pt x="4856" y="3301"/>
                      <a:pt x="4903" y="3295"/>
                    </a:cubicBezTo>
                    <a:cubicBezTo>
                      <a:pt x="4993" y="3281"/>
                      <a:pt x="5082" y="3256"/>
                      <a:pt x="5166" y="3219"/>
                    </a:cubicBezTo>
                    <a:cubicBezTo>
                      <a:pt x="5198" y="3205"/>
                      <a:pt x="5230" y="3188"/>
                      <a:pt x="5261" y="3171"/>
                    </a:cubicBezTo>
                    <a:cubicBezTo>
                      <a:pt x="5308" y="3143"/>
                      <a:pt x="5353" y="3112"/>
                      <a:pt x="5395" y="3078"/>
                    </a:cubicBezTo>
                    <a:cubicBezTo>
                      <a:pt x="5465" y="3020"/>
                      <a:pt x="5527" y="2953"/>
                      <a:pt x="5579" y="2878"/>
                    </a:cubicBezTo>
                    <a:cubicBezTo>
                      <a:pt x="5597" y="2852"/>
                      <a:pt x="5614" y="2825"/>
                      <a:pt x="5630" y="2798"/>
                    </a:cubicBezTo>
                    <a:cubicBezTo>
                      <a:pt x="5661" y="2744"/>
                      <a:pt x="5688" y="2688"/>
                      <a:pt x="5709" y="2630"/>
                    </a:cubicBezTo>
                    <a:cubicBezTo>
                      <a:pt x="5726" y="2585"/>
                      <a:pt x="5740" y="2539"/>
                      <a:pt x="5752" y="2493"/>
                    </a:cubicBezTo>
                    <a:cubicBezTo>
                      <a:pt x="5764" y="2445"/>
                      <a:pt x="5773" y="2397"/>
                      <a:pt x="5779" y="2349"/>
                    </a:cubicBezTo>
                    <a:cubicBezTo>
                      <a:pt x="5786" y="2300"/>
                      <a:pt x="5790" y="2250"/>
                      <a:pt x="5792" y="2201"/>
                    </a:cubicBezTo>
                    <a:cubicBezTo>
                      <a:pt x="5794" y="2156"/>
                      <a:pt x="5793" y="2108"/>
                      <a:pt x="5790" y="2049"/>
                    </a:cubicBezTo>
                    <a:lnTo>
                      <a:pt x="5788" y="2011"/>
                    </a:lnTo>
                    <a:lnTo>
                      <a:pt x="5784" y="1973"/>
                    </a:lnTo>
                    <a:cubicBezTo>
                      <a:pt x="5783" y="1962"/>
                      <a:pt x="5782" y="1950"/>
                      <a:pt x="5780" y="1939"/>
                    </a:cubicBezTo>
                    <a:lnTo>
                      <a:pt x="5779" y="1935"/>
                    </a:lnTo>
                    <a:cubicBezTo>
                      <a:pt x="5779" y="1930"/>
                      <a:pt x="5778" y="1925"/>
                      <a:pt x="5778" y="1920"/>
                    </a:cubicBezTo>
                    <a:cubicBezTo>
                      <a:pt x="5777" y="1912"/>
                      <a:pt x="5776" y="1904"/>
                      <a:pt x="5774" y="1896"/>
                    </a:cubicBezTo>
                    <a:cubicBezTo>
                      <a:pt x="5773" y="1890"/>
                      <a:pt x="5772" y="1884"/>
                      <a:pt x="5771" y="1877"/>
                    </a:cubicBezTo>
                    <a:cubicBezTo>
                      <a:pt x="5768" y="1858"/>
                      <a:pt x="5765" y="1839"/>
                      <a:pt x="5761" y="1819"/>
                    </a:cubicBezTo>
                    <a:lnTo>
                      <a:pt x="5758" y="1800"/>
                    </a:lnTo>
                    <a:cubicBezTo>
                      <a:pt x="5757" y="1793"/>
                      <a:pt x="5755" y="1787"/>
                      <a:pt x="5754" y="1781"/>
                    </a:cubicBezTo>
                    <a:lnTo>
                      <a:pt x="5746" y="1744"/>
                    </a:lnTo>
                    <a:cubicBezTo>
                      <a:pt x="5744" y="1736"/>
                      <a:pt x="5742" y="1728"/>
                      <a:pt x="5740" y="1720"/>
                    </a:cubicBezTo>
                    <a:cubicBezTo>
                      <a:pt x="5739" y="1716"/>
                      <a:pt x="5738" y="1711"/>
                      <a:pt x="5737" y="1707"/>
                    </a:cubicBezTo>
                    <a:lnTo>
                      <a:pt x="5727" y="1670"/>
                    </a:lnTo>
                    <a:lnTo>
                      <a:pt x="5722" y="1656"/>
                    </a:lnTo>
                    <a:cubicBezTo>
                      <a:pt x="5716" y="1636"/>
                      <a:pt x="5710" y="1614"/>
                      <a:pt x="5703" y="1594"/>
                    </a:cubicBezTo>
                    <a:cubicBezTo>
                      <a:pt x="5689" y="1548"/>
                      <a:pt x="5672" y="1500"/>
                      <a:pt x="5649" y="1443"/>
                    </a:cubicBezTo>
                    <a:lnTo>
                      <a:pt x="5633" y="1405"/>
                    </a:lnTo>
                    <a:cubicBezTo>
                      <a:pt x="5630" y="1397"/>
                      <a:pt x="5627" y="1389"/>
                      <a:pt x="5623" y="1381"/>
                    </a:cubicBezTo>
                    <a:cubicBezTo>
                      <a:pt x="5621" y="1377"/>
                      <a:pt x="5619" y="1372"/>
                      <a:pt x="5617" y="1368"/>
                    </a:cubicBezTo>
                    <a:cubicBezTo>
                      <a:pt x="5610" y="1350"/>
                      <a:pt x="5602" y="1333"/>
                      <a:pt x="5594" y="1316"/>
                    </a:cubicBezTo>
                    <a:cubicBezTo>
                      <a:pt x="5590" y="1308"/>
                      <a:pt x="5587" y="1301"/>
                      <a:pt x="5583" y="1293"/>
                    </a:cubicBezTo>
                    <a:cubicBezTo>
                      <a:pt x="5560" y="1246"/>
                      <a:pt x="5536" y="1196"/>
                      <a:pt x="5508" y="1145"/>
                    </a:cubicBezTo>
                    <a:cubicBezTo>
                      <a:pt x="5499" y="1129"/>
                      <a:pt x="5490" y="1114"/>
                      <a:pt x="5481" y="1098"/>
                    </a:cubicBezTo>
                    <a:cubicBezTo>
                      <a:pt x="5476" y="1089"/>
                      <a:pt x="5471" y="1081"/>
                      <a:pt x="5466" y="1072"/>
                    </a:cubicBezTo>
                    <a:lnTo>
                      <a:pt x="5445" y="1036"/>
                    </a:lnTo>
                    <a:cubicBezTo>
                      <a:pt x="5438" y="1023"/>
                      <a:pt x="5431" y="1011"/>
                      <a:pt x="5423" y="999"/>
                    </a:cubicBezTo>
                    <a:cubicBezTo>
                      <a:pt x="5394" y="952"/>
                      <a:pt x="5363" y="904"/>
                      <a:pt x="5331" y="855"/>
                    </a:cubicBezTo>
                    <a:cubicBezTo>
                      <a:pt x="5267" y="760"/>
                      <a:pt x="5198" y="664"/>
                      <a:pt x="5127" y="571"/>
                    </a:cubicBezTo>
                    <a:cubicBezTo>
                      <a:pt x="4987" y="388"/>
                      <a:pt x="4835" y="208"/>
                      <a:pt x="4666" y="9"/>
                    </a:cubicBezTo>
                    <a:lnTo>
                      <a:pt x="4677" y="0"/>
                    </a:lnTo>
                    <a:cubicBezTo>
                      <a:pt x="4846" y="199"/>
                      <a:pt x="4998" y="379"/>
                      <a:pt x="5138" y="562"/>
                    </a:cubicBezTo>
                    <a:cubicBezTo>
                      <a:pt x="5209" y="656"/>
                      <a:pt x="5278" y="752"/>
                      <a:pt x="5343" y="847"/>
                    </a:cubicBezTo>
                    <a:cubicBezTo>
                      <a:pt x="5375" y="896"/>
                      <a:pt x="5406" y="944"/>
                      <a:pt x="5435" y="992"/>
                    </a:cubicBezTo>
                    <a:cubicBezTo>
                      <a:pt x="5443" y="1004"/>
                      <a:pt x="5450" y="1016"/>
                      <a:pt x="5457" y="1029"/>
                    </a:cubicBezTo>
                    <a:lnTo>
                      <a:pt x="5479" y="1065"/>
                    </a:lnTo>
                    <a:cubicBezTo>
                      <a:pt x="5484" y="1074"/>
                      <a:pt x="5488" y="1082"/>
                      <a:pt x="5493" y="1091"/>
                    </a:cubicBezTo>
                    <a:cubicBezTo>
                      <a:pt x="5502" y="1107"/>
                      <a:pt x="5511" y="1123"/>
                      <a:pt x="5520" y="1139"/>
                    </a:cubicBezTo>
                    <a:cubicBezTo>
                      <a:pt x="5548" y="1189"/>
                      <a:pt x="5573" y="1240"/>
                      <a:pt x="5596" y="1287"/>
                    </a:cubicBezTo>
                    <a:cubicBezTo>
                      <a:pt x="5599" y="1295"/>
                      <a:pt x="5603" y="1302"/>
                      <a:pt x="5606" y="1310"/>
                    </a:cubicBezTo>
                    <a:cubicBezTo>
                      <a:pt x="5614" y="1327"/>
                      <a:pt x="5623" y="1345"/>
                      <a:pt x="5630" y="1362"/>
                    </a:cubicBezTo>
                    <a:cubicBezTo>
                      <a:pt x="5632" y="1367"/>
                      <a:pt x="5634" y="1371"/>
                      <a:pt x="5636" y="1376"/>
                    </a:cubicBezTo>
                    <a:cubicBezTo>
                      <a:pt x="5639" y="1384"/>
                      <a:pt x="5643" y="1392"/>
                      <a:pt x="5646" y="1400"/>
                    </a:cubicBezTo>
                    <a:lnTo>
                      <a:pt x="5662" y="1437"/>
                    </a:lnTo>
                    <a:cubicBezTo>
                      <a:pt x="5685" y="1495"/>
                      <a:pt x="5702" y="1544"/>
                      <a:pt x="5717" y="1590"/>
                    </a:cubicBezTo>
                    <a:cubicBezTo>
                      <a:pt x="5723" y="1610"/>
                      <a:pt x="5730" y="1632"/>
                      <a:pt x="5736" y="1652"/>
                    </a:cubicBezTo>
                    <a:lnTo>
                      <a:pt x="5745" y="1685"/>
                    </a:lnTo>
                    <a:lnTo>
                      <a:pt x="5750" y="1704"/>
                    </a:lnTo>
                    <a:cubicBezTo>
                      <a:pt x="5751" y="1708"/>
                      <a:pt x="5752" y="1712"/>
                      <a:pt x="5753" y="1717"/>
                    </a:cubicBezTo>
                    <a:cubicBezTo>
                      <a:pt x="5756" y="1725"/>
                      <a:pt x="5758" y="1733"/>
                      <a:pt x="5760" y="1741"/>
                    </a:cubicBezTo>
                    <a:lnTo>
                      <a:pt x="5768" y="1778"/>
                    </a:lnTo>
                    <a:cubicBezTo>
                      <a:pt x="5769" y="1784"/>
                      <a:pt x="5770" y="1790"/>
                      <a:pt x="5772" y="1798"/>
                    </a:cubicBezTo>
                    <a:lnTo>
                      <a:pt x="5775" y="1817"/>
                    </a:lnTo>
                    <a:cubicBezTo>
                      <a:pt x="5779" y="1836"/>
                      <a:pt x="5782" y="1856"/>
                      <a:pt x="5785" y="1875"/>
                    </a:cubicBezTo>
                    <a:cubicBezTo>
                      <a:pt x="5786" y="1882"/>
                      <a:pt x="5787" y="1888"/>
                      <a:pt x="5788" y="1894"/>
                    </a:cubicBezTo>
                    <a:cubicBezTo>
                      <a:pt x="5790" y="1903"/>
                      <a:pt x="5791" y="1911"/>
                      <a:pt x="5792" y="1919"/>
                    </a:cubicBezTo>
                    <a:cubicBezTo>
                      <a:pt x="5792" y="1923"/>
                      <a:pt x="5793" y="1928"/>
                      <a:pt x="5794" y="1933"/>
                    </a:cubicBezTo>
                    <a:lnTo>
                      <a:pt x="5794" y="1938"/>
                    </a:lnTo>
                    <a:cubicBezTo>
                      <a:pt x="5796" y="1949"/>
                      <a:pt x="5797" y="1960"/>
                      <a:pt x="5798" y="1972"/>
                    </a:cubicBezTo>
                    <a:lnTo>
                      <a:pt x="5802" y="2010"/>
                    </a:lnTo>
                    <a:lnTo>
                      <a:pt x="5804" y="2048"/>
                    </a:lnTo>
                    <a:cubicBezTo>
                      <a:pt x="5807" y="2107"/>
                      <a:pt x="5808" y="2156"/>
                      <a:pt x="5806" y="2201"/>
                    </a:cubicBezTo>
                    <a:cubicBezTo>
                      <a:pt x="5805" y="2251"/>
                      <a:pt x="5800" y="2301"/>
                      <a:pt x="5793" y="2351"/>
                    </a:cubicBezTo>
                    <a:cubicBezTo>
                      <a:pt x="5787" y="2400"/>
                      <a:pt x="5777" y="2448"/>
                      <a:pt x="5765" y="2496"/>
                    </a:cubicBezTo>
                    <a:cubicBezTo>
                      <a:pt x="5754" y="2543"/>
                      <a:pt x="5739" y="2589"/>
                      <a:pt x="5722" y="2635"/>
                    </a:cubicBezTo>
                    <a:cubicBezTo>
                      <a:pt x="5700" y="2694"/>
                      <a:pt x="5673" y="2751"/>
                      <a:pt x="5642" y="2805"/>
                    </a:cubicBezTo>
                    <a:cubicBezTo>
                      <a:pt x="5626" y="2833"/>
                      <a:pt x="5609" y="2859"/>
                      <a:pt x="5591" y="2885"/>
                    </a:cubicBezTo>
                    <a:cubicBezTo>
                      <a:pt x="5538" y="2960"/>
                      <a:pt x="5476" y="3028"/>
                      <a:pt x="5405" y="3087"/>
                    </a:cubicBezTo>
                    <a:cubicBezTo>
                      <a:pt x="5362" y="3122"/>
                      <a:pt x="5317" y="3154"/>
                      <a:pt x="5269" y="3181"/>
                    </a:cubicBezTo>
                    <a:cubicBezTo>
                      <a:pt x="5238" y="3199"/>
                      <a:pt x="5205" y="3216"/>
                      <a:pt x="5172" y="3230"/>
                    </a:cubicBezTo>
                    <a:cubicBezTo>
                      <a:pt x="5087" y="3268"/>
                      <a:pt x="4998" y="3293"/>
                      <a:pt x="4906" y="3307"/>
                    </a:cubicBezTo>
                    <a:cubicBezTo>
                      <a:pt x="4859" y="3314"/>
                      <a:pt x="4812" y="3318"/>
                      <a:pt x="4764" y="3319"/>
                    </a:cubicBezTo>
                    <a:cubicBezTo>
                      <a:pt x="4756" y="3320"/>
                      <a:pt x="4747" y="3320"/>
                      <a:pt x="4738" y="3320"/>
                    </a:cubicBezTo>
                    <a:lnTo>
                      <a:pt x="4707" y="3320"/>
                    </a:lnTo>
                    <a:lnTo>
                      <a:pt x="4692" y="3320"/>
                    </a:lnTo>
                    <a:lnTo>
                      <a:pt x="4656" y="3318"/>
                    </a:lnTo>
                    <a:cubicBezTo>
                      <a:pt x="4648" y="3318"/>
                      <a:pt x="4641" y="3317"/>
                      <a:pt x="4633" y="3316"/>
                    </a:cubicBezTo>
                    <a:lnTo>
                      <a:pt x="4619" y="3315"/>
                    </a:lnTo>
                    <a:cubicBezTo>
                      <a:pt x="4570" y="3311"/>
                      <a:pt x="4521" y="3304"/>
                      <a:pt x="4473" y="3294"/>
                    </a:cubicBezTo>
                    <a:cubicBezTo>
                      <a:pt x="4423" y="3284"/>
                      <a:pt x="4374" y="3272"/>
                      <a:pt x="4326" y="3257"/>
                    </a:cubicBezTo>
                    <a:lnTo>
                      <a:pt x="4308" y="3252"/>
                    </a:lnTo>
                    <a:lnTo>
                      <a:pt x="4253" y="3233"/>
                    </a:lnTo>
                    <a:cubicBezTo>
                      <a:pt x="4245" y="3230"/>
                      <a:pt x="4237" y="3227"/>
                      <a:pt x="4229" y="3224"/>
                    </a:cubicBezTo>
                    <a:cubicBezTo>
                      <a:pt x="4213" y="3219"/>
                      <a:pt x="4196" y="3213"/>
                      <a:pt x="4180" y="3206"/>
                    </a:cubicBezTo>
                    <a:lnTo>
                      <a:pt x="4167" y="3200"/>
                    </a:lnTo>
                    <a:cubicBezTo>
                      <a:pt x="4159" y="3197"/>
                      <a:pt x="4152" y="3194"/>
                      <a:pt x="4144" y="3191"/>
                    </a:cubicBezTo>
                    <a:lnTo>
                      <a:pt x="4108" y="3175"/>
                    </a:lnTo>
                    <a:cubicBezTo>
                      <a:pt x="4100" y="3171"/>
                      <a:pt x="4089" y="3166"/>
                      <a:pt x="4079" y="3161"/>
                    </a:cubicBezTo>
                    <a:lnTo>
                      <a:pt x="4043" y="3144"/>
                    </a:lnTo>
                    <a:cubicBezTo>
                      <a:pt x="4039" y="3142"/>
                      <a:pt x="4034" y="3139"/>
                      <a:pt x="4029" y="3137"/>
                    </a:cubicBezTo>
                    <a:lnTo>
                      <a:pt x="4032" y="3131"/>
                    </a:lnTo>
                    <a:lnTo>
                      <a:pt x="4029" y="3137"/>
                    </a:lnTo>
                    <a:lnTo>
                      <a:pt x="3946" y="3098"/>
                    </a:lnTo>
                    <a:lnTo>
                      <a:pt x="3906" y="3079"/>
                    </a:lnTo>
                    <a:lnTo>
                      <a:pt x="3867" y="3060"/>
                    </a:lnTo>
                    <a:cubicBezTo>
                      <a:pt x="3810" y="3032"/>
                      <a:pt x="3755" y="3003"/>
                      <a:pt x="3708" y="2978"/>
                    </a:cubicBezTo>
                    <a:cubicBezTo>
                      <a:pt x="3617" y="2930"/>
                      <a:pt x="3527" y="2882"/>
                      <a:pt x="3432" y="2830"/>
                    </a:cubicBezTo>
                    <a:lnTo>
                      <a:pt x="3382" y="2804"/>
                    </a:lnTo>
                    <a:cubicBezTo>
                      <a:pt x="3155" y="2681"/>
                      <a:pt x="2931" y="2562"/>
                      <a:pt x="2693" y="2455"/>
                    </a:cubicBezTo>
                    <a:cubicBezTo>
                      <a:pt x="2563" y="2396"/>
                      <a:pt x="2440" y="2346"/>
                      <a:pt x="2317" y="2304"/>
                    </a:cubicBezTo>
                    <a:lnTo>
                      <a:pt x="2300" y="2298"/>
                    </a:lnTo>
                    <a:cubicBezTo>
                      <a:pt x="2289" y="2294"/>
                      <a:pt x="2279" y="2291"/>
                      <a:pt x="2268" y="2287"/>
                    </a:cubicBezTo>
                    <a:lnTo>
                      <a:pt x="2218" y="2271"/>
                    </a:lnTo>
                    <a:cubicBezTo>
                      <a:pt x="2195" y="2263"/>
                      <a:pt x="2170" y="2256"/>
                      <a:pt x="2146" y="2249"/>
                    </a:cubicBezTo>
                    <a:lnTo>
                      <a:pt x="2118" y="2241"/>
                    </a:lnTo>
                    <a:cubicBezTo>
                      <a:pt x="2106" y="2237"/>
                      <a:pt x="2094" y="2234"/>
                      <a:pt x="2082" y="2231"/>
                    </a:cubicBezTo>
                    <a:lnTo>
                      <a:pt x="2067" y="2227"/>
                    </a:lnTo>
                    <a:lnTo>
                      <a:pt x="2015" y="2214"/>
                    </a:lnTo>
                    <a:lnTo>
                      <a:pt x="1953" y="2200"/>
                    </a:lnTo>
                    <a:cubicBezTo>
                      <a:pt x="1939" y="2197"/>
                      <a:pt x="1924" y="2194"/>
                      <a:pt x="1910" y="2191"/>
                    </a:cubicBezTo>
                    <a:lnTo>
                      <a:pt x="1891" y="2188"/>
                    </a:lnTo>
                    <a:cubicBezTo>
                      <a:pt x="1862" y="2182"/>
                      <a:pt x="1832" y="2176"/>
                      <a:pt x="1803" y="2172"/>
                    </a:cubicBezTo>
                    <a:lnTo>
                      <a:pt x="1787" y="2170"/>
                    </a:lnTo>
                    <a:cubicBezTo>
                      <a:pt x="1774" y="2168"/>
                      <a:pt x="1761" y="2166"/>
                      <a:pt x="1748" y="2164"/>
                    </a:cubicBezTo>
                    <a:lnTo>
                      <a:pt x="1666" y="2155"/>
                    </a:lnTo>
                    <a:cubicBezTo>
                      <a:pt x="1660" y="2154"/>
                      <a:pt x="1653" y="2154"/>
                      <a:pt x="1647" y="2153"/>
                    </a:cubicBezTo>
                    <a:lnTo>
                      <a:pt x="1638" y="2152"/>
                    </a:lnTo>
                    <a:lnTo>
                      <a:pt x="1577" y="2148"/>
                    </a:lnTo>
                    <a:cubicBezTo>
                      <a:pt x="1574" y="2148"/>
                      <a:pt x="1571" y="2148"/>
                      <a:pt x="1568" y="2148"/>
                    </a:cubicBezTo>
                    <a:lnTo>
                      <a:pt x="1521" y="2146"/>
                    </a:lnTo>
                    <a:cubicBezTo>
                      <a:pt x="1504" y="2145"/>
                      <a:pt x="1486" y="2146"/>
                      <a:pt x="1468" y="2146"/>
                    </a:cubicBezTo>
                    <a:lnTo>
                      <a:pt x="1459" y="2146"/>
                    </a:lnTo>
                    <a:cubicBezTo>
                      <a:pt x="1294" y="2150"/>
                      <a:pt x="1130" y="2182"/>
                      <a:pt x="975" y="2241"/>
                    </a:cubicBezTo>
                    <a:cubicBezTo>
                      <a:pt x="902" y="2269"/>
                      <a:pt x="832" y="2303"/>
                      <a:pt x="765" y="2342"/>
                    </a:cubicBezTo>
                    <a:cubicBezTo>
                      <a:pt x="540" y="2471"/>
                      <a:pt x="354" y="2658"/>
                      <a:pt x="224" y="2882"/>
                    </a:cubicBezTo>
                    <a:cubicBezTo>
                      <a:pt x="145" y="3020"/>
                      <a:pt x="88" y="3170"/>
                      <a:pt x="56" y="3325"/>
                    </a:cubicBezTo>
                    <a:cubicBezTo>
                      <a:pt x="53" y="3340"/>
                      <a:pt x="50" y="3355"/>
                      <a:pt x="48" y="3370"/>
                    </a:cubicBezTo>
                    <a:lnTo>
                      <a:pt x="43" y="3401"/>
                    </a:lnTo>
                    <a:lnTo>
                      <a:pt x="41" y="3415"/>
                    </a:lnTo>
                    <a:cubicBezTo>
                      <a:pt x="39" y="3424"/>
                      <a:pt x="38" y="3433"/>
                      <a:pt x="37" y="3442"/>
                    </a:cubicBezTo>
                    <a:lnTo>
                      <a:pt x="30" y="3496"/>
                    </a:lnTo>
                    <a:cubicBezTo>
                      <a:pt x="29" y="3508"/>
                      <a:pt x="28" y="3521"/>
                      <a:pt x="26" y="3533"/>
                    </a:cubicBezTo>
                    <a:lnTo>
                      <a:pt x="25" y="3550"/>
                    </a:lnTo>
                    <a:cubicBezTo>
                      <a:pt x="18" y="3628"/>
                      <a:pt x="15" y="3699"/>
                      <a:pt x="15" y="3768"/>
                    </a:cubicBezTo>
                    <a:cubicBezTo>
                      <a:pt x="15" y="3770"/>
                      <a:pt x="15" y="3773"/>
                      <a:pt x="15" y="3775"/>
                    </a:cubicBezTo>
                    <a:cubicBezTo>
                      <a:pt x="15" y="4064"/>
                      <a:pt x="64" y="4350"/>
                      <a:pt x="161" y="4622"/>
                    </a:cubicBezTo>
                    <a:cubicBezTo>
                      <a:pt x="214" y="4770"/>
                      <a:pt x="279" y="4912"/>
                      <a:pt x="358" y="5047"/>
                    </a:cubicBezTo>
                    <a:cubicBezTo>
                      <a:pt x="424" y="5163"/>
                      <a:pt x="500" y="5273"/>
                      <a:pt x="583" y="5376"/>
                    </a:cubicBezTo>
                    <a:cubicBezTo>
                      <a:pt x="624" y="5427"/>
                      <a:pt x="671" y="5481"/>
                      <a:pt x="726" y="5539"/>
                    </a:cubicBezTo>
                    <a:lnTo>
                      <a:pt x="782" y="5596"/>
                    </a:lnTo>
                    <a:lnTo>
                      <a:pt x="799" y="5614"/>
                    </a:lnTo>
                    <a:cubicBezTo>
                      <a:pt x="818" y="5633"/>
                      <a:pt x="838" y="5651"/>
                      <a:pt x="856" y="5669"/>
                    </a:cubicBezTo>
                    <a:lnTo>
                      <a:pt x="870" y="5683"/>
                    </a:lnTo>
                    <a:cubicBezTo>
                      <a:pt x="971" y="5780"/>
                      <a:pt x="1071" y="5869"/>
                      <a:pt x="1155" y="5944"/>
                    </a:cubicBezTo>
                    <a:cubicBezTo>
                      <a:pt x="1188" y="5973"/>
                      <a:pt x="1221" y="6002"/>
                      <a:pt x="1253" y="6031"/>
                    </a:cubicBezTo>
                    <a:cubicBezTo>
                      <a:pt x="1315" y="6086"/>
                      <a:pt x="1374" y="6138"/>
                      <a:pt x="1432" y="6190"/>
                    </a:cubicBezTo>
                    <a:lnTo>
                      <a:pt x="1513" y="6263"/>
                    </a:lnTo>
                    <a:lnTo>
                      <a:pt x="1555" y="6297"/>
                    </a:lnTo>
                    <a:lnTo>
                      <a:pt x="1593" y="6327"/>
                    </a:lnTo>
                    <a:lnTo>
                      <a:pt x="1641" y="6365"/>
                    </a:lnTo>
                    <a:cubicBezTo>
                      <a:pt x="1675" y="6391"/>
                      <a:pt x="1706" y="6416"/>
                      <a:pt x="1737" y="6441"/>
                    </a:cubicBezTo>
                    <a:cubicBezTo>
                      <a:pt x="1762" y="6461"/>
                      <a:pt x="1783" y="6478"/>
                      <a:pt x="1803" y="6495"/>
                    </a:cubicBezTo>
                    <a:lnTo>
                      <a:pt x="1850" y="6535"/>
                    </a:lnTo>
                    <a:cubicBezTo>
                      <a:pt x="1853" y="6538"/>
                      <a:pt x="1856" y="6540"/>
                      <a:pt x="1859" y="6543"/>
                    </a:cubicBezTo>
                    <a:lnTo>
                      <a:pt x="1864" y="6547"/>
                    </a:lnTo>
                    <a:cubicBezTo>
                      <a:pt x="1899" y="6579"/>
                      <a:pt x="1932" y="6613"/>
                      <a:pt x="1963" y="6648"/>
                    </a:cubicBezTo>
                    <a:cubicBezTo>
                      <a:pt x="2008" y="6700"/>
                      <a:pt x="2047" y="6755"/>
                      <a:pt x="2081" y="6814"/>
                    </a:cubicBezTo>
                    <a:cubicBezTo>
                      <a:pt x="2094" y="6836"/>
                      <a:pt x="2106" y="6858"/>
                      <a:pt x="2117" y="6881"/>
                    </a:cubicBezTo>
                    <a:cubicBezTo>
                      <a:pt x="2137" y="6922"/>
                      <a:pt x="2154" y="6965"/>
                      <a:pt x="2168" y="7009"/>
                    </a:cubicBezTo>
                    <a:lnTo>
                      <a:pt x="2178" y="7041"/>
                    </a:lnTo>
                    <a:lnTo>
                      <a:pt x="2187" y="7075"/>
                    </a:lnTo>
                    <a:cubicBezTo>
                      <a:pt x="2193" y="7099"/>
                      <a:pt x="2198" y="7120"/>
                      <a:pt x="2202" y="7143"/>
                    </a:cubicBezTo>
                    <a:cubicBezTo>
                      <a:pt x="2213" y="7204"/>
                      <a:pt x="2219" y="7266"/>
                      <a:pt x="2219" y="7329"/>
                    </a:cubicBezTo>
                    <a:cubicBezTo>
                      <a:pt x="2219" y="7359"/>
                      <a:pt x="2217" y="7389"/>
                      <a:pt x="2215" y="7419"/>
                    </a:cubicBezTo>
                    <a:cubicBezTo>
                      <a:pt x="2206" y="7517"/>
                      <a:pt x="2186" y="7613"/>
                      <a:pt x="2156" y="7706"/>
                    </a:cubicBezTo>
                    <a:cubicBezTo>
                      <a:pt x="2124" y="7806"/>
                      <a:pt x="2084" y="7903"/>
                      <a:pt x="2036" y="7996"/>
                    </a:cubicBezTo>
                    <a:cubicBezTo>
                      <a:pt x="1945" y="8175"/>
                      <a:pt x="1824" y="8360"/>
                      <a:pt x="1665" y="8560"/>
                    </a:cubicBezTo>
                    <a:cubicBezTo>
                      <a:pt x="1537" y="8723"/>
                      <a:pt x="1387" y="8893"/>
                      <a:pt x="1195" y="9096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5" name="Google Shape;1115;p43"/>
            <p:cNvGrpSpPr/>
            <p:nvPr/>
          </p:nvGrpSpPr>
          <p:grpSpPr>
            <a:xfrm>
              <a:off x="309050" y="2275269"/>
              <a:ext cx="114127" cy="349211"/>
              <a:chOff x="6600894" y="2870280"/>
              <a:chExt cx="66960" cy="204840"/>
            </a:xfrm>
          </p:grpSpPr>
          <p:sp>
            <p:nvSpPr>
              <p:cNvPr id="1116" name="Google Shape;1116;p43"/>
              <p:cNvSpPr/>
              <p:nvPr/>
            </p:nvSpPr>
            <p:spPr>
              <a:xfrm>
                <a:off x="6601614" y="2899800"/>
                <a:ext cx="12240" cy="175320"/>
              </a:xfrm>
              <a:custGeom>
                <a:avLst/>
                <a:gdLst/>
                <a:ahLst/>
                <a:cxnLst/>
                <a:rect l="l" t="t" r="r" b="b"/>
                <a:pathLst>
                  <a:path w="34" h="487" extrusionOk="0">
                    <a:moveTo>
                      <a:pt x="17" y="487"/>
                    </a:moveTo>
                    <a:lnTo>
                      <a:pt x="17" y="487"/>
                    </a:lnTo>
                    <a:lnTo>
                      <a:pt x="17" y="487"/>
                    </a:lnTo>
                    <a:cubicBezTo>
                      <a:pt x="14" y="487"/>
                      <a:pt x="11" y="486"/>
                      <a:pt x="8" y="484"/>
                    </a:cubicBezTo>
                    <a:cubicBezTo>
                      <a:pt x="6" y="483"/>
                      <a:pt x="4" y="481"/>
                      <a:pt x="2" y="478"/>
                    </a:cubicBezTo>
                    <a:cubicBezTo>
                      <a:pt x="1" y="475"/>
                      <a:pt x="0" y="472"/>
                      <a:pt x="0" y="469"/>
                    </a:cubicBezTo>
                    <a:lnTo>
                      <a:pt x="0" y="469"/>
                    </a:lnTo>
                    <a:lnTo>
                      <a:pt x="0" y="17"/>
                    </a:lnTo>
                    <a:lnTo>
                      <a:pt x="0" y="17"/>
                    </a:lnTo>
                    <a:cubicBezTo>
                      <a:pt x="0" y="14"/>
                      <a:pt x="1" y="12"/>
                      <a:pt x="2" y="9"/>
                    </a:cubicBezTo>
                    <a:cubicBezTo>
                      <a:pt x="4" y="7"/>
                      <a:pt x="6" y="5"/>
                      <a:pt x="8" y="3"/>
                    </a:cubicBezTo>
                    <a:cubicBezTo>
                      <a:pt x="11" y="2"/>
                      <a:pt x="14" y="0"/>
                      <a:pt x="17" y="0"/>
                    </a:cubicBezTo>
                    <a:cubicBezTo>
                      <a:pt x="20" y="0"/>
                      <a:pt x="23" y="2"/>
                      <a:pt x="25" y="3"/>
                    </a:cubicBezTo>
                    <a:cubicBezTo>
                      <a:pt x="28" y="5"/>
                      <a:pt x="31" y="7"/>
                      <a:pt x="32" y="9"/>
                    </a:cubicBezTo>
                    <a:cubicBezTo>
                      <a:pt x="34" y="12"/>
                      <a:pt x="34" y="14"/>
                      <a:pt x="34" y="17"/>
                    </a:cubicBezTo>
                    <a:lnTo>
                      <a:pt x="34" y="17"/>
                    </a:lnTo>
                    <a:lnTo>
                      <a:pt x="34" y="469"/>
                    </a:lnTo>
                    <a:lnTo>
                      <a:pt x="34" y="469"/>
                    </a:lnTo>
                    <a:lnTo>
                      <a:pt x="34" y="469"/>
                    </a:lnTo>
                    <a:cubicBezTo>
                      <a:pt x="34" y="472"/>
                      <a:pt x="34" y="475"/>
                      <a:pt x="32" y="478"/>
                    </a:cubicBezTo>
                    <a:cubicBezTo>
                      <a:pt x="31" y="481"/>
                      <a:pt x="28" y="483"/>
                      <a:pt x="25" y="484"/>
                    </a:cubicBezTo>
                    <a:cubicBezTo>
                      <a:pt x="23" y="486"/>
                      <a:pt x="20" y="487"/>
                      <a:pt x="17" y="48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43"/>
              <p:cNvSpPr/>
              <p:nvPr/>
            </p:nvSpPr>
            <p:spPr>
              <a:xfrm>
                <a:off x="6600894" y="2870280"/>
                <a:ext cx="66960" cy="71640"/>
              </a:xfrm>
              <a:custGeom>
                <a:avLst/>
                <a:gdLst/>
                <a:ahLst/>
                <a:cxnLst/>
                <a:rect l="l" t="t" r="r" b="b"/>
                <a:pathLst>
                  <a:path w="186" h="199" extrusionOk="0">
                    <a:moveTo>
                      <a:pt x="186" y="99"/>
                    </a:moveTo>
                    <a:cubicBezTo>
                      <a:pt x="186" y="117"/>
                      <a:pt x="181" y="134"/>
                      <a:pt x="173" y="149"/>
                    </a:cubicBezTo>
                    <a:cubicBezTo>
                      <a:pt x="165" y="164"/>
                      <a:pt x="153" y="177"/>
                      <a:pt x="139" y="185"/>
                    </a:cubicBezTo>
                    <a:cubicBezTo>
                      <a:pt x="125" y="194"/>
                      <a:pt x="110" y="199"/>
                      <a:pt x="93" y="199"/>
                    </a:cubicBezTo>
                    <a:cubicBezTo>
                      <a:pt x="77" y="199"/>
                      <a:pt x="60" y="194"/>
                      <a:pt x="46" y="185"/>
                    </a:cubicBezTo>
                    <a:cubicBezTo>
                      <a:pt x="32" y="177"/>
                      <a:pt x="20" y="164"/>
                      <a:pt x="12" y="149"/>
                    </a:cubicBezTo>
                    <a:cubicBezTo>
                      <a:pt x="4" y="134"/>
                      <a:pt x="0" y="117"/>
                      <a:pt x="0" y="99"/>
                    </a:cubicBezTo>
                    <a:cubicBezTo>
                      <a:pt x="0" y="82"/>
                      <a:pt x="4" y="65"/>
                      <a:pt x="12" y="50"/>
                    </a:cubicBezTo>
                    <a:cubicBezTo>
                      <a:pt x="20" y="35"/>
                      <a:pt x="32" y="22"/>
                      <a:pt x="46" y="13"/>
                    </a:cubicBezTo>
                    <a:cubicBezTo>
                      <a:pt x="60" y="5"/>
                      <a:pt x="76" y="0"/>
                      <a:pt x="93" y="0"/>
                    </a:cubicBezTo>
                    <a:cubicBezTo>
                      <a:pt x="109" y="0"/>
                      <a:pt x="125" y="5"/>
                      <a:pt x="139" y="13"/>
                    </a:cubicBezTo>
                    <a:cubicBezTo>
                      <a:pt x="153" y="22"/>
                      <a:pt x="165" y="35"/>
                      <a:pt x="173" y="50"/>
                    </a:cubicBezTo>
                    <a:cubicBezTo>
                      <a:pt x="181" y="65"/>
                      <a:pt x="186" y="82"/>
                      <a:pt x="186" y="9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26625" rIns="90000" bIns="266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8" name="Google Shape;1118;p43"/>
            <p:cNvGrpSpPr/>
            <p:nvPr/>
          </p:nvGrpSpPr>
          <p:grpSpPr>
            <a:xfrm>
              <a:off x="2504997" y="1462515"/>
              <a:ext cx="485916" cy="328635"/>
              <a:chOff x="5856840" y="1756800"/>
              <a:chExt cx="269280" cy="182160"/>
            </a:xfrm>
          </p:grpSpPr>
          <p:sp>
            <p:nvSpPr>
              <p:cNvPr id="1119" name="Google Shape;1119;p43"/>
              <p:cNvSpPr/>
              <p:nvPr/>
            </p:nvSpPr>
            <p:spPr>
              <a:xfrm>
                <a:off x="5897520" y="1756800"/>
                <a:ext cx="225720" cy="15804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39" extrusionOk="0">
                    <a:moveTo>
                      <a:pt x="612" y="439"/>
                    </a:moveTo>
                    <a:lnTo>
                      <a:pt x="612" y="439"/>
                    </a:lnTo>
                    <a:lnTo>
                      <a:pt x="612" y="439"/>
                    </a:lnTo>
                    <a:cubicBezTo>
                      <a:pt x="609" y="439"/>
                      <a:pt x="607" y="438"/>
                      <a:pt x="604" y="437"/>
                    </a:cubicBezTo>
                    <a:cubicBezTo>
                      <a:pt x="602" y="436"/>
                      <a:pt x="600" y="434"/>
                      <a:pt x="599" y="432"/>
                    </a:cubicBezTo>
                    <a:cubicBezTo>
                      <a:pt x="598" y="429"/>
                      <a:pt x="597" y="427"/>
                      <a:pt x="597" y="424"/>
                    </a:cubicBezTo>
                    <a:lnTo>
                      <a:pt x="597" y="30"/>
                    </a:lnTo>
                    <a:lnTo>
                      <a:pt x="30" y="30"/>
                    </a:lnTo>
                    <a:lnTo>
                      <a:pt x="30" y="424"/>
                    </a:lnTo>
                    <a:lnTo>
                      <a:pt x="30" y="424"/>
                    </a:lnTo>
                    <a:cubicBezTo>
                      <a:pt x="30" y="427"/>
                      <a:pt x="29" y="429"/>
                      <a:pt x="28" y="432"/>
                    </a:cubicBezTo>
                    <a:cubicBezTo>
                      <a:pt x="27" y="434"/>
                      <a:pt x="25" y="436"/>
                      <a:pt x="22" y="437"/>
                    </a:cubicBezTo>
                    <a:cubicBezTo>
                      <a:pt x="20" y="438"/>
                      <a:pt x="18" y="439"/>
                      <a:pt x="15" y="439"/>
                    </a:cubicBezTo>
                    <a:cubicBezTo>
                      <a:pt x="12" y="439"/>
                      <a:pt x="10" y="438"/>
                      <a:pt x="7" y="437"/>
                    </a:cubicBezTo>
                    <a:cubicBezTo>
                      <a:pt x="5" y="436"/>
                      <a:pt x="3" y="434"/>
                      <a:pt x="2" y="432"/>
                    </a:cubicBezTo>
                    <a:cubicBezTo>
                      <a:pt x="1" y="429"/>
                      <a:pt x="0" y="427"/>
                      <a:pt x="0" y="424"/>
                    </a:cubicBezTo>
                    <a:lnTo>
                      <a:pt x="0" y="0"/>
                    </a:lnTo>
                    <a:lnTo>
                      <a:pt x="627" y="0"/>
                    </a:lnTo>
                    <a:lnTo>
                      <a:pt x="627" y="424"/>
                    </a:lnTo>
                    <a:lnTo>
                      <a:pt x="627" y="424"/>
                    </a:lnTo>
                    <a:lnTo>
                      <a:pt x="627" y="424"/>
                    </a:lnTo>
                    <a:cubicBezTo>
                      <a:pt x="627" y="427"/>
                      <a:pt x="626" y="429"/>
                      <a:pt x="625" y="432"/>
                    </a:cubicBezTo>
                    <a:cubicBezTo>
                      <a:pt x="624" y="434"/>
                      <a:pt x="623" y="436"/>
                      <a:pt x="620" y="437"/>
                    </a:cubicBezTo>
                    <a:cubicBezTo>
                      <a:pt x="618" y="438"/>
                      <a:pt x="615" y="439"/>
                      <a:pt x="612" y="4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43"/>
              <p:cNvSpPr/>
              <p:nvPr/>
            </p:nvSpPr>
            <p:spPr>
              <a:xfrm>
                <a:off x="58568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43"/>
              <p:cNvSpPr/>
              <p:nvPr/>
            </p:nvSpPr>
            <p:spPr>
              <a:xfrm>
                <a:off x="607104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6" y="135"/>
                      <a:pt x="127" y="146"/>
                      <a:pt x="115" y="153"/>
                    </a:cubicBezTo>
                    <a:cubicBezTo>
                      <a:pt x="103" y="160"/>
                      <a:pt x="91" y="164"/>
                      <a:pt x="77" y="164"/>
                    </a:cubicBezTo>
                    <a:cubicBezTo>
                      <a:pt x="64" y="164"/>
                      <a:pt x="51" y="160"/>
                      <a:pt x="39" y="153"/>
                    </a:cubicBezTo>
                    <a:cubicBezTo>
                      <a:pt x="28" y="146"/>
                      <a:pt x="17" y="135"/>
                      <a:pt x="10" y="123"/>
                    </a:cubicBezTo>
                    <a:cubicBezTo>
                      <a:pt x="4" y="111"/>
                      <a:pt x="0" y="96"/>
                      <a:pt x="0" y="82"/>
                    </a:cubicBezTo>
                    <a:cubicBezTo>
                      <a:pt x="0" y="68"/>
                      <a:pt x="4" y="54"/>
                      <a:pt x="10" y="41"/>
                    </a:cubicBezTo>
                    <a:cubicBezTo>
                      <a:pt x="17" y="29"/>
                      <a:pt x="28" y="18"/>
                      <a:pt x="39" y="11"/>
                    </a:cubicBezTo>
                    <a:cubicBezTo>
                      <a:pt x="51" y="4"/>
                      <a:pt x="63" y="0"/>
                      <a:pt x="77" y="0"/>
                    </a:cubicBezTo>
                    <a:cubicBezTo>
                      <a:pt x="90" y="0"/>
                      <a:pt x="103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50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43"/>
              <p:cNvSpPr/>
              <p:nvPr/>
            </p:nvSpPr>
            <p:spPr>
              <a:xfrm>
                <a:off x="5964120" y="1879920"/>
                <a:ext cx="55080" cy="5904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82"/>
                    </a:moveTo>
                    <a:cubicBezTo>
                      <a:pt x="153" y="96"/>
                      <a:pt x="150" y="111"/>
                      <a:pt x="143" y="123"/>
                    </a:cubicBezTo>
                    <a:cubicBezTo>
                      <a:pt x="137" y="135"/>
                      <a:pt x="127" y="146"/>
                      <a:pt x="115" y="153"/>
                    </a:cubicBezTo>
                    <a:cubicBezTo>
                      <a:pt x="104" y="160"/>
                      <a:pt x="90" y="164"/>
                      <a:pt x="76" y="164"/>
                    </a:cubicBezTo>
                    <a:cubicBezTo>
                      <a:pt x="63" y="164"/>
                      <a:pt x="50" y="160"/>
                      <a:pt x="38" y="153"/>
                    </a:cubicBezTo>
                    <a:cubicBezTo>
                      <a:pt x="26" y="146"/>
                      <a:pt x="17" y="135"/>
                      <a:pt x="10" y="123"/>
                    </a:cubicBezTo>
                    <a:cubicBezTo>
                      <a:pt x="3" y="111"/>
                      <a:pt x="0" y="96"/>
                      <a:pt x="0" y="82"/>
                    </a:cubicBezTo>
                    <a:cubicBezTo>
                      <a:pt x="0" y="68"/>
                      <a:pt x="3" y="54"/>
                      <a:pt x="10" y="41"/>
                    </a:cubicBezTo>
                    <a:cubicBezTo>
                      <a:pt x="17" y="29"/>
                      <a:pt x="26" y="18"/>
                      <a:pt x="38" y="11"/>
                    </a:cubicBezTo>
                    <a:cubicBezTo>
                      <a:pt x="50" y="4"/>
                      <a:pt x="63" y="0"/>
                      <a:pt x="76" y="0"/>
                    </a:cubicBezTo>
                    <a:cubicBezTo>
                      <a:pt x="90" y="0"/>
                      <a:pt x="104" y="4"/>
                      <a:pt x="115" y="11"/>
                    </a:cubicBezTo>
                    <a:cubicBezTo>
                      <a:pt x="127" y="18"/>
                      <a:pt x="136" y="29"/>
                      <a:pt x="143" y="41"/>
                    </a:cubicBezTo>
                    <a:cubicBezTo>
                      <a:pt x="149" y="54"/>
                      <a:pt x="153" y="68"/>
                      <a:pt x="153" y="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4025" rIns="90000" bIns="14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43"/>
              <p:cNvSpPr/>
              <p:nvPr/>
            </p:nvSpPr>
            <p:spPr>
              <a:xfrm>
                <a:off x="6005160" y="1758960"/>
                <a:ext cx="10440" cy="150480"/>
              </a:xfrm>
              <a:custGeom>
                <a:avLst/>
                <a:gdLst/>
                <a:ahLst/>
                <a:cxnLst/>
                <a:rect l="l" t="t" r="r" b="b"/>
                <a:pathLst>
                  <a:path w="29" h="418" extrusionOk="0">
                    <a:moveTo>
                      <a:pt x="0" y="0"/>
                    </a:moveTo>
                    <a:lnTo>
                      <a:pt x="29" y="0"/>
                    </a:lnTo>
                    <a:lnTo>
                      <a:pt x="29" y="418"/>
                    </a:lnTo>
                    <a:lnTo>
                      <a:pt x="0" y="4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43"/>
              <p:cNvSpPr/>
              <p:nvPr/>
            </p:nvSpPr>
            <p:spPr>
              <a:xfrm>
                <a:off x="5897520" y="1789200"/>
                <a:ext cx="225720" cy="1080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30" extrusionOk="0">
                    <a:moveTo>
                      <a:pt x="612" y="30"/>
                    </a:moveTo>
                    <a:lnTo>
                      <a:pt x="15" y="30"/>
                    </a:lnTo>
                    <a:lnTo>
                      <a:pt x="15" y="30"/>
                    </a:lnTo>
                    <a:lnTo>
                      <a:pt x="15" y="30"/>
                    </a:lnTo>
                    <a:cubicBezTo>
                      <a:pt x="12" y="30"/>
                      <a:pt x="10" y="29"/>
                      <a:pt x="7" y="28"/>
                    </a:cubicBezTo>
                    <a:cubicBezTo>
                      <a:pt x="5" y="26"/>
                      <a:pt x="3" y="24"/>
                      <a:pt x="2" y="22"/>
                    </a:cubicBezTo>
                    <a:cubicBezTo>
                      <a:pt x="1" y="19"/>
                      <a:pt x="0" y="17"/>
                      <a:pt x="0" y="15"/>
                    </a:cubicBezTo>
                    <a:cubicBezTo>
                      <a:pt x="0" y="12"/>
                      <a:pt x="1" y="9"/>
                      <a:pt x="2" y="7"/>
                    </a:cubicBezTo>
                    <a:cubicBezTo>
                      <a:pt x="3" y="4"/>
                      <a:pt x="5" y="3"/>
                      <a:pt x="7" y="2"/>
                    </a:cubicBezTo>
                    <a:cubicBezTo>
                      <a:pt x="10" y="1"/>
                      <a:pt x="12" y="0"/>
                      <a:pt x="15" y="0"/>
                    </a:cubicBezTo>
                    <a:lnTo>
                      <a:pt x="15" y="0"/>
                    </a:lnTo>
                    <a:lnTo>
                      <a:pt x="612" y="0"/>
                    </a:lnTo>
                    <a:lnTo>
                      <a:pt x="612" y="0"/>
                    </a:lnTo>
                    <a:cubicBezTo>
                      <a:pt x="615" y="0"/>
                      <a:pt x="617" y="1"/>
                      <a:pt x="619" y="2"/>
                    </a:cubicBezTo>
                    <a:cubicBezTo>
                      <a:pt x="622" y="3"/>
                      <a:pt x="624" y="4"/>
                      <a:pt x="625" y="7"/>
                    </a:cubicBezTo>
                    <a:cubicBezTo>
                      <a:pt x="626" y="9"/>
                      <a:pt x="627" y="12"/>
                      <a:pt x="627" y="15"/>
                    </a:cubicBezTo>
                    <a:cubicBezTo>
                      <a:pt x="627" y="17"/>
                      <a:pt x="626" y="19"/>
                      <a:pt x="625" y="22"/>
                    </a:cubicBezTo>
                    <a:cubicBezTo>
                      <a:pt x="624" y="24"/>
                      <a:pt x="622" y="26"/>
                      <a:pt x="619" y="28"/>
                    </a:cubicBezTo>
                    <a:cubicBezTo>
                      <a:pt x="617" y="29"/>
                      <a:pt x="615" y="30"/>
                      <a:pt x="612" y="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5" name="Google Shape;1125;p43"/>
            <p:cNvGrpSpPr/>
            <p:nvPr/>
          </p:nvGrpSpPr>
          <p:grpSpPr>
            <a:xfrm>
              <a:off x="908163" y="284768"/>
              <a:ext cx="292971" cy="315931"/>
              <a:chOff x="4773600" y="3368520"/>
              <a:chExt cx="165240" cy="178200"/>
            </a:xfrm>
          </p:grpSpPr>
          <p:sp>
            <p:nvSpPr>
              <p:cNvPr id="1126" name="Google Shape;1126;p43"/>
              <p:cNvSpPr/>
              <p:nvPr/>
            </p:nvSpPr>
            <p:spPr>
              <a:xfrm>
                <a:off x="4816440" y="3368520"/>
                <a:ext cx="12132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30" extrusionOk="0">
                    <a:moveTo>
                      <a:pt x="322" y="429"/>
                    </a:moveTo>
                    <a:lnTo>
                      <a:pt x="322" y="429"/>
                    </a:lnTo>
                    <a:cubicBezTo>
                      <a:pt x="320" y="429"/>
                      <a:pt x="318" y="429"/>
                      <a:pt x="315" y="427"/>
                    </a:cubicBezTo>
                    <a:cubicBezTo>
                      <a:pt x="314" y="426"/>
                      <a:pt x="311" y="425"/>
                      <a:pt x="309" y="422"/>
                    </a:cubicBezTo>
                    <a:cubicBezTo>
                      <a:pt x="308" y="421"/>
                      <a:pt x="308" y="417"/>
                      <a:pt x="308" y="415"/>
                    </a:cubicBezTo>
                    <a:lnTo>
                      <a:pt x="308" y="29"/>
                    </a:lnTo>
                    <a:lnTo>
                      <a:pt x="29" y="29"/>
                    </a:lnTo>
                    <a:lnTo>
                      <a:pt x="29" y="415"/>
                    </a:lnTo>
                    <a:lnTo>
                      <a:pt x="29" y="415"/>
                    </a:lnTo>
                    <a:cubicBezTo>
                      <a:pt x="29" y="418"/>
                      <a:pt x="28" y="420"/>
                      <a:pt x="27" y="422"/>
                    </a:cubicBezTo>
                    <a:cubicBezTo>
                      <a:pt x="26" y="425"/>
                      <a:pt x="25" y="427"/>
                      <a:pt x="22" y="428"/>
                    </a:cubicBezTo>
                    <a:cubicBezTo>
                      <a:pt x="20" y="430"/>
                      <a:pt x="17" y="430"/>
                      <a:pt x="14" y="430"/>
                    </a:cubicBezTo>
                    <a:cubicBezTo>
                      <a:pt x="12" y="430"/>
                      <a:pt x="9" y="430"/>
                      <a:pt x="7" y="428"/>
                    </a:cubicBezTo>
                    <a:cubicBezTo>
                      <a:pt x="5" y="427"/>
                      <a:pt x="4" y="425"/>
                      <a:pt x="2" y="422"/>
                    </a:cubicBezTo>
                    <a:cubicBezTo>
                      <a:pt x="1" y="420"/>
                      <a:pt x="0" y="418"/>
                      <a:pt x="0" y="415"/>
                    </a:cubicBezTo>
                    <a:lnTo>
                      <a:pt x="0" y="0"/>
                    </a:lnTo>
                    <a:lnTo>
                      <a:pt x="337" y="0"/>
                    </a:lnTo>
                    <a:lnTo>
                      <a:pt x="337" y="415"/>
                    </a:lnTo>
                    <a:lnTo>
                      <a:pt x="337" y="415"/>
                    </a:lnTo>
                    <a:cubicBezTo>
                      <a:pt x="337" y="417"/>
                      <a:pt x="336" y="420"/>
                      <a:pt x="335" y="422"/>
                    </a:cubicBezTo>
                    <a:cubicBezTo>
                      <a:pt x="334" y="424"/>
                      <a:pt x="333" y="426"/>
                      <a:pt x="330" y="427"/>
                    </a:cubicBezTo>
                    <a:cubicBezTo>
                      <a:pt x="328" y="429"/>
                      <a:pt x="325" y="429"/>
                      <a:pt x="322" y="42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43"/>
              <p:cNvSpPr/>
              <p:nvPr/>
            </p:nvSpPr>
            <p:spPr>
              <a:xfrm>
                <a:off x="477360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3" y="133"/>
                      <a:pt x="124" y="143"/>
                      <a:pt x="112" y="150"/>
                    </a:cubicBezTo>
                    <a:cubicBezTo>
                      <a:pt x="101" y="157"/>
                      <a:pt x="88" y="161"/>
                      <a:pt x="75" y="161"/>
                    </a:cubicBezTo>
                    <a:cubicBezTo>
                      <a:pt x="62" y="161"/>
                      <a:pt x="49" y="157"/>
                      <a:pt x="37" y="150"/>
                    </a:cubicBezTo>
                    <a:cubicBezTo>
                      <a:pt x="26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3" y="53"/>
                      <a:pt x="10" y="41"/>
                    </a:cubicBezTo>
                    <a:cubicBezTo>
                      <a:pt x="16" y="28"/>
                      <a:pt x="26" y="18"/>
                      <a:pt x="37" y="11"/>
                    </a:cubicBezTo>
                    <a:cubicBezTo>
                      <a:pt x="49" y="4"/>
                      <a:pt x="62" y="0"/>
                      <a:pt x="75" y="0"/>
                    </a:cubicBezTo>
                    <a:cubicBezTo>
                      <a:pt x="88" y="0"/>
                      <a:pt x="101" y="4"/>
                      <a:pt x="112" y="11"/>
                    </a:cubicBezTo>
                    <a:cubicBezTo>
                      <a:pt x="124" y="18"/>
                      <a:pt x="133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43"/>
              <p:cNvSpPr/>
              <p:nvPr/>
            </p:nvSpPr>
            <p:spPr>
              <a:xfrm>
                <a:off x="4884840" y="3488760"/>
                <a:ext cx="54000" cy="57960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1" extrusionOk="0">
                    <a:moveTo>
                      <a:pt x="150" y="81"/>
                    </a:moveTo>
                    <a:cubicBezTo>
                      <a:pt x="150" y="95"/>
                      <a:pt x="147" y="109"/>
                      <a:pt x="140" y="121"/>
                    </a:cubicBezTo>
                    <a:cubicBezTo>
                      <a:pt x="134" y="133"/>
                      <a:pt x="125" y="143"/>
                      <a:pt x="113" y="150"/>
                    </a:cubicBezTo>
                    <a:cubicBezTo>
                      <a:pt x="102" y="157"/>
                      <a:pt x="88" y="161"/>
                      <a:pt x="75" y="161"/>
                    </a:cubicBezTo>
                    <a:cubicBezTo>
                      <a:pt x="62" y="161"/>
                      <a:pt x="50" y="157"/>
                      <a:pt x="38" y="150"/>
                    </a:cubicBezTo>
                    <a:cubicBezTo>
                      <a:pt x="27" y="143"/>
                      <a:pt x="17" y="133"/>
                      <a:pt x="10" y="121"/>
                    </a:cubicBezTo>
                    <a:cubicBezTo>
                      <a:pt x="4" y="109"/>
                      <a:pt x="0" y="95"/>
                      <a:pt x="0" y="81"/>
                    </a:cubicBezTo>
                    <a:cubicBezTo>
                      <a:pt x="0" y="67"/>
                      <a:pt x="4" y="53"/>
                      <a:pt x="10" y="41"/>
                    </a:cubicBezTo>
                    <a:cubicBezTo>
                      <a:pt x="17" y="28"/>
                      <a:pt x="27" y="18"/>
                      <a:pt x="38" y="11"/>
                    </a:cubicBezTo>
                    <a:cubicBezTo>
                      <a:pt x="50" y="4"/>
                      <a:pt x="62" y="0"/>
                      <a:pt x="75" y="0"/>
                    </a:cubicBezTo>
                    <a:cubicBezTo>
                      <a:pt x="88" y="0"/>
                      <a:pt x="102" y="4"/>
                      <a:pt x="113" y="11"/>
                    </a:cubicBezTo>
                    <a:cubicBezTo>
                      <a:pt x="125" y="18"/>
                      <a:pt x="134" y="28"/>
                      <a:pt x="140" y="41"/>
                    </a:cubicBezTo>
                    <a:cubicBezTo>
                      <a:pt x="147" y="53"/>
                      <a:pt x="150" y="67"/>
                      <a:pt x="150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12950" rIns="90000" bIns="12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9" name="Google Shape;1129;p43"/>
            <p:cNvGrpSpPr/>
            <p:nvPr/>
          </p:nvGrpSpPr>
          <p:grpSpPr>
            <a:xfrm rot="-7200034" flipH="1">
              <a:off x="165604" y="2827978"/>
              <a:ext cx="1772999" cy="3389586"/>
              <a:chOff x="5907600" y="1146960"/>
              <a:chExt cx="436320" cy="834120"/>
            </a:xfrm>
          </p:grpSpPr>
          <p:sp>
            <p:nvSpPr>
              <p:cNvPr id="1130" name="Google Shape;1130;p43"/>
              <p:cNvSpPr/>
              <p:nvPr/>
            </p:nvSpPr>
            <p:spPr>
              <a:xfrm>
                <a:off x="5907600" y="1146960"/>
                <a:ext cx="435960" cy="83412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317" extrusionOk="0">
                    <a:moveTo>
                      <a:pt x="1187" y="1"/>
                    </a:moveTo>
                    <a:cubicBezTo>
                      <a:pt x="1075" y="-9"/>
                      <a:pt x="1030" y="93"/>
                      <a:pt x="993" y="177"/>
                    </a:cubicBezTo>
                    <a:cubicBezTo>
                      <a:pt x="957" y="260"/>
                      <a:pt x="391" y="1844"/>
                      <a:pt x="231" y="1861"/>
                    </a:cubicBezTo>
                    <a:cubicBezTo>
                      <a:pt x="71" y="1878"/>
                      <a:pt x="-38" y="1904"/>
                      <a:pt x="11" y="2010"/>
                    </a:cubicBezTo>
                    <a:cubicBezTo>
                      <a:pt x="60" y="2115"/>
                      <a:pt x="354" y="2360"/>
                      <a:pt x="624" y="2310"/>
                    </a:cubicBezTo>
                    <a:cubicBezTo>
                      <a:pt x="894" y="2259"/>
                      <a:pt x="640" y="2133"/>
                      <a:pt x="635" y="2028"/>
                    </a:cubicBezTo>
                    <a:cubicBezTo>
                      <a:pt x="631" y="1923"/>
                      <a:pt x="1113" y="347"/>
                      <a:pt x="1148" y="226"/>
                    </a:cubicBezTo>
                    <a:cubicBezTo>
                      <a:pt x="1184" y="105"/>
                      <a:pt x="1245" y="6"/>
                      <a:pt x="1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43"/>
              <p:cNvSpPr/>
              <p:nvPr/>
            </p:nvSpPr>
            <p:spPr>
              <a:xfrm>
                <a:off x="6084360" y="1147320"/>
                <a:ext cx="259560" cy="82836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2301" extrusionOk="0">
                    <a:moveTo>
                      <a:pt x="696" y="0"/>
                    </a:moveTo>
                    <a:lnTo>
                      <a:pt x="696" y="0"/>
                    </a:lnTo>
                    <a:cubicBezTo>
                      <a:pt x="692" y="0"/>
                      <a:pt x="687" y="0"/>
                      <a:pt x="683" y="0"/>
                    </a:cubicBezTo>
                    <a:cubicBezTo>
                      <a:pt x="670" y="0"/>
                      <a:pt x="658" y="1"/>
                      <a:pt x="646" y="4"/>
                    </a:cubicBezTo>
                    <a:cubicBezTo>
                      <a:pt x="412" y="621"/>
                      <a:pt x="203" y="1246"/>
                      <a:pt x="21" y="1881"/>
                    </a:cubicBezTo>
                    <a:cubicBezTo>
                      <a:pt x="8" y="1929"/>
                      <a:pt x="-6" y="1978"/>
                      <a:pt x="2" y="2027"/>
                    </a:cubicBezTo>
                    <a:cubicBezTo>
                      <a:pt x="10" y="2076"/>
                      <a:pt x="39" y="2117"/>
                      <a:pt x="66" y="2157"/>
                    </a:cubicBezTo>
                    <a:lnTo>
                      <a:pt x="149" y="2278"/>
                    </a:lnTo>
                    <a:cubicBezTo>
                      <a:pt x="155" y="2286"/>
                      <a:pt x="161" y="2294"/>
                      <a:pt x="167" y="2301"/>
                    </a:cubicBezTo>
                    <a:cubicBezTo>
                      <a:pt x="380" y="2247"/>
                      <a:pt x="149" y="2127"/>
                      <a:pt x="145" y="2027"/>
                    </a:cubicBezTo>
                    <a:cubicBezTo>
                      <a:pt x="140" y="1921"/>
                      <a:pt x="622" y="344"/>
                      <a:pt x="658" y="224"/>
                    </a:cubicBezTo>
                    <a:cubicBezTo>
                      <a:pt x="694" y="103"/>
                      <a:pt x="754" y="5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43"/>
              <p:cNvSpPr/>
              <p:nvPr/>
            </p:nvSpPr>
            <p:spPr>
              <a:xfrm>
                <a:off x="5939640" y="1866240"/>
                <a:ext cx="200160" cy="997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1"/>
                      <a:pt x="4" y="20"/>
                      <a:pt x="8" y="29"/>
                    </a:cubicBezTo>
                    <a:cubicBezTo>
                      <a:pt x="48" y="114"/>
                      <a:pt x="287" y="313"/>
                      <a:pt x="506" y="272"/>
                    </a:cubicBezTo>
                    <a:lnTo>
                      <a:pt x="506" y="272"/>
                    </a:lnTo>
                    <a:cubicBezTo>
                      <a:pt x="523" y="269"/>
                      <a:pt x="540" y="265"/>
                      <a:pt x="556" y="259"/>
                    </a:cubicBezTo>
                    <a:cubicBezTo>
                      <a:pt x="552" y="254"/>
                      <a:pt x="548" y="248"/>
                      <a:pt x="543" y="243"/>
                    </a:cubicBezTo>
                    <a:cubicBezTo>
                      <a:pt x="413" y="84"/>
                      <a:pt x="205" y="-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43"/>
              <p:cNvSpPr/>
              <p:nvPr/>
            </p:nvSpPr>
            <p:spPr>
              <a:xfrm>
                <a:off x="6030000" y="1753920"/>
                <a:ext cx="1296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50" extrusionOk="0">
                    <a:moveTo>
                      <a:pt x="28" y="2"/>
                    </a:moveTo>
                    <a:cubicBezTo>
                      <a:pt x="18" y="20"/>
                      <a:pt x="9" y="36"/>
                      <a:pt x="0" y="51"/>
                    </a:cubicBezTo>
                    <a:cubicBezTo>
                      <a:pt x="71" y="54"/>
                      <a:pt x="142" y="60"/>
                      <a:pt x="212" y="86"/>
                    </a:cubicBezTo>
                    <a:lnTo>
                      <a:pt x="212" y="86"/>
                    </a:lnTo>
                    <a:cubicBezTo>
                      <a:pt x="242" y="96"/>
                      <a:pt x="273" y="109"/>
                      <a:pt x="300" y="126"/>
                    </a:cubicBezTo>
                    <a:cubicBezTo>
                      <a:pt x="312" y="132"/>
                      <a:pt x="321" y="139"/>
                      <a:pt x="332" y="146"/>
                    </a:cubicBezTo>
                    <a:cubicBezTo>
                      <a:pt x="334" y="148"/>
                      <a:pt x="335" y="149"/>
                      <a:pt x="337" y="150"/>
                    </a:cubicBezTo>
                    <a:cubicBezTo>
                      <a:pt x="344" y="124"/>
                      <a:pt x="352" y="95"/>
                      <a:pt x="360" y="65"/>
                    </a:cubicBezTo>
                    <a:lnTo>
                      <a:pt x="360" y="65"/>
                    </a:lnTo>
                    <a:cubicBezTo>
                      <a:pt x="319" y="45"/>
                      <a:pt x="277" y="30"/>
                      <a:pt x="233" y="19"/>
                    </a:cubicBezTo>
                    <a:lnTo>
                      <a:pt x="233" y="19"/>
                    </a:lnTo>
                    <a:cubicBezTo>
                      <a:pt x="182" y="6"/>
                      <a:pt x="131" y="0"/>
                      <a:pt x="79" y="0"/>
                    </a:cubicBezTo>
                    <a:cubicBezTo>
                      <a:pt x="62" y="0"/>
                      <a:pt x="45" y="1"/>
                      <a:pt x="28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9000" rIns="90000" bIns="9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43"/>
              <p:cNvSpPr/>
              <p:nvPr/>
            </p:nvSpPr>
            <p:spPr>
              <a:xfrm>
                <a:off x="6098760" y="1577520"/>
                <a:ext cx="2448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0" extrusionOk="0">
                    <a:moveTo>
                      <a:pt x="59" y="0"/>
                    </a:moveTo>
                    <a:cubicBezTo>
                      <a:pt x="39" y="9"/>
                      <a:pt x="30" y="34"/>
                      <a:pt x="21" y="52"/>
                    </a:cubicBezTo>
                    <a:cubicBezTo>
                      <a:pt x="10" y="75"/>
                      <a:pt x="-6" y="95"/>
                      <a:pt x="2" y="122"/>
                    </a:cubicBezTo>
                    <a:lnTo>
                      <a:pt x="2" y="122"/>
                    </a:lnTo>
                    <a:cubicBezTo>
                      <a:pt x="3" y="122"/>
                      <a:pt x="3" y="123"/>
                      <a:pt x="3" y="123"/>
                    </a:cubicBezTo>
                    <a:cubicBezTo>
                      <a:pt x="4" y="125"/>
                      <a:pt x="6" y="126"/>
                      <a:pt x="8" y="128"/>
                    </a:cubicBezTo>
                    <a:cubicBezTo>
                      <a:pt x="10" y="129"/>
                      <a:pt x="13" y="130"/>
                      <a:pt x="15" y="130"/>
                    </a:cubicBezTo>
                    <a:cubicBezTo>
                      <a:pt x="17" y="130"/>
                      <a:pt x="18" y="130"/>
                      <a:pt x="20" y="129"/>
                    </a:cubicBezTo>
                    <a:cubicBezTo>
                      <a:pt x="44" y="117"/>
                      <a:pt x="47" y="96"/>
                      <a:pt x="54" y="72"/>
                    </a:cubicBezTo>
                    <a:cubicBezTo>
                      <a:pt x="61" y="51"/>
                      <a:pt x="73" y="24"/>
                      <a:pt x="64" y="2"/>
                    </a:cubicBezTo>
                    <a:lnTo>
                      <a:pt x="64" y="2"/>
                    </a:lnTo>
                    <a:lnTo>
                      <a:pt x="64" y="2"/>
                    </a:lnTo>
                    <a:cubicBezTo>
                      <a:pt x="63" y="1"/>
                      <a:pt x="63" y="0"/>
                      <a:pt x="62" y="0"/>
                    </a:cubicBezTo>
                    <a:cubicBezTo>
                      <a:pt x="62" y="0"/>
                      <a:pt x="61" y="0"/>
                      <a:pt x="60" y="0"/>
                    </a:cubicBez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1800" rIns="90000" bIns="1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43"/>
              <p:cNvSpPr/>
              <p:nvPr/>
            </p:nvSpPr>
            <p:spPr>
              <a:xfrm>
                <a:off x="6120720" y="1550520"/>
                <a:ext cx="41040" cy="1011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281" extrusionOk="0">
                    <a:moveTo>
                      <a:pt x="66" y="87"/>
                    </a:moveTo>
                    <a:cubicBezTo>
                      <a:pt x="59" y="102"/>
                      <a:pt x="53" y="117"/>
                      <a:pt x="47" y="131"/>
                    </a:cubicBezTo>
                    <a:lnTo>
                      <a:pt x="47" y="131"/>
                    </a:lnTo>
                    <a:cubicBezTo>
                      <a:pt x="27" y="179"/>
                      <a:pt x="11" y="229"/>
                      <a:pt x="0" y="280"/>
                    </a:cubicBezTo>
                    <a:cubicBezTo>
                      <a:pt x="0" y="281"/>
                      <a:pt x="1" y="281"/>
                      <a:pt x="1" y="280"/>
                    </a:cubicBezTo>
                    <a:cubicBezTo>
                      <a:pt x="22" y="240"/>
                      <a:pt x="42" y="201"/>
                      <a:pt x="62" y="160"/>
                    </a:cubicBezTo>
                    <a:cubicBezTo>
                      <a:pt x="77" y="130"/>
                      <a:pt x="109" y="91"/>
                      <a:pt x="113" y="59"/>
                    </a:cubicBezTo>
                    <a:cubicBezTo>
                      <a:pt x="118" y="19"/>
                      <a:pt x="72" y="2"/>
                      <a:pt x="35" y="0"/>
                    </a:cubicBezTo>
                    <a:lnTo>
                      <a:pt x="21" y="33"/>
                    </a:lnTo>
                    <a:cubicBezTo>
                      <a:pt x="39" y="38"/>
                      <a:pt x="61" y="41"/>
                      <a:pt x="70" y="53"/>
                    </a:cubicBezTo>
                    <a:cubicBezTo>
                      <a:pt x="80" y="67"/>
                      <a:pt x="73" y="71"/>
                      <a:pt x="66" y="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43"/>
              <p:cNvSpPr/>
              <p:nvPr/>
            </p:nvSpPr>
            <p:spPr>
              <a:xfrm>
                <a:off x="6138000" y="1506600"/>
                <a:ext cx="504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2" extrusionOk="0">
                    <a:moveTo>
                      <a:pt x="111" y="1"/>
                    </a:moveTo>
                    <a:cubicBezTo>
                      <a:pt x="87" y="-5"/>
                      <a:pt x="75" y="13"/>
                      <a:pt x="71" y="32"/>
                    </a:cubicBezTo>
                    <a:lnTo>
                      <a:pt x="71" y="32"/>
                    </a:lnTo>
                    <a:cubicBezTo>
                      <a:pt x="68" y="29"/>
                      <a:pt x="65" y="27"/>
                      <a:pt x="61" y="25"/>
                    </a:cubicBezTo>
                    <a:cubicBezTo>
                      <a:pt x="52" y="20"/>
                      <a:pt x="41" y="16"/>
                      <a:pt x="31" y="14"/>
                    </a:cubicBezTo>
                    <a:lnTo>
                      <a:pt x="31" y="14"/>
                    </a:lnTo>
                    <a:cubicBezTo>
                      <a:pt x="27" y="13"/>
                      <a:pt x="23" y="12"/>
                      <a:pt x="19" y="12"/>
                    </a:cubicBezTo>
                    <a:cubicBezTo>
                      <a:pt x="14" y="12"/>
                      <a:pt x="9" y="13"/>
                      <a:pt x="4" y="14"/>
                    </a:cubicBezTo>
                    <a:lnTo>
                      <a:pt x="4" y="14"/>
                    </a:lnTo>
                    <a:cubicBezTo>
                      <a:pt x="4" y="14"/>
                      <a:pt x="4" y="15"/>
                      <a:pt x="3" y="15"/>
                    </a:cubicBezTo>
                    <a:cubicBezTo>
                      <a:pt x="3" y="15"/>
                      <a:pt x="2" y="16"/>
                      <a:pt x="1" y="17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1"/>
                      <a:pt x="1" y="22"/>
                      <a:pt x="1" y="23"/>
                    </a:cubicBezTo>
                    <a:cubicBezTo>
                      <a:pt x="2" y="24"/>
                      <a:pt x="2" y="24"/>
                      <a:pt x="3" y="25"/>
                    </a:cubicBezTo>
                    <a:lnTo>
                      <a:pt x="3" y="25"/>
                    </a:lnTo>
                    <a:cubicBezTo>
                      <a:pt x="4" y="26"/>
                      <a:pt x="6" y="27"/>
                      <a:pt x="7" y="28"/>
                    </a:cubicBezTo>
                    <a:cubicBezTo>
                      <a:pt x="12" y="31"/>
                      <a:pt x="17" y="33"/>
                      <a:pt x="22" y="34"/>
                    </a:cubicBezTo>
                    <a:lnTo>
                      <a:pt x="35" y="38"/>
                    </a:lnTo>
                    <a:cubicBezTo>
                      <a:pt x="47" y="41"/>
                      <a:pt x="58" y="43"/>
                      <a:pt x="69" y="46"/>
                    </a:cubicBezTo>
                    <a:cubicBezTo>
                      <a:pt x="68" y="63"/>
                      <a:pt x="74" y="80"/>
                      <a:pt x="91" y="82"/>
                    </a:cubicBezTo>
                    <a:cubicBezTo>
                      <a:pt x="110" y="84"/>
                      <a:pt x="133" y="73"/>
                      <a:pt x="138" y="57"/>
                    </a:cubicBezTo>
                    <a:cubicBezTo>
                      <a:pt x="144" y="40"/>
                      <a:pt x="132" y="7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43"/>
              <p:cNvSpPr/>
              <p:nvPr/>
            </p:nvSpPr>
            <p:spPr>
              <a:xfrm>
                <a:off x="6153480" y="1465200"/>
                <a:ext cx="5004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83" extrusionOk="0">
                    <a:moveTo>
                      <a:pt x="110" y="2"/>
                    </a:moveTo>
                    <a:cubicBezTo>
                      <a:pt x="87" y="-5"/>
                      <a:pt x="75" y="13"/>
                      <a:pt x="70" y="32"/>
                    </a:cubicBezTo>
                    <a:lnTo>
                      <a:pt x="70" y="32"/>
                    </a:lnTo>
                    <a:cubicBezTo>
                      <a:pt x="67" y="30"/>
                      <a:pt x="64" y="28"/>
                      <a:pt x="60" y="26"/>
                    </a:cubicBezTo>
                    <a:cubicBezTo>
                      <a:pt x="52" y="21"/>
                      <a:pt x="43" y="17"/>
                      <a:pt x="33" y="15"/>
                    </a:cubicBezTo>
                    <a:lnTo>
                      <a:pt x="33" y="15"/>
                    </a:lnTo>
                    <a:cubicBezTo>
                      <a:pt x="28" y="14"/>
                      <a:pt x="23" y="13"/>
                      <a:pt x="18" y="13"/>
                    </a:cubicBezTo>
                    <a:cubicBezTo>
                      <a:pt x="13" y="13"/>
                      <a:pt x="9" y="14"/>
                      <a:pt x="4" y="15"/>
                    </a:cubicBezTo>
                    <a:lnTo>
                      <a:pt x="4" y="15"/>
                    </a:ln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7"/>
                      <a:pt x="1" y="18"/>
                    </a:cubicBezTo>
                    <a:cubicBezTo>
                      <a:pt x="1" y="19"/>
                      <a:pt x="0" y="20"/>
                      <a:pt x="0" y="21"/>
                    </a:cubicBezTo>
                    <a:cubicBezTo>
                      <a:pt x="0" y="22"/>
                      <a:pt x="0" y="23"/>
                      <a:pt x="1" y="24"/>
                    </a:cubicBezTo>
                    <a:cubicBezTo>
                      <a:pt x="1" y="24"/>
                      <a:pt x="1" y="25"/>
                      <a:pt x="2" y="25"/>
                    </a:cubicBezTo>
                    <a:lnTo>
                      <a:pt x="2" y="25"/>
                    </a:lnTo>
                    <a:cubicBezTo>
                      <a:pt x="4" y="27"/>
                      <a:pt x="5" y="28"/>
                      <a:pt x="7" y="29"/>
                    </a:cubicBezTo>
                    <a:cubicBezTo>
                      <a:pt x="13" y="32"/>
                      <a:pt x="19" y="34"/>
                      <a:pt x="25" y="36"/>
                    </a:cubicBezTo>
                    <a:lnTo>
                      <a:pt x="35" y="39"/>
                    </a:lnTo>
                    <a:cubicBezTo>
                      <a:pt x="46" y="42"/>
                      <a:pt x="57" y="44"/>
                      <a:pt x="68" y="46"/>
                    </a:cubicBezTo>
                    <a:cubicBezTo>
                      <a:pt x="68" y="64"/>
                      <a:pt x="73" y="81"/>
                      <a:pt x="90" y="83"/>
                    </a:cubicBezTo>
                    <a:cubicBezTo>
                      <a:pt x="110" y="85"/>
                      <a:pt x="131" y="73"/>
                      <a:pt x="137" y="57"/>
                    </a:cubicBezTo>
                    <a:cubicBezTo>
                      <a:pt x="143" y="40"/>
                      <a:pt x="131" y="7"/>
                      <a:pt x="110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43"/>
              <p:cNvSpPr/>
              <p:nvPr/>
            </p:nvSpPr>
            <p:spPr>
              <a:xfrm>
                <a:off x="6168600" y="1424160"/>
                <a:ext cx="504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2" extrusionOk="0">
                    <a:moveTo>
                      <a:pt x="110" y="1"/>
                    </a:moveTo>
                    <a:cubicBezTo>
                      <a:pt x="87" y="-5"/>
                      <a:pt x="75" y="13"/>
                      <a:pt x="70" y="32"/>
                    </a:cubicBezTo>
                    <a:lnTo>
                      <a:pt x="70" y="32"/>
                    </a:lnTo>
                    <a:cubicBezTo>
                      <a:pt x="67" y="30"/>
                      <a:pt x="64" y="28"/>
                      <a:pt x="61" y="26"/>
                    </a:cubicBezTo>
                    <a:cubicBezTo>
                      <a:pt x="53" y="21"/>
                      <a:pt x="44" y="18"/>
                      <a:pt x="36" y="15"/>
                    </a:cubicBezTo>
                    <a:lnTo>
                      <a:pt x="36" y="15"/>
                    </a:lnTo>
                    <a:cubicBezTo>
                      <a:pt x="30" y="14"/>
                      <a:pt x="25" y="13"/>
                      <a:pt x="19" y="13"/>
                    </a:cubicBezTo>
                    <a:cubicBezTo>
                      <a:pt x="14" y="13"/>
                      <a:pt x="9" y="13"/>
                      <a:pt x="4" y="15"/>
                    </a:cubicBezTo>
                    <a:lnTo>
                      <a:pt x="4" y="15"/>
                    </a:lnTo>
                    <a:lnTo>
                      <a:pt x="4" y="15"/>
                    </a:lnTo>
                    <a:cubicBezTo>
                      <a:pt x="3" y="16"/>
                      <a:pt x="2" y="16"/>
                      <a:pt x="1" y="17"/>
                    </a:cubicBezTo>
                    <a:cubicBezTo>
                      <a:pt x="1" y="18"/>
                      <a:pt x="0" y="19"/>
                      <a:pt x="0" y="21"/>
                    </a:cubicBezTo>
                    <a:cubicBezTo>
                      <a:pt x="0" y="22"/>
                      <a:pt x="1" y="23"/>
                      <a:pt x="1" y="24"/>
                    </a:cubicBezTo>
                    <a:cubicBezTo>
                      <a:pt x="2" y="25"/>
                      <a:pt x="2" y="25"/>
                      <a:pt x="3" y="25"/>
                    </a:cubicBezTo>
                    <a:lnTo>
                      <a:pt x="3" y="25"/>
                    </a:lnTo>
                    <a:cubicBezTo>
                      <a:pt x="4" y="26"/>
                      <a:pt x="6" y="27"/>
                      <a:pt x="7" y="28"/>
                    </a:cubicBezTo>
                    <a:cubicBezTo>
                      <a:pt x="14" y="32"/>
                      <a:pt x="21" y="35"/>
                      <a:pt x="28" y="36"/>
                    </a:cubicBezTo>
                    <a:lnTo>
                      <a:pt x="35" y="38"/>
                    </a:lnTo>
                    <a:cubicBezTo>
                      <a:pt x="47" y="41"/>
                      <a:pt x="58" y="44"/>
                      <a:pt x="69" y="46"/>
                    </a:cubicBezTo>
                    <a:cubicBezTo>
                      <a:pt x="68" y="64"/>
                      <a:pt x="74" y="81"/>
                      <a:pt x="91" y="82"/>
                    </a:cubicBezTo>
                    <a:cubicBezTo>
                      <a:pt x="110" y="85"/>
                      <a:pt x="133" y="73"/>
                      <a:pt x="138" y="57"/>
                    </a:cubicBezTo>
                    <a:cubicBezTo>
                      <a:pt x="144" y="40"/>
                      <a:pt x="132" y="7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43"/>
              <p:cNvSpPr/>
              <p:nvPr/>
            </p:nvSpPr>
            <p:spPr>
              <a:xfrm>
                <a:off x="6183720" y="1383120"/>
                <a:ext cx="504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2" extrusionOk="0">
                    <a:moveTo>
                      <a:pt x="111" y="1"/>
                    </a:moveTo>
                    <a:cubicBezTo>
                      <a:pt x="87" y="-5"/>
                      <a:pt x="75" y="13"/>
                      <a:pt x="71" y="32"/>
                    </a:cubicBezTo>
                    <a:lnTo>
                      <a:pt x="71" y="32"/>
                    </a:lnTo>
                    <a:cubicBezTo>
                      <a:pt x="68" y="29"/>
                      <a:pt x="65" y="27"/>
                      <a:pt x="61" y="25"/>
                    </a:cubicBezTo>
                    <a:cubicBezTo>
                      <a:pt x="55" y="21"/>
                      <a:pt x="46" y="18"/>
                      <a:pt x="38" y="15"/>
                    </a:cubicBezTo>
                    <a:lnTo>
                      <a:pt x="38" y="15"/>
                    </a:lnTo>
                    <a:cubicBezTo>
                      <a:pt x="32" y="13"/>
                      <a:pt x="26" y="12"/>
                      <a:pt x="20" y="12"/>
                    </a:cubicBezTo>
                    <a:cubicBezTo>
                      <a:pt x="14" y="12"/>
                      <a:pt x="9" y="13"/>
                      <a:pt x="4" y="14"/>
                    </a:cubicBezTo>
                    <a:lnTo>
                      <a:pt x="4" y="14"/>
                    </a:lnTo>
                    <a:lnTo>
                      <a:pt x="4" y="15"/>
                    </a:lnTo>
                    <a:cubicBezTo>
                      <a:pt x="3" y="15"/>
                      <a:pt x="2" y="16"/>
                      <a:pt x="1" y="17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1"/>
                      <a:pt x="1" y="22"/>
                      <a:pt x="1" y="23"/>
                    </a:cubicBezTo>
                    <a:cubicBezTo>
                      <a:pt x="2" y="24"/>
                      <a:pt x="2" y="24"/>
                      <a:pt x="3" y="25"/>
                    </a:cubicBezTo>
                    <a:lnTo>
                      <a:pt x="3" y="25"/>
                    </a:lnTo>
                    <a:cubicBezTo>
                      <a:pt x="4" y="26"/>
                      <a:pt x="5" y="27"/>
                      <a:pt x="7" y="28"/>
                    </a:cubicBezTo>
                    <a:cubicBezTo>
                      <a:pt x="14" y="32"/>
                      <a:pt x="22" y="35"/>
                      <a:pt x="30" y="36"/>
                    </a:cubicBezTo>
                    <a:lnTo>
                      <a:pt x="35" y="38"/>
                    </a:lnTo>
                    <a:cubicBezTo>
                      <a:pt x="47" y="41"/>
                      <a:pt x="57" y="43"/>
                      <a:pt x="69" y="45"/>
                    </a:cubicBezTo>
                    <a:cubicBezTo>
                      <a:pt x="68" y="63"/>
                      <a:pt x="74" y="80"/>
                      <a:pt x="90" y="82"/>
                    </a:cubicBezTo>
                    <a:cubicBezTo>
                      <a:pt x="110" y="84"/>
                      <a:pt x="133" y="72"/>
                      <a:pt x="138" y="56"/>
                    </a:cubicBezTo>
                    <a:cubicBezTo>
                      <a:pt x="144" y="39"/>
                      <a:pt x="132" y="7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43"/>
              <p:cNvSpPr/>
              <p:nvPr/>
            </p:nvSpPr>
            <p:spPr>
              <a:xfrm>
                <a:off x="6199200" y="1341720"/>
                <a:ext cx="5004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83" extrusionOk="0">
                    <a:moveTo>
                      <a:pt x="110" y="2"/>
                    </a:moveTo>
                    <a:cubicBezTo>
                      <a:pt x="87" y="-5"/>
                      <a:pt x="75" y="14"/>
                      <a:pt x="70" y="33"/>
                    </a:cubicBezTo>
                    <a:lnTo>
                      <a:pt x="70" y="33"/>
                    </a:lnTo>
                    <a:cubicBezTo>
                      <a:pt x="67" y="31"/>
                      <a:pt x="65" y="29"/>
                      <a:pt x="61" y="27"/>
                    </a:cubicBezTo>
                    <a:cubicBezTo>
                      <a:pt x="55" y="23"/>
                      <a:pt x="47" y="19"/>
                      <a:pt x="39" y="17"/>
                    </a:cubicBezTo>
                    <a:lnTo>
                      <a:pt x="39" y="17"/>
                    </a:lnTo>
                    <a:cubicBezTo>
                      <a:pt x="32" y="15"/>
                      <a:pt x="26" y="14"/>
                      <a:pt x="19" y="14"/>
                    </a:cubicBezTo>
                    <a:cubicBezTo>
                      <a:pt x="14" y="14"/>
                      <a:pt x="9" y="14"/>
                      <a:pt x="4" y="16"/>
                    </a:cubicBezTo>
                    <a:lnTo>
                      <a:pt x="4" y="16"/>
                    </a:lnTo>
                    <a:lnTo>
                      <a:pt x="3" y="16"/>
                    </a:lnTo>
                    <a:cubicBezTo>
                      <a:pt x="2" y="17"/>
                      <a:pt x="2" y="17"/>
                      <a:pt x="1" y="18"/>
                    </a:cubicBezTo>
                    <a:cubicBezTo>
                      <a:pt x="1" y="19"/>
                      <a:pt x="0" y="19"/>
                      <a:pt x="0" y="21"/>
                    </a:cubicBezTo>
                    <a:cubicBezTo>
                      <a:pt x="0" y="22"/>
                      <a:pt x="0" y="24"/>
                      <a:pt x="1" y="25"/>
                    </a:cubicBezTo>
                    <a:lnTo>
                      <a:pt x="2" y="26"/>
                    </a:lnTo>
                    <a:lnTo>
                      <a:pt x="2" y="26"/>
                    </a:lnTo>
                    <a:cubicBezTo>
                      <a:pt x="4" y="27"/>
                      <a:pt x="5" y="28"/>
                      <a:pt x="6" y="29"/>
                    </a:cubicBezTo>
                    <a:cubicBezTo>
                      <a:pt x="14" y="33"/>
                      <a:pt x="22" y="36"/>
                      <a:pt x="31" y="38"/>
                    </a:cubicBezTo>
                    <a:lnTo>
                      <a:pt x="35" y="39"/>
                    </a:lnTo>
                    <a:cubicBezTo>
                      <a:pt x="46" y="42"/>
                      <a:pt x="57" y="45"/>
                      <a:pt x="68" y="47"/>
                    </a:cubicBezTo>
                    <a:cubicBezTo>
                      <a:pt x="68" y="65"/>
                      <a:pt x="73" y="82"/>
                      <a:pt x="90" y="83"/>
                    </a:cubicBezTo>
                    <a:cubicBezTo>
                      <a:pt x="110" y="86"/>
                      <a:pt x="131" y="74"/>
                      <a:pt x="137" y="58"/>
                    </a:cubicBezTo>
                    <a:cubicBezTo>
                      <a:pt x="143" y="41"/>
                      <a:pt x="132" y="7"/>
                      <a:pt x="110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43"/>
              <p:cNvSpPr/>
              <p:nvPr/>
            </p:nvSpPr>
            <p:spPr>
              <a:xfrm>
                <a:off x="6214320" y="1300680"/>
                <a:ext cx="5004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82" extrusionOk="0">
                    <a:moveTo>
                      <a:pt x="110" y="1"/>
                    </a:moveTo>
                    <a:cubicBezTo>
                      <a:pt x="87" y="-5"/>
                      <a:pt x="75" y="13"/>
                      <a:pt x="71" y="32"/>
                    </a:cubicBezTo>
                    <a:lnTo>
                      <a:pt x="71" y="32"/>
                    </a:lnTo>
                    <a:cubicBezTo>
                      <a:pt x="67" y="30"/>
                      <a:pt x="64" y="28"/>
                      <a:pt x="61" y="26"/>
                    </a:cubicBezTo>
                    <a:cubicBezTo>
                      <a:pt x="54" y="22"/>
                      <a:pt x="47" y="19"/>
                      <a:pt x="40" y="16"/>
                    </a:cubicBezTo>
                    <a:lnTo>
                      <a:pt x="40" y="16"/>
                    </a:lnTo>
                    <a:cubicBezTo>
                      <a:pt x="33" y="14"/>
                      <a:pt x="26" y="13"/>
                      <a:pt x="19" y="13"/>
                    </a:cubicBezTo>
                    <a:cubicBezTo>
                      <a:pt x="14" y="13"/>
                      <a:pt x="9" y="13"/>
                      <a:pt x="4" y="15"/>
                    </a:cubicBezTo>
                    <a:lnTo>
                      <a:pt x="4" y="15"/>
                    </a:lnTo>
                    <a:lnTo>
                      <a:pt x="3" y="15"/>
                    </a:lnTo>
                    <a:cubicBezTo>
                      <a:pt x="2" y="16"/>
                      <a:pt x="2" y="16"/>
                      <a:pt x="1" y="17"/>
                    </a:cubicBezTo>
                    <a:cubicBezTo>
                      <a:pt x="1" y="18"/>
                      <a:pt x="0" y="18"/>
                      <a:pt x="0" y="20"/>
                    </a:cubicBezTo>
                    <a:cubicBezTo>
                      <a:pt x="0" y="21"/>
                      <a:pt x="0" y="23"/>
                      <a:pt x="1" y="24"/>
                    </a:cubicBezTo>
                    <a:lnTo>
                      <a:pt x="2" y="25"/>
                    </a:lnTo>
                    <a:lnTo>
                      <a:pt x="2" y="25"/>
                    </a:lnTo>
                    <a:cubicBezTo>
                      <a:pt x="4" y="26"/>
                      <a:pt x="5" y="27"/>
                      <a:pt x="6" y="28"/>
                    </a:cubicBezTo>
                    <a:cubicBezTo>
                      <a:pt x="14" y="32"/>
                      <a:pt x="23" y="35"/>
                      <a:pt x="32" y="37"/>
                    </a:cubicBezTo>
                    <a:lnTo>
                      <a:pt x="35" y="38"/>
                    </a:lnTo>
                    <a:cubicBezTo>
                      <a:pt x="46" y="41"/>
                      <a:pt x="57" y="44"/>
                      <a:pt x="68" y="46"/>
                    </a:cubicBezTo>
                    <a:cubicBezTo>
                      <a:pt x="68" y="63"/>
                      <a:pt x="73" y="80"/>
                      <a:pt x="90" y="82"/>
                    </a:cubicBezTo>
                    <a:cubicBezTo>
                      <a:pt x="110" y="84"/>
                      <a:pt x="132" y="73"/>
                      <a:pt x="137" y="57"/>
                    </a:cubicBezTo>
                    <a:cubicBezTo>
                      <a:pt x="143" y="40"/>
                      <a:pt x="132" y="7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43"/>
              <p:cNvSpPr/>
              <p:nvPr/>
            </p:nvSpPr>
            <p:spPr>
              <a:xfrm>
                <a:off x="6240600" y="1265760"/>
                <a:ext cx="64080" cy="3276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91" extrusionOk="0">
                    <a:moveTo>
                      <a:pt x="9" y="2"/>
                    </a:moveTo>
                    <a:lnTo>
                      <a:pt x="0" y="25"/>
                    </a:lnTo>
                    <a:cubicBezTo>
                      <a:pt x="66" y="17"/>
                      <a:pt x="118" y="44"/>
                      <a:pt x="165" y="91"/>
                    </a:cubicBezTo>
                    <a:lnTo>
                      <a:pt x="178" y="47"/>
                    </a:lnTo>
                    <a:cubicBezTo>
                      <a:pt x="133" y="8"/>
                      <a:pt x="69" y="-6"/>
                      <a:pt x="9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43"/>
              <p:cNvSpPr/>
              <p:nvPr/>
            </p:nvSpPr>
            <p:spPr>
              <a:xfrm>
                <a:off x="6261480" y="1200240"/>
                <a:ext cx="6552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25" extrusionOk="0">
                    <a:moveTo>
                      <a:pt x="152" y="125"/>
                    </a:moveTo>
                    <a:cubicBezTo>
                      <a:pt x="158" y="103"/>
                      <a:pt x="163" y="87"/>
                      <a:pt x="166" y="78"/>
                    </a:cubicBezTo>
                    <a:cubicBezTo>
                      <a:pt x="171" y="61"/>
                      <a:pt x="177" y="44"/>
                      <a:pt x="182" y="28"/>
                    </a:cubicBezTo>
                    <a:cubicBezTo>
                      <a:pt x="140" y="0"/>
                      <a:pt x="78" y="-3"/>
                      <a:pt x="22" y="2"/>
                    </a:cubicBezTo>
                    <a:cubicBezTo>
                      <a:pt x="18" y="11"/>
                      <a:pt x="14" y="20"/>
                      <a:pt x="10" y="29"/>
                    </a:cubicBezTo>
                    <a:cubicBezTo>
                      <a:pt x="8" y="33"/>
                      <a:pt x="5" y="41"/>
                      <a:pt x="0" y="53"/>
                    </a:cubicBezTo>
                    <a:lnTo>
                      <a:pt x="0" y="53"/>
                    </a:lnTo>
                    <a:cubicBezTo>
                      <a:pt x="27" y="60"/>
                      <a:pt x="53" y="70"/>
                      <a:pt x="77" y="84"/>
                    </a:cubicBezTo>
                    <a:cubicBezTo>
                      <a:pt x="105" y="100"/>
                      <a:pt x="125" y="117"/>
                      <a:pt x="152" y="1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4" name="Google Shape;1144;p43"/>
            <p:cNvGrpSpPr/>
            <p:nvPr/>
          </p:nvGrpSpPr>
          <p:grpSpPr>
            <a:xfrm rot="-7389404" flipH="1">
              <a:off x="-547479" y="2794379"/>
              <a:ext cx="1293568" cy="2473005"/>
              <a:chOff x="5907600" y="1146960"/>
              <a:chExt cx="436320" cy="834120"/>
            </a:xfrm>
          </p:grpSpPr>
          <p:sp>
            <p:nvSpPr>
              <p:cNvPr id="1145" name="Google Shape;1145;p43"/>
              <p:cNvSpPr/>
              <p:nvPr/>
            </p:nvSpPr>
            <p:spPr>
              <a:xfrm>
                <a:off x="5907600" y="1146960"/>
                <a:ext cx="435960" cy="83412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2317" extrusionOk="0">
                    <a:moveTo>
                      <a:pt x="1187" y="1"/>
                    </a:moveTo>
                    <a:cubicBezTo>
                      <a:pt x="1075" y="-9"/>
                      <a:pt x="1030" y="93"/>
                      <a:pt x="993" y="177"/>
                    </a:cubicBezTo>
                    <a:cubicBezTo>
                      <a:pt x="957" y="260"/>
                      <a:pt x="391" y="1844"/>
                      <a:pt x="231" y="1861"/>
                    </a:cubicBezTo>
                    <a:cubicBezTo>
                      <a:pt x="71" y="1878"/>
                      <a:pt x="-38" y="1904"/>
                      <a:pt x="11" y="2010"/>
                    </a:cubicBezTo>
                    <a:cubicBezTo>
                      <a:pt x="60" y="2115"/>
                      <a:pt x="354" y="2360"/>
                      <a:pt x="624" y="2310"/>
                    </a:cubicBezTo>
                    <a:cubicBezTo>
                      <a:pt x="894" y="2259"/>
                      <a:pt x="640" y="2133"/>
                      <a:pt x="635" y="2028"/>
                    </a:cubicBezTo>
                    <a:cubicBezTo>
                      <a:pt x="631" y="1923"/>
                      <a:pt x="1113" y="347"/>
                      <a:pt x="1148" y="226"/>
                    </a:cubicBezTo>
                    <a:cubicBezTo>
                      <a:pt x="1184" y="105"/>
                      <a:pt x="1245" y="6"/>
                      <a:pt x="11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43"/>
              <p:cNvSpPr/>
              <p:nvPr/>
            </p:nvSpPr>
            <p:spPr>
              <a:xfrm>
                <a:off x="6084360" y="1147320"/>
                <a:ext cx="259560" cy="82836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2301" extrusionOk="0">
                    <a:moveTo>
                      <a:pt x="696" y="0"/>
                    </a:moveTo>
                    <a:lnTo>
                      <a:pt x="696" y="0"/>
                    </a:lnTo>
                    <a:cubicBezTo>
                      <a:pt x="692" y="0"/>
                      <a:pt x="687" y="0"/>
                      <a:pt x="683" y="0"/>
                    </a:cubicBezTo>
                    <a:cubicBezTo>
                      <a:pt x="670" y="0"/>
                      <a:pt x="658" y="1"/>
                      <a:pt x="646" y="4"/>
                    </a:cubicBezTo>
                    <a:cubicBezTo>
                      <a:pt x="412" y="621"/>
                      <a:pt x="203" y="1246"/>
                      <a:pt x="21" y="1881"/>
                    </a:cubicBezTo>
                    <a:cubicBezTo>
                      <a:pt x="8" y="1929"/>
                      <a:pt x="-6" y="1978"/>
                      <a:pt x="2" y="2027"/>
                    </a:cubicBezTo>
                    <a:cubicBezTo>
                      <a:pt x="10" y="2076"/>
                      <a:pt x="39" y="2117"/>
                      <a:pt x="66" y="2157"/>
                    </a:cubicBezTo>
                    <a:lnTo>
                      <a:pt x="149" y="2278"/>
                    </a:lnTo>
                    <a:cubicBezTo>
                      <a:pt x="155" y="2286"/>
                      <a:pt x="161" y="2294"/>
                      <a:pt x="167" y="2301"/>
                    </a:cubicBezTo>
                    <a:cubicBezTo>
                      <a:pt x="380" y="2247"/>
                      <a:pt x="149" y="2127"/>
                      <a:pt x="145" y="2027"/>
                    </a:cubicBezTo>
                    <a:cubicBezTo>
                      <a:pt x="140" y="1921"/>
                      <a:pt x="622" y="344"/>
                      <a:pt x="658" y="224"/>
                    </a:cubicBezTo>
                    <a:cubicBezTo>
                      <a:pt x="694" y="103"/>
                      <a:pt x="754" y="5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43"/>
              <p:cNvSpPr/>
              <p:nvPr/>
            </p:nvSpPr>
            <p:spPr>
              <a:xfrm>
                <a:off x="5939640" y="1866240"/>
                <a:ext cx="200160" cy="997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7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11"/>
                      <a:pt x="4" y="20"/>
                      <a:pt x="8" y="29"/>
                    </a:cubicBezTo>
                    <a:cubicBezTo>
                      <a:pt x="48" y="114"/>
                      <a:pt x="287" y="313"/>
                      <a:pt x="506" y="272"/>
                    </a:cubicBezTo>
                    <a:lnTo>
                      <a:pt x="506" y="272"/>
                    </a:lnTo>
                    <a:cubicBezTo>
                      <a:pt x="523" y="269"/>
                      <a:pt x="540" y="265"/>
                      <a:pt x="556" y="259"/>
                    </a:cubicBezTo>
                    <a:cubicBezTo>
                      <a:pt x="552" y="254"/>
                      <a:pt x="548" y="248"/>
                      <a:pt x="543" y="243"/>
                    </a:cubicBezTo>
                    <a:cubicBezTo>
                      <a:pt x="413" y="84"/>
                      <a:pt x="205" y="-7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43"/>
              <p:cNvSpPr/>
              <p:nvPr/>
            </p:nvSpPr>
            <p:spPr>
              <a:xfrm>
                <a:off x="6030000" y="1753920"/>
                <a:ext cx="129600" cy="5400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50" extrusionOk="0">
                    <a:moveTo>
                      <a:pt x="28" y="2"/>
                    </a:moveTo>
                    <a:cubicBezTo>
                      <a:pt x="18" y="20"/>
                      <a:pt x="9" y="36"/>
                      <a:pt x="0" y="51"/>
                    </a:cubicBezTo>
                    <a:cubicBezTo>
                      <a:pt x="71" y="54"/>
                      <a:pt x="142" y="60"/>
                      <a:pt x="212" y="86"/>
                    </a:cubicBezTo>
                    <a:lnTo>
                      <a:pt x="212" y="86"/>
                    </a:lnTo>
                    <a:cubicBezTo>
                      <a:pt x="242" y="96"/>
                      <a:pt x="273" y="109"/>
                      <a:pt x="300" y="126"/>
                    </a:cubicBezTo>
                    <a:cubicBezTo>
                      <a:pt x="312" y="132"/>
                      <a:pt x="321" y="139"/>
                      <a:pt x="332" y="146"/>
                    </a:cubicBezTo>
                    <a:cubicBezTo>
                      <a:pt x="334" y="148"/>
                      <a:pt x="335" y="149"/>
                      <a:pt x="337" y="150"/>
                    </a:cubicBezTo>
                    <a:cubicBezTo>
                      <a:pt x="344" y="124"/>
                      <a:pt x="352" y="95"/>
                      <a:pt x="360" y="65"/>
                    </a:cubicBezTo>
                    <a:lnTo>
                      <a:pt x="360" y="65"/>
                    </a:lnTo>
                    <a:cubicBezTo>
                      <a:pt x="319" y="45"/>
                      <a:pt x="277" y="30"/>
                      <a:pt x="233" y="19"/>
                    </a:cubicBezTo>
                    <a:lnTo>
                      <a:pt x="233" y="19"/>
                    </a:lnTo>
                    <a:cubicBezTo>
                      <a:pt x="182" y="6"/>
                      <a:pt x="131" y="0"/>
                      <a:pt x="79" y="0"/>
                    </a:cubicBezTo>
                    <a:cubicBezTo>
                      <a:pt x="62" y="0"/>
                      <a:pt x="45" y="1"/>
                      <a:pt x="28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9000" rIns="90000" bIns="9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43"/>
              <p:cNvSpPr/>
              <p:nvPr/>
            </p:nvSpPr>
            <p:spPr>
              <a:xfrm>
                <a:off x="6098760" y="1577520"/>
                <a:ext cx="2448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0" extrusionOk="0">
                    <a:moveTo>
                      <a:pt x="59" y="0"/>
                    </a:moveTo>
                    <a:cubicBezTo>
                      <a:pt x="39" y="9"/>
                      <a:pt x="30" y="34"/>
                      <a:pt x="21" y="52"/>
                    </a:cubicBezTo>
                    <a:cubicBezTo>
                      <a:pt x="10" y="75"/>
                      <a:pt x="-6" y="95"/>
                      <a:pt x="2" y="122"/>
                    </a:cubicBezTo>
                    <a:lnTo>
                      <a:pt x="2" y="122"/>
                    </a:lnTo>
                    <a:cubicBezTo>
                      <a:pt x="3" y="122"/>
                      <a:pt x="3" y="123"/>
                      <a:pt x="3" y="123"/>
                    </a:cubicBezTo>
                    <a:cubicBezTo>
                      <a:pt x="4" y="125"/>
                      <a:pt x="6" y="126"/>
                      <a:pt x="8" y="128"/>
                    </a:cubicBezTo>
                    <a:cubicBezTo>
                      <a:pt x="10" y="129"/>
                      <a:pt x="13" y="130"/>
                      <a:pt x="15" y="130"/>
                    </a:cubicBezTo>
                    <a:cubicBezTo>
                      <a:pt x="17" y="130"/>
                      <a:pt x="18" y="130"/>
                      <a:pt x="20" y="129"/>
                    </a:cubicBezTo>
                    <a:cubicBezTo>
                      <a:pt x="44" y="117"/>
                      <a:pt x="47" y="96"/>
                      <a:pt x="54" y="72"/>
                    </a:cubicBezTo>
                    <a:cubicBezTo>
                      <a:pt x="61" y="51"/>
                      <a:pt x="73" y="24"/>
                      <a:pt x="64" y="2"/>
                    </a:cubicBezTo>
                    <a:lnTo>
                      <a:pt x="64" y="2"/>
                    </a:lnTo>
                    <a:lnTo>
                      <a:pt x="64" y="2"/>
                    </a:lnTo>
                    <a:cubicBezTo>
                      <a:pt x="63" y="1"/>
                      <a:pt x="63" y="0"/>
                      <a:pt x="62" y="0"/>
                    </a:cubicBezTo>
                    <a:cubicBezTo>
                      <a:pt x="62" y="0"/>
                      <a:pt x="61" y="0"/>
                      <a:pt x="60" y="0"/>
                    </a:cubicBez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1800" rIns="90000" bIns="1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43"/>
              <p:cNvSpPr/>
              <p:nvPr/>
            </p:nvSpPr>
            <p:spPr>
              <a:xfrm>
                <a:off x="6120720" y="1550520"/>
                <a:ext cx="41040" cy="101160"/>
              </a:xfrm>
              <a:custGeom>
                <a:avLst/>
                <a:gdLst/>
                <a:ahLst/>
                <a:cxnLst/>
                <a:rect l="l" t="t" r="r" b="b"/>
                <a:pathLst>
                  <a:path w="114" h="281" extrusionOk="0">
                    <a:moveTo>
                      <a:pt x="66" y="87"/>
                    </a:moveTo>
                    <a:cubicBezTo>
                      <a:pt x="59" y="102"/>
                      <a:pt x="53" y="117"/>
                      <a:pt x="47" y="131"/>
                    </a:cubicBezTo>
                    <a:lnTo>
                      <a:pt x="47" y="131"/>
                    </a:lnTo>
                    <a:cubicBezTo>
                      <a:pt x="27" y="179"/>
                      <a:pt x="11" y="229"/>
                      <a:pt x="0" y="280"/>
                    </a:cubicBezTo>
                    <a:cubicBezTo>
                      <a:pt x="0" y="281"/>
                      <a:pt x="1" y="281"/>
                      <a:pt x="1" y="280"/>
                    </a:cubicBezTo>
                    <a:cubicBezTo>
                      <a:pt x="22" y="240"/>
                      <a:pt x="42" y="201"/>
                      <a:pt x="62" y="160"/>
                    </a:cubicBezTo>
                    <a:cubicBezTo>
                      <a:pt x="77" y="130"/>
                      <a:pt x="109" y="91"/>
                      <a:pt x="113" y="59"/>
                    </a:cubicBezTo>
                    <a:cubicBezTo>
                      <a:pt x="118" y="19"/>
                      <a:pt x="72" y="2"/>
                      <a:pt x="35" y="0"/>
                    </a:cubicBezTo>
                    <a:lnTo>
                      <a:pt x="21" y="33"/>
                    </a:lnTo>
                    <a:cubicBezTo>
                      <a:pt x="39" y="38"/>
                      <a:pt x="61" y="41"/>
                      <a:pt x="70" y="53"/>
                    </a:cubicBezTo>
                    <a:cubicBezTo>
                      <a:pt x="80" y="67"/>
                      <a:pt x="73" y="71"/>
                      <a:pt x="66" y="8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45000" rIns="90000" bIns="450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43"/>
              <p:cNvSpPr/>
              <p:nvPr/>
            </p:nvSpPr>
            <p:spPr>
              <a:xfrm>
                <a:off x="6138000" y="1506600"/>
                <a:ext cx="504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2" extrusionOk="0">
                    <a:moveTo>
                      <a:pt x="111" y="1"/>
                    </a:moveTo>
                    <a:cubicBezTo>
                      <a:pt x="87" y="-5"/>
                      <a:pt x="75" y="13"/>
                      <a:pt x="71" y="32"/>
                    </a:cubicBezTo>
                    <a:lnTo>
                      <a:pt x="71" y="32"/>
                    </a:lnTo>
                    <a:cubicBezTo>
                      <a:pt x="68" y="29"/>
                      <a:pt x="65" y="27"/>
                      <a:pt x="61" y="25"/>
                    </a:cubicBezTo>
                    <a:cubicBezTo>
                      <a:pt x="52" y="20"/>
                      <a:pt x="41" y="16"/>
                      <a:pt x="31" y="14"/>
                    </a:cubicBezTo>
                    <a:lnTo>
                      <a:pt x="31" y="14"/>
                    </a:lnTo>
                    <a:cubicBezTo>
                      <a:pt x="27" y="13"/>
                      <a:pt x="23" y="12"/>
                      <a:pt x="19" y="12"/>
                    </a:cubicBezTo>
                    <a:cubicBezTo>
                      <a:pt x="14" y="12"/>
                      <a:pt x="9" y="13"/>
                      <a:pt x="4" y="14"/>
                    </a:cubicBezTo>
                    <a:lnTo>
                      <a:pt x="4" y="14"/>
                    </a:lnTo>
                    <a:cubicBezTo>
                      <a:pt x="4" y="14"/>
                      <a:pt x="4" y="15"/>
                      <a:pt x="3" y="15"/>
                    </a:cubicBezTo>
                    <a:cubicBezTo>
                      <a:pt x="3" y="15"/>
                      <a:pt x="2" y="16"/>
                      <a:pt x="1" y="17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1"/>
                      <a:pt x="1" y="22"/>
                      <a:pt x="1" y="23"/>
                    </a:cubicBezTo>
                    <a:cubicBezTo>
                      <a:pt x="2" y="24"/>
                      <a:pt x="2" y="24"/>
                      <a:pt x="3" y="25"/>
                    </a:cubicBezTo>
                    <a:lnTo>
                      <a:pt x="3" y="25"/>
                    </a:lnTo>
                    <a:cubicBezTo>
                      <a:pt x="4" y="26"/>
                      <a:pt x="6" y="27"/>
                      <a:pt x="7" y="28"/>
                    </a:cubicBezTo>
                    <a:cubicBezTo>
                      <a:pt x="12" y="31"/>
                      <a:pt x="17" y="33"/>
                      <a:pt x="22" y="34"/>
                    </a:cubicBezTo>
                    <a:lnTo>
                      <a:pt x="35" y="38"/>
                    </a:lnTo>
                    <a:cubicBezTo>
                      <a:pt x="47" y="41"/>
                      <a:pt x="58" y="43"/>
                      <a:pt x="69" y="46"/>
                    </a:cubicBezTo>
                    <a:cubicBezTo>
                      <a:pt x="68" y="63"/>
                      <a:pt x="74" y="80"/>
                      <a:pt x="91" y="82"/>
                    </a:cubicBezTo>
                    <a:cubicBezTo>
                      <a:pt x="110" y="84"/>
                      <a:pt x="133" y="73"/>
                      <a:pt x="138" y="57"/>
                    </a:cubicBezTo>
                    <a:cubicBezTo>
                      <a:pt x="144" y="40"/>
                      <a:pt x="132" y="7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43"/>
              <p:cNvSpPr/>
              <p:nvPr/>
            </p:nvSpPr>
            <p:spPr>
              <a:xfrm>
                <a:off x="6153480" y="1465200"/>
                <a:ext cx="5004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83" extrusionOk="0">
                    <a:moveTo>
                      <a:pt x="110" y="2"/>
                    </a:moveTo>
                    <a:cubicBezTo>
                      <a:pt x="87" y="-5"/>
                      <a:pt x="75" y="13"/>
                      <a:pt x="70" y="32"/>
                    </a:cubicBezTo>
                    <a:lnTo>
                      <a:pt x="70" y="32"/>
                    </a:lnTo>
                    <a:cubicBezTo>
                      <a:pt x="67" y="30"/>
                      <a:pt x="64" y="28"/>
                      <a:pt x="60" y="26"/>
                    </a:cubicBezTo>
                    <a:cubicBezTo>
                      <a:pt x="52" y="21"/>
                      <a:pt x="43" y="17"/>
                      <a:pt x="33" y="15"/>
                    </a:cubicBezTo>
                    <a:lnTo>
                      <a:pt x="33" y="15"/>
                    </a:lnTo>
                    <a:cubicBezTo>
                      <a:pt x="28" y="14"/>
                      <a:pt x="23" y="13"/>
                      <a:pt x="18" y="13"/>
                    </a:cubicBezTo>
                    <a:cubicBezTo>
                      <a:pt x="13" y="13"/>
                      <a:pt x="9" y="14"/>
                      <a:pt x="4" y="15"/>
                    </a:cubicBezTo>
                    <a:lnTo>
                      <a:pt x="4" y="15"/>
                    </a:ln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7"/>
                      <a:pt x="1" y="18"/>
                    </a:cubicBezTo>
                    <a:cubicBezTo>
                      <a:pt x="1" y="19"/>
                      <a:pt x="0" y="20"/>
                      <a:pt x="0" y="21"/>
                    </a:cubicBezTo>
                    <a:cubicBezTo>
                      <a:pt x="0" y="22"/>
                      <a:pt x="0" y="23"/>
                      <a:pt x="1" y="24"/>
                    </a:cubicBezTo>
                    <a:cubicBezTo>
                      <a:pt x="1" y="24"/>
                      <a:pt x="1" y="25"/>
                      <a:pt x="2" y="25"/>
                    </a:cubicBezTo>
                    <a:lnTo>
                      <a:pt x="2" y="25"/>
                    </a:lnTo>
                    <a:cubicBezTo>
                      <a:pt x="4" y="27"/>
                      <a:pt x="5" y="28"/>
                      <a:pt x="7" y="29"/>
                    </a:cubicBezTo>
                    <a:cubicBezTo>
                      <a:pt x="13" y="32"/>
                      <a:pt x="19" y="34"/>
                      <a:pt x="25" y="36"/>
                    </a:cubicBezTo>
                    <a:lnTo>
                      <a:pt x="35" y="39"/>
                    </a:lnTo>
                    <a:cubicBezTo>
                      <a:pt x="46" y="42"/>
                      <a:pt x="57" y="44"/>
                      <a:pt x="68" y="46"/>
                    </a:cubicBezTo>
                    <a:cubicBezTo>
                      <a:pt x="68" y="64"/>
                      <a:pt x="73" y="81"/>
                      <a:pt x="90" y="83"/>
                    </a:cubicBezTo>
                    <a:cubicBezTo>
                      <a:pt x="110" y="85"/>
                      <a:pt x="131" y="73"/>
                      <a:pt x="137" y="57"/>
                    </a:cubicBezTo>
                    <a:cubicBezTo>
                      <a:pt x="143" y="40"/>
                      <a:pt x="131" y="7"/>
                      <a:pt x="110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43"/>
              <p:cNvSpPr/>
              <p:nvPr/>
            </p:nvSpPr>
            <p:spPr>
              <a:xfrm>
                <a:off x="6168600" y="1424160"/>
                <a:ext cx="504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2" extrusionOk="0">
                    <a:moveTo>
                      <a:pt x="110" y="1"/>
                    </a:moveTo>
                    <a:cubicBezTo>
                      <a:pt x="87" y="-5"/>
                      <a:pt x="75" y="13"/>
                      <a:pt x="70" y="32"/>
                    </a:cubicBezTo>
                    <a:lnTo>
                      <a:pt x="70" y="32"/>
                    </a:lnTo>
                    <a:cubicBezTo>
                      <a:pt x="67" y="30"/>
                      <a:pt x="64" y="28"/>
                      <a:pt x="61" y="26"/>
                    </a:cubicBezTo>
                    <a:cubicBezTo>
                      <a:pt x="53" y="21"/>
                      <a:pt x="44" y="18"/>
                      <a:pt x="36" y="15"/>
                    </a:cubicBezTo>
                    <a:lnTo>
                      <a:pt x="36" y="15"/>
                    </a:lnTo>
                    <a:cubicBezTo>
                      <a:pt x="30" y="14"/>
                      <a:pt x="25" y="13"/>
                      <a:pt x="19" y="13"/>
                    </a:cubicBezTo>
                    <a:cubicBezTo>
                      <a:pt x="14" y="13"/>
                      <a:pt x="9" y="13"/>
                      <a:pt x="4" y="15"/>
                    </a:cubicBezTo>
                    <a:lnTo>
                      <a:pt x="4" y="15"/>
                    </a:lnTo>
                    <a:lnTo>
                      <a:pt x="4" y="15"/>
                    </a:lnTo>
                    <a:cubicBezTo>
                      <a:pt x="3" y="16"/>
                      <a:pt x="2" y="16"/>
                      <a:pt x="1" y="17"/>
                    </a:cubicBezTo>
                    <a:cubicBezTo>
                      <a:pt x="1" y="18"/>
                      <a:pt x="0" y="19"/>
                      <a:pt x="0" y="21"/>
                    </a:cubicBezTo>
                    <a:cubicBezTo>
                      <a:pt x="0" y="22"/>
                      <a:pt x="1" y="23"/>
                      <a:pt x="1" y="24"/>
                    </a:cubicBezTo>
                    <a:cubicBezTo>
                      <a:pt x="2" y="25"/>
                      <a:pt x="2" y="25"/>
                      <a:pt x="3" y="25"/>
                    </a:cubicBezTo>
                    <a:lnTo>
                      <a:pt x="3" y="25"/>
                    </a:lnTo>
                    <a:cubicBezTo>
                      <a:pt x="4" y="26"/>
                      <a:pt x="6" y="27"/>
                      <a:pt x="7" y="28"/>
                    </a:cubicBezTo>
                    <a:cubicBezTo>
                      <a:pt x="14" y="32"/>
                      <a:pt x="21" y="35"/>
                      <a:pt x="28" y="36"/>
                    </a:cubicBezTo>
                    <a:lnTo>
                      <a:pt x="35" y="38"/>
                    </a:lnTo>
                    <a:cubicBezTo>
                      <a:pt x="47" y="41"/>
                      <a:pt x="58" y="44"/>
                      <a:pt x="69" y="46"/>
                    </a:cubicBezTo>
                    <a:cubicBezTo>
                      <a:pt x="68" y="64"/>
                      <a:pt x="74" y="81"/>
                      <a:pt x="91" y="82"/>
                    </a:cubicBezTo>
                    <a:cubicBezTo>
                      <a:pt x="110" y="85"/>
                      <a:pt x="133" y="73"/>
                      <a:pt x="138" y="57"/>
                    </a:cubicBezTo>
                    <a:cubicBezTo>
                      <a:pt x="144" y="40"/>
                      <a:pt x="132" y="7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43"/>
              <p:cNvSpPr/>
              <p:nvPr/>
            </p:nvSpPr>
            <p:spPr>
              <a:xfrm>
                <a:off x="6183720" y="1383120"/>
                <a:ext cx="5040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40" h="82" extrusionOk="0">
                    <a:moveTo>
                      <a:pt x="111" y="1"/>
                    </a:moveTo>
                    <a:cubicBezTo>
                      <a:pt x="87" y="-5"/>
                      <a:pt x="75" y="13"/>
                      <a:pt x="71" y="32"/>
                    </a:cubicBezTo>
                    <a:lnTo>
                      <a:pt x="71" y="32"/>
                    </a:lnTo>
                    <a:cubicBezTo>
                      <a:pt x="68" y="29"/>
                      <a:pt x="65" y="27"/>
                      <a:pt x="61" y="25"/>
                    </a:cubicBezTo>
                    <a:cubicBezTo>
                      <a:pt x="55" y="21"/>
                      <a:pt x="46" y="18"/>
                      <a:pt x="38" y="15"/>
                    </a:cubicBezTo>
                    <a:lnTo>
                      <a:pt x="38" y="15"/>
                    </a:lnTo>
                    <a:cubicBezTo>
                      <a:pt x="32" y="13"/>
                      <a:pt x="26" y="12"/>
                      <a:pt x="20" y="12"/>
                    </a:cubicBezTo>
                    <a:cubicBezTo>
                      <a:pt x="14" y="12"/>
                      <a:pt x="9" y="13"/>
                      <a:pt x="4" y="14"/>
                    </a:cubicBezTo>
                    <a:lnTo>
                      <a:pt x="4" y="14"/>
                    </a:lnTo>
                    <a:lnTo>
                      <a:pt x="4" y="15"/>
                    </a:lnTo>
                    <a:cubicBezTo>
                      <a:pt x="3" y="15"/>
                      <a:pt x="2" y="16"/>
                      <a:pt x="1" y="17"/>
                    </a:cubicBezTo>
                    <a:cubicBezTo>
                      <a:pt x="1" y="18"/>
                      <a:pt x="0" y="19"/>
                      <a:pt x="0" y="20"/>
                    </a:cubicBezTo>
                    <a:cubicBezTo>
                      <a:pt x="0" y="21"/>
                      <a:pt x="1" y="22"/>
                      <a:pt x="1" y="23"/>
                    </a:cubicBezTo>
                    <a:cubicBezTo>
                      <a:pt x="2" y="24"/>
                      <a:pt x="2" y="24"/>
                      <a:pt x="3" y="25"/>
                    </a:cubicBezTo>
                    <a:lnTo>
                      <a:pt x="3" y="25"/>
                    </a:lnTo>
                    <a:cubicBezTo>
                      <a:pt x="4" y="26"/>
                      <a:pt x="5" y="27"/>
                      <a:pt x="7" y="28"/>
                    </a:cubicBezTo>
                    <a:cubicBezTo>
                      <a:pt x="14" y="32"/>
                      <a:pt x="22" y="35"/>
                      <a:pt x="30" y="36"/>
                    </a:cubicBezTo>
                    <a:lnTo>
                      <a:pt x="35" y="38"/>
                    </a:lnTo>
                    <a:cubicBezTo>
                      <a:pt x="47" y="41"/>
                      <a:pt x="57" y="43"/>
                      <a:pt x="69" y="45"/>
                    </a:cubicBezTo>
                    <a:cubicBezTo>
                      <a:pt x="68" y="63"/>
                      <a:pt x="74" y="80"/>
                      <a:pt x="90" y="82"/>
                    </a:cubicBezTo>
                    <a:cubicBezTo>
                      <a:pt x="110" y="84"/>
                      <a:pt x="133" y="72"/>
                      <a:pt x="138" y="56"/>
                    </a:cubicBezTo>
                    <a:cubicBezTo>
                      <a:pt x="144" y="39"/>
                      <a:pt x="132" y="7"/>
                      <a:pt x="1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43"/>
              <p:cNvSpPr/>
              <p:nvPr/>
            </p:nvSpPr>
            <p:spPr>
              <a:xfrm>
                <a:off x="6199200" y="1341720"/>
                <a:ext cx="50040" cy="2988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83" extrusionOk="0">
                    <a:moveTo>
                      <a:pt x="110" y="2"/>
                    </a:moveTo>
                    <a:cubicBezTo>
                      <a:pt x="87" y="-5"/>
                      <a:pt x="75" y="14"/>
                      <a:pt x="70" y="33"/>
                    </a:cubicBezTo>
                    <a:lnTo>
                      <a:pt x="70" y="33"/>
                    </a:lnTo>
                    <a:cubicBezTo>
                      <a:pt x="67" y="31"/>
                      <a:pt x="65" y="29"/>
                      <a:pt x="61" y="27"/>
                    </a:cubicBezTo>
                    <a:cubicBezTo>
                      <a:pt x="55" y="23"/>
                      <a:pt x="47" y="19"/>
                      <a:pt x="39" y="17"/>
                    </a:cubicBezTo>
                    <a:lnTo>
                      <a:pt x="39" y="17"/>
                    </a:lnTo>
                    <a:cubicBezTo>
                      <a:pt x="32" y="15"/>
                      <a:pt x="26" y="14"/>
                      <a:pt x="19" y="14"/>
                    </a:cubicBezTo>
                    <a:cubicBezTo>
                      <a:pt x="14" y="14"/>
                      <a:pt x="9" y="14"/>
                      <a:pt x="4" y="16"/>
                    </a:cubicBezTo>
                    <a:lnTo>
                      <a:pt x="4" y="16"/>
                    </a:lnTo>
                    <a:lnTo>
                      <a:pt x="3" y="16"/>
                    </a:lnTo>
                    <a:cubicBezTo>
                      <a:pt x="2" y="17"/>
                      <a:pt x="2" y="17"/>
                      <a:pt x="1" y="18"/>
                    </a:cubicBezTo>
                    <a:cubicBezTo>
                      <a:pt x="1" y="19"/>
                      <a:pt x="0" y="19"/>
                      <a:pt x="0" y="21"/>
                    </a:cubicBezTo>
                    <a:cubicBezTo>
                      <a:pt x="0" y="22"/>
                      <a:pt x="0" y="24"/>
                      <a:pt x="1" y="25"/>
                    </a:cubicBezTo>
                    <a:lnTo>
                      <a:pt x="2" y="26"/>
                    </a:lnTo>
                    <a:lnTo>
                      <a:pt x="2" y="26"/>
                    </a:lnTo>
                    <a:cubicBezTo>
                      <a:pt x="4" y="27"/>
                      <a:pt x="5" y="28"/>
                      <a:pt x="6" y="29"/>
                    </a:cubicBezTo>
                    <a:cubicBezTo>
                      <a:pt x="14" y="33"/>
                      <a:pt x="22" y="36"/>
                      <a:pt x="31" y="38"/>
                    </a:cubicBezTo>
                    <a:lnTo>
                      <a:pt x="35" y="39"/>
                    </a:lnTo>
                    <a:cubicBezTo>
                      <a:pt x="46" y="42"/>
                      <a:pt x="57" y="45"/>
                      <a:pt x="68" y="47"/>
                    </a:cubicBezTo>
                    <a:cubicBezTo>
                      <a:pt x="68" y="65"/>
                      <a:pt x="73" y="82"/>
                      <a:pt x="90" y="83"/>
                    </a:cubicBezTo>
                    <a:cubicBezTo>
                      <a:pt x="110" y="86"/>
                      <a:pt x="131" y="74"/>
                      <a:pt x="137" y="58"/>
                    </a:cubicBezTo>
                    <a:cubicBezTo>
                      <a:pt x="143" y="41"/>
                      <a:pt x="132" y="7"/>
                      <a:pt x="110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43"/>
              <p:cNvSpPr/>
              <p:nvPr/>
            </p:nvSpPr>
            <p:spPr>
              <a:xfrm>
                <a:off x="6214320" y="1300680"/>
                <a:ext cx="50040" cy="29520"/>
              </a:xfrm>
              <a:custGeom>
                <a:avLst/>
                <a:gdLst/>
                <a:ahLst/>
                <a:cxnLst/>
                <a:rect l="l" t="t" r="r" b="b"/>
                <a:pathLst>
                  <a:path w="139" h="82" extrusionOk="0">
                    <a:moveTo>
                      <a:pt x="110" y="1"/>
                    </a:moveTo>
                    <a:cubicBezTo>
                      <a:pt x="87" y="-5"/>
                      <a:pt x="75" y="13"/>
                      <a:pt x="71" y="32"/>
                    </a:cubicBezTo>
                    <a:lnTo>
                      <a:pt x="71" y="32"/>
                    </a:lnTo>
                    <a:cubicBezTo>
                      <a:pt x="67" y="30"/>
                      <a:pt x="64" y="28"/>
                      <a:pt x="61" y="26"/>
                    </a:cubicBezTo>
                    <a:cubicBezTo>
                      <a:pt x="54" y="22"/>
                      <a:pt x="47" y="19"/>
                      <a:pt x="40" y="16"/>
                    </a:cubicBezTo>
                    <a:lnTo>
                      <a:pt x="40" y="16"/>
                    </a:lnTo>
                    <a:cubicBezTo>
                      <a:pt x="33" y="14"/>
                      <a:pt x="26" y="13"/>
                      <a:pt x="19" y="13"/>
                    </a:cubicBezTo>
                    <a:cubicBezTo>
                      <a:pt x="14" y="13"/>
                      <a:pt x="9" y="13"/>
                      <a:pt x="4" y="15"/>
                    </a:cubicBezTo>
                    <a:lnTo>
                      <a:pt x="4" y="15"/>
                    </a:lnTo>
                    <a:lnTo>
                      <a:pt x="3" y="15"/>
                    </a:lnTo>
                    <a:cubicBezTo>
                      <a:pt x="2" y="16"/>
                      <a:pt x="2" y="16"/>
                      <a:pt x="1" y="17"/>
                    </a:cubicBezTo>
                    <a:cubicBezTo>
                      <a:pt x="1" y="18"/>
                      <a:pt x="0" y="18"/>
                      <a:pt x="0" y="20"/>
                    </a:cubicBezTo>
                    <a:cubicBezTo>
                      <a:pt x="0" y="21"/>
                      <a:pt x="0" y="23"/>
                      <a:pt x="1" y="24"/>
                    </a:cubicBezTo>
                    <a:lnTo>
                      <a:pt x="2" y="25"/>
                    </a:lnTo>
                    <a:lnTo>
                      <a:pt x="2" y="25"/>
                    </a:lnTo>
                    <a:cubicBezTo>
                      <a:pt x="4" y="26"/>
                      <a:pt x="5" y="27"/>
                      <a:pt x="6" y="28"/>
                    </a:cubicBezTo>
                    <a:cubicBezTo>
                      <a:pt x="14" y="32"/>
                      <a:pt x="23" y="35"/>
                      <a:pt x="32" y="37"/>
                    </a:cubicBezTo>
                    <a:lnTo>
                      <a:pt x="35" y="38"/>
                    </a:lnTo>
                    <a:cubicBezTo>
                      <a:pt x="46" y="41"/>
                      <a:pt x="57" y="44"/>
                      <a:pt x="68" y="46"/>
                    </a:cubicBezTo>
                    <a:cubicBezTo>
                      <a:pt x="68" y="63"/>
                      <a:pt x="73" y="80"/>
                      <a:pt x="90" y="82"/>
                    </a:cubicBezTo>
                    <a:cubicBezTo>
                      <a:pt x="110" y="84"/>
                      <a:pt x="132" y="73"/>
                      <a:pt x="137" y="57"/>
                    </a:cubicBezTo>
                    <a:cubicBezTo>
                      <a:pt x="143" y="40"/>
                      <a:pt x="132" y="7"/>
                      <a:pt x="1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43"/>
              <p:cNvSpPr/>
              <p:nvPr/>
            </p:nvSpPr>
            <p:spPr>
              <a:xfrm>
                <a:off x="6240600" y="1265760"/>
                <a:ext cx="64080" cy="32760"/>
              </a:xfrm>
              <a:custGeom>
                <a:avLst/>
                <a:gdLst/>
                <a:ahLst/>
                <a:cxnLst/>
                <a:rect l="l" t="t" r="r" b="b"/>
                <a:pathLst>
                  <a:path w="178" h="91" extrusionOk="0">
                    <a:moveTo>
                      <a:pt x="9" y="2"/>
                    </a:moveTo>
                    <a:lnTo>
                      <a:pt x="0" y="25"/>
                    </a:lnTo>
                    <a:cubicBezTo>
                      <a:pt x="66" y="17"/>
                      <a:pt x="118" y="44"/>
                      <a:pt x="165" y="91"/>
                    </a:cubicBezTo>
                    <a:lnTo>
                      <a:pt x="178" y="47"/>
                    </a:lnTo>
                    <a:cubicBezTo>
                      <a:pt x="133" y="8"/>
                      <a:pt x="69" y="-6"/>
                      <a:pt x="9" y="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43"/>
              <p:cNvSpPr/>
              <p:nvPr/>
            </p:nvSpPr>
            <p:spPr>
              <a:xfrm>
                <a:off x="6261480" y="1200240"/>
                <a:ext cx="6552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125" extrusionOk="0">
                    <a:moveTo>
                      <a:pt x="152" y="125"/>
                    </a:moveTo>
                    <a:cubicBezTo>
                      <a:pt x="158" y="103"/>
                      <a:pt x="163" y="87"/>
                      <a:pt x="166" y="78"/>
                    </a:cubicBezTo>
                    <a:cubicBezTo>
                      <a:pt x="171" y="61"/>
                      <a:pt x="177" y="44"/>
                      <a:pt x="182" y="28"/>
                    </a:cubicBezTo>
                    <a:cubicBezTo>
                      <a:pt x="140" y="0"/>
                      <a:pt x="78" y="-3"/>
                      <a:pt x="22" y="2"/>
                    </a:cubicBezTo>
                    <a:cubicBezTo>
                      <a:pt x="18" y="11"/>
                      <a:pt x="14" y="20"/>
                      <a:pt x="10" y="29"/>
                    </a:cubicBezTo>
                    <a:cubicBezTo>
                      <a:pt x="8" y="33"/>
                      <a:pt x="5" y="41"/>
                      <a:pt x="0" y="53"/>
                    </a:cubicBezTo>
                    <a:lnTo>
                      <a:pt x="0" y="53"/>
                    </a:lnTo>
                    <a:cubicBezTo>
                      <a:pt x="27" y="60"/>
                      <a:pt x="53" y="70"/>
                      <a:pt x="77" y="84"/>
                    </a:cubicBezTo>
                    <a:cubicBezTo>
                      <a:pt x="105" y="100"/>
                      <a:pt x="125" y="117"/>
                      <a:pt x="152" y="1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0000" tIns="0" rIns="90000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59" name="Google Shape;1159;p43"/>
            <p:cNvSpPr/>
            <p:nvPr/>
          </p:nvSpPr>
          <p:spPr>
            <a:xfrm flipH="1">
              <a:off x="1012361" y="1502498"/>
              <a:ext cx="200625" cy="248680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3"/>
            <p:cNvSpPr/>
            <p:nvPr/>
          </p:nvSpPr>
          <p:spPr>
            <a:xfrm flipH="1">
              <a:off x="2193110" y="701796"/>
              <a:ext cx="126100" cy="156308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3"/>
            <p:cNvSpPr/>
            <p:nvPr/>
          </p:nvSpPr>
          <p:spPr>
            <a:xfrm flipH="1">
              <a:off x="2803870" y="3263688"/>
              <a:ext cx="254882" cy="315925"/>
            </a:xfrm>
            <a:custGeom>
              <a:avLst/>
              <a:gdLst/>
              <a:ahLst/>
              <a:cxnLst/>
              <a:rect l="l" t="t" r="r" b="b"/>
              <a:pathLst>
                <a:path w="263" h="326" extrusionOk="0">
                  <a:moveTo>
                    <a:pt x="131" y="326"/>
                  </a:moveTo>
                  <a:lnTo>
                    <a:pt x="91" y="212"/>
                  </a:lnTo>
                  <a:lnTo>
                    <a:pt x="0" y="163"/>
                  </a:lnTo>
                  <a:lnTo>
                    <a:pt x="91" y="113"/>
                  </a:lnTo>
                  <a:lnTo>
                    <a:pt x="131" y="0"/>
                  </a:lnTo>
                  <a:lnTo>
                    <a:pt x="171" y="113"/>
                  </a:lnTo>
                  <a:lnTo>
                    <a:pt x="263" y="163"/>
                  </a:lnTo>
                  <a:lnTo>
                    <a:pt x="171" y="212"/>
                  </a:lnTo>
                  <a:lnTo>
                    <a:pt x="131" y="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Title 2">
            <a:extLst>
              <a:ext uri="{FF2B5EF4-FFF2-40B4-BE49-F238E27FC236}">
                <a16:creationId xmlns:a16="http://schemas.microsoft.com/office/drawing/2014/main" id="{FFA711D4-E31A-C169-A6B3-1EFD0D66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3163" y="1242861"/>
            <a:ext cx="4065330" cy="981775"/>
          </a:xfrm>
        </p:spPr>
        <p:txBody>
          <a:bodyPr anchor="ctr"/>
          <a:lstStyle/>
          <a:p>
            <a:r>
              <a:rPr lang="vi-VN" sz="6000" b="1" dirty="0">
                <a:solidFill>
                  <a:schemeClr val="accent5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DIỄN</a:t>
            </a:r>
          </a:p>
        </p:txBody>
      </p:sp>
      <p:pic>
        <p:nvPicPr>
          <p:cNvPr id="5" name="Picture 17">
            <a:extLst>
              <a:ext uri="{FF2B5EF4-FFF2-40B4-BE49-F238E27FC236}">
                <a16:creationId xmlns:a16="http://schemas.microsoft.com/office/drawing/2014/main" id="{B7D20615-A2B3-0D55-63FC-0CDA8AFC5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55768" y="2868137"/>
            <a:ext cx="5697614" cy="2044019"/>
          </a:xfrm>
          <a:prstGeom prst="rect">
            <a:avLst/>
          </a:prstGeom>
        </p:spPr>
      </p:pic>
      <p:pic>
        <p:nvPicPr>
          <p:cNvPr id="6" name="yt1s.com - Bảy sắc cầu vồng karaoke lớp 9 Kết nối tri thức">
            <a:hlinkClick r:id="" action="ppaction://media"/>
            <a:extLst>
              <a:ext uri="{FF2B5EF4-FFF2-40B4-BE49-F238E27FC236}">
                <a16:creationId xmlns:a16="http://schemas.microsoft.com/office/drawing/2014/main" id="{1A4F93F8-60A0-0F41-F51B-907D465B61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79601" y="348926"/>
            <a:ext cx="338815" cy="338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60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F8DEBC42-B217-0FDD-D268-B85FB5C85FF5}"/>
              </a:ext>
            </a:extLst>
          </p:cNvPr>
          <p:cNvSpPr txBox="1">
            <a:spLocks/>
          </p:cNvSpPr>
          <p:nvPr/>
        </p:nvSpPr>
        <p:spPr>
          <a:xfrm>
            <a:off x="1596452" y="399113"/>
            <a:ext cx="5951096" cy="446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Thuyết trình về kèn oboe và kèn cor</a:t>
            </a:r>
            <a:endParaRPr lang="vi-VN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A15037-3A41-0281-EF37-9C16496EE858}"/>
              </a:ext>
            </a:extLst>
          </p:cNvPr>
          <p:cNvGrpSpPr/>
          <p:nvPr/>
        </p:nvGrpSpPr>
        <p:grpSpPr>
          <a:xfrm>
            <a:off x="5484138" y="1459014"/>
            <a:ext cx="2103979" cy="1203166"/>
            <a:chOff x="4909277" y="1551482"/>
            <a:chExt cx="3372790" cy="13350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40F542-6C6E-D7B0-55BD-5F32CD1FC496}"/>
                </a:ext>
              </a:extLst>
            </p:cNvPr>
            <p:cNvSpPr/>
            <p:nvPr/>
          </p:nvSpPr>
          <p:spPr>
            <a:xfrm>
              <a:off x="4909277" y="1551482"/>
              <a:ext cx="3372790" cy="133501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18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7704B99-20F3-3B7D-0F5F-CD9229ADA981}"/>
                </a:ext>
              </a:extLst>
            </p:cNvPr>
            <p:cNvSpPr txBox="1"/>
            <p:nvPr/>
          </p:nvSpPr>
          <p:spPr>
            <a:xfrm>
              <a:off x="5036293" y="1832680"/>
              <a:ext cx="3118756" cy="96759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dirty="0">
                  <a:latin typeface="Arial" panose="020B0604020202020204" pitchFamily="34" charset="0"/>
                  <a:cs typeface="Arial" panose="020B0604020202020204" pitchFamily="34" charset="0"/>
                </a:rPr>
                <a:t>Thuyết trình về kèn cor.</a:t>
              </a:r>
            </a:p>
          </p:txBody>
        </p:sp>
      </p:grp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AD1343B0-7714-1145-BCB5-B9D788E8F563}"/>
              </a:ext>
            </a:extLst>
          </p:cNvPr>
          <p:cNvSpPr/>
          <p:nvPr/>
        </p:nvSpPr>
        <p:spPr>
          <a:xfrm>
            <a:off x="5843070" y="1208643"/>
            <a:ext cx="1386114" cy="500743"/>
          </a:xfrm>
          <a:prstGeom prst="homePlate">
            <a:avLst/>
          </a:prstGeom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4B9B84-38D9-2416-655D-2E99192F471A}"/>
              </a:ext>
            </a:extLst>
          </p:cNvPr>
          <p:cNvGrpSpPr/>
          <p:nvPr/>
        </p:nvGrpSpPr>
        <p:grpSpPr>
          <a:xfrm>
            <a:off x="1555883" y="1459016"/>
            <a:ext cx="2103979" cy="1203166"/>
            <a:chOff x="4909277" y="1551482"/>
            <a:chExt cx="3372790" cy="133501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4FCD107-9E98-2318-6997-553538ED6E70}"/>
                </a:ext>
              </a:extLst>
            </p:cNvPr>
            <p:cNvSpPr/>
            <p:nvPr/>
          </p:nvSpPr>
          <p:spPr>
            <a:xfrm>
              <a:off x="4909277" y="1551482"/>
              <a:ext cx="3372790" cy="133501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18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0A4B00-99E2-BD3F-9F76-04E569224384}"/>
                </a:ext>
              </a:extLst>
            </p:cNvPr>
            <p:cNvSpPr txBox="1"/>
            <p:nvPr/>
          </p:nvSpPr>
          <p:spPr>
            <a:xfrm>
              <a:off x="5036293" y="1832680"/>
              <a:ext cx="3118756" cy="96759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18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Thuyết trình về kèn oboe.</a:t>
              </a:r>
            </a:p>
          </p:txBody>
        </p:sp>
      </p:grp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927C2832-08BC-0412-2F29-CA29D2DD2360}"/>
              </a:ext>
            </a:extLst>
          </p:cNvPr>
          <p:cNvSpPr/>
          <p:nvPr/>
        </p:nvSpPr>
        <p:spPr>
          <a:xfrm>
            <a:off x="1914815" y="1208643"/>
            <a:ext cx="1386114" cy="500743"/>
          </a:xfrm>
          <a:prstGeom prst="homePlate">
            <a:avLst/>
          </a:prstGeom>
          <a:ln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1</a:t>
            </a:r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BEE49950-1EF5-B876-D428-4AF58799AEA5}"/>
              </a:ext>
            </a:extLst>
          </p:cNvPr>
          <p:cNvSpPr/>
          <p:nvPr/>
        </p:nvSpPr>
        <p:spPr>
          <a:xfrm>
            <a:off x="1436175" y="2912555"/>
            <a:ext cx="2343394" cy="1561286"/>
          </a:xfrm>
          <a:custGeom>
            <a:avLst/>
            <a:gdLst/>
            <a:ahLst/>
            <a:cxnLst/>
            <a:rect l="l" t="t" r="r" b="b"/>
            <a:pathLst>
              <a:path w="3659299" h="2438008">
                <a:moveTo>
                  <a:pt x="0" y="0"/>
                </a:moveTo>
                <a:lnTo>
                  <a:pt x="3659299" y="0"/>
                </a:lnTo>
                <a:lnTo>
                  <a:pt x="3659299" y="2438008"/>
                </a:lnTo>
                <a:lnTo>
                  <a:pt x="0" y="24380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6" name="Freeform 19">
            <a:extLst>
              <a:ext uri="{FF2B5EF4-FFF2-40B4-BE49-F238E27FC236}">
                <a16:creationId xmlns:a16="http://schemas.microsoft.com/office/drawing/2014/main" id="{5C57F87C-000F-BD12-C63E-BD30C3962385}"/>
              </a:ext>
            </a:extLst>
          </p:cNvPr>
          <p:cNvSpPr/>
          <p:nvPr/>
        </p:nvSpPr>
        <p:spPr>
          <a:xfrm>
            <a:off x="5364433" y="2912551"/>
            <a:ext cx="2343393" cy="1561286"/>
          </a:xfrm>
          <a:custGeom>
            <a:avLst/>
            <a:gdLst/>
            <a:ahLst/>
            <a:cxnLst/>
            <a:rect l="l" t="t" r="r" b="b"/>
            <a:pathLst>
              <a:path w="3425081" h="2281960">
                <a:moveTo>
                  <a:pt x="0" y="0"/>
                </a:moveTo>
                <a:lnTo>
                  <a:pt x="3425081" y="0"/>
                </a:lnTo>
                <a:lnTo>
                  <a:pt x="3425081" y="2281961"/>
                </a:lnTo>
                <a:lnTo>
                  <a:pt x="0" y="22819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D2DF023-8A36-DAF8-3CA0-6F8DA357BDA3}"/>
              </a:ext>
            </a:extLst>
          </p:cNvPr>
          <p:cNvSpPr txBox="1">
            <a:spLocks/>
          </p:cNvSpPr>
          <p:nvPr/>
        </p:nvSpPr>
        <p:spPr>
          <a:xfrm>
            <a:off x="1596452" y="399113"/>
            <a:ext cx="5951096" cy="446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ra"/>
              <a:buNone/>
              <a:defRPr sz="3500" b="0" i="0" u="none" strike="noStrike" cap="none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vi-VN" sz="2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Thuyết trình về kèn oboe và kèn cor</a:t>
            </a:r>
            <a:endParaRPr lang="vi-VN" sz="2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F9504F-F5C0-8403-C30F-055F513378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624699"/>
              </p:ext>
            </p:extLst>
          </p:nvPr>
        </p:nvGraphicFramePr>
        <p:xfrm>
          <a:off x="377370" y="998486"/>
          <a:ext cx="8389260" cy="394100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693700">
                  <a:extLst>
                    <a:ext uri="{9D8B030D-6E8A-4147-A177-3AD203B41FA5}">
                      <a16:colId xmlns:a16="http://schemas.microsoft.com/office/drawing/2014/main" val="3735073878"/>
                    </a:ext>
                  </a:extLst>
                </a:gridCol>
                <a:gridCol w="3328230">
                  <a:extLst>
                    <a:ext uri="{9D8B030D-6E8A-4147-A177-3AD203B41FA5}">
                      <a16:colId xmlns:a16="http://schemas.microsoft.com/office/drawing/2014/main" val="2506837389"/>
                    </a:ext>
                  </a:extLst>
                </a:gridCol>
                <a:gridCol w="3367330">
                  <a:extLst>
                    <a:ext uri="{9D8B030D-6E8A-4147-A177-3AD203B41FA5}">
                      <a16:colId xmlns:a16="http://schemas.microsoft.com/office/drawing/2014/main" val="266650402"/>
                    </a:ext>
                  </a:extLst>
                </a:gridCol>
              </a:tblGrid>
              <a:tr h="499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 điểm</a:t>
                      </a:r>
                    </a:p>
                  </a:txBody>
                  <a:tcPr marL="56000" marR="56000" marT="28000" marB="28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Kèn oboe</a:t>
                      </a:r>
                    </a:p>
                  </a:txBody>
                  <a:tcPr marL="56000" marR="56000" marT="28000" marB="28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Kèn cor</a:t>
                      </a:r>
                    </a:p>
                  </a:txBody>
                  <a:tcPr marL="56000" marR="56000" marT="28000" marB="28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657055"/>
                  </a:ext>
                </a:extLst>
              </a:tr>
              <a:tr h="499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Loại nhạc cụ</a:t>
                      </a:r>
                    </a:p>
                  </a:txBody>
                  <a:tcPr marL="56000" marR="56000" marT="28000" marB="28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Kèn gỗ</a:t>
                      </a:r>
                    </a:p>
                  </a:txBody>
                  <a:tcPr marL="56000" marR="56000" marT="28000" marB="28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Kèn đồng</a:t>
                      </a:r>
                    </a:p>
                  </a:txBody>
                  <a:tcPr marL="56000" marR="56000" marT="28000" marB="28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502737"/>
                  </a:ext>
                </a:extLst>
              </a:tr>
              <a:tr h="19561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Cấu trúc</a:t>
                      </a:r>
                    </a:p>
                  </a:txBody>
                  <a:tcPr marL="56000" marR="56000" marT="28000" marB="28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 dài, thon, thường làm bằng gỗ hoặc nhựa, với lỗ ngón tay và phím kim loại; sử dụng lưỡi kép làm từ sậy.</a:t>
                      </a:r>
                    </a:p>
                  </a:txBody>
                  <a:tcPr marL="56000" marR="56000" marT="28000" marB="28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 dài cuộn tròn thành nhiều vòng, thường làm bằng đồng thau, với miệng thổi hình cốc và loe chuông lớn.</a:t>
                      </a:r>
                    </a:p>
                  </a:txBody>
                  <a:tcPr marL="56000" marR="56000" marT="28000" marB="28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395"/>
                  </a:ext>
                </a:extLst>
              </a:tr>
              <a:tr h="985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 thanh</a:t>
                      </a:r>
                    </a:p>
                  </a:txBody>
                  <a:tcPr marL="56000" marR="56000" marT="28000" marB="28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Sáng, rõ ràng, sắc nét.</a:t>
                      </a:r>
                    </a:p>
                  </a:txBody>
                  <a:tcPr marL="56000" marR="56000" marT="28000" marB="28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Ấm áp, du dương, có thể biến đổi từ mạnh mẽ đến nhẹ nhàng.</a:t>
                      </a:r>
                    </a:p>
                  </a:txBody>
                  <a:tcPr marL="56000" marR="56000" marT="28000" marB="28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33077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5719C4-AFD8-FB1A-AC16-FB0C0F8C4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66356"/>
              </p:ext>
            </p:extLst>
          </p:nvPr>
        </p:nvGraphicFramePr>
        <p:xfrm>
          <a:off x="377370" y="747119"/>
          <a:ext cx="8389260" cy="3649262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1693700">
                  <a:extLst>
                    <a:ext uri="{9D8B030D-6E8A-4147-A177-3AD203B41FA5}">
                      <a16:colId xmlns:a16="http://schemas.microsoft.com/office/drawing/2014/main" val="3735073878"/>
                    </a:ext>
                  </a:extLst>
                </a:gridCol>
                <a:gridCol w="3328230">
                  <a:extLst>
                    <a:ext uri="{9D8B030D-6E8A-4147-A177-3AD203B41FA5}">
                      <a16:colId xmlns:a16="http://schemas.microsoft.com/office/drawing/2014/main" val="2506837389"/>
                    </a:ext>
                  </a:extLst>
                </a:gridCol>
                <a:gridCol w="3367330">
                  <a:extLst>
                    <a:ext uri="{9D8B030D-6E8A-4147-A177-3AD203B41FA5}">
                      <a16:colId xmlns:a16="http://schemas.microsoft.com/office/drawing/2014/main" val="266650402"/>
                    </a:ext>
                  </a:extLst>
                </a:gridCol>
              </a:tblGrid>
              <a:tr h="499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 điểm</a:t>
                      </a:r>
                    </a:p>
                  </a:txBody>
                  <a:tcPr marL="56000" marR="56000" marT="28000" marB="28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Kèn oboe</a:t>
                      </a:r>
                    </a:p>
                  </a:txBody>
                  <a:tcPr marL="56000" marR="56000" marT="28000" marB="28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Kèn cor</a:t>
                      </a:r>
                    </a:p>
                  </a:txBody>
                  <a:tcPr marL="56000" marR="56000" marT="28000" marB="28000"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657055"/>
                  </a:ext>
                </a:extLst>
              </a:tr>
              <a:tr h="4997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i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Vai trò trong dàn nhạc</a:t>
                      </a:r>
                      <a:endParaRPr lang="vi-VN" sz="1800" i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Melodi, hòa âm, đôi khi solo.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i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Hòa âm, hỗ trợ, đôi khi solo.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502737"/>
                  </a:ext>
                </a:extLst>
              </a:tr>
              <a:tr h="5173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i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 liệu chính</a:t>
                      </a:r>
                      <a:endParaRPr lang="vi-VN" sz="1800" i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Gỗ hoặc nhựa.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i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 thau.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07395"/>
                  </a:ext>
                </a:extLst>
              </a:tr>
              <a:tr h="493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i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Kích thước</a:t>
                      </a:r>
                      <a:endParaRPr lang="vi-VN" sz="1800" i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Nhỏ gọn.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Lớn, cuộn tròn.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330778"/>
                  </a:ext>
                </a:extLst>
              </a:tr>
              <a:tr h="985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b="1" i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 sử</a:t>
                      </a:r>
                      <a:endParaRPr lang="vi-VN" sz="1800" i="0" dirty="0">
                        <a:solidFill>
                          <a:schemeClr val="bg1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 thời cổ đại và trung cổ; phát triển hiện đại vào thế kỷ XVII ở Pháp.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i="0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 thời săn bắn cổ đại; phát triển hiện đại vào thế kỷ XVII và XVIII.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806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054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corder Academy by Slidesgo">
  <a:themeElements>
    <a:clrScheme name="Simple Light">
      <a:dk1>
        <a:srgbClr val="260E89"/>
      </a:dk1>
      <a:lt1>
        <a:srgbClr val="E7E5FF"/>
      </a:lt1>
      <a:dk2>
        <a:srgbClr val="FFFFFF"/>
      </a:dk2>
      <a:lt2>
        <a:srgbClr val="B49BFF"/>
      </a:lt2>
      <a:accent1>
        <a:srgbClr val="734CFA"/>
      </a:accent1>
      <a:accent2>
        <a:srgbClr val="4507FF"/>
      </a:accent2>
      <a:accent3>
        <a:srgbClr val="2E11A6"/>
      </a:accent3>
      <a:accent4>
        <a:srgbClr val="6D0E6B"/>
      </a:accent4>
      <a:accent5>
        <a:srgbClr val="460945"/>
      </a:accent5>
      <a:accent6>
        <a:srgbClr val="353535"/>
      </a:accent6>
      <a:hlink>
        <a:srgbClr val="260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500</Words>
  <Application>Microsoft Office PowerPoint</Application>
  <PresentationFormat>On-screen Show (16:9)</PresentationFormat>
  <Paragraphs>65</Paragraphs>
  <Slides>17</Slides>
  <Notes>17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Lora</vt:lpstr>
      <vt:lpstr>Montserrat</vt:lpstr>
      <vt:lpstr>Lexend</vt:lpstr>
      <vt:lpstr>Grandstander</vt:lpstr>
      <vt:lpstr>Arial</vt:lpstr>
      <vt:lpstr>DM Sans</vt:lpstr>
      <vt:lpstr>Recorder Academy by Slidesgo</vt:lpstr>
      <vt:lpstr>PowerPoint Presentation</vt:lpstr>
      <vt:lpstr>KHỞI ĐỘNG</vt:lpstr>
      <vt:lpstr>TIẾT 9: VẬN DỤNG – SÁNG TẠO</vt:lpstr>
      <vt:lpstr>PowerPoint Presentation</vt:lpstr>
      <vt:lpstr>PowerPoint Presentation</vt:lpstr>
      <vt:lpstr>BIỂU DIỄN</vt:lpstr>
      <vt:lpstr>PowerPoint Presentation</vt:lpstr>
      <vt:lpstr>PowerPoint Presentation</vt:lpstr>
      <vt:lpstr>PowerPoint Presentation</vt:lpstr>
      <vt:lpstr>PowerPoint Presentation</vt:lpstr>
      <vt:lpstr>Biểu diễn nhạc cụ bài Chiếc cầu Luân Đôn</vt:lpstr>
      <vt:lpstr>Biểu diễn nhạc cụ bài Vui đến trường</vt:lpstr>
      <vt:lpstr>VẬN DỤNG</vt:lpstr>
      <vt:lpstr>PowerPoint Presentation</vt:lpstr>
      <vt:lpstr>"Một năm khởi đầu từ mùa xuân, Một đời khởi đầu từ tuổi trẻ.  Tuổi trẻ là mùa xuân của xã hội." Hồ Chí Minh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7</cp:revision>
  <dcterms:modified xsi:type="dcterms:W3CDTF">2024-10-28T10:54:02Z</dcterms:modified>
</cp:coreProperties>
</file>