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2" r:id="rId2"/>
    <p:sldId id="313" r:id="rId3"/>
    <p:sldId id="258" r:id="rId4"/>
    <p:sldId id="315" r:id="rId5"/>
    <p:sldId id="316" r:id="rId6"/>
    <p:sldId id="641" r:id="rId7"/>
    <p:sldId id="259" r:id="rId8"/>
    <p:sldId id="714" r:id="rId9"/>
    <p:sldId id="262" r:id="rId10"/>
    <p:sldId id="261" r:id="rId11"/>
    <p:sldId id="716" r:id="rId12"/>
    <p:sldId id="264" r:id="rId13"/>
    <p:sldId id="265" r:id="rId14"/>
    <p:sldId id="713" r:id="rId15"/>
    <p:sldId id="263" r:id="rId16"/>
    <p:sldId id="311" r:id="rId17"/>
    <p:sldId id="715" r:id="rId18"/>
    <p:sldId id="267" r:id="rId19"/>
    <p:sldId id="712" r:id="rId20"/>
    <p:sldId id="266" r:id="rId21"/>
    <p:sldId id="310" r:id="rId22"/>
    <p:sldId id="307"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8.jpeg"/></Relationships>
</file>

<file path=ppt/diagrams/_rels/data2.xml.rels><?xml version="1.0" encoding="UTF-8" standalone="yes"?>
<Relationships xmlns="http://schemas.openxmlformats.org/package/2006/relationships"><Relationship Id="rId1" Type="http://schemas.openxmlformats.org/officeDocument/2006/relationships/image" Target="../media/image10.jpeg"/></Relationships>
</file>

<file path=ppt/diagrams/_rels/data3.xml.rels><?xml version="1.0" encoding="UTF-8" standalone="yes"?>
<Relationships xmlns="http://schemas.openxmlformats.org/package/2006/relationships"><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6EF245-1C56-4FA0-A082-E6CF334BF6EB}"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43545B14-3DF3-4564-BBB5-CFE83A529A2A}" type="pres">
      <dgm:prSet presAssocID="{9F6EF245-1C56-4FA0-A082-E6CF334BF6EB}" presName="Name0" presStyleCnt="0">
        <dgm:presLayoutVars>
          <dgm:dir/>
          <dgm:resizeHandles val="exact"/>
        </dgm:presLayoutVars>
      </dgm:prSet>
      <dgm:spPr/>
    </dgm:pt>
    <dgm:pt modelId="{27276041-2640-45FB-8BB7-7E264DE8917A}" type="pres">
      <dgm:prSet presAssocID="{9F6EF245-1C56-4FA0-A082-E6CF334BF6EB}" presName="cycle" presStyleCnt="0"/>
      <dgm:spPr/>
    </dgm:pt>
  </dgm:ptLst>
  <dgm:cxnLst>
    <dgm:cxn modelId="{F05104FD-C1AD-4BAD-85CC-C90A222114F9}" type="presOf" srcId="{9F6EF245-1C56-4FA0-A082-E6CF334BF6EB}" destId="{43545B14-3DF3-4564-BBB5-CFE83A529A2A}" srcOrd="0" destOrd="0" presId="urn:microsoft.com/office/officeart/2005/8/layout/cycle3"/>
    <dgm:cxn modelId="{C395EC87-4ACC-44B8-A14E-783A33D0D7D5}" type="presParOf" srcId="{43545B14-3DF3-4564-BBB5-CFE83A529A2A}" destId="{27276041-2640-45FB-8BB7-7E264DE8917A}" srcOrd="0" destOrd="0" presId="urn:microsoft.com/office/officeart/2005/8/layout/cycle3"/>
  </dgm:cxnLst>
  <dgm:bg>
    <a:blipFill>
      <a:blip xmlns:r="http://schemas.openxmlformats.org/officeDocument/2006/relationships" r:embed="rId1">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6EF245-1C56-4FA0-A082-E6CF334BF6EB}"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43545B14-3DF3-4564-BBB5-CFE83A529A2A}" type="pres">
      <dgm:prSet presAssocID="{9F6EF245-1C56-4FA0-A082-E6CF334BF6EB}" presName="Name0" presStyleCnt="0">
        <dgm:presLayoutVars>
          <dgm:dir/>
          <dgm:resizeHandles val="exact"/>
        </dgm:presLayoutVars>
      </dgm:prSet>
      <dgm:spPr/>
    </dgm:pt>
    <dgm:pt modelId="{6F467BE4-38EE-4391-8E2C-12515B863452}" type="pres">
      <dgm:prSet presAssocID="{9F6EF245-1C56-4FA0-A082-E6CF334BF6EB}" presName="cycle" presStyleCnt="0"/>
      <dgm:spPr/>
    </dgm:pt>
  </dgm:ptLst>
  <dgm:cxnLst>
    <dgm:cxn modelId="{F05104FD-C1AD-4BAD-85CC-C90A222114F9}" type="presOf" srcId="{9F6EF245-1C56-4FA0-A082-E6CF334BF6EB}" destId="{43545B14-3DF3-4564-BBB5-CFE83A529A2A}" srcOrd="0" destOrd="0" presId="urn:microsoft.com/office/officeart/2005/8/layout/cycle3"/>
    <dgm:cxn modelId="{0D76863D-D355-4CDA-8CD3-D5232CDE46E0}" type="presParOf" srcId="{43545B14-3DF3-4564-BBB5-CFE83A529A2A}" destId="{6F467BE4-38EE-4391-8E2C-12515B863452}" srcOrd="0" destOrd="0" presId="urn:microsoft.com/office/officeart/2005/8/layout/cycle3"/>
  </dgm:cxnLst>
  <dgm:bg>
    <a:blipFill>
      <a:blip xmlns:r="http://schemas.openxmlformats.org/officeDocument/2006/relationships" r:embed="rId1">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6EF245-1C56-4FA0-A082-E6CF334BF6EB}"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43545B14-3DF3-4564-BBB5-CFE83A529A2A}" type="pres">
      <dgm:prSet presAssocID="{9F6EF245-1C56-4FA0-A082-E6CF334BF6EB}" presName="Name0" presStyleCnt="0">
        <dgm:presLayoutVars>
          <dgm:dir/>
          <dgm:resizeHandles val="exact"/>
        </dgm:presLayoutVars>
      </dgm:prSet>
      <dgm:spPr/>
    </dgm:pt>
    <dgm:pt modelId="{91940DBC-6D62-465A-812E-6B25EF7AFB06}" type="pres">
      <dgm:prSet presAssocID="{9F6EF245-1C56-4FA0-A082-E6CF334BF6EB}" presName="cycle" presStyleCnt="0"/>
      <dgm:spPr/>
    </dgm:pt>
  </dgm:ptLst>
  <dgm:cxnLst>
    <dgm:cxn modelId="{F05104FD-C1AD-4BAD-85CC-C90A222114F9}" type="presOf" srcId="{9F6EF245-1C56-4FA0-A082-E6CF334BF6EB}" destId="{43545B14-3DF3-4564-BBB5-CFE83A529A2A}" srcOrd="0" destOrd="0" presId="urn:microsoft.com/office/officeart/2005/8/layout/cycle3"/>
    <dgm:cxn modelId="{13A8186E-7CAD-4029-B043-82B8DA22DF82}" type="presParOf" srcId="{43545B14-3DF3-4564-BBB5-CFE83A529A2A}" destId="{91940DBC-6D62-465A-812E-6B25EF7AFB06}" srcOrd="0" destOrd="0" presId="urn:microsoft.com/office/officeart/2005/8/layout/cycle3"/>
  </dgm:cxnLst>
  <dgm:bg>
    <a:blipFill>
      <a:blip xmlns:r="http://schemas.openxmlformats.org/officeDocument/2006/relationships" r:embed="rId1">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CD527C-F101-435E-AAD4-B27F85806C1E}" type="doc">
      <dgm:prSet loTypeId="urn:microsoft.com/office/officeart/2009/3/layout/HorizontalOrganizationChart" loCatId="hierarchy" qsTypeId="urn:microsoft.com/office/officeart/2005/8/quickstyle/simple1" qsCatId="simple" csTypeId="urn:microsoft.com/office/officeart/2005/8/colors/colorful1" csCatId="colorful" phldr="1"/>
      <dgm:spPr/>
      <dgm:t>
        <a:bodyPr/>
        <a:lstStyle/>
        <a:p>
          <a:endParaRPr lang="en-US"/>
        </a:p>
      </dgm:t>
    </dgm:pt>
    <dgm:pt modelId="{A80EFF49-AEF5-4E0F-B568-0E84E946ED43}">
      <dgm:prSet phldrT="[Text]" custT="1"/>
      <dgm:spPr/>
      <dgm:t>
        <a:bodyPr/>
        <a:lstStyle/>
        <a:p>
          <a:r>
            <a:rPr lang="en-US" sz="2400" b="1" u="none" dirty="0">
              <a:latin typeface="Times New Roman" panose="02020603050405020304" pitchFamily="18" charset="0"/>
              <a:cs typeface="Times New Roman" panose="02020603050405020304" pitchFamily="18" charset="0"/>
            </a:rPr>
            <a:t>1. </a:t>
          </a:r>
          <a:r>
            <a:rPr lang="vi-VN" sz="2400" b="1" u="none" dirty="0">
              <a:latin typeface="Times New Roman" panose="02020603050405020304" pitchFamily="18" charset="0"/>
              <a:cs typeface="Times New Roman" panose="02020603050405020304" pitchFamily="18" charset="0"/>
            </a:rPr>
            <a:t>KHÍ HẬU </a:t>
          </a:r>
          <a:endParaRPr lang="en-US" sz="2400" b="1" u="none" dirty="0">
            <a:latin typeface="Times New Roman" panose="02020603050405020304" pitchFamily="18" charset="0"/>
            <a:cs typeface="Times New Roman" panose="02020603050405020304" pitchFamily="18" charset="0"/>
          </a:endParaRPr>
        </a:p>
        <a:p>
          <a:r>
            <a:rPr lang="vi-VN" sz="2400" b="1" u="none" dirty="0">
              <a:latin typeface="Times New Roman" panose="02020603050405020304" pitchFamily="18" charset="0"/>
              <a:cs typeface="Times New Roman" panose="02020603050405020304" pitchFamily="18" charset="0"/>
            </a:rPr>
            <a:t>NHIỆT ĐỚI </a:t>
          </a:r>
          <a:r>
            <a:rPr lang="vi-VN" sz="2400" b="1" u="none">
              <a:latin typeface="Times New Roman" panose="02020603050405020304" pitchFamily="18" charset="0"/>
              <a:cs typeface="Times New Roman" panose="02020603050405020304" pitchFamily="18" charset="0"/>
            </a:rPr>
            <a:t>ẨM </a:t>
          </a:r>
          <a:endParaRPr lang="en-US" sz="2400" b="1" u="none">
            <a:latin typeface="Times New Roman" panose="02020603050405020304" pitchFamily="18" charset="0"/>
            <a:cs typeface="Times New Roman" panose="02020603050405020304" pitchFamily="18" charset="0"/>
          </a:endParaRPr>
        </a:p>
        <a:p>
          <a:r>
            <a:rPr lang="vi-VN" sz="2400" b="1" u="none">
              <a:latin typeface="Times New Roman" panose="02020603050405020304" pitchFamily="18" charset="0"/>
              <a:cs typeface="Times New Roman" panose="02020603050405020304" pitchFamily="18" charset="0"/>
            </a:rPr>
            <a:t>GIÓ </a:t>
          </a:r>
          <a:r>
            <a:rPr lang="vi-VN" sz="2400" b="1" u="none" dirty="0">
              <a:latin typeface="Times New Roman" panose="02020603050405020304" pitchFamily="18" charset="0"/>
              <a:cs typeface="Times New Roman" panose="02020603050405020304" pitchFamily="18" charset="0"/>
            </a:rPr>
            <a:t>MÙA</a:t>
          </a:r>
          <a:endParaRPr lang="en-US" sz="2400" dirty="0">
            <a:latin typeface="Times New Roman" panose="02020603050405020304" pitchFamily="18" charset="0"/>
            <a:cs typeface="Times New Roman" panose="02020603050405020304" pitchFamily="18" charset="0"/>
          </a:endParaRPr>
        </a:p>
      </dgm:t>
    </dgm:pt>
    <dgm:pt modelId="{898C4D33-B568-4422-8DEC-5D142CA4F530}" type="parTrans" cxnId="{142CF80A-E039-42E4-89EE-AC9C4C154134}">
      <dgm:prSet/>
      <dgm:spPr/>
      <dgm:t>
        <a:bodyPr/>
        <a:lstStyle/>
        <a:p>
          <a:endParaRPr lang="en-US"/>
        </a:p>
      </dgm:t>
    </dgm:pt>
    <dgm:pt modelId="{B3AC7A60-E925-42EA-9397-7CAA33DA29D9}" type="sibTrans" cxnId="{142CF80A-E039-42E4-89EE-AC9C4C154134}">
      <dgm:prSet/>
      <dgm:spPr/>
      <dgm:t>
        <a:bodyPr/>
        <a:lstStyle/>
        <a:p>
          <a:endParaRPr lang="en-US"/>
        </a:p>
      </dgm:t>
    </dgm:pt>
    <dgm:pt modelId="{2FEAD331-3146-450B-B320-94509D9B1490}">
      <dgm:prSet phldrT="[Text]" custT="1"/>
      <dgm:spPr/>
      <dgm:t>
        <a:bodyPr/>
        <a:lstStyle/>
        <a:p>
          <a:pPr algn="l"/>
          <a:r>
            <a:rPr lang="vi-VN" sz="2400" b="1" i="1" dirty="0">
              <a:latin typeface="+mj-lt"/>
            </a:rPr>
            <a:t>a) Tính chất nhiệt đới</a:t>
          </a:r>
          <a:endParaRPr lang="en-US" sz="2400" dirty="0">
            <a:latin typeface="+mj-lt"/>
          </a:endParaRPr>
        </a:p>
      </dgm:t>
    </dgm:pt>
    <dgm:pt modelId="{DB09FDFA-A390-43AC-B380-29483CEB339B}" type="parTrans" cxnId="{C38505AC-DF2A-405D-B9DA-BB675DEB050A}">
      <dgm:prSet/>
      <dgm:spPr/>
      <dgm:t>
        <a:bodyPr/>
        <a:lstStyle/>
        <a:p>
          <a:endParaRPr lang="en-US"/>
        </a:p>
      </dgm:t>
    </dgm:pt>
    <dgm:pt modelId="{4009AE53-763A-43A3-96E7-0B2288EE0E47}" type="sibTrans" cxnId="{C38505AC-DF2A-405D-B9DA-BB675DEB050A}">
      <dgm:prSet/>
      <dgm:spPr/>
      <dgm:t>
        <a:bodyPr/>
        <a:lstStyle/>
        <a:p>
          <a:endParaRPr lang="en-US"/>
        </a:p>
      </dgm:t>
    </dgm:pt>
    <dgm:pt modelId="{AABC671A-669C-4EF4-A64E-EE035D8E39DC}">
      <dgm:prSet phldrT="[Text]" custT="1"/>
      <dgm:spPr/>
      <dgm:t>
        <a:bodyPr/>
        <a:lstStyle/>
        <a:p>
          <a:pPr algn="l"/>
          <a:r>
            <a:rPr lang="en-US" sz="2400" b="1" i="1" dirty="0">
              <a:latin typeface="Times New Roman" panose="02020603050405020304" pitchFamily="18" charset="0"/>
              <a:cs typeface="Times New Roman" panose="02020603050405020304" pitchFamily="18" charset="0"/>
            </a:rPr>
            <a:t>c</a:t>
          </a:r>
          <a:r>
            <a:rPr lang="vi-VN" sz="2400" b="1" i="1" dirty="0">
              <a:latin typeface="Times New Roman" panose="02020603050405020304" pitchFamily="18" charset="0"/>
              <a:cs typeface="Times New Roman" panose="02020603050405020304" pitchFamily="18" charset="0"/>
            </a:rPr>
            <a:t>) Tính chất gió mùa</a:t>
          </a:r>
          <a:endParaRPr lang="en-US" sz="2400" dirty="0">
            <a:latin typeface="Times New Roman" panose="02020603050405020304" pitchFamily="18" charset="0"/>
            <a:cs typeface="Times New Roman" panose="02020603050405020304" pitchFamily="18" charset="0"/>
          </a:endParaRPr>
        </a:p>
      </dgm:t>
    </dgm:pt>
    <dgm:pt modelId="{A2E043B0-F45D-4442-AF2C-8D4B486DB57B}" type="parTrans" cxnId="{A28D581D-CD19-40EE-A78F-39ACB73A0632}">
      <dgm:prSet/>
      <dgm:spPr/>
      <dgm:t>
        <a:bodyPr/>
        <a:lstStyle/>
        <a:p>
          <a:endParaRPr lang="en-US"/>
        </a:p>
      </dgm:t>
    </dgm:pt>
    <dgm:pt modelId="{125AC5F7-CBB3-405E-96E4-B98B4BE1F740}" type="sibTrans" cxnId="{A28D581D-CD19-40EE-A78F-39ACB73A0632}">
      <dgm:prSet/>
      <dgm:spPr/>
      <dgm:t>
        <a:bodyPr/>
        <a:lstStyle/>
        <a:p>
          <a:endParaRPr lang="en-US"/>
        </a:p>
      </dgm:t>
    </dgm:pt>
    <dgm:pt modelId="{A17532ED-4B17-4570-8B38-A7C5C5A4CFB0}">
      <dgm:prSet phldrT="[Text]" custT="1"/>
      <dgm:spPr/>
      <dgm:t>
        <a:bodyPr/>
        <a:lstStyle/>
        <a:p>
          <a:r>
            <a:rPr lang="en-US" sz="2400" b="1" u="none" dirty="0">
              <a:latin typeface="Times New Roman" panose="02020603050405020304" pitchFamily="18" charset="0"/>
              <a:cs typeface="Times New Roman" panose="02020603050405020304" pitchFamily="18" charset="0"/>
            </a:rPr>
            <a:t>2. SỰ PHÂN HOÁ ĐA DẠNG CỦA KHÍ HẬU VIỆT NAM</a:t>
          </a:r>
          <a:endParaRPr lang="en-US" sz="2400" dirty="0">
            <a:latin typeface="Times New Roman" panose="02020603050405020304" pitchFamily="18" charset="0"/>
            <a:cs typeface="Times New Roman" panose="02020603050405020304" pitchFamily="18" charset="0"/>
          </a:endParaRPr>
        </a:p>
      </dgm:t>
    </dgm:pt>
    <dgm:pt modelId="{5FD171A4-B972-49B9-BE38-24AB92140926}" type="parTrans" cxnId="{C36657C0-A39C-4335-A737-BA2FBF540EEB}">
      <dgm:prSet/>
      <dgm:spPr/>
      <dgm:t>
        <a:bodyPr/>
        <a:lstStyle/>
        <a:p>
          <a:endParaRPr lang="en-US"/>
        </a:p>
      </dgm:t>
    </dgm:pt>
    <dgm:pt modelId="{4AAD3EEA-3118-4652-B8E3-7EF1E07D7313}" type="sibTrans" cxnId="{C36657C0-A39C-4335-A737-BA2FBF540EEB}">
      <dgm:prSet/>
      <dgm:spPr/>
      <dgm:t>
        <a:bodyPr/>
        <a:lstStyle/>
        <a:p>
          <a:endParaRPr lang="en-US"/>
        </a:p>
      </dgm:t>
    </dgm:pt>
    <dgm:pt modelId="{E9D81394-8A41-4F58-8AF9-127D4ADD3482}">
      <dgm:prSet phldrT="[Text]" custT="1"/>
      <dgm:spPr/>
      <dgm:t>
        <a:bodyPr/>
        <a:lstStyle/>
        <a:p>
          <a:pPr algn="l"/>
          <a:r>
            <a:rPr lang="vi-VN" sz="2400" b="1" i="1" dirty="0">
              <a:latin typeface="+mj-lt"/>
            </a:rPr>
            <a:t>a) </a:t>
          </a:r>
          <a:r>
            <a:rPr lang="vi-VN" sz="2400" b="1" i="1" u="none" dirty="0">
              <a:latin typeface="+mj-lt"/>
            </a:rPr>
            <a:t>Phân hoá bắc - nam</a:t>
          </a:r>
          <a:endParaRPr lang="en-US" sz="2400" b="1" i="1" dirty="0">
            <a:latin typeface="+mj-lt"/>
          </a:endParaRPr>
        </a:p>
      </dgm:t>
    </dgm:pt>
    <dgm:pt modelId="{C3206AA0-924F-42E1-9D28-16CDFD29DEB1}" type="parTrans" cxnId="{8F4523FA-20FB-4E21-9BD2-A2C329EB5A1D}">
      <dgm:prSet/>
      <dgm:spPr/>
      <dgm:t>
        <a:bodyPr/>
        <a:lstStyle/>
        <a:p>
          <a:endParaRPr lang="en-US"/>
        </a:p>
      </dgm:t>
    </dgm:pt>
    <dgm:pt modelId="{48B4A184-0A50-457B-8850-E49AB694AC9A}" type="sibTrans" cxnId="{8F4523FA-20FB-4E21-9BD2-A2C329EB5A1D}">
      <dgm:prSet/>
      <dgm:spPr/>
      <dgm:t>
        <a:bodyPr/>
        <a:lstStyle/>
        <a:p>
          <a:endParaRPr lang="en-US"/>
        </a:p>
      </dgm:t>
    </dgm:pt>
    <dgm:pt modelId="{6F1D5B43-8B9A-4D33-8B09-30EEA993ED06}">
      <dgm:prSet phldrT="[Text]" custT="1"/>
      <dgm:spPr/>
      <dgm:t>
        <a:bodyPr/>
        <a:lstStyle/>
        <a:p>
          <a:pPr algn="l"/>
          <a:r>
            <a:rPr lang="en-US" sz="2400" b="1" i="1" dirty="0">
              <a:latin typeface="Times New Roman" panose="02020603050405020304" pitchFamily="18" charset="0"/>
              <a:cs typeface="Times New Roman" panose="02020603050405020304" pitchFamily="18" charset="0"/>
            </a:rPr>
            <a:t>b</a:t>
          </a:r>
          <a:r>
            <a:rPr lang="vi-VN" sz="2400" b="1" i="1" dirty="0">
              <a:latin typeface="Times New Roman" panose="02020603050405020304" pitchFamily="18" charset="0"/>
              <a:cs typeface="Times New Roman" panose="02020603050405020304" pitchFamily="18" charset="0"/>
            </a:rPr>
            <a:t>) </a:t>
          </a:r>
          <a:r>
            <a:rPr lang="vi-VN" sz="2400" b="1" i="1" u="none" dirty="0">
              <a:latin typeface="Times New Roman" panose="02020603050405020304" pitchFamily="18" charset="0"/>
              <a:cs typeface="Times New Roman" panose="02020603050405020304" pitchFamily="18" charset="0"/>
            </a:rPr>
            <a:t>Phân hoá đông – tây</a:t>
          </a:r>
          <a:endParaRPr lang="en-US" sz="2400" b="1" i="1" dirty="0">
            <a:latin typeface="Times New Roman" panose="02020603050405020304" pitchFamily="18" charset="0"/>
            <a:cs typeface="Times New Roman" panose="02020603050405020304" pitchFamily="18" charset="0"/>
          </a:endParaRPr>
        </a:p>
      </dgm:t>
    </dgm:pt>
    <dgm:pt modelId="{21676DAE-F0A9-4EBD-9FAE-BE11F543F02E}" type="parTrans" cxnId="{82E977C0-E5B9-4EE7-A59B-A0887327B217}">
      <dgm:prSet/>
      <dgm:spPr/>
      <dgm:t>
        <a:bodyPr/>
        <a:lstStyle/>
        <a:p>
          <a:endParaRPr lang="en-US"/>
        </a:p>
      </dgm:t>
    </dgm:pt>
    <dgm:pt modelId="{252C9178-8417-44E5-90A2-8AE177E00785}" type="sibTrans" cxnId="{82E977C0-E5B9-4EE7-A59B-A0887327B217}">
      <dgm:prSet/>
      <dgm:spPr/>
      <dgm:t>
        <a:bodyPr/>
        <a:lstStyle/>
        <a:p>
          <a:endParaRPr lang="en-US"/>
        </a:p>
      </dgm:t>
    </dgm:pt>
    <dgm:pt modelId="{E8970994-D642-4999-8765-AF825DEEE499}">
      <dgm:prSet phldrT="[Text]" custT="1"/>
      <dgm:spPr/>
      <dgm:t>
        <a:bodyPr/>
        <a:lstStyle/>
        <a:p>
          <a:pPr algn="l"/>
          <a:r>
            <a:rPr lang="en-US" sz="2400" b="1" i="1" dirty="0">
              <a:latin typeface="Times New Roman" panose="02020603050405020304" pitchFamily="18" charset="0"/>
              <a:cs typeface="Times New Roman" panose="02020603050405020304" pitchFamily="18" charset="0"/>
            </a:rPr>
            <a:t>c</a:t>
          </a:r>
          <a:r>
            <a:rPr lang="vi-VN" sz="2400" b="1" i="1" dirty="0">
              <a:latin typeface="Times New Roman" panose="02020603050405020304" pitchFamily="18" charset="0"/>
              <a:cs typeface="Times New Roman" panose="02020603050405020304" pitchFamily="18" charset="0"/>
            </a:rPr>
            <a:t>) Phân hoá theo độ cao</a:t>
          </a:r>
          <a:endParaRPr lang="en-US" sz="2400" b="1" i="1" dirty="0">
            <a:latin typeface="Times New Roman" panose="02020603050405020304" pitchFamily="18" charset="0"/>
            <a:cs typeface="Times New Roman" panose="02020603050405020304" pitchFamily="18" charset="0"/>
          </a:endParaRPr>
        </a:p>
      </dgm:t>
    </dgm:pt>
    <dgm:pt modelId="{E8A58F0B-6DEF-4812-BD46-6FA05B1A1882}" type="parTrans" cxnId="{8BB6AE6E-14D8-4016-81EB-4096FB40D2F5}">
      <dgm:prSet/>
      <dgm:spPr/>
      <dgm:t>
        <a:bodyPr/>
        <a:lstStyle/>
        <a:p>
          <a:endParaRPr lang="en-US"/>
        </a:p>
      </dgm:t>
    </dgm:pt>
    <dgm:pt modelId="{E5AA694D-E4C9-4B3B-924A-787DA4087E92}" type="sibTrans" cxnId="{8BB6AE6E-14D8-4016-81EB-4096FB40D2F5}">
      <dgm:prSet/>
      <dgm:spPr/>
      <dgm:t>
        <a:bodyPr/>
        <a:lstStyle/>
        <a:p>
          <a:endParaRPr lang="en-US"/>
        </a:p>
      </dgm:t>
    </dgm:pt>
    <dgm:pt modelId="{0E14C770-5BAC-483E-AEF1-2BB62D96C8E9}">
      <dgm:prSet phldrT="[Text]" custT="1"/>
      <dgm:spPr/>
      <dgm:t>
        <a:bodyPr/>
        <a:lstStyle/>
        <a:p>
          <a:pPr algn="l"/>
          <a:r>
            <a:rPr lang="en-US" sz="2400" b="1" i="1" dirty="0">
              <a:latin typeface="Times New Roman" panose="02020603050405020304" pitchFamily="18" charset="0"/>
              <a:cs typeface="Times New Roman" panose="02020603050405020304" pitchFamily="18" charset="0"/>
            </a:rPr>
            <a:t>b) </a:t>
          </a:r>
          <a:r>
            <a:rPr lang="vi-VN" sz="2400" b="1" i="1">
              <a:latin typeface="Times New Roman" panose="02020603050405020304" pitchFamily="18" charset="0"/>
              <a:cs typeface="Times New Roman" panose="02020603050405020304" pitchFamily="18" charset="0"/>
            </a:rPr>
            <a:t>Tính chất</a:t>
          </a:r>
          <a:r>
            <a:rPr lang="en-US" sz="2400" b="1" i="1">
              <a:latin typeface="Times New Roman" panose="02020603050405020304" pitchFamily="18" charset="0"/>
              <a:cs typeface="Times New Roman" panose="02020603050405020304" pitchFamily="18" charset="0"/>
            </a:rPr>
            <a:t> </a:t>
          </a:r>
          <a:r>
            <a:rPr lang="vi-VN" sz="2400" b="1" i="1">
              <a:latin typeface="Times New Roman" panose="02020603050405020304" pitchFamily="18" charset="0"/>
              <a:cs typeface="Times New Roman" panose="02020603050405020304" pitchFamily="18" charset="0"/>
            </a:rPr>
            <a:t>ẩm</a:t>
          </a:r>
          <a:endParaRPr lang="en-US" sz="2400" dirty="0">
            <a:latin typeface="Times New Roman" panose="02020603050405020304" pitchFamily="18" charset="0"/>
            <a:cs typeface="Times New Roman" panose="02020603050405020304" pitchFamily="18" charset="0"/>
          </a:endParaRPr>
        </a:p>
      </dgm:t>
    </dgm:pt>
    <dgm:pt modelId="{B36D0A38-1DA1-4C19-BBFC-55B8D9C8B7E3}" type="parTrans" cxnId="{5294AF1C-1DC7-4F1D-A809-39A71E1D8F30}">
      <dgm:prSet/>
      <dgm:spPr/>
      <dgm:t>
        <a:bodyPr/>
        <a:lstStyle/>
        <a:p>
          <a:endParaRPr lang="en-US"/>
        </a:p>
      </dgm:t>
    </dgm:pt>
    <dgm:pt modelId="{9ED5AEE1-5018-4440-B98B-FF038B59A4B0}" type="sibTrans" cxnId="{5294AF1C-1DC7-4F1D-A809-39A71E1D8F30}">
      <dgm:prSet/>
      <dgm:spPr/>
      <dgm:t>
        <a:bodyPr/>
        <a:lstStyle/>
        <a:p>
          <a:endParaRPr lang="en-US"/>
        </a:p>
      </dgm:t>
    </dgm:pt>
    <dgm:pt modelId="{9B5A7E71-2984-438C-8ADB-C914761CC12B}" type="pres">
      <dgm:prSet presAssocID="{EACD527C-F101-435E-AAD4-B27F85806C1E}" presName="hierChild1" presStyleCnt="0">
        <dgm:presLayoutVars>
          <dgm:orgChart val="1"/>
          <dgm:chPref val="1"/>
          <dgm:dir/>
          <dgm:animOne val="branch"/>
          <dgm:animLvl val="lvl"/>
          <dgm:resizeHandles/>
        </dgm:presLayoutVars>
      </dgm:prSet>
      <dgm:spPr/>
    </dgm:pt>
    <dgm:pt modelId="{4045FE1B-7CB9-48F1-B088-CF7868DCE4CB}" type="pres">
      <dgm:prSet presAssocID="{A80EFF49-AEF5-4E0F-B568-0E84E946ED43}" presName="hierRoot1" presStyleCnt="0">
        <dgm:presLayoutVars>
          <dgm:hierBranch val="init"/>
        </dgm:presLayoutVars>
      </dgm:prSet>
      <dgm:spPr/>
    </dgm:pt>
    <dgm:pt modelId="{6E176456-47AD-4E4D-8AB3-4394AA13C2FB}" type="pres">
      <dgm:prSet presAssocID="{A80EFF49-AEF5-4E0F-B568-0E84E946ED43}" presName="rootComposite1" presStyleCnt="0"/>
      <dgm:spPr/>
    </dgm:pt>
    <dgm:pt modelId="{9729E319-0958-4EB9-9518-5B7313B557EA}" type="pres">
      <dgm:prSet presAssocID="{A80EFF49-AEF5-4E0F-B568-0E84E946ED43}" presName="rootText1" presStyleLbl="node0" presStyleIdx="0" presStyleCnt="2" custScaleX="136475" custScaleY="178591">
        <dgm:presLayoutVars>
          <dgm:chPref val="3"/>
        </dgm:presLayoutVars>
      </dgm:prSet>
      <dgm:spPr/>
    </dgm:pt>
    <dgm:pt modelId="{B690B90A-57C7-4E86-81A0-423ECDCB798E}" type="pres">
      <dgm:prSet presAssocID="{A80EFF49-AEF5-4E0F-B568-0E84E946ED43}" presName="rootConnector1" presStyleLbl="node1" presStyleIdx="0" presStyleCnt="0"/>
      <dgm:spPr/>
    </dgm:pt>
    <dgm:pt modelId="{F918CA76-77FB-4CB6-BF4F-D2047F9C40E9}" type="pres">
      <dgm:prSet presAssocID="{A80EFF49-AEF5-4E0F-B568-0E84E946ED43}" presName="hierChild2" presStyleCnt="0"/>
      <dgm:spPr/>
    </dgm:pt>
    <dgm:pt modelId="{DDFB35EC-1406-4C73-A27B-2A87BC222BD2}" type="pres">
      <dgm:prSet presAssocID="{DB09FDFA-A390-43AC-B380-29483CEB339B}" presName="Name64" presStyleLbl="parChTrans1D2" presStyleIdx="0" presStyleCnt="6"/>
      <dgm:spPr/>
    </dgm:pt>
    <dgm:pt modelId="{58B018DA-9E6F-4073-89CF-5611ED604126}" type="pres">
      <dgm:prSet presAssocID="{2FEAD331-3146-450B-B320-94509D9B1490}" presName="hierRoot2" presStyleCnt="0">
        <dgm:presLayoutVars>
          <dgm:hierBranch val="init"/>
        </dgm:presLayoutVars>
      </dgm:prSet>
      <dgm:spPr/>
    </dgm:pt>
    <dgm:pt modelId="{A2A03C2B-A396-455C-993F-E3916DA3DDB1}" type="pres">
      <dgm:prSet presAssocID="{2FEAD331-3146-450B-B320-94509D9B1490}" presName="rootComposite" presStyleCnt="0"/>
      <dgm:spPr/>
    </dgm:pt>
    <dgm:pt modelId="{3E4ACA76-152F-4416-8A2C-488ACC5E02F6}" type="pres">
      <dgm:prSet presAssocID="{2FEAD331-3146-450B-B320-94509D9B1490}" presName="rootText" presStyleLbl="node2" presStyleIdx="0" presStyleCnt="6" custScaleX="137928">
        <dgm:presLayoutVars>
          <dgm:chPref val="3"/>
        </dgm:presLayoutVars>
      </dgm:prSet>
      <dgm:spPr/>
    </dgm:pt>
    <dgm:pt modelId="{858486C6-47F9-490B-9A92-6A7A3FC134D4}" type="pres">
      <dgm:prSet presAssocID="{2FEAD331-3146-450B-B320-94509D9B1490}" presName="rootConnector" presStyleLbl="node2" presStyleIdx="0" presStyleCnt="6"/>
      <dgm:spPr/>
    </dgm:pt>
    <dgm:pt modelId="{9DF3C2A7-5BF7-40F8-8E2E-0114B11D37D9}" type="pres">
      <dgm:prSet presAssocID="{2FEAD331-3146-450B-B320-94509D9B1490}" presName="hierChild4" presStyleCnt="0"/>
      <dgm:spPr/>
    </dgm:pt>
    <dgm:pt modelId="{0CD0765F-1E1E-4AA9-B324-27EDA12ABF87}" type="pres">
      <dgm:prSet presAssocID="{2FEAD331-3146-450B-B320-94509D9B1490}" presName="hierChild5" presStyleCnt="0"/>
      <dgm:spPr/>
    </dgm:pt>
    <dgm:pt modelId="{5B0DB535-AE99-4DB5-8BD7-894135D7B442}" type="pres">
      <dgm:prSet presAssocID="{B36D0A38-1DA1-4C19-BBFC-55B8D9C8B7E3}" presName="Name64" presStyleLbl="parChTrans1D2" presStyleIdx="1" presStyleCnt="6"/>
      <dgm:spPr/>
    </dgm:pt>
    <dgm:pt modelId="{FD535AE6-596B-45EB-81BC-49AAAE381B9B}" type="pres">
      <dgm:prSet presAssocID="{0E14C770-5BAC-483E-AEF1-2BB62D96C8E9}" presName="hierRoot2" presStyleCnt="0">
        <dgm:presLayoutVars>
          <dgm:hierBranch val="init"/>
        </dgm:presLayoutVars>
      </dgm:prSet>
      <dgm:spPr/>
    </dgm:pt>
    <dgm:pt modelId="{94052DFD-1086-4BD5-A310-35F9073D4BF5}" type="pres">
      <dgm:prSet presAssocID="{0E14C770-5BAC-483E-AEF1-2BB62D96C8E9}" presName="rootComposite" presStyleCnt="0"/>
      <dgm:spPr/>
    </dgm:pt>
    <dgm:pt modelId="{DE89E57E-5BA7-4E5B-9840-7FC494A273BB}" type="pres">
      <dgm:prSet presAssocID="{0E14C770-5BAC-483E-AEF1-2BB62D96C8E9}" presName="rootText" presStyleLbl="node2" presStyleIdx="1" presStyleCnt="6" custScaleX="136581">
        <dgm:presLayoutVars>
          <dgm:chPref val="3"/>
        </dgm:presLayoutVars>
      </dgm:prSet>
      <dgm:spPr/>
    </dgm:pt>
    <dgm:pt modelId="{BB7CD813-DB86-45F6-A974-2D38991C0F7F}" type="pres">
      <dgm:prSet presAssocID="{0E14C770-5BAC-483E-AEF1-2BB62D96C8E9}" presName="rootConnector" presStyleLbl="node2" presStyleIdx="1" presStyleCnt="6"/>
      <dgm:spPr/>
    </dgm:pt>
    <dgm:pt modelId="{67222E37-5F79-4D57-AD19-D544A63FDF25}" type="pres">
      <dgm:prSet presAssocID="{0E14C770-5BAC-483E-AEF1-2BB62D96C8E9}" presName="hierChild4" presStyleCnt="0"/>
      <dgm:spPr/>
    </dgm:pt>
    <dgm:pt modelId="{1F7A26E4-8737-4FCC-96D1-40BFEBA2E925}" type="pres">
      <dgm:prSet presAssocID="{0E14C770-5BAC-483E-AEF1-2BB62D96C8E9}" presName="hierChild5" presStyleCnt="0"/>
      <dgm:spPr/>
    </dgm:pt>
    <dgm:pt modelId="{F8D656D2-6AC8-4A1A-8D55-98A8FEB8F39D}" type="pres">
      <dgm:prSet presAssocID="{A2E043B0-F45D-4442-AF2C-8D4B486DB57B}" presName="Name64" presStyleLbl="parChTrans1D2" presStyleIdx="2" presStyleCnt="6"/>
      <dgm:spPr/>
    </dgm:pt>
    <dgm:pt modelId="{558ABBFE-6379-49DC-A900-2E86AE46ABE8}" type="pres">
      <dgm:prSet presAssocID="{AABC671A-669C-4EF4-A64E-EE035D8E39DC}" presName="hierRoot2" presStyleCnt="0">
        <dgm:presLayoutVars>
          <dgm:hierBranch val="init"/>
        </dgm:presLayoutVars>
      </dgm:prSet>
      <dgm:spPr/>
    </dgm:pt>
    <dgm:pt modelId="{F6CEEFAC-8C1F-4B7F-A71F-5321FFB39852}" type="pres">
      <dgm:prSet presAssocID="{AABC671A-669C-4EF4-A64E-EE035D8E39DC}" presName="rootComposite" presStyleCnt="0"/>
      <dgm:spPr/>
    </dgm:pt>
    <dgm:pt modelId="{B89BCB9F-0FBB-41D6-B980-CEC739449564}" type="pres">
      <dgm:prSet presAssocID="{AABC671A-669C-4EF4-A64E-EE035D8E39DC}" presName="rootText" presStyleLbl="node2" presStyleIdx="2" presStyleCnt="6" custScaleX="137928">
        <dgm:presLayoutVars>
          <dgm:chPref val="3"/>
        </dgm:presLayoutVars>
      </dgm:prSet>
      <dgm:spPr/>
    </dgm:pt>
    <dgm:pt modelId="{02D52019-24EC-44CD-928B-DB6D28F53A13}" type="pres">
      <dgm:prSet presAssocID="{AABC671A-669C-4EF4-A64E-EE035D8E39DC}" presName="rootConnector" presStyleLbl="node2" presStyleIdx="2" presStyleCnt="6"/>
      <dgm:spPr/>
    </dgm:pt>
    <dgm:pt modelId="{479EC094-1984-4B92-8FFD-E115B7602C1D}" type="pres">
      <dgm:prSet presAssocID="{AABC671A-669C-4EF4-A64E-EE035D8E39DC}" presName="hierChild4" presStyleCnt="0"/>
      <dgm:spPr/>
    </dgm:pt>
    <dgm:pt modelId="{8E8132C6-25E5-439A-B698-A6629CE1886E}" type="pres">
      <dgm:prSet presAssocID="{AABC671A-669C-4EF4-A64E-EE035D8E39DC}" presName="hierChild5" presStyleCnt="0"/>
      <dgm:spPr/>
    </dgm:pt>
    <dgm:pt modelId="{8206E55D-9EB2-4BB3-A53E-78ACA0418293}" type="pres">
      <dgm:prSet presAssocID="{A80EFF49-AEF5-4E0F-B568-0E84E946ED43}" presName="hierChild3" presStyleCnt="0"/>
      <dgm:spPr/>
    </dgm:pt>
    <dgm:pt modelId="{C8EFE534-A173-461B-9732-C31F75ED5774}" type="pres">
      <dgm:prSet presAssocID="{A17532ED-4B17-4570-8B38-A7C5C5A4CFB0}" presName="hierRoot1" presStyleCnt="0">
        <dgm:presLayoutVars>
          <dgm:hierBranch val="init"/>
        </dgm:presLayoutVars>
      </dgm:prSet>
      <dgm:spPr/>
    </dgm:pt>
    <dgm:pt modelId="{E15B7635-5285-4ECF-9FDF-EB50BF42E17B}" type="pres">
      <dgm:prSet presAssocID="{A17532ED-4B17-4570-8B38-A7C5C5A4CFB0}" presName="rootComposite1" presStyleCnt="0"/>
      <dgm:spPr/>
    </dgm:pt>
    <dgm:pt modelId="{7E95FB12-421A-4259-A8B6-4D1470060CAE}" type="pres">
      <dgm:prSet presAssocID="{A17532ED-4B17-4570-8B38-A7C5C5A4CFB0}" presName="rootText1" presStyleLbl="node0" presStyleIdx="1" presStyleCnt="2" custScaleX="136475" custScaleY="178591">
        <dgm:presLayoutVars>
          <dgm:chPref val="3"/>
        </dgm:presLayoutVars>
      </dgm:prSet>
      <dgm:spPr/>
    </dgm:pt>
    <dgm:pt modelId="{3D1C0558-DE37-41DC-A957-E10BE62FCEFE}" type="pres">
      <dgm:prSet presAssocID="{A17532ED-4B17-4570-8B38-A7C5C5A4CFB0}" presName="rootConnector1" presStyleLbl="node1" presStyleIdx="0" presStyleCnt="0"/>
      <dgm:spPr/>
    </dgm:pt>
    <dgm:pt modelId="{1F8E9BFD-012C-4554-9FF9-DEB6A0E53EF4}" type="pres">
      <dgm:prSet presAssocID="{A17532ED-4B17-4570-8B38-A7C5C5A4CFB0}" presName="hierChild2" presStyleCnt="0"/>
      <dgm:spPr/>
    </dgm:pt>
    <dgm:pt modelId="{CE239C01-5CFB-4A98-8125-53A6A3756268}" type="pres">
      <dgm:prSet presAssocID="{C3206AA0-924F-42E1-9D28-16CDFD29DEB1}" presName="Name64" presStyleLbl="parChTrans1D2" presStyleIdx="3" presStyleCnt="6"/>
      <dgm:spPr/>
    </dgm:pt>
    <dgm:pt modelId="{F3DA7886-46EC-4888-B1EA-100DB905B503}" type="pres">
      <dgm:prSet presAssocID="{E9D81394-8A41-4F58-8AF9-127D4ADD3482}" presName="hierRoot2" presStyleCnt="0">
        <dgm:presLayoutVars>
          <dgm:hierBranch val="init"/>
        </dgm:presLayoutVars>
      </dgm:prSet>
      <dgm:spPr/>
    </dgm:pt>
    <dgm:pt modelId="{1439D6F3-D772-4A13-A8B3-B97C52E1AF2D}" type="pres">
      <dgm:prSet presAssocID="{E9D81394-8A41-4F58-8AF9-127D4ADD3482}" presName="rootComposite" presStyleCnt="0"/>
      <dgm:spPr/>
    </dgm:pt>
    <dgm:pt modelId="{A07A8132-C0DD-43E9-82F2-01B86B403A83}" type="pres">
      <dgm:prSet presAssocID="{E9D81394-8A41-4F58-8AF9-127D4ADD3482}" presName="rootText" presStyleLbl="node2" presStyleIdx="3" presStyleCnt="6" custScaleX="137928">
        <dgm:presLayoutVars>
          <dgm:chPref val="3"/>
        </dgm:presLayoutVars>
      </dgm:prSet>
      <dgm:spPr/>
    </dgm:pt>
    <dgm:pt modelId="{3F8AEB8C-99A7-412A-8847-7B5C7F1A43E2}" type="pres">
      <dgm:prSet presAssocID="{E9D81394-8A41-4F58-8AF9-127D4ADD3482}" presName="rootConnector" presStyleLbl="node2" presStyleIdx="3" presStyleCnt="6"/>
      <dgm:spPr/>
    </dgm:pt>
    <dgm:pt modelId="{3E32D0C2-C4A9-40D8-9DF5-F52C2641E83A}" type="pres">
      <dgm:prSet presAssocID="{E9D81394-8A41-4F58-8AF9-127D4ADD3482}" presName="hierChild4" presStyleCnt="0"/>
      <dgm:spPr/>
    </dgm:pt>
    <dgm:pt modelId="{B8479C7A-F206-480B-AE89-9921CF5180C6}" type="pres">
      <dgm:prSet presAssocID="{E9D81394-8A41-4F58-8AF9-127D4ADD3482}" presName="hierChild5" presStyleCnt="0"/>
      <dgm:spPr/>
    </dgm:pt>
    <dgm:pt modelId="{BF54E928-1EF1-44BE-A00C-1865EAA092B8}" type="pres">
      <dgm:prSet presAssocID="{21676DAE-F0A9-4EBD-9FAE-BE11F543F02E}" presName="Name64" presStyleLbl="parChTrans1D2" presStyleIdx="4" presStyleCnt="6"/>
      <dgm:spPr/>
    </dgm:pt>
    <dgm:pt modelId="{A3D33D66-2057-45A5-BA5B-6E48F90EC951}" type="pres">
      <dgm:prSet presAssocID="{6F1D5B43-8B9A-4D33-8B09-30EEA993ED06}" presName="hierRoot2" presStyleCnt="0">
        <dgm:presLayoutVars>
          <dgm:hierBranch val="init"/>
        </dgm:presLayoutVars>
      </dgm:prSet>
      <dgm:spPr/>
    </dgm:pt>
    <dgm:pt modelId="{BF9FC9E1-463C-4670-8BAB-4A5455B0C815}" type="pres">
      <dgm:prSet presAssocID="{6F1D5B43-8B9A-4D33-8B09-30EEA993ED06}" presName="rootComposite" presStyleCnt="0"/>
      <dgm:spPr/>
    </dgm:pt>
    <dgm:pt modelId="{1756062C-F85E-4ADF-A817-B53762209F1C}" type="pres">
      <dgm:prSet presAssocID="{6F1D5B43-8B9A-4D33-8B09-30EEA993ED06}" presName="rootText" presStyleLbl="node2" presStyleIdx="4" presStyleCnt="6" custScaleX="137928">
        <dgm:presLayoutVars>
          <dgm:chPref val="3"/>
        </dgm:presLayoutVars>
      </dgm:prSet>
      <dgm:spPr/>
    </dgm:pt>
    <dgm:pt modelId="{69B25A7C-36DE-441E-93D6-4A11E15A80A1}" type="pres">
      <dgm:prSet presAssocID="{6F1D5B43-8B9A-4D33-8B09-30EEA993ED06}" presName="rootConnector" presStyleLbl="node2" presStyleIdx="4" presStyleCnt="6"/>
      <dgm:spPr/>
    </dgm:pt>
    <dgm:pt modelId="{4D6B6E8C-70AB-4C81-BF00-A9595FD3F523}" type="pres">
      <dgm:prSet presAssocID="{6F1D5B43-8B9A-4D33-8B09-30EEA993ED06}" presName="hierChild4" presStyleCnt="0"/>
      <dgm:spPr/>
    </dgm:pt>
    <dgm:pt modelId="{78B00184-5C4F-4A32-9CE1-3511F67F631E}" type="pres">
      <dgm:prSet presAssocID="{6F1D5B43-8B9A-4D33-8B09-30EEA993ED06}" presName="hierChild5" presStyleCnt="0"/>
      <dgm:spPr/>
    </dgm:pt>
    <dgm:pt modelId="{6490F183-AB2A-48C5-A0C0-2AF042AA0676}" type="pres">
      <dgm:prSet presAssocID="{E8A58F0B-6DEF-4812-BD46-6FA05B1A1882}" presName="Name64" presStyleLbl="parChTrans1D2" presStyleIdx="5" presStyleCnt="6"/>
      <dgm:spPr/>
    </dgm:pt>
    <dgm:pt modelId="{F2E8DB5A-B9B7-42A1-8F1B-1AE9F683B266}" type="pres">
      <dgm:prSet presAssocID="{E8970994-D642-4999-8765-AF825DEEE499}" presName="hierRoot2" presStyleCnt="0">
        <dgm:presLayoutVars>
          <dgm:hierBranch val="init"/>
        </dgm:presLayoutVars>
      </dgm:prSet>
      <dgm:spPr/>
    </dgm:pt>
    <dgm:pt modelId="{5C359666-7E3C-4221-8214-128FF3811690}" type="pres">
      <dgm:prSet presAssocID="{E8970994-D642-4999-8765-AF825DEEE499}" presName="rootComposite" presStyleCnt="0"/>
      <dgm:spPr/>
    </dgm:pt>
    <dgm:pt modelId="{B9DA92AB-1EB8-4D52-B26B-9B18E19CCCC9}" type="pres">
      <dgm:prSet presAssocID="{E8970994-D642-4999-8765-AF825DEEE499}" presName="rootText" presStyleLbl="node2" presStyleIdx="5" presStyleCnt="6" custScaleX="137928">
        <dgm:presLayoutVars>
          <dgm:chPref val="3"/>
        </dgm:presLayoutVars>
      </dgm:prSet>
      <dgm:spPr/>
    </dgm:pt>
    <dgm:pt modelId="{94525A10-21F5-4B10-A3A5-C6347DEA249C}" type="pres">
      <dgm:prSet presAssocID="{E8970994-D642-4999-8765-AF825DEEE499}" presName="rootConnector" presStyleLbl="node2" presStyleIdx="5" presStyleCnt="6"/>
      <dgm:spPr/>
    </dgm:pt>
    <dgm:pt modelId="{443F78F4-865E-4548-B5C4-D36D16237875}" type="pres">
      <dgm:prSet presAssocID="{E8970994-D642-4999-8765-AF825DEEE499}" presName="hierChild4" presStyleCnt="0"/>
      <dgm:spPr/>
    </dgm:pt>
    <dgm:pt modelId="{9DBAAF50-A57B-4380-9BAE-D1522BC5884B}" type="pres">
      <dgm:prSet presAssocID="{E8970994-D642-4999-8765-AF825DEEE499}" presName="hierChild5" presStyleCnt="0"/>
      <dgm:spPr/>
    </dgm:pt>
    <dgm:pt modelId="{8FFCF307-69A7-41F1-A1CC-EFF27FA924FC}" type="pres">
      <dgm:prSet presAssocID="{A17532ED-4B17-4570-8B38-A7C5C5A4CFB0}" presName="hierChild3" presStyleCnt="0"/>
      <dgm:spPr/>
    </dgm:pt>
  </dgm:ptLst>
  <dgm:cxnLst>
    <dgm:cxn modelId="{0DAB5E01-1876-480B-B579-2E9015D355B8}" type="presOf" srcId="{6F1D5B43-8B9A-4D33-8B09-30EEA993ED06}" destId="{1756062C-F85E-4ADF-A817-B53762209F1C}" srcOrd="0" destOrd="0" presId="urn:microsoft.com/office/officeart/2009/3/layout/HorizontalOrganizationChart"/>
    <dgm:cxn modelId="{7487B605-CF38-4BCB-925D-2692CF9D18D7}" type="presOf" srcId="{0E14C770-5BAC-483E-AEF1-2BB62D96C8E9}" destId="{BB7CD813-DB86-45F6-A974-2D38991C0F7F}" srcOrd="1" destOrd="0" presId="urn:microsoft.com/office/officeart/2009/3/layout/HorizontalOrganizationChart"/>
    <dgm:cxn modelId="{803D7C09-4C9F-41D1-ADC7-D063F341C560}" type="presOf" srcId="{DB09FDFA-A390-43AC-B380-29483CEB339B}" destId="{DDFB35EC-1406-4C73-A27B-2A87BC222BD2}" srcOrd="0" destOrd="0" presId="urn:microsoft.com/office/officeart/2009/3/layout/HorizontalOrganizationChart"/>
    <dgm:cxn modelId="{142CF80A-E039-42E4-89EE-AC9C4C154134}" srcId="{EACD527C-F101-435E-AAD4-B27F85806C1E}" destId="{A80EFF49-AEF5-4E0F-B568-0E84E946ED43}" srcOrd="0" destOrd="0" parTransId="{898C4D33-B568-4422-8DEC-5D142CA4F530}" sibTransId="{B3AC7A60-E925-42EA-9397-7CAA33DA29D9}"/>
    <dgm:cxn modelId="{7EA7D913-77EE-443E-BC26-8508D5B5B072}" type="presOf" srcId="{C3206AA0-924F-42E1-9D28-16CDFD29DEB1}" destId="{CE239C01-5CFB-4A98-8125-53A6A3756268}" srcOrd="0" destOrd="0" presId="urn:microsoft.com/office/officeart/2009/3/layout/HorizontalOrganizationChart"/>
    <dgm:cxn modelId="{49536017-DF8F-4C5E-BFED-6D160C16ADF9}" type="presOf" srcId="{6F1D5B43-8B9A-4D33-8B09-30EEA993ED06}" destId="{69B25A7C-36DE-441E-93D6-4A11E15A80A1}" srcOrd="1" destOrd="0" presId="urn:microsoft.com/office/officeart/2009/3/layout/HorizontalOrganizationChart"/>
    <dgm:cxn modelId="{EE52581C-43BD-446E-BD05-765563A667ED}" type="presOf" srcId="{A80EFF49-AEF5-4E0F-B568-0E84E946ED43}" destId="{9729E319-0958-4EB9-9518-5B7313B557EA}" srcOrd="0" destOrd="0" presId="urn:microsoft.com/office/officeart/2009/3/layout/HorizontalOrganizationChart"/>
    <dgm:cxn modelId="{5294AF1C-1DC7-4F1D-A809-39A71E1D8F30}" srcId="{A80EFF49-AEF5-4E0F-B568-0E84E946ED43}" destId="{0E14C770-5BAC-483E-AEF1-2BB62D96C8E9}" srcOrd="1" destOrd="0" parTransId="{B36D0A38-1DA1-4C19-BBFC-55B8D9C8B7E3}" sibTransId="{9ED5AEE1-5018-4440-B98B-FF038B59A4B0}"/>
    <dgm:cxn modelId="{A28D581D-CD19-40EE-A78F-39ACB73A0632}" srcId="{A80EFF49-AEF5-4E0F-B568-0E84E946ED43}" destId="{AABC671A-669C-4EF4-A64E-EE035D8E39DC}" srcOrd="2" destOrd="0" parTransId="{A2E043B0-F45D-4442-AF2C-8D4B486DB57B}" sibTransId="{125AC5F7-CBB3-405E-96E4-B98B4BE1F740}"/>
    <dgm:cxn modelId="{AE2CF125-C277-4A78-B1B7-9B9AAF031EDB}" type="presOf" srcId="{A80EFF49-AEF5-4E0F-B568-0E84E946ED43}" destId="{B690B90A-57C7-4E86-81A0-423ECDCB798E}" srcOrd="1" destOrd="0" presId="urn:microsoft.com/office/officeart/2009/3/layout/HorizontalOrganizationChart"/>
    <dgm:cxn modelId="{A3E10F3C-59BD-41BF-A96F-6B37BACE8A6F}" type="presOf" srcId="{2FEAD331-3146-450B-B320-94509D9B1490}" destId="{858486C6-47F9-490B-9A92-6A7A3FC134D4}" srcOrd="1" destOrd="0" presId="urn:microsoft.com/office/officeart/2009/3/layout/HorizontalOrganizationChart"/>
    <dgm:cxn modelId="{6E6CA869-B560-485F-8BB5-C6FD8886B61E}" type="presOf" srcId="{AABC671A-669C-4EF4-A64E-EE035D8E39DC}" destId="{02D52019-24EC-44CD-928B-DB6D28F53A13}" srcOrd="1" destOrd="0" presId="urn:microsoft.com/office/officeart/2009/3/layout/HorizontalOrganizationChart"/>
    <dgm:cxn modelId="{0B211E6B-9421-440F-A6A2-F446A96D1D93}" type="presOf" srcId="{AABC671A-669C-4EF4-A64E-EE035D8E39DC}" destId="{B89BCB9F-0FBB-41D6-B980-CEC739449564}" srcOrd="0" destOrd="0" presId="urn:microsoft.com/office/officeart/2009/3/layout/HorizontalOrganizationChart"/>
    <dgm:cxn modelId="{8BB6AE6E-14D8-4016-81EB-4096FB40D2F5}" srcId="{A17532ED-4B17-4570-8B38-A7C5C5A4CFB0}" destId="{E8970994-D642-4999-8765-AF825DEEE499}" srcOrd="2" destOrd="0" parTransId="{E8A58F0B-6DEF-4812-BD46-6FA05B1A1882}" sibTransId="{E5AA694D-E4C9-4B3B-924A-787DA4087E92}"/>
    <dgm:cxn modelId="{50390371-EF95-4AA3-8D44-63E28A4AB8EE}" type="presOf" srcId="{B36D0A38-1DA1-4C19-BBFC-55B8D9C8B7E3}" destId="{5B0DB535-AE99-4DB5-8BD7-894135D7B442}" srcOrd="0" destOrd="0" presId="urn:microsoft.com/office/officeart/2009/3/layout/HorizontalOrganizationChart"/>
    <dgm:cxn modelId="{8A3DB152-DA59-4DC8-A987-181D4C536C3C}" type="presOf" srcId="{E8970994-D642-4999-8765-AF825DEEE499}" destId="{B9DA92AB-1EB8-4D52-B26B-9B18E19CCCC9}" srcOrd="0" destOrd="0" presId="urn:microsoft.com/office/officeart/2009/3/layout/HorizontalOrganizationChart"/>
    <dgm:cxn modelId="{A19FF676-B3D3-4EE9-9ECA-BAFF83F77945}" type="presOf" srcId="{E9D81394-8A41-4F58-8AF9-127D4ADD3482}" destId="{A07A8132-C0DD-43E9-82F2-01B86B403A83}" srcOrd="0" destOrd="0" presId="urn:microsoft.com/office/officeart/2009/3/layout/HorizontalOrganizationChart"/>
    <dgm:cxn modelId="{D865FD7A-7962-4A94-BEA9-5503C98F2C17}" type="presOf" srcId="{E9D81394-8A41-4F58-8AF9-127D4ADD3482}" destId="{3F8AEB8C-99A7-412A-8847-7B5C7F1A43E2}" srcOrd="1" destOrd="0" presId="urn:microsoft.com/office/officeart/2009/3/layout/HorizontalOrganizationChart"/>
    <dgm:cxn modelId="{86F1F87C-97F1-486A-9B03-C4773294E0BE}" type="presOf" srcId="{21676DAE-F0A9-4EBD-9FAE-BE11F543F02E}" destId="{BF54E928-1EF1-44BE-A00C-1865EAA092B8}" srcOrd="0" destOrd="0" presId="urn:microsoft.com/office/officeart/2009/3/layout/HorizontalOrganizationChart"/>
    <dgm:cxn modelId="{CA682F81-4865-4373-AF7F-88723CAF601F}" type="presOf" srcId="{A17532ED-4B17-4570-8B38-A7C5C5A4CFB0}" destId="{7E95FB12-421A-4259-A8B6-4D1470060CAE}" srcOrd="0" destOrd="0" presId="urn:microsoft.com/office/officeart/2009/3/layout/HorizontalOrganizationChart"/>
    <dgm:cxn modelId="{1A13819B-85D9-4D07-BDC9-CEEC87964ACC}" type="presOf" srcId="{E8A58F0B-6DEF-4812-BD46-6FA05B1A1882}" destId="{6490F183-AB2A-48C5-A0C0-2AF042AA0676}" srcOrd="0" destOrd="0" presId="urn:microsoft.com/office/officeart/2009/3/layout/HorizontalOrganizationChart"/>
    <dgm:cxn modelId="{C509219D-EEED-4E59-B4FD-90AC5577A569}" type="presOf" srcId="{E8970994-D642-4999-8765-AF825DEEE499}" destId="{94525A10-21F5-4B10-A3A5-C6347DEA249C}" srcOrd="1" destOrd="0" presId="urn:microsoft.com/office/officeart/2009/3/layout/HorizontalOrganizationChart"/>
    <dgm:cxn modelId="{C38505AC-DF2A-405D-B9DA-BB675DEB050A}" srcId="{A80EFF49-AEF5-4E0F-B568-0E84E946ED43}" destId="{2FEAD331-3146-450B-B320-94509D9B1490}" srcOrd="0" destOrd="0" parTransId="{DB09FDFA-A390-43AC-B380-29483CEB339B}" sibTransId="{4009AE53-763A-43A3-96E7-0B2288EE0E47}"/>
    <dgm:cxn modelId="{2C2046B1-E7F4-4318-AC61-A554B006BB78}" type="presOf" srcId="{A2E043B0-F45D-4442-AF2C-8D4B486DB57B}" destId="{F8D656D2-6AC8-4A1A-8D55-98A8FEB8F39D}" srcOrd="0" destOrd="0" presId="urn:microsoft.com/office/officeart/2009/3/layout/HorizontalOrganizationChart"/>
    <dgm:cxn modelId="{C36657C0-A39C-4335-A737-BA2FBF540EEB}" srcId="{EACD527C-F101-435E-AAD4-B27F85806C1E}" destId="{A17532ED-4B17-4570-8B38-A7C5C5A4CFB0}" srcOrd="1" destOrd="0" parTransId="{5FD171A4-B972-49B9-BE38-24AB92140926}" sibTransId="{4AAD3EEA-3118-4652-B8E3-7EF1E07D7313}"/>
    <dgm:cxn modelId="{82E977C0-E5B9-4EE7-A59B-A0887327B217}" srcId="{A17532ED-4B17-4570-8B38-A7C5C5A4CFB0}" destId="{6F1D5B43-8B9A-4D33-8B09-30EEA993ED06}" srcOrd="1" destOrd="0" parTransId="{21676DAE-F0A9-4EBD-9FAE-BE11F543F02E}" sibTransId="{252C9178-8417-44E5-90A2-8AE177E00785}"/>
    <dgm:cxn modelId="{4D3E9AC3-6A69-43B3-AA96-48E53546792B}" type="presOf" srcId="{0E14C770-5BAC-483E-AEF1-2BB62D96C8E9}" destId="{DE89E57E-5BA7-4E5B-9840-7FC494A273BB}" srcOrd="0" destOrd="0" presId="urn:microsoft.com/office/officeart/2009/3/layout/HorizontalOrganizationChart"/>
    <dgm:cxn modelId="{544C23C9-183D-4384-B83B-AED572210862}" type="presOf" srcId="{EACD527C-F101-435E-AAD4-B27F85806C1E}" destId="{9B5A7E71-2984-438C-8ADB-C914761CC12B}" srcOrd="0" destOrd="0" presId="urn:microsoft.com/office/officeart/2009/3/layout/HorizontalOrganizationChart"/>
    <dgm:cxn modelId="{C46EB2D6-E58B-43E1-8ED0-449B8BBDB274}" type="presOf" srcId="{2FEAD331-3146-450B-B320-94509D9B1490}" destId="{3E4ACA76-152F-4416-8A2C-488ACC5E02F6}" srcOrd="0" destOrd="0" presId="urn:microsoft.com/office/officeart/2009/3/layout/HorizontalOrganizationChart"/>
    <dgm:cxn modelId="{66EEA9E0-DC24-46E5-B291-63552CAB09E4}" type="presOf" srcId="{A17532ED-4B17-4570-8B38-A7C5C5A4CFB0}" destId="{3D1C0558-DE37-41DC-A957-E10BE62FCEFE}" srcOrd="1" destOrd="0" presId="urn:microsoft.com/office/officeart/2009/3/layout/HorizontalOrganizationChart"/>
    <dgm:cxn modelId="{8F4523FA-20FB-4E21-9BD2-A2C329EB5A1D}" srcId="{A17532ED-4B17-4570-8B38-A7C5C5A4CFB0}" destId="{E9D81394-8A41-4F58-8AF9-127D4ADD3482}" srcOrd="0" destOrd="0" parTransId="{C3206AA0-924F-42E1-9D28-16CDFD29DEB1}" sibTransId="{48B4A184-0A50-457B-8850-E49AB694AC9A}"/>
    <dgm:cxn modelId="{81F23DAB-EB10-4368-B3AD-A293DFB47D54}" type="presParOf" srcId="{9B5A7E71-2984-438C-8ADB-C914761CC12B}" destId="{4045FE1B-7CB9-48F1-B088-CF7868DCE4CB}" srcOrd="0" destOrd="0" presId="urn:microsoft.com/office/officeart/2009/3/layout/HorizontalOrganizationChart"/>
    <dgm:cxn modelId="{69D52CD5-A431-48DF-A92D-535C5BE5A9B7}" type="presParOf" srcId="{4045FE1B-7CB9-48F1-B088-CF7868DCE4CB}" destId="{6E176456-47AD-4E4D-8AB3-4394AA13C2FB}" srcOrd="0" destOrd="0" presId="urn:microsoft.com/office/officeart/2009/3/layout/HorizontalOrganizationChart"/>
    <dgm:cxn modelId="{B15478DA-822F-4E43-A5A2-5F9F8AB4159A}" type="presParOf" srcId="{6E176456-47AD-4E4D-8AB3-4394AA13C2FB}" destId="{9729E319-0958-4EB9-9518-5B7313B557EA}" srcOrd="0" destOrd="0" presId="urn:microsoft.com/office/officeart/2009/3/layout/HorizontalOrganizationChart"/>
    <dgm:cxn modelId="{E4D2AEA8-AF29-4734-9A1A-3F90DD8CFE53}" type="presParOf" srcId="{6E176456-47AD-4E4D-8AB3-4394AA13C2FB}" destId="{B690B90A-57C7-4E86-81A0-423ECDCB798E}" srcOrd="1" destOrd="0" presId="urn:microsoft.com/office/officeart/2009/3/layout/HorizontalOrganizationChart"/>
    <dgm:cxn modelId="{2A70D9CA-767B-4BE8-9910-F4C8C2C38AF9}" type="presParOf" srcId="{4045FE1B-7CB9-48F1-B088-CF7868DCE4CB}" destId="{F918CA76-77FB-4CB6-BF4F-D2047F9C40E9}" srcOrd="1" destOrd="0" presId="urn:microsoft.com/office/officeart/2009/3/layout/HorizontalOrganizationChart"/>
    <dgm:cxn modelId="{E594B0FC-491C-4248-B7FE-F582F7D5B3D0}" type="presParOf" srcId="{F918CA76-77FB-4CB6-BF4F-D2047F9C40E9}" destId="{DDFB35EC-1406-4C73-A27B-2A87BC222BD2}" srcOrd="0" destOrd="0" presId="urn:microsoft.com/office/officeart/2009/3/layout/HorizontalOrganizationChart"/>
    <dgm:cxn modelId="{CB316223-0B39-469E-85CE-37AE1EFBF9D4}" type="presParOf" srcId="{F918CA76-77FB-4CB6-BF4F-D2047F9C40E9}" destId="{58B018DA-9E6F-4073-89CF-5611ED604126}" srcOrd="1" destOrd="0" presId="urn:microsoft.com/office/officeart/2009/3/layout/HorizontalOrganizationChart"/>
    <dgm:cxn modelId="{88D0126F-65E0-474E-AE84-8A07181CF96D}" type="presParOf" srcId="{58B018DA-9E6F-4073-89CF-5611ED604126}" destId="{A2A03C2B-A396-455C-993F-E3916DA3DDB1}" srcOrd="0" destOrd="0" presId="urn:microsoft.com/office/officeart/2009/3/layout/HorizontalOrganizationChart"/>
    <dgm:cxn modelId="{12E22336-916F-4C22-809B-9BC90096DA2F}" type="presParOf" srcId="{A2A03C2B-A396-455C-993F-E3916DA3DDB1}" destId="{3E4ACA76-152F-4416-8A2C-488ACC5E02F6}" srcOrd="0" destOrd="0" presId="urn:microsoft.com/office/officeart/2009/3/layout/HorizontalOrganizationChart"/>
    <dgm:cxn modelId="{4F0E82B9-3374-413F-9F41-2FF05400C44A}" type="presParOf" srcId="{A2A03C2B-A396-455C-993F-E3916DA3DDB1}" destId="{858486C6-47F9-490B-9A92-6A7A3FC134D4}" srcOrd="1" destOrd="0" presId="urn:microsoft.com/office/officeart/2009/3/layout/HorizontalOrganizationChart"/>
    <dgm:cxn modelId="{6FAB3420-17D5-4E0F-89F8-0694A3C885F2}" type="presParOf" srcId="{58B018DA-9E6F-4073-89CF-5611ED604126}" destId="{9DF3C2A7-5BF7-40F8-8E2E-0114B11D37D9}" srcOrd="1" destOrd="0" presId="urn:microsoft.com/office/officeart/2009/3/layout/HorizontalOrganizationChart"/>
    <dgm:cxn modelId="{9C7908C5-784C-40ED-85F2-9C6DCD4F2E90}" type="presParOf" srcId="{58B018DA-9E6F-4073-89CF-5611ED604126}" destId="{0CD0765F-1E1E-4AA9-B324-27EDA12ABF87}" srcOrd="2" destOrd="0" presId="urn:microsoft.com/office/officeart/2009/3/layout/HorizontalOrganizationChart"/>
    <dgm:cxn modelId="{C58CBCD7-797C-4B28-9DD5-B07B00E71E94}" type="presParOf" srcId="{F918CA76-77FB-4CB6-BF4F-D2047F9C40E9}" destId="{5B0DB535-AE99-4DB5-8BD7-894135D7B442}" srcOrd="2" destOrd="0" presId="urn:microsoft.com/office/officeart/2009/3/layout/HorizontalOrganizationChart"/>
    <dgm:cxn modelId="{4E3EF55A-5881-4C97-824D-D437562B6A7F}" type="presParOf" srcId="{F918CA76-77FB-4CB6-BF4F-D2047F9C40E9}" destId="{FD535AE6-596B-45EB-81BC-49AAAE381B9B}" srcOrd="3" destOrd="0" presId="urn:microsoft.com/office/officeart/2009/3/layout/HorizontalOrganizationChart"/>
    <dgm:cxn modelId="{49523593-3463-4B71-9E6C-431166390985}" type="presParOf" srcId="{FD535AE6-596B-45EB-81BC-49AAAE381B9B}" destId="{94052DFD-1086-4BD5-A310-35F9073D4BF5}" srcOrd="0" destOrd="0" presId="urn:microsoft.com/office/officeart/2009/3/layout/HorizontalOrganizationChart"/>
    <dgm:cxn modelId="{7E5DB373-D877-45B6-873A-727A5905C3CD}" type="presParOf" srcId="{94052DFD-1086-4BD5-A310-35F9073D4BF5}" destId="{DE89E57E-5BA7-4E5B-9840-7FC494A273BB}" srcOrd="0" destOrd="0" presId="urn:microsoft.com/office/officeart/2009/3/layout/HorizontalOrganizationChart"/>
    <dgm:cxn modelId="{FAB5F1C2-35B5-4BF9-BFDF-4E6473708CFF}" type="presParOf" srcId="{94052DFD-1086-4BD5-A310-35F9073D4BF5}" destId="{BB7CD813-DB86-45F6-A974-2D38991C0F7F}" srcOrd="1" destOrd="0" presId="urn:microsoft.com/office/officeart/2009/3/layout/HorizontalOrganizationChart"/>
    <dgm:cxn modelId="{473E274A-4294-403A-B944-79C658722C2A}" type="presParOf" srcId="{FD535AE6-596B-45EB-81BC-49AAAE381B9B}" destId="{67222E37-5F79-4D57-AD19-D544A63FDF25}" srcOrd="1" destOrd="0" presId="urn:microsoft.com/office/officeart/2009/3/layout/HorizontalOrganizationChart"/>
    <dgm:cxn modelId="{BCCA7767-DEFE-4B8A-A07E-BC0E47AAD0D3}" type="presParOf" srcId="{FD535AE6-596B-45EB-81BC-49AAAE381B9B}" destId="{1F7A26E4-8737-4FCC-96D1-40BFEBA2E925}" srcOrd="2" destOrd="0" presId="urn:microsoft.com/office/officeart/2009/3/layout/HorizontalOrganizationChart"/>
    <dgm:cxn modelId="{2C883D08-3F59-4CB0-9E82-FED36A2D6FDD}" type="presParOf" srcId="{F918CA76-77FB-4CB6-BF4F-D2047F9C40E9}" destId="{F8D656D2-6AC8-4A1A-8D55-98A8FEB8F39D}" srcOrd="4" destOrd="0" presId="urn:microsoft.com/office/officeart/2009/3/layout/HorizontalOrganizationChart"/>
    <dgm:cxn modelId="{9F7C9B75-A664-4051-97BD-05A1BBC2521D}" type="presParOf" srcId="{F918CA76-77FB-4CB6-BF4F-D2047F9C40E9}" destId="{558ABBFE-6379-49DC-A900-2E86AE46ABE8}" srcOrd="5" destOrd="0" presId="urn:microsoft.com/office/officeart/2009/3/layout/HorizontalOrganizationChart"/>
    <dgm:cxn modelId="{F8650B82-283B-4E6B-AD78-0CC499A7637E}" type="presParOf" srcId="{558ABBFE-6379-49DC-A900-2E86AE46ABE8}" destId="{F6CEEFAC-8C1F-4B7F-A71F-5321FFB39852}" srcOrd="0" destOrd="0" presId="urn:microsoft.com/office/officeart/2009/3/layout/HorizontalOrganizationChart"/>
    <dgm:cxn modelId="{78662FC7-AEB6-4F81-8454-A099ECA2CECB}" type="presParOf" srcId="{F6CEEFAC-8C1F-4B7F-A71F-5321FFB39852}" destId="{B89BCB9F-0FBB-41D6-B980-CEC739449564}" srcOrd="0" destOrd="0" presId="urn:microsoft.com/office/officeart/2009/3/layout/HorizontalOrganizationChart"/>
    <dgm:cxn modelId="{1ABEB525-A38E-4330-9BCE-870E7AEFC041}" type="presParOf" srcId="{F6CEEFAC-8C1F-4B7F-A71F-5321FFB39852}" destId="{02D52019-24EC-44CD-928B-DB6D28F53A13}" srcOrd="1" destOrd="0" presId="urn:microsoft.com/office/officeart/2009/3/layout/HorizontalOrganizationChart"/>
    <dgm:cxn modelId="{71CC3AA6-50AA-43AA-9C0D-D9B927D5DA93}" type="presParOf" srcId="{558ABBFE-6379-49DC-A900-2E86AE46ABE8}" destId="{479EC094-1984-4B92-8FFD-E115B7602C1D}" srcOrd="1" destOrd="0" presId="urn:microsoft.com/office/officeart/2009/3/layout/HorizontalOrganizationChart"/>
    <dgm:cxn modelId="{979CD2A6-5CDB-41DE-9000-5779F00F4BBD}" type="presParOf" srcId="{558ABBFE-6379-49DC-A900-2E86AE46ABE8}" destId="{8E8132C6-25E5-439A-B698-A6629CE1886E}" srcOrd="2" destOrd="0" presId="urn:microsoft.com/office/officeart/2009/3/layout/HorizontalOrganizationChart"/>
    <dgm:cxn modelId="{A655EB28-D7E1-4174-A09D-50B094CC5088}" type="presParOf" srcId="{4045FE1B-7CB9-48F1-B088-CF7868DCE4CB}" destId="{8206E55D-9EB2-4BB3-A53E-78ACA0418293}" srcOrd="2" destOrd="0" presId="urn:microsoft.com/office/officeart/2009/3/layout/HorizontalOrganizationChart"/>
    <dgm:cxn modelId="{CF4409A1-8FF9-41D1-BC5E-A7D1E5EE7015}" type="presParOf" srcId="{9B5A7E71-2984-438C-8ADB-C914761CC12B}" destId="{C8EFE534-A173-461B-9732-C31F75ED5774}" srcOrd="1" destOrd="0" presId="urn:microsoft.com/office/officeart/2009/3/layout/HorizontalOrganizationChart"/>
    <dgm:cxn modelId="{0F544723-D92E-4718-BE87-21386BB67F01}" type="presParOf" srcId="{C8EFE534-A173-461B-9732-C31F75ED5774}" destId="{E15B7635-5285-4ECF-9FDF-EB50BF42E17B}" srcOrd="0" destOrd="0" presId="urn:microsoft.com/office/officeart/2009/3/layout/HorizontalOrganizationChart"/>
    <dgm:cxn modelId="{E01287A0-E253-41CE-9D8A-47B9C5F842A3}" type="presParOf" srcId="{E15B7635-5285-4ECF-9FDF-EB50BF42E17B}" destId="{7E95FB12-421A-4259-A8B6-4D1470060CAE}" srcOrd="0" destOrd="0" presId="urn:microsoft.com/office/officeart/2009/3/layout/HorizontalOrganizationChart"/>
    <dgm:cxn modelId="{98F6864A-D0EF-4041-B837-2AA537EA855B}" type="presParOf" srcId="{E15B7635-5285-4ECF-9FDF-EB50BF42E17B}" destId="{3D1C0558-DE37-41DC-A957-E10BE62FCEFE}" srcOrd="1" destOrd="0" presId="urn:microsoft.com/office/officeart/2009/3/layout/HorizontalOrganizationChart"/>
    <dgm:cxn modelId="{A9320480-1E50-4167-ABBB-56CE29DA5B27}" type="presParOf" srcId="{C8EFE534-A173-461B-9732-C31F75ED5774}" destId="{1F8E9BFD-012C-4554-9FF9-DEB6A0E53EF4}" srcOrd="1" destOrd="0" presId="urn:microsoft.com/office/officeart/2009/3/layout/HorizontalOrganizationChart"/>
    <dgm:cxn modelId="{3FEB9D18-5BD0-46EE-AE68-82697AB61A05}" type="presParOf" srcId="{1F8E9BFD-012C-4554-9FF9-DEB6A0E53EF4}" destId="{CE239C01-5CFB-4A98-8125-53A6A3756268}" srcOrd="0" destOrd="0" presId="urn:microsoft.com/office/officeart/2009/3/layout/HorizontalOrganizationChart"/>
    <dgm:cxn modelId="{C0BCB90E-1BB3-4844-8BDD-A9737D12A382}" type="presParOf" srcId="{1F8E9BFD-012C-4554-9FF9-DEB6A0E53EF4}" destId="{F3DA7886-46EC-4888-B1EA-100DB905B503}" srcOrd="1" destOrd="0" presId="urn:microsoft.com/office/officeart/2009/3/layout/HorizontalOrganizationChart"/>
    <dgm:cxn modelId="{7F57BE3C-0B2F-4489-AA1B-C63772B225E0}" type="presParOf" srcId="{F3DA7886-46EC-4888-B1EA-100DB905B503}" destId="{1439D6F3-D772-4A13-A8B3-B97C52E1AF2D}" srcOrd="0" destOrd="0" presId="urn:microsoft.com/office/officeart/2009/3/layout/HorizontalOrganizationChart"/>
    <dgm:cxn modelId="{94D83D5F-53D7-4240-AF5B-281601C6EC2B}" type="presParOf" srcId="{1439D6F3-D772-4A13-A8B3-B97C52E1AF2D}" destId="{A07A8132-C0DD-43E9-82F2-01B86B403A83}" srcOrd="0" destOrd="0" presId="urn:microsoft.com/office/officeart/2009/3/layout/HorizontalOrganizationChart"/>
    <dgm:cxn modelId="{3D1F1B76-7F69-4F84-912F-66E15DB4CF19}" type="presParOf" srcId="{1439D6F3-D772-4A13-A8B3-B97C52E1AF2D}" destId="{3F8AEB8C-99A7-412A-8847-7B5C7F1A43E2}" srcOrd="1" destOrd="0" presId="urn:microsoft.com/office/officeart/2009/3/layout/HorizontalOrganizationChart"/>
    <dgm:cxn modelId="{34C7EE06-A3CC-4D29-862C-54B763328FB1}" type="presParOf" srcId="{F3DA7886-46EC-4888-B1EA-100DB905B503}" destId="{3E32D0C2-C4A9-40D8-9DF5-F52C2641E83A}" srcOrd="1" destOrd="0" presId="urn:microsoft.com/office/officeart/2009/3/layout/HorizontalOrganizationChart"/>
    <dgm:cxn modelId="{4BBD28AF-37B0-4004-957C-050E0ACE24D8}" type="presParOf" srcId="{F3DA7886-46EC-4888-B1EA-100DB905B503}" destId="{B8479C7A-F206-480B-AE89-9921CF5180C6}" srcOrd="2" destOrd="0" presId="urn:microsoft.com/office/officeart/2009/3/layout/HorizontalOrganizationChart"/>
    <dgm:cxn modelId="{EB1B1B15-30B3-40E8-90E1-96280AC86F1E}" type="presParOf" srcId="{1F8E9BFD-012C-4554-9FF9-DEB6A0E53EF4}" destId="{BF54E928-1EF1-44BE-A00C-1865EAA092B8}" srcOrd="2" destOrd="0" presId="urn:microsoft.com/office/officeart/2009/3/layout/HorizontalOrganizationChart"/>
    <dgm:cxn modelId="{1E3DF230-4AF3-4D39-80AC-4EAA401169EA}" type="presParOf" srcId="{1F8E9BFD-012C-4554-9FF9-DEB6A0E53EF4}" destId="{A3D33D66-2057-45A5-BA5B-6E48F90EC951}" srcOrd="3" destOrd="0" presId="urn:microsoft.com/office/officeart/2009/3/layout/HorizontalOrganizationChart"/>
    <dgm:cxn modelId="{76B3BE79-018C-4986-B202-62922503DCAC}" type="presParOf" srcId="{A3D33D66-2057-45A5-BA5B-6E48F90EC951}" destId="{BF9FC9E1-463C-4670-8BAB-4A5455B0C815}" srcOrd="0" destOrd="0" presId="urn:microsoft.com/office/officeart/2009/3/layout/HorizontalOrganizationChart"/>
    <dgm:cxn modelId="{2343D9A7-4FEC-490C-86C9-628876A2B7F7}" type="presParOf" srcId="{BF9FC9E1-463C-4670-8BAB-4A5455B0C815}" destId="{1756062C-F85E-4ADF-A817-B53762209F1C}" srcOrd="0" destOrd="0" presId="urn:microsoft.com/office/officeart/2009/3/layout/HorizontalOrganizationChart"/>
    <dgm:cxn modelId="{816680D1-8AFA-4FB5-BD85-8C6111BE156E}" type="presParOf" srcId="{BF9FC9E1-463C-4670-8BAB-4A5455B0C815}" destId="{69B25A7C-36DE-441E-93D6-4A11E15A80A1}" srcOrd="1" destOrd="0" presId="urn:microsoft.com/office/officeart/2009/3/layout/HorizontalOrganizationChart"/>
    <dgm:cxn modelId="{563F6034-88A1-483F-BEDB-1EC66B5B3ECD}" type="presParOf" srcId="{A3D33D66-2057-45A5-BA5B-6E48F90EC951}" destId="{4D6B6E8C-70AB-4C81-BF00-A9595FD3F523}" srcOrd="1" destOrd="0" presId="urn:microsoft.com/office/officeart/2009/3/layout/HorizontalOrganizationChart"/>
    <dgm:cxn modelId="{3989C435-D56A-4D12-AAFA-BA8E382BA5F9}" type="presParOf" srcId="{A3D33D66-2057-45A5-BA5B-6E48F90EC951}" destId="{78B00184-5C4F-4A32-9CE1-3511F67F631E}" srcOrd="2" destOrd="0" presId="urn:microsoft.com/office/officeart/2009/3/layout/HorizontalOrganizationChart"/>
    <dgm:cxn modelId="{1E9DE96D-A2C6-4558-AC14-1D8CE547CAA7}" type="presParOf" srcId="{1F8E9BFD-012C-4554-9FF9-DEB6A0E53EF4}" destId="{6490F183-AB2A-48C5-A0C0-2AF042AA0676}" srcOrd="4" destOrd="0" presId="urn:microsoft.com/office/officeart/2009/3/layout/HorizontalOrganizationChart"/>
    <dgm:cxn modelId="{A5AE5A71-93E7-4D6F-9D7C-F601A04D52AC}" type="presParOf" srcId="{1F8E9BFD-012C-4554-9FF9-DEB6A0E53EF4}" destId="{F2E8DB5A-B9B7-42A1-8F1B-1AE9F683B266}" srcOrd="5" destOrd="0" presId="urn:microsoft.com/office/officeart/2009/3/layout/HorizontalOrganizationChart"/>
    <dgm:cxn modelId="{EEEECA55-C9B9-4656-ACEB-D81A80245BDF}" type="presParOf" srcId="{F2E8DB5A-B9B7-42A1-8F1B-1AE9F683B266}" destId="{5C359666-7E3C-4221-8214-128FF3811690}" srcOrd="0" destOrd="0" presId="urn:microsoft.com/office/officeart/2009/3/layout/HorizontalOrganizationChart"/>
    <dgm:cxn modelId="{35F1706C-A883-46DE-AF1F-2FE324F41FB8}" type="presParOf" srcId="{5C359666-7E3C-4221-8214-128FF3811690}" destId="{B9DA92AB-1EB8-4D52-B26B-9B18E19CCCC9}" srcOrd="0" destOrd="0" presId="urn:microsoft.com/office/officeart/2009/3/layout/HorizontalOrganizationChart"/>
    <dgm:cxn modelId="{E927EC94-637C-4C9A-A2F5-E2FC5C088973}" type="presParOf" srcId="{5C359666-7E3C-4221-8214-128FF3811690}" destId="{94525A10-21F5-4B10-A3A5-C6347DEA249C}" srcOrd="1" destOrd="0" presId="urn:microsoft.com/office/officeart/2009/3/layout/HorizontalOrganizationChart"/>
    <dgm:cxn modelId="{B642033E-77A3-4AA5-A263-61D1D628D3F8}" type="presParOf" srcId="{F2E8DB5A-B9B7-42A1-8F1B-1AE9F683B266}" destId="{443F78F4-865E-4548-B5C4-D36D16237875}" srcOrd="1" destOrd="0" presId="urn:microsoft.com/office/officeart/2009/3/layout/HorizontalOrganizationChart"/>
    <dgm:cxn modelId="{73BE6980-DDE2-46DA-A22C-725131CDAE07}" type="presParOf" srcId="{F2E8DB5A-B9B7-42A1-8F1B-1AE9F683B266}" destId="{9DBAAF50-A57B-4380-9BAE-D1522BC5884B}" srcOrd="2" destOrd="0" presId="urn:microsoft.com/office/officeart/2009/3/layout/HorizontalOrganizationChart"/>
    <dgm:cxn modelId="{276F5D25-2F7D-4298-96E5-CB82313C7F57}" type="presParOf" srcId="{C8EFE534-A173-461B-9732-C31F75ED5774}" destId="{8FFCF307-69A7-41F1-A1CC-EFF27FA924FC}"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850BB9-EDEA-4A0A-8B03-BED9A62A3494}"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US"/>
        </a:p>
      </dgm:t>
    </dgm:pt>
    <dgm:pt modelId="{576D4E97-BE6F-452D-B324-EA89DD30A798}">
      <dgm:prSet phldrT="[Text]" custT="1"/>
      <dgm:spPr/>
      <dgm:t>
        <a:bodyPr/>
        <a:lstStyle/>
        <a:p>
          <a:r>
            <a:rPr lang="en-US" sz="2400">
              <a:solidFill>
                <a:srgbClr val="C00000"/>
              </a:solidFill>
              <a:latin typeface="Times New Roman" panose="02020603050405020304" pitchFamily="18" charset="0"/>
              <a:cs typeface="Times New Roman" panose="02020603050405020304" pitchFamily="18" charset="0"/>
            </a:rPr>
            <a:t>Nhiệm vụ 1: </a:t>
          </a:r>
          <a:endParaRPr lang="en-US" sz="2400" dirty="0">
            <a:latin typeface="Times New Roman" panose="02020603050405020304" pitchFamily="18" charset="0"/>
            <a:cs typeface="Times New Roman" panose="02020603050405020304" pitchFamily="18" charset="0"/>
          </a:endParaRPr>
        </a:p>
      </dgm:t>
    </dgm:pt>
    <dgm:pt modelId="{14B5653C-51EF-42DE-B249-680B501C48E9}" type="parTrans" cxnId="{F9BA15CA-8B94-4EF7-95FC-B71537835341}">
      <dgm:prSet/>
      <dgm:spPr/>
      <dgm:t>
        <a:bodyPr/>
        <a:lstStyle/>
        <a:p>
          <a:endParaRPr lang="en-US" sz="4000"/>
        </a:p>
      </dgm:t>
    </dgm:pt>
    <dgm:pt modelId="{2B975F49-639B-481A-AA73-C3D360B37FF7}" type="sibTrans" cxnId="{F9BA15CA-8B94-4EF7-95FC-B71537835341}">
      <dgm:prSet/>
      <dgm:spPr/>
      <dgm:t>
        <a:bodyPr/>
        <a:lstStyle/>
        <a:p>
          <a:endParaRPr lang="en-US" sz="4000"/>
        </a:p>
      </dgm:t>
    </dgm:pt>
    <dgm:pt modelId="{2B85BEE0-13E6-4E47-83BD-678CDEE864D1}">
      <dgm:prSet phldrT="[Text]" custT="1"/>
      <dgm:spPr/>
      <dgm:t>
        <a:bodyPr/>
        <a:lstStyle/>
        <a:p>
          <a:r>
            <a:rPr lang="en-US" sz="2800">
              <a:solidFill>
                <a:schemeClr val="tx1">
                  <a:lumMod val="50000"/>
                </a:schemeClr>
              </a:solidFill>
              <a:latin typeface="Times New Roman" panose="02020603050405020304" pitchFamily="18" charset="0"/>
              <a:cs typeface="Times New Roman" panose="02020603050405020304" pitchFamily="18" charset="0"/>
            </a:rPr>
            <a:t>Sưu tập hình ảnh các mùa trong năm ở địa phương em.</a:t>
          </a:r>
          <a:endParaRPr lang="en-US" sz="2800" dirty="0">
            <a:latin typeface="Times New Roman" panose="02020603050405020304" pitchFamily="18" charset="0"/>
            <a:cs typeface="Times New Roman" panose="02020603050405020304" pitchFamily="18" charset="0"/>
          </a:endParaRPr>
        </a:p>
      </dgm:t>
    </dgm:pt>
    <dgm:pt modelId="{EDCA442F-012E-4207-8565-899293B4C26F}" type="parTrans" cxnId="{9EDBB181-2128-4404-AC23-F1178268299A}">
      <dgm:prSet/>
      <dgm:spPr/>
      <dgm:t>
        <a:bodyPr/>
        <a:lstStyle/>
        <a:p>
          <a:endParaRPr lang="en-US" sz="4000"/>
        </a:p>
      </dgm:t>
    </dgm:pt>
    <dgm:pt modelId="{50DFD25F-D81E-4F04-9FD0-6B305A297A8A}" type="sibTrans" cxnId="{9EDBB181-2128-4404-AC23-F1178268299A}">
      <dgm:prSet/>
      <dgm:spPr/>
      <dgm:t>
        <a:bodyPr/>
        <a:lstStyle/>
        <a:p>
          <a:endParaRPr lang="en-US" sz="4000"/>
        </a:p>
      </dgm:t>
    </dgm:pt>
    <dgm:pt modelId="{5101CB3F-1D00-4495-AF7B-C01E49AD3D97}">
      <dgm:prSet phldrT="[Text]" custT="1"/>
      <dgm:spPr/>
      <dgm:t>
        <a:bodyPr/>
        <a:lstStyle/>
        <a:p>
          <a:r>
            <a:rPr lang="en-US" sz="2400">
              <a:solidFill>
                <a:srgbClr val="C00000"/>
              </a:solidFill>
              <a:latin typeface="Times New Roman" panose="02020603050405020304" pitchFamily="18" charset="0"/>
              <a:cs typeface="Times New Roman" panose="02020603050405020304" pitchFamily="18" charset="0"/>
            </a:rPr>
            <a:t>Nhiệm vụ 2: </a:t>
          </a:r>
          <a:endParaRPr lang="en-US" sz="2400" dirty="0">
            <a:latin typeface="Times New Roman" panose="02020603050405020304" pitchFamily="18" charset="0"/>
            <a:cs typeface="Times New Roman" panose="02020603050405020304" pitchFamily="18" charset="0"/>
          </a:endParaRPr>
        </a:p>
      </dgm:t>
    </dgm:pt>
    <dgm:pt modelId="{8D4E2A85-5C6E-4D91-B1E7-15B794DD037E}" type="parTrans" cxnId="{0CBEC05F-9A71-47F6-B974-BAE958F749F8}">
      <dgm:prSet/>
      <dgm:spPr/>
      <dgm:t>
        <a:bodyPr/>
        <a:lstStyle/>
        <a:p>
          <a:endParaRPr lang="en-US" sz="4000"/>
        </a:p>
      </dgm:t>
    </dgm:pt>
    <dgm:pt modelId="{BB552E87-7C74-4C6E-BD04-B7092E8194CE}" type="sibTrans" cxnId="{0CBEC05F-9A71-47F6-B974-BAE958F749F8}">
      <dgm:prSet/>
      <dgm:spPr/>
      <dgm:t>
        <a:bodyPr/>
        <a:lstStyle/>
        <a:p>
          <a:endParaRPr lang="en-US" sz="4000"/>
        </a:p>
      </dgm:t>
    </dgm:pt>
    <dgm:pt modelId="{87E29C2D-74DC-41E4-9A85-DD868C36C150}">
      <dgm:prSet phldrT="[Text]" custT="1"/>
      <dgm:spPr/>
      <dgm:t>
        <a:bodyPr/>
        <a:lstStyle/>
        <a:p>
          <a:r>
            <a:rPr lang="en-US" sz="2400">
              <a:solidFill>
                <a:srgbClr val="C00000"/>
              </a:solidFill>
              <a:latin typeface="Times New Roman" panose="02020603050405020304" pitchFamily="18" charset="0"/>
              <a:cs typeface="Times New Roman" panose="02020603050405020304" pitchFamily="18" charset="0"/>
            </a:rPr>
            <a:t>Nhiệm vụ 3: </a:t>
          </a:r>
          <a:endParaRPr lang="en-US" sz="2400" dirty="0">
            <a:latin typeface="Times New Roman" panose="02020603050405020304" pitchFamily="18" charset="0"/>
            <a:cs typeface="Times New Roman" panose="02020603050405020304" pitchFamily="18" charset="0"/>
          </a:endParaRPr>
        </a:p>
      </dgm:t>
    </dgm:pt>
    <dgm:pt modelId="{BA1B7A5F-A2CC-4064-BBD0-4E3657746125}" type="parTrans" cxnId="{65FE56F5-E36E-4A1B-9FE2-A06AE092AAEB}">
      <dgm:prSet/>
      <dgm:spPr/>
      <dgm:t>
        <a:bodyPr/>
        <a:lstStyle/>
        <a:p>
          <a:endParaRPr lang="en-US" sz="4000"/>
        </a:p>
      </dgm:t>
    </dgm:pt>
    <dgm:pt modelId="{3B85CC99-97E0-4BC4-96C0-F53AE21E5944}" type="sibTrans" cxnId="{65FE56F5-E36E-4A1B-9FE2-A06AE092AAEB}">
      <dgm:prSet/>
      <dgm:spPr/>
      <dgm:t>
        <a:bodyPr/>
        <a:lstStyle/>
        <a:p>
          <a:endParaRPr lang="en-US" sz="4000"/>
        </a:p>
      </dgm:t>
    </dgm:pt>
    <dgm:pt modelId="{057CF0B5-52F1-4359-8C19-ABB04210D224}">
      <dgm:prSet phldrT="[Text]" custT="1"/>
      <dgm:spPr/>
      <dgm:t>
        <a:bodyPr/>
        <a:lstStyle/>
        <a:p>
          <a:r>
            <a:rPr lang="en-US" sz="2800">
              <a:solidFill>
                <a:schemeClr val="tx1">
                  <a:lumMod val="50000"/>
                </a:schemeClr>
              </a:solidFill>
              <a:latin typeface="Times New Roman" panose="02020603050405020304" pitchFamily="18" charset="0"/>
              <a:cs typeface="Times New Roman" panose="02020603050405020304" pitchFamily="18" charset="0"/>
            </a:rPr>
            <a:t>Viết một đoạn văn ngắn nói về sự thay đổi cảnh sắc thiên nhiên địa phương em trong năm.</a:t>
          </a:r>
          <a:endParaRPr lang="en-US" sz="2800" dirty="0">
            <a:latin typeface="Times New Roman" panose="02020603050405020304" pitchFamily="18" charset="0"/>
            <a:cs typeface="Times New Roman" panose="02020603050405020304" pitchFamily="18" charset="0"/>
          </a:endParaRPr>
        </a:p>
      </dgm:t>
    </dgm:pt>
    <dgm:pt modelId="{180EBD2E-5132-4EC3-B2E2-49BD3467F8B9}" type="parTrans" cxnId="{9B285675-189E-4C4F-B9BA-94FD9A710FF1}">
      <dgm:prSet/>
      <dgm:spPr/>
      <dgm:t>
        <a:bodyPr/>
        <a:lstStyle/>
        <a:p>
          <a:endParaRPr lang="en-US" sz="4000"/>
        </a:p>
      </dgm:t>
    </dgm:pt>
    <dgm:pt modelId="{D88517F7-5568-42B2-AD63-4378BF55AAC4}" type="sibTrans" cxnId="{9B285675-189E-4C4F-B9BA-94FD9A710FF1}">
      <dgm:prSet/>
      <dgm:spPr/>
      <dgm:t>
        <a:bodyPr/>
        <a:lstStyle/>
        <a:p>
          <a:endParaRPr lang="en-US" sz="4000"/>
        </a:p>
      </dgm:t>
    </dgm:pt>
    <dgm:pt modelId="{C68B2082-728A-4D75-B400-CDC49492C84E}">
      <dgm:prSet/>
      <dgm:spPr/>
      <dgm:t>
        <a:bodyPr/>
        <a:lstStyle/>
        <a:p>
          <a:endParaRPr lang="vi-VN" sz="1800"/>
        </a:p>
      </dgm:t>
    </dgm:pt>
    <dgm:pt modelId="{56D63C25-FC0E-48F0-BF56-F4DB929920A1}" type="parTrans" cxnId="{2CF3AD27-1864-44CD-9C22-7CECB97B61C4}">
      <dgm:prSet/>
      <dgm:spPr/>
      <dgm:t>
        <a:bodyPr/>
        <a:lstStyle/>
        <a:p>
          <a:endParaRPr lang="vi-VN"/>
        </a:p>
      </dgm:t>
    </dgm:pt>
    <dgm:pt modelId="{5036FD17-B4E3-45AE-9F3F-F3997270D6D5}" type="sibTrans" cxnId="{2CF3AD27-1864-44CD-9C22-7CECB97B61C4}">
      <dgm:prSet/>
      <dgm:spPr/>
      <dgm:t>
        <a:bodyPr/>
        <a:lstStyle/>
        <a:p>
          <a:endParaRPr lang="vi-VN"/>
        </a:p>
      </dgm:t>
    </dgm:pt>
    <dgm:pt modelId="{363471BD-6E48-47B1-8F24-BD6628D15D5C}">
      <dgm:prSet custT="1"/>
      <dgm:spPr/>
      <dgm:t>
        <a:bodyPr/>
        <a:lstStyle/>
        <a:p>
          <a:r>
            <a:rPr lang="en-US" sz="2800">
              <a:solidFill>
                <a:schemeClr val="tx1">
                  <a:lumMod val="50000"/>
                </a:schemeClr>
              </a:solidFill>
              <a:latin typeface="Times New Roman" panose="02020603050405020304" pitchFamily="18" charset="0"/>
              <a:cs typeface="Times New Roman" panose="02020603050405020304" pitchFamily="18" charset="0"/>
            </a:rPr>
            <a:t>Vẽ tranh về cảnh sắc thiên nhiên trong năm ở địa phương em.</a:t>
          </a:r>
          <a:endParaRPr lang="en-US" sz="2800" dirty="0">
            <a:latin typeface="Times New Roman" panose="02020603050405020304" pitchFamily="18" charset="0"/>
            <a:cs typeface="Times New Roman" panose="02020603050405020304" pitchFamily="18" charset="0"/>
          </a:endParaRPr>
        </a:p>
      </dgm:t>
    </dgm:pt>
    <dgm:pt modelId="{1709575F-5A2D-4D74-AA30-2B768F61F901}" type="parTrans" cxnId="{AC6DBCE1-A0F0-4008-A765-E7B8C96A4038}">
      <dgm:prSet/>
      <dgm:spPr/>
      <dgm:t>
        <a:bodyPr/>
        <a:lstStyle/>
        <a:p>
          <a:endParaRPr lang="vi-VN"/>
        </a:p>
      </dgm:t>
    </dgm:pt>
    <dgm:pt modelId="{CA90929E-2E7B-43BD-A079-E3097D9F58CA}" type="sibTrans" cxnId="{AC6DBCE1-A0F0-4008-A765-E7B8C96A4038}">
      <dgm:prSet/>
      <dgm:spPr/>
      <dgm:t>
        <a:bodyPr/>
        <a:lstStyle/>
        <a:p>
          <a:endParaRPr lang="vi-VN"/>
        </a:p>
      </dgm:t>
    </dgm:pt>
    <dgm:pt modelId="{41CD2A56-8842-4544-9A13-23A916B054F9}" type="pres">
      <dgm:prSet presAssocID="{D7850BB9-EDEA-4A0A-8B03-BED9A62A3494}" presName="linearFlow" presStyleCnt="0">
        <dgm:presLayoutVars>
          <dgm:dir/>
          <dgm:animLvl val="lvl"/>
          <dgm:resizeHandles val="exact"/>
        </dgm:presLayoutVars>
      </dgm:prSet>
      <dgm:spPr/>
    </dgm:pt>
    <dgm:pt modelId="{0E54B49D-3E7A-4ABD-8532-7710BAE10FF8}" type="pres">
      <dgm:prSet presAssocID="{576D4E97-BE6F-452D-B324-EA89DD30A798}" presName="composite" presStyleCnt="0"/>
      <dgm:spPr/>
    </dgm:pt>
    <dgm:pt modelId="{37043935-B088-4946-873D-549D5A5ED403}" type="pres">
      <dgm:prSet presAssocID="{576D4E97-BE6F-452D-B324-EA89DD30A798}" presName="parentText" presStyleLbl="alignNode1" presStyleIdx="0" presStyleCnt="3">
        <dgm:presLayoutVars>
          <dgm:chMax val="1"/>
          <dgm:bulletEnabled val="1"/>
        </dgm:presLayoutVars>
      </dgm:prSet>
      <dgm:spPr/>
    </dgm:pt>
    <dgm:pt modelId="{679BB6B5-0901-4BAF-9090-AF3A60C4781A}" type="pres">
      <dgm:prSet presAssocID="{576D4E97-BE6F-452D-B324-EA89DD30A798}" presName="descendantText" presStyleLbl="alignAcc1" presStyleIdx="0" presStyleCnt="3">
        <dgm:presLayoutVars>
          <dgm:bulletEnabled val="1"/>
        </dgm:presLayoutVars>
      </dgm:prSet>
      <dgm:spPr/>
    </dgm:pt>
    <dgm:pt modelId="{340B7F50-D476-4196-9508-139B46BE2237}" type="pres">
      <dgm:prSet presAssocID="{2B975F49-639B-481A-AA73-C3D360B37FF7}" presName="sp" presStyleCnt="0"/>
      <dgm:spPr/>
    </dgm:pt>
    <dgm:pt modelId="{BBC346CB-9232-4B4A-B58A-7324B6E9A726}" type="pres">
      <dgm:prSet presAssocID="{5101CB3F-1D00-4495-AF7B-C01E49AD3D97}" presName="composite" presStyleCnt="0"/>
      <dgm:spPr/>
    </dgm:pt>
    <dgm:pt modelId="{7B3AB288-4E57-4CDA-9756-2E0D366CBD2C}" type="pres">
      <dgm:prSet presAssocID="{5101CB3F-1D00-4495-AF7B-C01E49AD3D97}" presName="parentText" presStyleLbl="alignNode1" presStyleIdx="1" presStyleCnt="3">
        <dgm:presLayoutVars>
          <dgm:chMax val="1"/>
          <dgm:bulletEnabled val="1"/>
        </dgm:presLayoutVars>
      </dgm:prSet>
      <dgm:spPr/>
    </dgm:pt>
    <dgm:pt modelId="{1E13E58D-92EB-40FC-B048-354E9CDCB198}" type="pres">
      <dgm:prSet presAssocID="{5101CB3F-1D00-4495-AF7B-C01E49AD3D97}" presName="descendantText" presStyleLbl="alignAcc1" presStyleIdx="1" presStyleCnt="3" custScaleY="129060">
        <dgm:presLayoutVars>
          <dgm:bulletEnabled val="1"/>
        </dgm:presLayoutVars>
      </dgm:prSet>
      <dgm:spPr/>
    </dgm:pt>
    <dgm:pt modelId="{71132F27-FF8F-4A1B-8838-D15552A9EA22}" type="pres">
      <dgm:prSet presAssocID="{BB552E87-7C74-4C6E-BD04-B7092E8194CE}" presName="sp" presStyleCnt="0"/>
      <dgm:spPr/>
    </dgm:pt>
    <dgm:pt modelId="{9A2D32E8-1449-45D9-AE84-B7B56C544510}" type="pres">
      <dgm:prSet presAssocID="{87E29C2D-74DC-41E4-9A85-DD868C36C150}" presName="composite" presStyleCnt="0"/>
      <dgm:spPr/>
    </dgm:pt>
    <dgm:pt modelId="{87F5F577-5D2E-479E-AB8E-920A9755AE1F}" type="pres">
      <dgm:prSet presAssocID="{87E29C2D-74DC-41E4-9A85-DD868C36C150}" presName="parentText" presStyleLbl="alignNode1" presStyleIdx="2" presStyleCnt="3">
        <dgm:presLayoutVars>
          <dgm:chMax val="1"/>
          <dgm:bulletEnabled val="1"/>
        </dgm:presLayoutVars>
      </dgm:prSet>
      <dgm:spPr/>
    </dgm:pt>
    <dgm:pt modelId="{B734105A-052F-4CE7-A081-569BB5ABBCAD}" type="pres">
      <dgm:prSet presAssocID="{87E29C2D-74DC-41E4-9A85-DD868C36C150}" presName="descendantText" presStyleLbl="alignAcc1" presStyleIdx="2" presStyleCnt="3" custScaleY="151350" custLinFactNeighborX="176" custLinFactNeighborY="-5938">
        <dgm:presLayoutVars>
          <dgm:bulletEnabled val="1"/>
        </dgm:presLayoutVars>
      </dgm:prSet>
      <dgm:spPr/>
    </dgm:pt>
  </dgm:ptLst>
  <dgm:cxnLst>
    <dgm:cxn modelId="{A5F46D0A-8749-422B-B8C6-1C2BCF241730}" type="presOf" srcId="{C68B2082-728A-4D75-B400-CDC49492C84E}" destId="{1E13E58D-92EB-40FC-B048-354E9CDCB198}" srcOrd="0" destOrd="0" presId="urn:microsoft.com/office/officeart/2005/8/layout/chevron2"/>
    <dgm:cxn modelId="{2CF3AD27-1864-44CD-9C22-7CECB97B61C4}" srcId="{5101CB3F-1D00-4495-AF7B-C01E49AD3D97}" destId="{C68B2082-728A-4D75-B400-CDC49492C84E}" srcOrd="0" destOrd="0" parTransId="{56D63C25-FC0E-48F0-BF56-F4DB929920A1}" sibTransId="{5036FD17-B4E3-45AE-9F3F-F3997270D6D5}"/>
    <dgm:cxn modelId="{C6B5D035-ACC6-4F99-8AD7-CA5D04FD73C8}" type="presOf" srcId="{87E29C2D-74DC-41E4-9A85-DD868C36C150}" destId="{87F5F577-5D2E-479E-AB8E-920A9755AE1F}" srcOrd="0" destOrd="0" presId="urn:microsoft.com/office/officeart/2005/8/layout/chevron2"/>
    <dgm:cxn modelId="{6DF31637-8324-48E8-88A8-7EC71FD9D425}" type="presOf" srcId="{2B85BEE0-13E6-4E47-83BD-678CDEE864D1}" destId="{679BB6B5-0901-4BAF-9090-AF3A60C4781A}" srcOrd="0" destOrd="0" presId="urn:microsoft.com/office/officeart/2005/8/layout/chevron2"/>
    <dgm:cxn modelId="{F47D533D-4A1A-4B16-B1E7-B65B8866928A}" type="presOf" srcId="{5101CB3F-1D00-4495-AF7B-C01E49AD3D97}" destId="{7B3AB288-4E57-4CDA-9756-2E0D366CBD2C}" srcOrd="0" destOrd="0" presId="urn:microsoft.com/office/officeart/2005/8/layout/chevron2"/>
    <dgm:cxn modelId="{0CBEC05F-9A71-47F6-B974-BAE958F749F8}" srcId="{D7850BB9-EDEA-4A0A-8B03-BED9A62A3494}" destId="{5101CB3F-1D00-4495-AF7B-C01E49AD3D97}" srcOrd="1" destOrd="0" parTransId="{8D4E2A85-5C6E-4D91-B1E7-15B794DD037E}" sibTransId="{BB552E87-7C74-4C6E-BD04-B7092E8194CE}"/>
    <dgm:cxn modelId="{9B285675-189E-4C4F-B9BA-94FD9A710FF1}" srcId="{87E29C2D-74DC-41E4-9A85-DD868C36C150}" destId="{057CF0B5-52F1-4359-8C19-ABB04210D224}" srcOrd="0" destOrd="0" parTransId="{180EBD2E-5132-4EC3-B2E2-49BD3467F8B9}" sibTransId="{D88517F7-5568-42B2-AD63-4378BF55AAC4}"/>
    <dgm:cxn modelId="{9EDBB181-2128-4404-AC23-F1178268299A}" srcId="{576D4E97-BE6F-452D-B324-EA89DD30A798}" destId="{2B85BEE0-13E6-4E47-83BD-678CDEE864D1}" srcOrd="0" destOrd="0" parTransId="{EDCA442F-012E-4207-8565-899293B4C26F}" sibTransId="{50DFD25F-D81E-4F04-9FD0-6B305A297A8A}"/>
    <dgm:cxn modelId="{CD937393-E3C2-4BD2-B83C-967E06DE88D1}" type="presOf" srcId="{057CF0B5-52F1-4359-8C19-ABB04210D224}" destId="{B734105A-052F-4CE7-A081-569BB5ABBCAD}" srcOrd="0" destOrd="0" presId="urn:microsoft.com/office/officeart/2005/8/layout/chevron2"/>
    <dgm:cxn modelId="{AA4DD1B5-C54B-4E0E-9D38-8B2D8DFC7E99}" type="presOf" srcId="{D7850BB9-EDEA-4A0A-8B03-BED9A62A3494}" destId="{41CD2A56-8842-4544-9A13-23A916B054F9}" srcOrd="0" destOrd="0" presId="urn:microsoft.com/office/officeart/2005/8/layout/chevron2"/>
    <dgm:cxn modelId="{F9BA15CA-8B94-4EF7-95FC-B71537835341}" srcId="{D7850BB9-EDEA-4A0A-8B03-BED9A62A3494}" destId="{576D4E97-BE6F-452D-B324-EA89DD30A798}" srcOrd="0" destOrd="0" parTransId="{14B5653C-51EF-42DE-B249-680B501C48E9}" sibTransId="{2B975F49-639B-481A-AA73-C3D360B37FF7}"/>
    <dgm:cxn modelId="{AC6DBCE1-A0F0-4008-A765-E7B8C96A4038}" srcId="{5101CB3F-1D00-4495-AF7B-C01E49AD3D97}" destId="{363471BD-6E48-47B1-8F24-BD6628D15D5C}" srcOrd="1" destOrd="0" parTransId="{1709575F-5A2D-4D74-AA30-2B768F61F901}" sibTransId="{CA90929E-2E7B-43BD-A079-E3097D9F58CA}"/>
    <dgm:cxn modelId="{2ED8E9EE-4EF5-49AC-B448-2D6CC182EFC5}" type="presOf" srcId="{363471BD-6E48-47B1-8F24-BD6628D15D5C}" destId="{1E13E58D-92EB-40FC-B048-354E9CDCB198}" srcOrd="0" destOrd="1" presId="urn:microsoft.com/office/officeart/2005/8/layout/chevron2"/>
    <dgm:cxn modelId="{65FE56F5-E36E-4A1B-9FE2-A06AE092AAEB}" srcId="{D7850BB9-EDEA-4A0A-8B03-BED9A62A3494}" destId="{87E29C2D-74DC-41E4-9A85-DD868C36C150}" srcOrd="2" destOrd="0" parTransId="{BA1B7A5F-A2CC-4064-BBD0-4E3657746125}" sibTransId="{3B85CC99-97E0-4BC4-96C0-F53AE21E5944}"/>
    <dgm:cxn modelId="{C0293FFA-2522-4048-BF55-75716A50CD0F}" type="presOf" srcId="{576D4E97-BE6F-452D-B324-EA89DD30A798}" destId="{37043935-B088-4946-873D-549D5A5ED403}" srcOrd="0" destOrd="0" presId="urn:microsoft.com/office/officeart/2005/8/layout/chevron2"/>
    <dgm:cxn modelId="{B155DABD-636C-4163-8319-24939FD5AE75}" type="presParOf" srcId="{41CD2A56-8842-4544-9A13-23A916B054F9}" destId="{0E54B49D-3E7A-4ABD-8532-7710BAE10FF8}" srcOrd="0" destOrd="0" presId="urn:microsoft.com/office/officeart/2005/8/layout/chevron2"/>
    <dgm:cxn modelId="{DA373918-459D-4A2E-98D8-0642C4EA65D9}" type="presParOf" srcId="{0E54B49D-3E7A-4ABD-8532-7710BAE10FF8}" destId="{37043935-B088-4946-873D-549D5A5ED403}" srcOrd="0" destOrd="0" presId="urn:microsoft.com/office/officeart/2005/8/layout/chevron2"/>
    <dgm:cxn modelId="{0A7EA21D-9B4F-4CFA-8866-F57800E95548}" type="presParOf" srcId="{0E54B49D-3E7A-4ABD-8532-7710BAE10FF8}" destId="{679BB6B5-0901-4BAF-9090-AF3A60C4781A}" srcOrd="1" destOrd="0" presId="urn:microsoft.com/office/officeart/2005/8/layout/chevron2"/>
    <dgm:cxn modelId="{F1CB59C3-081F-4A5B-B3B9-45EBFE570E6E}" type="presParOf" srcId="{41CD2A56-8842-4544-9A13-23A916B054F9}" destId="{340B7F50-D476-4196-9508-139B46BE2237}" srcOrd="1" destOrd="0" presId="urn:microsoft.com/office/officeart/2005/8/layout/chevron2"/>
    <dgm:cxn modelId="{19C7AC2C-672E-4C93-A77D-71E23DF412CB}" type="presParOf" srcId="{41CD2A56-8842-4544-9A13-23A916B054F9}" destId="{BBC346CB-9232-4B4A-B58A-7324B6E9A726}" srcOrd="2" destOrd="0" presId="urn:microsoft.com/office/officeart/2005/8/layout/chevron2"/>
    <dgm:cxn modelId="{3DDF4686-B239-44FF-B6B0-3AE64492ABC3}" type="presParOf" srcId="{BBC346CB-9232-4B4A-B58A-7324B6E9A726}" destId="{7B3AB288-4E57-4CDA-9756-2E0D366CBD2C}" srcOrd="0" destOrd="0" presId="urn:microsoft.com/office/officeart/2005/8/layout/chevron2"/>
    <dgm:cxn modelId="{A65543C5-7B09-4038-A5BC-57717BDC06D1}" type="presParOf" srcId="{BBC346CB-9232-4B4A-B58A-7324B6E9A726}" destId="{1E13E58D-92EB-40FC-B048-354E9CDCB198}" srcOrd="1" destOrd="0" presId="urn:microsoft.com/office/officeart/2005/8/layout/chevron2"/>
    <dgm:cxn modelId="{092F5BAE-1164-469C-B9AF-19556CF6EF9C}" type="presParOf" srcId="{41CD2A56-8842-4544-9A13-23A916B054F9}" destId="{71132F27-FF8F-4A1B-8838-D15552A9EA22}" srcOrd="3" destOrd="0" presId="urn:microsoft.com/office/officeart/2005/8/layout/chevron2"/>
    <dgm:cxn modelId="{EEB7814A-F52D-4444-A99C-24ABEDE461AF}" type="presParOf" srcId="{41CD2A56-8842-4544-9A13-23A916B054F9}" destId="{9A2D32E8-1449-45D9-AE84-B7B56C544510}" srcOrd="4" destOrd="0" presId="urn:microsoft.com/office/officeart/2005/8/layout/chevron2"/>
    <dgm:cxn modelId="{DCD76A97-CF9B-419D-A3D1-576A937BEEE7}" type="presParOf" srcId="{9A2D32E8-1449-45D9-AE84-B7B56C544510}" destId="{87F5F577-5D2E-479E-AB8E-920A9755AE1F}" srcOrd="0" destOrd="0" presId="urn:microsoft.com/office/officeart/2005/8/layout/chevron2"/>
    <dgm:cxn modelId="{502681CD-5136-49A7-956D-64B77E4291C8}" type="presParOf" srcId="{9A2D32E8-1449-45D9-AE84-B7B56C544510}" destId="{B734105A-052F-4CE7-A081-569BB5ABBCAD}"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0F183-AB2A-48C5-A0C0-2AF042AA0676}">
      <dsp:nvSpPr>
        <dsp:cNvPr id="0" name=""/>
        <dsp:cNvSpPr/>
      </dsp:nvSpPr>
      <dsp:spPr>
        <a:xfrm>
          <a:off x="5437243" y="4240688"/>
          <a:ext cx="452769" cy="973454"/>
        </a:xfrm>
        <a:custGeom>
          <a:avLst/>
          <a:gdLst/>
          <a:ahLst/>
          <a:cxnLst/>
          <a:rect l="0" t="0" r="0" b="0"/>
          <a:pathLst>
            <a:path>
              <a:moveTo>
                <a:pt x="0" y="0"/>
              </a:moveTo>
              <a:lnTo>
                <a:pt x="226384" y="0"/>
              </a:lnTo>
              <a:lnTo>
                <a:pt x="226384" y="973454"/>
              </a:lnTo>
              <a:lnTo>
                <a:pt x="452769" y="97345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54E928-1EF1-44BE-A00C-1865EAA092B8}">
      <dsp:nvSpPr>
        <dsp:cNvPr id="0" name=""/>
        <dsp:cNvSpPr/>
      </dsp:nvSpPr>
      <dsp:spPr>
        <a:xfrm>
          <a:off x="5437243" y="4194968"/>
          <a:ext cx="452769" cy="91440"/>
        </a:xfrm>
        <a:custGeom>
          <a:avLst/>
          <a:gdLst/>
          <a:ahLst/>
          <a:cxnLst/>
          <a:rect l="0" t="0" r="0" b="0"/>
          <a:pathLst>
            <a:path>
              <a:moveTo>
                <a:pt x="0" y="45720"/>
              </a:moveTo>
              <a:lnTo>
                <a:pt x="452769"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239C01-5CFB-4A98-8125-53A6A3756268}">
      <dsp:nvSpPr>
        <dsp:cNvPr id="0" name=""/>
        <dsp:cNvSpPr/>
      </dsp:nvSpPr>
      <dsp:spPr>
        <a:xfrm>
          <a:off x="5437243" y="3267233"/>
          <a:ext cx="452769" cy="973454"/>
        </a:xfrm>
        <a:custGeom>
          <a:avLst/>
          <a:gdLst/>
          <a:ahLst/>
          <a:cxnLst/>
          <a:rect l="0" t="0" r="0" b="0"/>
          <a:pathLst>
            <a:path>
              <a:moveTo>
                <a:pt x="0" y="973454"/>
              </a:moveTo>
              <a:lnTo>
                <a:pt x="226384" y="973454"/>
              </a:lnTo>
              <a:lnTo>
                <a:pt x="226384" y="0"/>
              </a:lnTo>
              <a:lnTo>
                <a:pt x="45276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D656D2-6AC8-4A1A-8D55-98A8FEB8F39D}">
      <dsp:nvSpPr>
        <dsp:cNvPr id="0" name=""/>
        <dsp:cNvSpPr/>
      </dsp:nvSpPr>
      <dsp:spPr>
        <a:xfrm>
          <a:off x="5437243" y="1320323"/>
          <a:ext cx="452769" cy="973454"/>
        </a:xfrm>
        <a:custGeom>
          <a:avLst/>
          <a:gdLst/>
          <a:ahLst/>
          <a:cxnLst/>
          <a:rect l="0" t="0" r="0" b="0"/>
          <a:pathLst>
            <a:path>
              <a:moveTo>
                <a:pt x="0" y="0"/>
              </a:moveTo>
              <a:lnTo>
                <a:pt x="226384" y="0"/>
              </a:lnTo>
              <a:lnTo>
                <a:pt x="226384" y="973454"/>
              </a:lnTo>
              <a:lnTo>
                <a:pt x="452769" y="97345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0DB535-AE99-4DB5-8BD7-894135D7B442}">
      <dsp:nvSpPr>
        <dsp:cNvPr id="0" name=""/>
        <dsp:cNvSpPr/>
      </dsp:nvSpPr>
      <dsp:spPr>
        <a:xfrm>
          <a:off x="5437243" y="1274603"/>
          <a:ext cx="452769" cy="91440"/>
        </a:xfrm>
        <a:custGeom>
          <a:avLst/>
          <a:gdLst/>
          <a:ahLst/>
          <a:cxnLst/>
          <a:rect l="0" t="0" r="0" b="0"/>
          <a:pathLst>
            <a:path>
              <a:moveTo>
                <a:pt x="0" y="45720"/>
              </a:moveTo>
              <a:lnTo>
                <a:pt x="452769"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FB35EC-1406-4C73-A27B-2A87BC222BD2}">
      <dsp:nvSpPr>
        <dsp:cNvPr id="0" name=""/>
        <dsp:cNvSpPr/>
      </dsp:nvSpPr>
      <dsp:spPr>
        <a:xfrm>
          <a:off x="5437243" y="346869"/>
          <a:ext cx="452769" cy="973454"/>
        </a:xfrm>
        <a:custGeom>
          <a:avLst/>
          <a:gdLst/>
          <a:ahLst/>
          <a:cxnLst/>
          <a:rect l="0" t="0" r="0" b="0"/>
          <a:pathLst>
            <a:path>
              <a:moveTo>
                <a:pt x="0" y="973454"/>
              </a:moveTo>
              <a:lnTo>
                <a:pt x="226384" y="973454"/>
              </a:lnTo>
              <a:lnTo>
                <a:pt x="226384" y="0"/>
              </a:lnTo>
              <a:lnTo>
                <a:pt x="45276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29E319-0958-4EB9-9518-5B7313B557EA}">
      <dsp:nvSpPr>
        <dsp:cNvPr id="0" name=""/>
        <dsp:cNvSpPr/>
      </dsp:nvSpPr>
      <dsp:spPr>
        <a:xfrm>
          <a:off x="2347656" y="703761"/>
          <a:ext cx="3089586" cy="12331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u="none" kern="1200" dirty="0">
              <a:latin typeface="Times New Roman" panose="02020603050405020304" pitchFamily="18" charset="0"/>
              <a:cs typeface="Times New Roman" panose="02020603050405020304" pitchFamily="18" charset="0"/>
            </a:rPr>
            <a:t>1. </a:t>
          </a:r>
          <a:r>
            <a:rPr lang="vi-VN" sz="2400" b="1" u="none" kern="1200" dirty="0">
              <a:latin typeface="Times New Roman" panose="02020603050405020304" pitchFamily="18" charset="0"/>
              <a:cs typeface="Times New Roman" panose="02020603050405020304" pitchFamily="18" charset="0"/>
            </a:rPr>
            <a:t>KHÍ HẬU </a:t>
          </a:r>
          <a:endParaRPr lang="en-US" sz="2400" b="1" u="none" kern="1200" dirty="0">
            <a:latin typeface="Times New Roman" panose="02020603050405020304" pitchFamily="18" charset="0"/>
            <a:cs typeface="Times New Roman" panose="02020603050405020304" pitchFamily="18" charset="0"/>
          </a:endParaRPr>
        </a:p>
        <a:p>
          <a:pPr marL="0" lvl="0" indent="0" algn="ctr" defTabSz="1066800">
            <a:lnSpc>
              <a:spcPct val="90000"/>
            </a:lnSpc>
            <a:spcBef>
              <a:spcPct val="0"/>
            </a:spcBef>
            <a:spcAft>
              <a:spcPct val="35000"/>
            </a:spcAft>
            <a:buNone/>
          </a:pPr>
          <a:r>
            <a:rPr lang="vi-VN" sz="2400" b="1" u="none" kern="1200" dirty="0">
              <a:latin typeface="Times New Roman" panose="02020603050405020304" pitchFamily="18" charset="0"/>
              <a:cs typeface="Times New Roman" panose="02020603050405020304" pitchFamily="18" charset="0"/>
            </a:rPr>
            <a:t>NHIỆT ĐỚI </a:t>
          </a:r>
          <a:r>
            <a:rPr lang="vi-VN" sz="2400" b="1" u="none" kern="1200">
              <a:latin typeface="Times New Roman" panose="02020603050405020304" pitchFamily="18" charset="0"/>
              <a:cs typeface="Times New Roman" panose="02020603050405020304" pitchFamily="18" charset="0"/>
            </a:rPr>
            <a:t>ẨM </a:t>
          </a:r>
          <a:endParaRPr lang="en-US" sz="2400" b="1" u="none" kern="1200">
            <a:latin typeface="Times New Roman" panose="02020603050405020304" pitchFamily="18" charset="0"/>
            <a:cs typeface="Times New Roman" panose="02020603050405020304" pitchFamily="18" charset="0"/>
          </a:endParaRPr>
        </a:p>
        <a:p>
          <a:pPr marL="0" lvl="0" indent="0" algn="ctr" defTabSz="1066800">
            <a:lnSpc>
              <a:spcPct val="90000"/>
            </a:lnSpc>
            <a:spcBef>
              <a:spcPct val="0"/>
            </a:spcBef>
            <a:spcAft>
              <a:spcPct val="35000"/>
            </a:spcAft>
            <a:buNone/>
          </a:pPr>
          <a:r>
            <a:rPr lang="vi-VN" sz="2400" b="1" u="none" kern="1200">
              <a:latin typeface="Times New Roman" panose="02020603050405020304" pitchFamily="18" charset="0"/>
              <a:cs typeface="Times New Roman" panose="02020603050405020304" pitchFamily="18" charset="0"/>
            </a:rPr>
            <a:t>GIÓ </a:t>
          </a:r>
          <a:r>
            <a:rPr lang="vi-VN" sz="2400" b="1" u="none" kern="1200" dirty="0">
              <a:latin typeface="Times New Roman" panose="02020603050405020304" pitchFamily="18" charset="0"/>
              <a:cs typeface="Times New Roman" panose="02020603050405020304" pitchFamily="18" charset="0"/>
            </a:rPr>
            <a:t>MÙA</a:t>
          </a:r>
          <a:endParaRPr lang="en-US" sz="2400" kern="1200" dirty="0">
            <a:latin typeface="Times New Roman" panose="02020603050405020304" pitchFamily="18" charset="0"/>
            <a:cs typeface="Times New Roman" panose="02020603050405020304" pitchFamily="18" charset="0"/>
          </a:endParaRPr>
        </a:p>
      </dsp:txBody>
      <dsp:txXfrm>
        <a:off x="2347656" y="703761"/>
        <a:ext cx="3089586" cy="1233123"/>
      </dsp:txXfrm>
    </dsp:sp>
    <dsp:sp modelId="{3E4ACA76-152F-4416-8A2C-488ACC5E02F6}">
      <dsp:nvSpPr>
        <dsp:cNvPr id="0" name=""/>
        <dsp:cNvSpPr/>
      </dsp:nvSpPr>
      <dsp:spPr>
        <a:xfrm>
          <a:off x="5890012" y="1632"/>
          <a:ext cx="3122480" cy="6904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vi-VN" sz="2400" b="1" i="1" kern="1200" dirty="0">
              <a:latin typeface="+mj-lt"/>
            </a:rPr>
            <a:t>a) Tính chất nhiệt đới</a:t>
          </a:r>
          <a:endParaRPr lang="en-US" sz="2400" kern="1200" dirty="0">
            <a:latin typeface="+mj-lt"/>
          </a:endParaRPr>
        </a:p>
      </dsp:txBody>
      <dsp:txXfrm>
        <a:off x="5890012" y="1632"/>
        <a:ext cx="3122480" cy="690473"/>
      </dsp:txXfrm>
    </dsp:sp>
    <dsp:sp modelId="{DE89E57E-5BA7-4E5B-9840-7FC494A273BB}">
      <dsp:nvSpPr>
        <dsp:cNvPr id="0" name=""/>
        <dsp:cNvSpPr/>
      </dsp:nvSpPr>
      <dsp:spPr>
        <a:xfrm>
          <a:off x="5890012" y="975087"/>
          <a:ext cx="3091986" cy="6904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b="1" i="1" kern="1200" dirty="0">
              <a:latin typeface="Times New Roman" panose="02020603050405020304" pitchFamily="18" charset="0"/>
              <a:cs typeface="Times New Roman" panose="02020603050405020304" pitchFamily="18" charset="0"/>
            </a:rPr>
            <a:t>b) </a:t>
          </a:r>
          <a:r>
            <a:rPr lang="vi-VN" sz="2400" b="1" i="1" kern="1200">
              <a:latin typeface="Times New Roman" panose="02020603050405020304" pitchFamily="18" charset="0"/>
              <a:cs typeface="Times New Roman" panose="02020603050405020304" pitchFamily="18" charset="0"/>
            </a:rPr>
            <a:t>Tính chất</a:t>
          </a:r>
          <a:r>
            <a:rPr lang="en-US" sz="2400" b="1" i="1" kern="1200">
              <a:latin typeface="Times New Roman" panose="02020603050405020304" pitchFamily="18" charset="0"/>
              <a:cs typeface="Times New Roman" panose="02020603050405020304" pitchFamily="18" charset="0"/>
            </a:rPr>
            <a:t> </a:t>
          </a:r>
          <a:r>
            <a:rPr lang="vi-VN" sz="2400" b="1" i="1" kern="1200">
              <a:latin typeface="Times New Roman" panose="02020603050405020304" pitchFamily="18" charset="0"/>
              <a:cs typeface="Times New Roman" panose="02020603050405020304" pitchFamily="18" charset="0"/>
            </a:rPr>
            <a:t>ẩm</a:t>
          </a:r>
          <a:endParaRPr lang="en-US" sz="2400" kern="1200" dirty="0">
            <a:latin typeface="Times New Roman" panose="02020603050405020304" pitchFamily="18" charset="0"/>
            <a:cs typeface="Times New Roman" panose="02020603050405020304" pitchFamily="18" charset="0"/>
          </a:endParaRPr>
        </a:p>
      </dsp:txBody>
      <dsp:txXfrm>
        <a:off x="5890012" y="975087"/>
        <a:ext cx="3091986" cy="690473"/>
      </dsp:txXfrm>
    </dsp:sp>
    <dsp:sp modelId="{B89BCB9F-0FBB-41D6-B980-CEC739449564}">
      <dsp:nvSpPr>
        <dsp:cNvPr id="0" name=""/>
        <dsp:cNvSpPr/>
      </dsp:nvSpPr>
      <dsp:spPr>
        <a:xfrm>
          <a:off x="5890012" y="1948541"/>
          <a:ext cx="3122480" cy="6904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b="1" i="1" kern="1200" dirty="0">
              <a:latin typeface="Times New Roman" panose="02020603050405020304" pitchFamily="18" charset="0"/>
              <a:cs typeface="Times New Roman" panose="02020603050405020304" pitchFamily="18" charset="0"/>
            </a:rPr>
            <a:t>c</a:t>
          </a:r>
          <a:r>
            <a:rPr lang="vi-VN" sz="2400" b="1" i="1" kern="1200" dirty="0">
              <a:latin typeface="Times New Roman" panose="02020603050405020304" pitchFamily="18" charset="0"/>
              <a:cs typeface="Times New Roman" panose="02020603050405020304" pitchFamily="18" charset="0"/>
            </a:rPr>
            <a:t>) Tính chất gió mùa</a:t>
          </a:r>
          <a:endParaRPr lang="en-US" sz="2400" kern="1200" dirty="0">
            <a:latin typeface="Times New Roman" panose="02020603050405020304" pitchFamily="18" charset="0"/>
            <a:cs typeface="Times New Roman" panose="02020603050405020304" pitchFamily="18" charset="0"/>
          </a:endParaRPr>
        </a:p>
      </dsp:txBody>
      <dsp:txXfrm>
        <a:off x="5890012" y="1948541"/>
        <a:ext cx="3122480" cy="690473"/>
      </dsp:txXfrm>
    </dsp:sp>
    <dsp:sp modelId="{7E95FB12-421A-4259-A8B6-4D1470060CAE}">
      <dsp:nvSpPr>
        <dsp:cNvPr id="0" name=""/>
        <dsp:cNvSpPr/>
      </dsp:nvSpPr>
      <dsp:spPr>
        <a:xfrm>
          <a:off x="2347656" y="3624126"/>
          <a:ext cx="3089586" cy="12331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u="none" kern="1200" dirty="0">
              <a:latin typeface="Times New Roman" panose="02020603050405020304" pitchFamily="18" charset="0"/>
              <a:cs typeface="Times New Roman" panose="02020603050405020304" pitchFamily="18" charset="0"/>
            </a:rPr>
            <a:t>2. SỰ PHÂN HOÁ ĐA DẠNG CỦA KHÍ HẬU VIỆT NAM</a:t>
          </a:r>
          <a:endParaRPr lang="en-US" sz="2400" kern="1200" dirty="0">
            <a:latin typeface="Times New Roman" panose="02020603050405020304" pitchFamily="18" charset="0"/>
            <a:cs typeface="Times New Roman" panose="02020603050405020304" pitchFamily="18" charset="0"/>
          </a:endParaRPr>
        </a:p>
      </dsp:txBody>
      <dsp:txXfrm>
        <a:off x="2347656" y="3624126"/>
        <a:ext cx="3089586" cy="1233123"/>
      </dsp:txXfrm>
    </dsp:sp>
    <dsp:sp modelId="{A07A8132-C0DD-43E9-82F2-01B86B403A83}">
      <dsp:nvSpPr>
        <dsp:cNvPr id="0" name=""/>
        <dsp:cNvSpPr/>
      </dsp:nvSpPr>
      <dsp:spPr>
        <a:xfrm>
          <a:off x="5890012" y="2921996"/>
          <a:ext cx="3122480" cy="6904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vi-VN" sz="2400" b="1" i="1" kern="1200" dirty="0">
              <a:latin typeface="+mj-lt"/>
            </a:rPr>
            <a:t>a) </a:t>
          </a:r>
          <a:r>
            <a:rPr lang="vi-VN" sz="2400" b="1" i="1" u="none" kern="1200" dirty="0">
              <a:latin typeface="+mj-lt"/>
            </a:rPr>
            <a:t>Phân hoá bắc - nam</a:t>
          </a:r>
          <a:endParaRPr lang="en-US" sz="2400" b="1" i="1" kern="1200" dirty="0">
            <a:latin typeface="+mj-lt"/>
          </a:endParaRPr>
        </a:p>
      </dsp:txBody>
      <dsp:txXfrm>
        <a:off x="5890012" y="2921996"/>
        <a:ext cx="3122480" cy="690473"/>
      </dsp:txXfrm>
    </dsp:sp>
    <dsp:sp modelId="{1756062C-F85E-4ADF-A817-B53762209F1C}">
      <dsp:nvSpPr>
        <dsp:cNvPr id="0" name=""/>
        <dsp:cNvSpPr/>
      </dsp:nvSpPr>
      <dsp:spPr>
        <a:xfrm>
          <a:off x="5890012" y="3895451"/>
          <a:ext cx="3122480" cy="6904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b="1" i="1" kern="1200" dirty="0">
              <a:latin typeface="Times New Roman" panose="02020603050405020304" pitchFamily="18" charset="0"/>
              <a:cs typeface="Times New Roman" panose="02020603050405020304" pitchFamily="18" charset="0"/>
            </a:rPr>
            <a:t>b</a:t>
          </a:r>
          <a:r>
            <a:rPr lang="vi-VN" sz="2400" b="1" i="1" kern="1200" dirty="0">
              <a:latin typeface="Times New Roman" panose="02020603050405020304" pitchFamily="18" charset="0"/>
              <a:cs typeface="Times New Roman" panose="02020603050405020304" pitchFamily="18" charset="0"/>
            </a:rPr>
            <a:t>) </a:t>
          </a:r>
          <a:r>
            <a:rPr lang="vi-VN" sz="2400" b="1" i="1" u="none" kern="1200" dirty="0">
              <a:latin typeface="Times New Roman" panose="02020603050405020304" pitchFamily="18" charset="0"/>
              <a:cs typeface="Times New Roman" panose="02020603050405020304" pitchFamily="18" charset="0"/>
            </a:rPr>
            <a:t>Phân hoá đông – tây</a:t>
          </a:r>
          <a:endParaRPr lang="en-US" sz="2400" b="1" i="1" kern="1200" dirty="0">
            <a:latin typeface="Times New Roman" panose="02020603050405020304" pitchFamily="18" charset="0"/>
            <a:cs typeface="Times New Roman" panose="02020603050405020304" pitchFamily="18" charset="0"/>
          </a:endParaRPr>
        </a:p>
      </dsp:txBody>
      <dsp:txXfrm>
        <a:off x="5890012" y="3895451"/>
        <a:ext cx="3122480" cy="690473"/>
      </dsp:txXfrm>
    </dsp:sp>
    <dsp:sp modelId="{B9DA92AB-1EB8-4D52-B26B-9B18E19CCCC9}">
      <dsp:nvSpPr>
        <dsp:cNvPr id="0" name=""/>
        <dsp:cNvSpPr/>
      </dsp:nvSpPr>
      <dsp:spPr>
        <a:xfrm>
          <a:off x="5890012" y="4868906"/>
          <a:ext cx="3122480" cy="6904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b="1" i="1" kern="1200" dirty="0">
              <a:latin typeface="Times New Roman" panose="02020603050405020304" pitchFamily="18" charset="0"/>
              <a:cs typeface="Times New Roman" panose="02020603050405020304" pitchFamily="18" charset="0"/>
            </a:rPr>
            <a:t>c</a:t>
          </a:r>
          <a:r>
            <a:rPr lang="vi-VN" sz="2400" b="1" i="1" kern="1200" dirty="0">
              <a:latin typeface="Times New Roman" panose="02020603050405020304" pitchFamily="18" charset="0"/>
              <a:cs typeface="Times New Roman" panose="02020603050405020304" pitchFamily="18" charset="0"/>
            </a:rPr>
            <a:t>) Phân hoá theo độ cao</a:t>
          </a:r>
          <a:endParaRPr lang="en-US" sz="2400" b="1" i="1" kern="1200" dirty="0">
            <a:latin typeface="Times New Roman" panose="02020603050405020304" pitchFamily="18" charset="0"/>
            <a:cs typeface="Times New Roman" panose="02020603050405020304" pitchFamily="18" charset="0"/>
          </a:endParaRPr>
        </a:p>
      </dsp:txBody>
      <dsp:txXfrm>
        <a:off x="5890012" y="4868906"/>
        <a:ext cx="3122480" cy="6904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43935-B088-4946-873D-549D5A5ED403}">
      <dsp:nvSpPr>
        <dsp:cNvPr id="0" name=""/>
        <dsp:cNvSpPr/>
      </dsp:nvSpPr>
      <dsp:spPr>
        <a:xfrm rot="5400000">
          <a:off x="-202232" y="205527"/>
          <a:ext cx="1348218" cy="943753"/>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C00000"/>
              </a:solidFill>
              <a:latin typeface="Times New Roman" panose="02020603050405020304" pitchFamily="18" charset="0"/>
              <a:cs typeface="Times New Roman" panose="02020603050405020304" pitchFamily="18" charset="0"/>
            </a:rPr>
            <a:t>Nhiệm vụ 1: </a:t>
          </a:r>
          <a:endParaRPr lang="en-US" sz="2400" kern="1200" dirty="0">
            <a:latin typeface="Times New Roman" panose="02020603050405020304" pitchFamily="18" charset="0"/>
            <a:cs typeface="Times New Roman" panose="02020603050405020304" pitchFamily="18" charset="0"/>
          </a:endParaRPr>
        </a:p>
      </dsp:txBody>
      <dsp:txXfrm rot="-5400000">
        <a:off x="1" y="475172"/>
        <a:ext cx="943753" cy="404465"/>
      </dsp:txXfrm>
    </dsp:sp>
    <dsp:sp modelId="{679BB6B5-0901-4BAF-9090-AF3A60C4781A}">
      <dsp:nvSpPr>
        <dsp:cNvPr id="0" name=""/>
        <dsp:cNvSpPr/>
      </dsp:nvSpPr>
      <dsp:spPr>
        <a:xfrm rot="5400000">
          <a:off x="3920640" y="-2973591"/>
          <a:ext cx="876802" cy="6830576"/>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a:solidFill>
                <a:schemeClr val="tx1">
                  <a:lumMod val="50000"/>
                </a:schemeClr>
              </a:solidFill>
              <a:latin typeface="Times New Roman" panose="02020603050405020304" pitchFamily="18" charset="0"/>
              <a:cs typeface="Times New Roman" panose="02020603050405020304" pitchFamily="18" charset="0"/>
            </a:rPr>
            <a:t>Sưu tập hình ảnh các mùa trong năm ở địa phương em.</a:t>
          </a:r>
          <a:endParaRPr lang="en-US" sz="2800" kern="1200" dirty="0">
            <a:latin typeface="Times New Roman" panose="02020603050405020304" pitchFamily="18" charset="0"/>
            <a:cs typeface="Times New Roman" panose="02020603050405020304" pitchFamily="18" charset="0"/>
          </a:endParaRPr>
        </a:p>
      </dsp:txBody>
      <dsp:txXfrm rot="-5400000">
        <a:off x="943753" y="46098"/>
        <a:ext cx="6787774" cy="791198"/>
      </dsp:txXfrm>
    </dsp:sp>
    <dsp:sp modelId="{7B3AB288-4E57-4CDA-9756-2E0D366CBD2C}">
      <dsp:nvSpPr>
        <dsp:cNvPr id="0" name=""/>
        <dsp:cNvSpPr/>
      </dsp:nvSpPr>
      <dsp:spPr>
        <a:xfrm rot="5400000">
          <a:off x="-202232" y="1502606"/>
          <a:ext cx="1348218" cy="943753"/>
        </a:xfrm>
        <a:prstGeom prst="chevron">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C00000"/>
              </a:solidFill>
              <a:latin typeface="Times New Roman" panose="02020603050405020304" pitchFamily="18" charset="0"/>
              <a:cs typeface="Times New Roman" panose="02020603050405020304" pitchFamily="18" charset="0"/>
            </a:rPr>
            <a:t>Nhiệm vụ 2: </a:t>
          </a:r>
          <a:endParaRPr lang="en-US" sz="2400" kern="1200" dirty="0">
            <a:latin typeface="Times New Roman" panose="02020603050405020304" pitchFamily="18" charset="0"/>
            <a:cs typeface="Times New Roman" panose="02020603050405020304" pitchFamily="18" charset="0"/>
          </a:endParaRPr>
        </a:p>
      </dsp:txBody>
      <dsp:txXfrm rot="-5400000">
        <a:off x="1" y="1772251"/>
        <a:ext cx="943753" cy="404465"/>
      </dsp:txXfrm>
    </dsp:sp>
    <dsp:sp modelId="{1E13E58D-92EB-40FC-B048-354E9CDCB198}">
      <dsp:nvSpPr>
        <dsp:cNvPr id="0" name=""/>
        <dsp:cNvSpPr/>
      </dsp:nvSpPr>
      <dsp:spPr>
        <a:xfrm rot="5400000">
          <a:off x="3793537" y="-1676743"/>
          <a:ext cx="1131007" cy="6830576"/>
        </a:xfrm>
        <a:prstGeom prst="round2Same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171450" lvl="1" indent="-171450" algn="l" defTabSz="800100">
            <a:lnSpc>
              <a:spcPct val="90000"/>
            </a:lnSpc>
            <a:spcBef>
              <a:spcPct val="0"/>
            </a:spcBef>
            <a:spcAft>
              <a:spcPct val="15000"/>
            </a:spcAft>
            <a:buChar char="•"/>
          </a:pPr>
          <a:endParaRPr lang="vi-VN" sz="1800" kern="1200"/>
        </a:p>
        <a:p>
          <a:pPr marL="285750" lvl="1" indent="-285750" algn="l" defTabSz="1244600">
            <a:lnSpc>
              <a:spcPct val="90000"/>
            </a:lnSpc>
            <a:spcBef>
              <a:spcPct val="0"/>
            </a:spcBef>
            <a:spcAft>
              <a:spcPct val="15000"/>
            </a:spcAft>
            <a:buChar char="•"/>
          </a:pPr>
          <a:r>
            <a:rPr lang="en-US" sz="2800" kern="1200">
              <a:solidFill>
                <a:schemeClr val="tx1">
                  <a:lumMod val="50000"/>
                </a:schemeClr>
              </a:solidFill>
              <a:latin typeface="Times New Roman" panose="02020603050405020304" pitchFamily="18" charset="0"/>
              <a:cs typeface="Times New Roman" panose="02020603050405020304" pitchFamily="18" charset="0"/>
            </a:rPr>
            <a:t>Vẽ tranh về cảnh sắc thiên nhiên trong năm ở địa phương em.</a:t>
          </a:r>
          <a:endParaRPr lang="en-US" sz="2800" kern="1200" dirty="0">
            <a:latin typeface="Times New Roman" panose="02020603050405020304" pitchFamily="18" charset="0"/>
            <a:cs typeface="Times New Roman" panose="02020603050405020304" pitchFamily="18" charset="0"/>
          </a:endParaRPr>
        </a:p>
      </dsp:txBody>
      <dsp:txXfrm rot="-5400000">
        <a:off x="943753" y="1228252"/>
        <a:ext cx="6775365" cy="1020585"/>
      </dsp:txXfrm>
    </dsp:sp>
    <dsp:sp modelId="{87F5F577-5D2E-479E-AB8E-920A9755AE1F}">
      <dsp:nvSpPr>
        <dsp:cNvPr id="0" name=""/>
        <dsp:cNvSpPr/>
      </dsp:nvSpPr>
      <dsp:spPr>
        <a:xfrm rot="5400000">
          <a:off x="-202232" y="2897353"/>
          <a:ext cx="1348218" cy="943753"/>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C00000"/>
              </a:solidFill>
              <a:latin typeface="Times New Roman" panose="02020603050405020304" pitchFamily="18" charset="0"/>
              <a:cs typeface="Times New Roman" panose="02020603050405020304" pitchFamily="18" charset="0"/>
            </a:rPr>
            <a:t>Nhiệm vụ 3: </a:t>
          </a:r>
          <a:endParaRPr lang="en-US" sz="2400" kern="1200" dirty="0">
            <a:latin typeface="Times New Roman" panose="02020603050405020304" pitchFamily="18" charset="0"/>
            <a:cs typeface="Times New Roman" panose="02020603050405020304" pitchFamily="18" charset="0"/>
          </a:endParaRPr>
        </a:p>
      </dsp:txBody>
      <dsp:txXfrm rot="-5400000">
        <a:off x="1" y="3166998"/>
        <a:ext cx="943753" cy="404465"/>
      </dsp:txXfrm>
    </dsp:sp>
    <dsp:sp modelId="{B734105A-052F-4CE7-A081-569BB5ABBCAD}">
      <dsp:nvSpPr>
        <dsp:cNvPr id="0" name=""/>
        <dsp:cNvSpPr/>
      </dsp:nvSpPr>
      <dsp:spPr>
        <a:xfrm rot="5400000">
          <a:off x="3695869" y="-334034"/>
          <a:ext cx="1326343" cy="6830576"/>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a:solidFill>
                <a:schemeClr val="tx1">
                  <a:lumMod val="50000"/>
                </a:schemeClr>
              </a:solidFill>
              <a:latin typeface="Times New Roman" panose="02020603050405020304" pitchFamily="18" charset="0"/>
              <a:cs typeface="Times New Roman" panose="02020603050405020304" pitchFamily="18" charset="0"/>
            </a:rPr>
            <a:t>Viết một đoạn văn ngắn nói về sự thay đổi cảnh sắc thiên nhiên địa phương em trong năm.</a:t>
          </a:r>
          <a:endParaRPr lang="en-US" sz="2800" kern="1200" dirty="0">
            <a:latin typeface="Times New Roman" panose="02020603050405020304" pitchFamily="18" charset="0"/>
            <a:cs typeface="Times New Roman" panose="02020603050405020304" pitchFamily="18" charset="0"/>
          </a:endParaRPr>
        </a:p>
      </dsp:txBody>
      <dsp:txXfrm rot="-5400000">
        <a:off x="943753" y="2482829"/>
        <a:ext cx="6765829" cy="119684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02A7C-7F24-478F-AA56-6F1AC58C8860}" type="datetimeFigureOut">
              <a:rPr lang="vi-VN" smtClean="0"/>
              <a:t>15/11/2024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793A6-022A-42E2-BEA1-B5D66C7A8C0A}" type="slidenum">
              <a:rPr lang="vi-VN" smtClean="0"/>
              <a:t>‹#›</a:t>
            </a:fld>
            <a:endParaRPr lang="vi-VN"/>
          </a:p>
        </p:txBody>
      </p:sp>
    </p:spTree>
    <p:extLst>
      <p:ext uri="{BB962C8B-B14F-4D97-AF65-F5344CB8AC3E}">
        <p14:creationId xmlns:p14="http://schemas.microsoft.com/office/powerpoint/2010/main" val="68739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các</a:t>
            </a:r>
            <a:r>
              <a:rPr lang="en-US" baseline="0" dirty="0"/>
              <a:t> </a:t>
            </a:r>
            <a:r>
              <a:rPr lang="en-US" baseline="0" dirty="0" err="1"/>
              <a:t>số</a:t>
            </a:r>
            <a:r>
              <a:rPr lang="en-US" baseline="0" dirty="0"/>
              <a:t> </a:t>
            </a:r>
            <a:r>
              <a:rPr lang="en-US" baseline="0" dirty="0" err="1"/>
              <a:t>thứ</a:t>
            </a:r>
            <a:r>
              <a:rPr lang="en-US" baseline="0" dirty="0"/>
              <a:t> </a:t>
            </a:r>
            <a:r>
              <a:rPr lang="en-US" baseline="0" dirty="0" err="1"/>
              <a:t>tự</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r>
              <a:rPr lang="en-US" baseline="0" dirty="0"/>
              <a:t> </a:t>
            </a:r>
            <a:endParaRPr lang="en-US" dirty="0"/>
          </a:p>
        </p:txBody>
      </p:sp>
      <p:sp>
        <p:nvSpPr>
          <p:cNvPr id="4" name="Slide Number Placeholder 3"/>
          <p:cNvSpPr>
            <a:spLocks noGrp="1"/>
          </p:cNvSpPr>
          <p:nvPr>
            <p:ph type="sldNum" sz="quarter" idx="10"/>
          </p:nvPr>
        </p:nvSpPr>
        <p:spPr/>
        <p:txBody>
          <a:bodyPr/>
          <a:lstStyle/>
          <a:p>
            <a:fld id="{009788C2-434B-4825-80CF-101BE4B24582}" type="slidenum">
              <a:rPr lang="en-US" smtClean="0"/>
              <a:t>2</a:t>
            </a:fld>
            <a:endParaRPr lang="en-US"/>
          </a:p>
        </p:txBody>
      </p:sp>
    </p:spTree>
    <p:extLst>
      <p:ext uri="{BB962C8B-B14F-4D97-AF65-F5344CB8AC3E}">
        <p14:creationId xmlns:p14="http://schemas.microsoft.com/office/powerpoint/2010/main" val="2823320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97ED-DD8F-21FE-7D6E-78FBDD4DDC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6F6E870-5ED6-0713-93AE-F1BA84524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964C04B-D4AC-26D8-F3CA-D8F3DF177917}"/>
              </a:ext>
            </a:extLst>
          </p:cNvPr>
          <p:cNvSpPr>
            <a:spLocks noGrp="1"/>
          </p:cNvSpPr>
          <p:nvPr>
            <p:ph type="dt" sz="half" idx="10"/>
          </p:nvPr>
        </p:nvSpPr>
        <p:spPr/>
        <p:txBody>
          <a:bodyPr/>
          <a:lstStyle/>
          <a:p>
            <a:fld id="{17A9FB50-DC3A-424B-BBF4-4D7F129DEDB2}" type="datetimeFigureOut">
              <a:rPr lang="vi-VN" smtClean="0"/>
              <a:t>15/11/2024</a:t>
            </a:fld>
            <a:endParaRPr lang="vi-VN"/>
          </a:p>
        </p:txBody>
      </p:sp>
      <p:sp>
        <p:nvSpPr>
          <p:cNvPr id="5" name="Footer Placeholder 4">
            <a:extLst>
              <a:ext uri="{FF2B5EF4-FFF2-40B4-BE49-F238E27FC236}">
                <a16:creationId xmlns:a16="http://schemas.microsoft.com/office/drawing/2014/main" id="{D5B956F6-4CF3-4A2F-1979-74AA24813B4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E592204-4A58-9A0D-38F4-19C38CABC87B}"/>
              </a:ext>
            </a:extLst>
          </p:cNvPr>
          <p:cNvSpPr>
            <a:spLocks noGrp="1"/>
          </p:cNvSpPr>
          <p:nvPr>
            <p:ph type="sldNum" sz="quarter" idx="12"/>
          </p:nvPr>
        </p:nvSpPr>
        <p:spPr/>
        <p:txBody>
          <a:bodyPr/>
          <a:lstStyle/>
          <a:p>
            <a:fld id="{38270CFF-6453-49B1-8ABB-C0395C0917F1}" type="slidenum">
              <a:rPr lang="vi-VN" smtClean="0"/>
              <a:t>‹#›</a:t>
            </a:fld>
            <a:endParaRPr lang="vi-VN"/>
          </a:p>
        </p:txBody>
      </p:sp>
    </p:spTree>
    <p:extLst>
      <p:ext uri="{BB962C8B-B14F-4D97-AF65-F5344CB8AC3E}">
        <p14:creationId xmlns:p14="http://schemas.microsoft.com/office/powerpoint/2010/main" val="1351045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4EDB-4282-A179-4821-71B9DB61904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957E9F9-446D-7544-74B7-F0D9992273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A8864F-1244-4537-E98D-5377FA8B98BD}"/>
              </a:ext>
            </a:extLst>
          </p:cNvPr>
          <p:cNvSpPr>
            <a:spLocks noGrp="1"/>
          </p:cNvSpPr>
          <p:nvPr>
            <p:ph type="dt" sz="half" idx="10"/>
          </p:nvPr>
        </p:nvSpPr>
        <p:spPr/>
        <p:txBody>
          <a:bodyPr/>
          <a:lstStyle/>
          <a:p>
            <a:fld id="{17A9FB50-DC3A-424B-BBF4-4D7F129DEDB2}" type="datetimeFigureOut">
              <a:rPr lang="vi-VN" smtClean="0"/>
              <a:t>15/11/2024</a:t>
            </a:fld>
            <a:endParaRPr lang="vi-VN"/>
          </a:p>
        </p:txBody>
      </p:sp>
      <p:sp>
        <p:nvSpPr>
          <p:cNvPr id="5" name="Footer Placeholder 4">
            <a:extLst>
              <a:ext uri="{FF2B5EF4-FFF2-40B4-BE49-F238E27FC236}">
                <a16:creationId xmlns:a16="http://schemas.microsoft.com/office/drawing/2014/main" id="{456FE87D-44E6-904F-D98C-9E0E7623C4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ED936CF-6880-804B-D466-3BF353DD3D30}"/>
              </a:ext>
            </a:extLst>
          </p:cNvPr>
          <p:cNvSpPr>
            <a:spLocks noGrp="1"/>
          </p:cNvSpPr>
          <p:nvPr>
            <p:ph type="sldNum" sz="quarter" idx="12"/>
          </p:nvPr>
        </p:nvSpPr>
        <p:spPr/>
        <p:txBody>
          <a:bodyPr/>
          <a:lstStyle/>
          <a:p>
            <a:fld id="{38270CFF-6453-49B1-8ABB-C0395C0917F1}" type="slidenum">
              <a:rPr lang="vi-VN" smtClean="0"/>
              <a:t>‹#›</a:t>
            </a:fld>
            <a:endParaRPr lang="vi-VN"/>
          </a:p>
        </p:txBody>
      </p:sp>
    </p:spTree>
    <p:extLst>
      <p:ext uri="{BB962C8B-B14F-4D97-AF65-F5344CB8AC3E}">
        <p14:creationId xmlns:p14="http://schemas.microsoft.com/office/powerpoint/2010/main" val="1653146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0CC69B-746C-2AD9-28C7-0BDAE5DC86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8BCAD0-D627-6BC4-2457-F9042DC7D3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B449D29-0B6A-0B32-2A0F-9B1285C1A92A}"/>
              </a:ext>
            </a:extLst>
          </p:cNvPr>
          <p:cNvSpPr>
            <a:spLocks noGrp="1"/>
          </p:cNvSpPr>
          <p:nvPr>
            <p:ph type="dt" sz="half" idx="10"/>
          </p:nvPr>
        </p:nvSpPr>
        <p:spPr/>
        <p:txBody>
          <a:bodyPr/>
          <a:lstStyle/>
          <a:p>
            <a:fld id="{17A9FB50-DC3A-424B-BBF4-4D7F129DEDB2}" type="datetimeFigureOut">
              <a:rPr lang="vi-VN" smtClean="0"/>
              <a:t>15/11/2024</a:t>
            </a:fld>
            <a:endParaRPr lang="vi-VN"/>
          </a:p>
        </p:txBody>
      </p:sp>
      <p:sp>
        <p:nvSpPr>
          <p:cNvPr id="5" name="Footer Placeholder 4">
            <a:extLst>
              <a:ext uri="{FF2B5EF4-FFF2-40B4-BE49-F238E27FC236}">
                <a16:creationId xmlns:a16="http://schemas.microsoft.com/office/drawing/2014/main" id="{EE3D5B6F-18C8-7952-1A9B-727A7452F11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C8FB9D4-4D2E-2A17-6259-085F33D19331}"/>
              </a:ext>
            </a:extLst>
          </p:cNvPr>
          <p:cNvSpPr>
            <a:spLocks noGrp="1"/>
          </p:cNvSpPr>
          <p:nvPr>
            <p:ph type="sldNum" sz="quarter" idx="12"/>
          </p:nvPr>
        </p:nvSpPr>
        <p:spPr/>
        <p:txBody>
          <a:bodyPr/>
          <a:lstStyle/>
          <a:p>
            <a:fld id="{38270CFF-6453-49B1-8ABB-C0395C0917F1}" type="slidenum">
              <a:rPr lang="vi-VN" smtClean="0"/>
              <a:t>‹#›</a:t>
            </a:fld>
            <a:endParaRPr lang="vi-VN"/>
          </a:p>
        </p:txBody>
      </p:sp>
    </p:spTree>
    <p:extLst>
      <p:ext uri="{BB962C8B-B14F-4D97-AF65-F5344CB8AC3E}">
        <p14:creationId xmlns:p14="http://schemas.microsoft.com/office/powerpoint/2010/main" val="526170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68771" y="457200"/>
            <a:ext cx="11547031" cy="762000"/>
          </a:xfrm>
        </p:spPr>
        <p:txBody>
          <a:bodyPr/>
          <a:lstStyle/>
          <a:p>
            <a:r>
              <a:rPr lang="en-US"/>
              <a:t>Click to edit Master title style</a:t>
            </a:r>
          </a:p>
        </p:txBody>
      </p:sp>
      <p:sp>
        <p:nvSpPr>
          <p:cNvPr id="3" name="Table Placeholder 2"/>
          <p:cNvSpPr>
            <a:spLocks noGrp="1"/>
          </p:cNvSpPr>
          <p:nvPr>
            <p:ph type="tbl" idx="1"/>
          </p:nvPr>
        </p:nvSpPr>
        <p:spPr>
          <a:xfrm>
            <a:off x="2268770" y="1600203"/>
            <a:ext cx="13172419" cy="4525963"/>
          </a:xfrm>
        </p:spPr>
        <p:txBody>
          <a:bodyPr rtlCol="0">
            <a:normAutofit/>
          </a:bodyPr>
          <a:lstStyle/>
          <a:p>
            <a:pPr lvl="0"/>
            <a:r>
              <a:rPr lang="en-US" noProof="0" dirty="0"/>
              <a:t>Click icon to add table</a:t>
            </a:r>
          </a:p>
        </p:txBody>
      </p:sp>
      <p:sp>
        <p:nvSpPr>
          <p:cNvPr id="4" name="Date Placeholder 3"/>
          <p:cNvSpPr>
            <a:spLocks noGrp="1"/>
          </p:cNvSpPr>
          <p:nvPr>
            <p:ph type="dt" sz="half" idx="10"/>
          </p:nvPr>
        </p:nvSpPr>
        <p:spPr>
          <a:xfrm>
            <a:off x="2302175" y="6245225"/>
            <a:ext cx="3793032" cy="47625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6290494" y="6245225"/>
            <a:ext cx="5145758"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1649004" y="6245225"/>
            <a:ext cx="3791444" cy="476250"/>
          </a:xfrm>
        </p:spPr>
        <p:txBody>
          <a:bodyPr/>
          <a:lstStyle>
            <a:lvl1pPr>
              <a:defRPr/>
            </a:lvl1pPr>
          </a:lstStyle>
          <a:p>
            <a:pPr>
              <a:defRPr/>
            </a:pPr>
            <a:fld id="{D782B776-D696-4C69-BBD5-119AEFF18FEC}" type="slidenum">
              <a:rPr lang="en-US" altLang="vi-VN"/>
              <a:pPr>
                <a:defRPr/>
              </a:pPr>
              <a:t>‹#›</a:t>
            </a:fld>
            <a:endParaRPr lang="en-US" altLang="vi-VN" dirty="0"/>
          </a:p>
        </p:txBody>
      </p:sp>
    </p:spTree>
    <p:extLst>
      <p:ext uri="{BB962C8B-B14F-4D97-AF65-F5344CB8AC3E}">
        <p14:creationId xmlns:p14="http://schemas.microsoft.com/office/powerpoint/2010/main" val="420267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B81A0-C586-984E-17F6-D58BAD059CD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4F44AAC-3E36-FD1C-83B2-72DF2FD267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6A78C-1691-DE4A-06E9-5F3D09A00FEB}"/>
              </a:ext>
            </a:extLst>
          </p:cNvPr>
          <p:cNvSpPr>
            <a:spLocks noGrp="1"/>
          </p:cNvSpPr>
          <p:nvPr>
            <p:ph type="dt" sz="half" idx="10"/>
          </p:nvPr>
        </p:nvSpPr>
        <p:spPr/>
        <p:txBody>
          <a:bodyPr/>
          <a:lstStyle/>
          <a:p>
            <a:fld id="{17A9FB50-DC3A-424B-BBF4-4D7F129DEDB2}" type="datetimeFigureOut">
              <a:rPr lang="vi-VN" smtClean="0"/>
              <a:t>15/11/2024</a:t>
            </a:fld>
            <a:endParaRPr lang="vi-VN"/>
          </a:p>
        </p:txBody>
      </p:sp>
      <p:sp>
        <p:nvSpPr>
          <p:cNvPr id="5" name="Footer Placeholder 4">
            <a:extLst>
              <a:ext uri="{FF2B5EF4-FFF2-40B4-BE49-F238E27FC236}">
                <a16:creationId xmlns:a16="http://schemas.microsoft.com/office/drawing/2014/main" id="{6B631643-B460-AA3E-F528-72234BD4DB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76E862-7DB2-A316-5DE6-4561AF92EB13}"/>
              </a:ext>
            </a:extLst>
          </p:cNvPr>
          <p:cNvSpPr>
            <a:spLocks noGrp="1"/>
          </p:cNvSpPr>
          <p:nvPr>
            <p:ph type="sldNum" sz="quarter" idx="12"/>
          </p:nvPr>
        </p:nvSpPr>
        <p:spPr/>
        <p:txBody>
          <a:bodyPr/>
          <a:lstStyle/>
          <a:p>
            <a:fld id="{38270CFF-6453-49B1-8ABB-C0395C0917F1}" type="slidenum">
              <a:rPr lang="vi-VN" smtClean="0"/>
              <a:t>‹#›</a:t>
            </a:fld>
            <a:endParaRPr lang="vi-VN"/>
          </a:p>
        </p:txBody>
      </p:sp>
    </p:spTree>
    <p:extLst>
      <p:ext uri="{BB962C8B-B14F-4D97-AF65-F5344CB8AC3E}">
        <p14:creationId xmlns:p14="http://schemas.microsoft.com/office/powerpoint/2010/main" val="1954067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3779-D732-7055-D8C6-F4CEDB3975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66911EB-CBBA-344D-337D-3A6A80EF02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61CAB3-0A02-B1F1-243E-ABC236AA53D0}"/>
              </a:ext>
            </a:extLst>
          </p:cNvPr>
          <p:cNvSpPr>
            <a:spLocks noGrp="1"/>
          </p:cNvSpPr>
          <p:nvPr>
            <p:ph type="dt" sz="half" idx="10"/>
          </p:nvPr>
        </p:nvSpPr>
        <p:spPr/>
        <p:txBody>
          <a:bodyPr/>
          <a:lstStyle/>
          <a:p>
            <a:fld id="{17A9FB50-DC3A-424B-BBF4-4D7F129DEDB2}" type="datetimeFigureOut">
              <a:rPr lang="vi-VN" smtClean="0"/>
              <a:t>15/11/2024</a:t>
            </a:fld>
            <a:endParaRPr lang="vi-VN"/>
          </a:p>
        </p:txBody>
      </p:sp>
      <p:sp>
        <p:nvSpPr>
          <p:cNvPr id="5" name="Footer Placeholder 4">
            <a:extLst>
              <a:ext uri="{FF2B5EF4-FFF2-40B4-BE49-F238E27FC236}">
                <a16:creationId xmlns:a16="http://schemas.microsoft.com/office/drawing/2014/main" id="{C8BB7AC0-B81B-EF46-A95F-A510445DA3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D11A27-48EB-FD75-8364-AE211C72FC4E}"/>
              </a:ext>
            </a:extLst>
          </p:cNvPr>
          <p:cNvSpPr>
            <a:spLocks noGrp="1"/>
          </p:cNvSpPr>
          <p:nvPr>
            <p:ph type="sldNum" sz="quarter" idx="12"/>
          </p:nvPr>
        </p:nvSpPr>
        <p:spPr/>
        <p:txBody>
          <a:bodyPr/>
          <a:lstStyle/>
          <a:p>
            <a:fld id="{38270CFF-6453-49B1-8ABB-C0395C0917F1}" type="slidenum">
              <a:rPr lang="vi-VN" smtClean="0"/>
              <a:t>‹#›</a:t>
            </a:fld>
            <a:endParaRPr lang="vi-VN"/>
          </a:p>
        </p:txBody>
      </p:sp>
    </p:spTree>
    <p:extLst>
      <p:ext uri="{BB962C8B-B14F-4D97-AF65-F5344CB8AC3E}">
        <p14:creationId xmlns:p14="http://schemas.microsoft.com/office/powerpoint/2010/main" val="1678215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49AE-6E2F-5DB2-4176-88C120B19E7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3766A26-118F-52D9-D68C-A5D2E7FFFF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A8BB7B0-7DBD-169B-F7A9-613E8043D2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3445C9C-3444-CD0C-D111-5CA70CB68332}"/>
              </a:ext>
            </a:extLst>
          </p:cNvPr>
          <p:cNvSpPr>
            <a:spLocks noGrp="1"/>
          </p:cNvSpPr>
          <p:nvPr>
            <p:ph type="dt" sz="half" idx="10"/>
          </p:nvPr>
        </p:nvSpPr>
        <p:spPr/>
        <p:txBody>
          <a:bodyPr/>
          <a:lstStyle/>
          <a:p>
            <a:fld id="{17A9FB50-DC3A-424B-BBF4-4D7F129DEDB2}" type="datetimeFigureOut">
              <a:rPr lang="vi-VN" smtClean="0"/>
              <a:t>15/11/2024</a:t>
            </a:fld>
            <a:endParaRPr lang="vi-VN"/>
          </a:p>
        </p:txBody>
      </p:sp>
      <p:sp>
        <p:nvSpPr>
          <p:cNvPr id="6" name="Footer Placeholder 5">
            <a:extLst>
              <a:ext uri="{FF2B5EF4-FFF2-40B4-BE49-F238E27FC236}">
                <a16:creationId xmlns:a16="http://schemas.microsoft.com/office/drawing/2014/main" id="{F4A1764C-A887-94C6-7287-788D0F7526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F70A947-8B78-05D3-A27B-4FF442497B2C}"/>
              </a:ext>
            </a:extLst>
          </p:cNvPr>
          <p:cNvSpPr>
            <a:spLocks noGrp="1"/>
          </p:cNvSpPr>
          <p:nvPr>
            <p:ph type="sldNum" sz="quarter" idx="12"/>
          </p:nvPr>
        </p:nvSpPr>
        <p:spPr/>
        <p:txBody>
          <a:bodyPr/>
          <a:lstStyle/>
          <a:p>
            <a:fld id="{38270CFF-6453-49B1-8ABB-C0395C0917F1}" type="slidenum">
              <a:rPr lang="vi-VN" smtClean="0"/>
              <a:t>‹#›</a:t>
            </a:fld>
            <a:endParaRPr lang="vi-VN"/>
          </a:p>
        </p:txBody>
      </p:sp>
    </p:spTree>
    <p:extLst>
      <p:ext uri="{BB962C8B-B14F-4D97-AF65-F5344CB8AC3E}">
        <p14:creationId xmlns:p14="http://schemas.microsoft.com/office/powerpoint/2010/main" val="1985445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979B-E929-F270-1355-2B54CA599B2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2728B53-A482-9509-4E28-2C96EC3641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853BE-AF11-F34F-4A54-8C632781DB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D995076-292E-4B48-506B-BE7675BA4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CCF69-6936-3A02-510B-A01EDFC964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231AADC-B125-1127-3B20-F1287AFE6A77}"/>
              </a:ext>
            </a:extLst>
          </p:cNvPr>
          <p:cNvSpPr>
            <a:spLocks noGrp="1"/>
          </p:cNvSpPr>
          <p:nvPr>
            <p:ph type="dt" sz="half" idx="10"/>
          </p:nvPr>
        </p:nvSpPr>
        <p:spPr/>
        <p:txBody>
          <a:bodyPr/>
          <a:lstStyle/>
          <a:p>
            <a:fld id="{17A9FB50-DC3A-424B-BBF4-4D7F129DEDB2}" type="datetimeFigureOut">
              <a:rPr lang="vi-VN" smtClean="0"/>
              <a:t>15/11/2024</a:t>
            </a:fld>
            <a:endParaRPr lang="vi-VN"/>
          </a:p>
        </p:txBody>
      </p:sp>
      <p:sp>
        <p:nvSpPr>
          <p:cNvPr id="8" name="Footer Placeholder 7">
            <a:extLst>
              <a:ext uri="{FF2B5EF4-FFF2-40B4-BE49-F238E27FC236}">
                <a16:creationId xmlns:a16="http://schemas.microsoft.com/office/drawing/2014/main" id="{42C96B7D-5FC4-A3FE-210C-0A7F7D441C2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4CDB7AF-1284-C335-B396-6288D346954B}"/>
              </a:ext>
            </a:extLst>
          </p:cNvPr>
          <p:cNvSpPr>
            <a:spLocks noGrp="1"/>
          </p:cNvSpPr>
          <p:nvPr>
            <p:ph type="sldNum" sz="quarter" idx="12"/>
          </p:nvPr>
        </p:nvSpPr>
        <p:spPr/>
        <p:txBody>
          <a:bodyPr/>
          <a:lstStyle/>
          <a:p>
            <a:fld id="{38270CFF-6453-49B1-8ABB-C0395C0917F1}" type="slidenum">
              <a:rPr lang="vi-VN" smtClean="0"/>
              <a:t>‹#›</a:t>
            </a:fld>
            <a:endParaRPr lang="vi-VN"/>
          </a:p>
        </p:txBody>
      </p:sp>
    </p:spTree>
    <p:extLst>
      <p:ext uri="{BB962C8B-B14F-4D97-AF65-F5344CB8AC3E}">
        <p14:creationId xmlns:p14="http://schemas.microsoft.com/office/powerpoint/2010/main" val="107716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9360-F7A5-F70D-05C7-0BA53FE909C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04A0CD6-D864-F5D4-9E6E-5C882175680A}"/>
              </a:ext>
            </a:extLst>
          </p:cNvPr>
          <p:cNvSpPr>
            <a:spLocks noGrp="1"/>
          </p:cNvSpPr>
          <p:nvPr>
            <p:ph type="dt" sz="half" idx="10"/>
          </p:nvPr>
        </p:nvSpPr>
        <p:spPr/>
        <p:txBody>
          <a:bodyPr/>
          <a:lstStyle/>
          <a:p>
            <a:fld id="{17A9FB50-DC3A-424B-BBF4-4D7F129DEDB2}" type="datetimeFigureOut">
              <a:rPr lang="vi-VN" smtClean="0"/>
              <a:t>15/11/2024</a:t>
            </a:fld>
            <a:endParaRPr lang="vi-VN"/>
          </a:p>
        </p:txBody>
      </p:sp>
      <p:sp>
        <p:nvSpPr>
          <p:cNvPr id="4" name="Footer Placeholder 3">
            <a:extLst>
              <a:ext uri="{FF2B5EF4-FFF2-40B4-BE49-F238E27FC236}">
                <a16:creationId xmlns:a16="http://schemas.microsoft.com/office/drawing/2014/main" id="{1D3C4C59-63AA-EEF5-03B9-046C989B2BA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8ED68D8-2CF4-B3EE-215C-817206B85331}"/>
              </a:ext>
            </a:extLst>
          </p:cNvPr>
          <p:cNvSpPr>
            <a:spLocks noGrp="1"/>
          </p:cNvSpPr>
          <p:nvPr>
            <p:ph type="sldNum" sz="quarter" idx="12"/>
          </p:nvPr>
        </p:nvSpPr>
        <p:spPr/>
        <p:txBody>
          <a:bodyPr/>
          <a:lstStyle/>
          <a:p>
            <a:fld id="{38270CFF-6453-49B1-8ABB-C0395C0917F1}" type="slidenum">
              <a:rPr lang="vi-VN" smtClean="0"/>
              <a:t>‹#›</a:t>
            </a:fld>
            <a:endParaRPr lang="vi-VN"/>
          </a:p>
        </p:txBody>
      </p:sp>
    </p:spTree>
    <p:extLst>
      <p:ext uri="{BB962C8B-B14F-4D97-AF65-F5344CB8AC3E}">
        <p14:creationId xmlns:p14="http://schemas.microsoft.com/office/powerpoint/2010/main" val="3557184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F9E5F-CFCA-8BB6-8E10-8FC8EFAC4473}"/>
              </a:ext>
            </a:extLst>
          </p:cNvPr>
          <p:cNvSpPr>
            <a:spLocks noGrp="1"/>
          </p:cNvSpPr>
          <p:nvPr>
            <p:ph type="dt" sz="half" idx="10"/>
          </p:nvPr>
        </p:nvSpPr>
        <p:spPr/>
        <p:txBody>
          <a:bodyPr/>
          <a:lstStyle/>
          <a:p>
            <a:fld id="{17A9FB50-DC3A-424B-BBF4-4D7F129DEDB2}" type="datetimeFigureOut">
              <a:rPr lang="vi-VN" smtClean="0"/>
              <a:t>15/11/2024</a:t>
            </a:fld>
            <a:endParaRPr lang="vi-VN"/>
          </a:p>
        </p:txBody>
      </p:sp>
      <p:sp>
        <p:nvSpPr>
          <p:cNvPr id="3" name="Footer Placeholder 2">
            <a:extLst>
              <a:ext uri="{FF2B5EF4-FFF2-40B4-BE49-F238E27FC236}">
                <a16:creationId xmlns:a16="http://schemas.microsoft.com/office/drawing/2014/main" id="{3352B309-18D9-3E52-EC76-7A1A621486B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BA8DA64-6B95-AF72-0898-694A1EE70548}"/>
              </a:ext>
            </a:extLst>
          </p:cNvPr>
          <p:cNvSpPr>
            <a:spLocks noGrp="1"/>
          </p:cNvSpPr>
          <p:nvPr>
            <p:ph type="sldNum" sz="quarter" idx="12"/>
          </p:nvPr>
        </p:nvSpPr>
        <p:spPr/>
        <p:txBody>
          <a:bodyPr/>
          <a:lstStyle/>
          <a:p>
            <a:fld id="{38270CFF-6453-49B1-8ABB-C0395C0917F1}" type="slidenum">
              <a:rPr lang="vi-VN" smtClean="0"/>
              <a:t>‹#›</a:t>
            </a:fld>
            <a:endParaRPr lang="vi-VN"/>
          </a:p>
        </p:txBody>
      </p:sp>
    </p:spTree>
    <p:extLst>
      <p:ext uri="{BB962C8B-B14F-4D97-AF65-F5344CB8AC3E}">
        <p14:creationId xmlns:p14="http://schemas.microsoft.com/office/powerpoint/2010/main" val="300465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8DF8D-514D-B786-A1E6-7D40B394D5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71DE22B-1F0B-1958-05D3-A7C373DAB0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1290769-66C5-B6CB-AA4E-37489B3A7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3CC0A-DAEF-B900-F31F-2D52D0A55687}"/>
              </a:ext>
            </a:extLst>
          </p:cNvPr>
          <p:cNvSpPr>
            <a:spLocks noGrp="1"/>
          </p:cNvSpPr>
          <p:nvPr>
            <p:ph type="dt" sz="half" idx="10"/>
          </p:nvPr>
        </p:nvSpPr>
        <p:spPr/>
        <p:txBody>
          <a:bodyPr/>
          <a:lstStyle/>
          <a:p>
            <a:fld id="{17A9FB50-DC3A-424B-BBF4-4D7F129DEDB2}" type="datetimeFigureOut">
              <a:rPr lang="vi-VN" smtClean="0"/>
              <a:t>15/11/2024</a:t>
            </a:fld>
            <a:endParaRPr lang="vi-VN"/>
          </a:p>
        </p:txBody>
      </p:sp>
      <p:sp>
        <p:nvSpPr>
          <p:cNvPr id="6" name="Footer Placeholder 5">
            <a:extLst>
              <a:ext uri="{FF2B5EF4-FFF2-40B4-BE49-F238E27FC236}">
                <a16:creationId xmlns:a16="http://schemas.microsoft.com/office/drawing/2014/main" id="{B7A8A751-63BF-C3A8-8452-18B3A7B9833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9740D3-7C87-BC9B-A8E9-507F5C7E27B5}"/>
              </a:ext>
            </a:extLst>
          </p:cNvPr>
          <p:cNvSpPr>
            <a:spLocks noGrp="1"/>
          </p:cNvSpPr>
          <p:nvPr>
            <p:ph type="sldNum" sz="quarter" idx="12"/>
          </p:nvPr>
        </p:nvSpPr>
        <p:spPr/>
        <p:txBody>
          <a:bodyPr/>
          <a:lstStyle/>
          <a:p>
            <a:fld id="{38270CFF-6453-49B1-8ABB-C0395C0917F1}" type="slidenum">
              <a:rPr lang="vi-VN" smtClean="0"/>
              <a:t>‹#›</a:t>
            </a:fld>
            <a:endParaRPr lang="vi-VN"/>
          </a:p>
        </p:txBody>
      </p:sp>
    </p:spTree>
    <p:extLst>
      <p:ext uri="{BB962C8B-B14F-4D97-AF65-F5344CB8AC3E}">
        <p14:creationId xmlns:p14="http://schemas.microsoft.com/office/powerpoint/2010/main" val="2229476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FB986-28BE-A4AF-7B7A-1ABCC4BC04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0276EC5-2F38-A8D1-A428-6AFFE080C2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63E261B-3B90-CE8E-F973-F35B23222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174C25-844F-E656-B6D7-333E8894E9E8}"/>
              </a:ext>
            </a:extLst>
          </p:cNvPr>
          <p:cNvSpPr>
            <a:spLocks noGrp="1"/>
          </p:cNvSpPr>
          <p:nvPr>
            <p:ph type="dt" sz="half" idx="10"/>
          </p:nvPr>
        </p:nvSpPr>
        <p:spPr/>
        <p:txBody>
          <a:bodyPr/>
          <a:lstStyle/>
          <a:p>
            <a:fld id="{17A9FB50-DC3A-424B-BBF4-4D7F129DEDB2}" type="datetimeFigureOut">
              <a:rPr lang="vi-VN" smtClean="0"/>
              <a:t>15/11/2024</a:t>
            </a:fld>
            <a:endParaRPr lang="vi-VN"/>
          </a:p>
        </p:txBody>
      </p:sp>
      <p:sp>
        <p:nvSpPr>
          <p:cNvPr id="6" name="Footer Placeholder 5">
            <a:extLst>
              <a:ext uri="{FF2B5EF4-FFF2-40B4-BE49-F238E27FC236}">
                <a16:creationId xmlns:a16="http://schemas.microsoft.com/office/drawing/2014/main" id="{75C489F3-DBBE-7195-2548-1669AC2DC2E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F725D8B-365F-78CA-06AF-F826B3680B14}"/>
              </a:ext>
            </a:extLst>
          </p:cNvPr>
          <p:cNvSpPr>
            <a:spLocks noGrp="1"/>
          </p:cNvSpPr>
          <p:nvPr>
            <p:ph type="sldNum" sz="quarter" idx="12"/>
          </p:nvPr>
        </p:nvSpPr>
        <p:spPr/>
        <p:txBody>
          <a:bodyPr/>
          <a:lstStyle/>
          <a:p>
            <a:fld id="{38270CFF-6453-49B1-8ABB-C0395C0917F1}" type="slidenum">
              <a:rPr lang="vi-VN" smtClean="0"/>
              <a:t>‹#›</a:t>
            </a:fld>
            <a:endParaRPr lang="vi-VN"/>
          </a:p>
        </p:txBody>
      </p:sp>
    </p:spTree>
    <p:extLst>
      <p:ext uri="{BB962C8B-B14F-4D97-AF65-F5344CB8AC3E}">
        <p14:creationId xmlns:p14="http://schemas.microsoft.com/office/powerpoint/2010/main" val="3753616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54AD7A-95DA-ED89-1BD9-349917C9A1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94636CD-5FA8-DF19-C811-F8182F9E7A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539A17B-16C0-34C9-26F9-92854B027C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A9FB50-DC3A-424B-BBF4-4D7F129DEDB2}" type="datetimeFigureOut">
              <a:rPr lang="vi-VN" smtClean="0"/>
              <a:t>15/11/2024</a:t>
            </a:fld>
            <a:endParaRPr lang="vi-VN"/>
          </a:p>
        </p:txBody>
      </p:sp>
      <p:sp>
        <p:nvSpPr>
          <p:cNvPr id="5" name="Footer Placeholder 4">
            <a:extLst>
              <a:ext uri="{FF2B5EF4-FFF2-40B4-BE49-F238E27FC236}">
                <a16:creationId xmlns:a16="http://schemas.microsoft.com/office/drawing/2014/main" id="{AA93E55A-FA48-1B35-6666-C0367635C9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30DBFD7-E779-92A9-1635-66A2B4A13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70CFF-6453-49B1-8ABB-C0395C0917F1}" type="slidenum">
              <a:rPr lang="vi-VN" smtClean="0"/>
              <a:t>‹#›</a:t>
            </a:fld>
            <a:endParaRPr lang="vi-VN"/>
          </a:p>
        </p:txBody>
      </p:sp>
    </p:spTree>
    <p:extLst>
      <p:ext uri="{BB962C8B-B14F-4D97-AF65-F5344CB8AC3E}">
        <p14:creationId xmlns:p14="http://schemas.microsoft.com/office/powerpoint/2010/main" val="1019258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6.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1.png"/><Relationship Id="rId7" Type="http://schemas.openxmlformats.org/officeDocument/2006/relationships/diagramQuickStyle" Target="../diagrams/quickStyle5.xm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2.wdp"/><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9.jpg"/><Relationship Id="rId3" Type="http://schemas.openxmlformats.org/officeDocument/2006/relationships/slideLayout" Target="../slideLayouts/slideLayout1.xml"/><Relationship Id="rId7" Type="http://schemas.openxmlformats.org/officeDocument/2006/relationships/image" Target="../media/image7.png"/><Relationship Id="rId12" Type="http://schemas.microsoft.com/office/2007/relationships/diagramDrawing" Target="../diagrams/drawing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diagramColors" Target="../diagrams/colors1.xml"/><Relationship Id="rId5" Type="http://schemas.openxmlformats.org/officeDocument/2006/relationships/slide" Target="slide2.xml"/><Relationship Id="rId10" Type="http://schemas.openxmlformats.org/officeDocument/2006/relationships/diagramQuickStyle" Target="../diagrams/quickStyle1.xml"/><Relationship Id="rId4" Type="http://schemas.openxmlformats.org/officeDocument/2006/relationships/image" Target="../media/image5.jpeg"/><Relationship Id="rId9"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jpg"/><Relationship Id="rId3" Type="http://schemas.openxmlformats.org/officeDocument/2006/relationships/slideLayout" Target="../slideLayouts/slideLayout1.xml"/><Relationship Id="rId7" Type="http://schemas.openxmlformats.org/officeDocument/2006/relationships/image" Target="../media/image7.png"/><Relationship Id="rId12" Type="http://schemas.microsoft.com/office/2007/relationships/diagramDrawing" Target="../diagrams/drawing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diagramColors" Target="../diagrams/colors2.xml"/><Relationship Id="rId5" Type="http://schemas.openxmlformats.org/officeDocument/2006/relationships/slide" Target="slide2.xml"/><Relationship Id="rId10" Type="http://schemas.openxmlformats.org/officeDocument/2006/relationships/diagramQuickStyle" Target="../diagrams/quickStyle2.xml"/><Relationship Id="rId4" Type="http://schemas.openxmlformats.org/officeDocument/2006/relationships/image" Target="../media/image5.jpeg"/><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9.jpg"/><Relationship Id="rId3" Type="http://schemas.openxmlformats.org/officeDocument/2006/relationships/slideLayout" Target="../slideLayouts/slideLayout1.xml"/><Relationship Id="rId7" Type="http://schemas.openxmlformats.org/officeDocument/2006/relationships/image" Target="../media/image7.png"/><Relationship Id="rId12" Type="http://schemas.microsoft.com/office/2007/relationships/diagramDrawing" Target="../diagrams/drawing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diagramColors" Target="../diagrams/colors3.xml"/><Relationship Id="rId5" Type="http://schemas.openxmlformats.org/officeDocument/2006/relationships/slide" Target="slide2.xml"/><Relationship Id="rId10" Type="http://schemas.openxmlformats.org/officeDocument/2006/relationships/diagramQuickStyle" Target="../diagrams/quickStyle3.xml"/><Relationship Id="rId4" Type="http://schemas.openxmlformats.org/officeDocument/2006/relationships/image" Target="../media/image5.jpeg"/><Relationship Id="rId9"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4.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11" Type="http://schemas.openxmlformats.org/officeDocument/2006/relationships/image" Target="../media/image17.png"/><Relationship Id="rId5" Type="http://schemas.openxmlformats.org/officeDocument/2006/relationships/diagramColors" Target="../diagrams/colors4.xml"/><Relationship Id="rId10" Type="http://schemas.openxmlformats.org/officeDocument/2006/relationships/image" Target="../media/image16.png"/><Relationship Id="rId4" Type="http://schemas.openxmlformats.org/officeDocument/2006/relationships/diagramQuickStyle" Target="../diagrams/quickStyle4.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771560" y="991394"/>
            <a:ext cx="5188471" cy="2631488"/>
          </a:xfrm>
          <a:prstGeom prst="rect">
            <a:avLst/>
          </a:prstGeom>
          <a:noFill/>
        </p:spPr>
        <p:txBody>
          <a:bodyPr wrap="square" lIns="91436" tIns="45719" rIns="91436" bIns="45719">
            <a:spAutoFit/>
          </a:bodyPr>
          <a:lstStyle/>
          <a:p>
            <a:pPr marL="457200" indent="-457200" algn="ctr">
              <a:spcBef>
                <a:spcPct val="50000"/>
              </a:spcBef>
              <a:buClr>
                <a:schemeClr val="tx1"/>
              </a:buClr>
              <a:defRPr/>
            </a:pPr>
            <a:r>
              <a:rPr lang="en-US" sz="6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 Ý </a:t>
            </a:r>
          </a:p>
          <a:p>
            <a:pPr marL="457200" indent="-457200" algn="ctr">
              <a:spcBef>
                <a:spcPct val="50000"/>
              </a:spcBef>
              <a:buClr>
                <a:schemeClr val="tx1"/>
              </a:buClr>
              <a:defRPr/>
            </a:pPr>
            <a:r>
              <a:rPr lang="en-US" sz="6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ĐỒNG ĐỘI</a:t>
            </a:r>
            <a:endParaRPr lang="vi-VN" sz="6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TextBox 19"/>
          <p:cNvSpPr txBox="1">
            <a:spLocks noChangeArrowheads="1"/>
          </p:cNvSpPr>
          <p:nvPr/>
        </p:nvSpPr>
        <p:spPr bwMode="auto">
          <a:xfrm>
            <a:off x="323057" y="4184544"/>
            <a:ext cx="11606212" cy="255454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square" lIns="91436" tIns="45719" rIns="91436" bIns="45719">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just">
              <a:spcBef>
                <a:spcPct val="0"/>
              </a:spcBef>
              <a:spcAft>
                <a:spcPct val="0"/>
              </a:spcAft>
              <a:defRPr/>
            </a:pPr>
            <a:r>
              <a:rPr lang="en-US" altLang="vi-VN" sz="3200">
                <a:latin typeface="+mj-lt"/>
              </a:rPr>
              <a:t>- </a:t>
            </a:r>
            <a:r>
              <a:rPr lang="vi-VN" altLang="vi-VN" sz="3200">
                <a:latin typeface="+mj-lt"/>
              </a:rPr>
              <a:t>3 </a:t>
            </a:r>
            <a:r>
              <a:rPr lang="vi-VN" altLang="vi-VN" sz="3200" dirty="0">
                <a:latin typeface="+mj-lt"/>
              </a:rPr>
              <a:t>cặp xung phong</a:t>
            </a:r>
          </a:p>
          <a:p>
            <a:pPr algn="just">
              <a:spcBef>
                <a:spcPct val="0"/>
              </a:spcBef>
              <a:spcAft>
                <a:spcPct val="0"/>
              </a:spcAft>
              <a:defRPr/>
            </a:pPr>
            <a:r>
              <a:rPr lang="en-US" altLang="vi-VN" sz="3200">
                <a:latin typeface="+mj-lt"/>
              </a:rPr>
              <a:t>- </a:t>
            </a:r>
            <a:r>
              <a:rPr lang="vi-VN" altLang="vi-VN" sz="3200">
                <a:latin typeface="+mj-lt"/>
              </a:rPr>
              <a:t>1 </a:t>
            </a:r>
            <a:r>
              <a:rPr lang="vi-VN" altLang="vi-VN" sz="3200" dirty="0">
                <a:latin typeface="+mj-lt"/>
              </a:rPr>
              <a:t>HS quay xuống để đoán từ</a:t>
            </a:r>
          </a:p>
          <a:p>
            <a:pPr algn="just">
              <a:spcBef>
                <a:spcPct val="0"/>
              </a:spcBef>
              <a:spcAft>
                <a:spcPct val="0"/>
              </a:spcAft>
              <a:defRPr/>
            </a:pPr>
            <a:r>
              <a:rPr lang="en-US" altLang="vi-VN" sz="3200">
                <a:latin typeface="+mj-lt"/>
              </a:rPr>
              <a:t>- </a:t>
            </a:r>
            <a:r>
              <a:rPr lang="vi-VN" altLang="vi-VN" sz="3200">
                <a:latin typeface="+mj-lt"/>
              </a:rPr>
              <a:t>1 </a:t>
            </a:r>
            <a:r>
              <a:rPr lang="vi-VN" altLang="vi-VN" sz="3200" dirty="0">
                <a:latin typeface="+mj-lt"/>
              </a:rPr>
              <a:t>HS quay lên </a:t>
            </a:r>
            <a:r>
              <a:rPr lang="vi-VN" altLang="vi-VN" sz="3200">
                <a:latin typeface="+mj-lt"/>
              </a:rPr>
              <a:t>để nhì</a:t>
            </a:r>
            <a:r>
              <a:rPr lang="en-US" altLang="vi-VN" sz="3200">
                <a:latin typeface="Times New Roman" panose="02020603050405020304" pitchFamily="18" charset="0"/>
                <a:cs typeface="Times New Roman" panose="02020603050405020304" pitchFamily="18" charset="0"/>
              </a:rPr>
              <a:t>n hình ảnh </a:t>
            </a:r>
            <a:r>
              <a:rPr lang="vi-VN" altLang="vi-VN" sz="3200">
                <a:latin typeface="+mj-lt"/>
              </a:rPr>
              <a:t>trên </a:t>
            </a:r>
            <a:r>
              <a:rPr lang="vi-VN" altLang="vi-VN" sz="3200" dirty="0">
                <a:latin typeface="+mj-lt"/>
              </a:rPr>
              <a:t>màn hình, mô tả cho HS ở dưới. </a:t>
            </a:r>
          </a:p>
          <a:p>
            <a:pPr algn="just">
              <a:spcBef>
                <a:spcPct val="0"/>
              </a:spcBef>
              <a:spcAft>
                <a:spcPct val="0"/>
              </a:spcAft>
              <a:defRPr/>
            </a:pPr>
            <a:endParaRPr lang="vi-VN" altLang="vi-VN" sz="3200" dirty="0">
              <a:latin typeface="#9Slide03 Cabin Condensed Bold (Body)" panose="00000806000000000000" pitchFamily="2" charset="-93"/>
            </a:endParaRPr>
          </a:p>
        </p:txBody>
      </p:sp>
      <p:sp>
        <p:nvSpPr>
          <p:cNvPr id="8" name="Text Box 23"/>
          <p:cNvSpPr txBox="1">
            <a:spLocks noChangeArrowheads="1"/>
          </p:cNvSpPr>
          <p:nvPr/>
        </p:nvSpPr>
        <p:spPr bwMode="gray">
          <a:xfrm>
            <a:off x="-24606" y="4764"/>
            <a:ext cx="12215813" cy="769937"/>
          </a:xfrm>
          <a:prstGeom prst="rect">
            <a:avLst/>
          </a:prstGeom>
          <a:solidFill>
            <a:srgbClr val="25449B"/>
          </a:solidFill>
          <a:ln w="9525">
            <a:solidFill>
              <a:srgbClr val="0303BD"/>
            </a:solidFill>
            <a:miter lim="800000"/>
            <a:headEnd/>
            <a:tailEnd/>
          </a:ln>
          <a:effectLst/>
        </p:spPr>
        <p:txBody>
          <a:bodyPr>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buClr>
                <a:schemeClr val="tx1"/>
              </a:buClr>
              <a:defRPr/>
            </a:pPr>
            <a:r>
              <a:rPr lang="en-US" sz="4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KHỞI ĐỘNG</a:t>
            </a:r>
          </a:p>
        </p:txBody>
      </p:sp>
      <p:grpSp>
        <p:nvGrpSpPr>
          <p:cNvPr id="7" name="Group 6"/>
          <p:cNvGrpSpPr>
            <a:grpSpLocks/>
          </p:cNvGrpSpPr>
          <p:nvPr/>
        </p:nvGrpSpPr>
        <p:grpSpPr bwMode="auto">
          <a:xfrm>
            <a:off x="7921626" y="981074"/>
            <a:ext cx="1871662" cy="2934396"/>
            <a:chOff x="1450690" y="1401250"/>
            <a:chExt cx="1872208" cy="2933356"/>
          </a:xfrm>
        </p:grpSpPr>
        <p:pic>
          <p:nvPicPr>
            <p:cNvPr id="6157" name="Picture 6"/>
            <p:cNvPicPr>
              <a:picLocks noChangeAspect="1"/>
            </p:cNvPicPr>
            <p:nvPr/>
          </p:nvPicPr>
          <p:blipFill>
            <a:blip r:embed="rId2">
              <a:extLst>
                <a:ext uri="{28A0092B-C50C-407E-A947-70E740481C1C}">
                  <a14:useLocalDpi xmlns:a14="http://schemas.microsoft.com/office/drawing/2010/main" val="0"/>
                </a:ext>
              </a:extLst>
            </a:blip>
            <a:srcRect l="16798" t="21001" r="18102" b="18102"/>
            <a:stretch>
              <a:fillRect/>
            </a:stretch>
          </p:blipFill>
          <p:spPr bwMode="auto">
            <a:xfrm>
              <a:off x="1630709" y="1401250"/>
              <a:ext cx="1512168" cy="1440042"/>
            </a:xfrm>
            <a:prstGeom prst="rect">
              <a:avLst/>
            </a:prstGeom>
            <a:solidFill>
              <a:schemeClr val="bg1"/>
            </a:solidFill>
            <a:ln w="9525">
              <a:solidFill>
                <a:srgbClr val="01C26E"/>
              </a:solidFill>
              <a:miter lim="800000"/>
              <a:headEnd/>
              <a:tailEnd/>
            </a:ln>
          </p:spPr>
        </p:pic>
        <p:sp>
          <p:nvSpPr>
            <p:cNvPr id="10" name="TextBox 9"/>
            <p:cNvSpPr txBox="1"/>
            <p:nvPr/>
          </p:nvSpPr>
          <p:spPr>
            <a:xfrm>
              <a:off x="1450690" y="2950102"/>
              <a:ext cx="1872208" cy="1384504"/>
            </a:xfrm>
            <a:prstGeom prst="rect">
              <a:avLst/>
            </a:prstGeom>
            <a:noFill/>
          </p:spPr>
          <p:txBody>
            <a:bodyPr>
              <a:spAutoFit/>
            </a:bodyPr>
            <a:lstStyle/>
            <a:p>
              <a:pPr algn="ctr">
                <a:defRPr/>
              </a:pPr>
              <a:r>
                <a:rPr lang="en-US" sz="2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a:t>
              </a:r>
            </a:p>
            <a:p>
              <a:pPr algn="ctr">
                <a:defRPr/>
              </a:pPr>
              <a:r>
                <a:rPr lang="en-US" sz="28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Cặp</a:t>
              </a:r>
              <a:r>
                <a:rPr lang="en-US" sz="2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đôi</a:t>
              </a:r>
              <a:endParaRPr lang="en-US" sz="2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4" name="Group 13"/>
          <p:cNvGrpSpPr>
            <a:grpSpLocks/>
          </p:cNvGrpSpPr>
          <p:nvPr/>
        </p:nvGrpSpPr>
        <p:grpSpPr bwMode="auto">
          <a:xfrm>
            <a:off x="10056019" y="981075"/>
            <a:ext cx="1873250" cy="2934395"/>
            <a:chOff x="8039422" y="1520258"/>
            <a:chExt cx="1872208" cy="2933599"/>
          </a:xfrm>
        </p:grpSpPr>
        <p:pic>
          <p:nvPicPr>
            <p:cNvPr id="615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9441" y="1520258"/>
              <a:ext cx="1440160" cy="1440160"/>
            </a:xfrm>
            <a:prstGeom prst="rect">
              <a:avLst/>
            </a:prstGeom>
            <a:solidFill>
              <a:schemeClr val="bg1"/>
            </a:solidFill>
            <a:ln w="9525">
              <a:solidFill>
                <a:schemeClr val="bg1"/>
              </a:solidFill>
              <a:miter lim="800000"/>
              <a:headEnd/>
              <a:tailEnd/>
            </a:ln>
          </p:spPr>
        </p:pic>
        <p:sp>
          <p:nvSpPr>
            <p:cNvPr id="16" name="TextBox 15"/>
            <p:cNvSpPr txBox="1"/>
            <p:nvPr/>
          </p:nvSpPr>
          <p:spPr>
            <a:xfrm>
              <a:off x="8039422" y="3069238"/>
              <a:ext cx="1872208" cy="1384619"/>
            </a:xfrm>
            <a:prstGeom prst="rect">
              <a:avLst/>
            </a:prstGeom>
            <a:noFill/>
          </p:spPr>
          <p:txBody>
            <a:bodyPr>
              <a:spAutoFit/>
            </a:bodyPr>
            <a:lstStyle/>
            <a:p>
              <a:pPr algn="ctr">
                <a:defRPr/>
              </a:pPr>
              <a:r>
                <a:rPr lang="en-US" sz="2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 GIAN:</a:t>
              </a:r>
            </a:p>
            <a:p>
              <a:pPr algn="ctr">
                <a:defRPr/>
              </a:pPr>
              <a:r>
                <a:rPr lang="en-US" sz="2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28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phút</a:t>
              </a:r>
              <a:r>
                <a:rPr lang="en-US" sz="2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cặp</a:t>
              </a:r>
              <a:endParaRPr lang="en-US" sz="2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7" name="Rectangle 16"/>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230189" y="1174203"/>
            <a:ext cx="2254797" cy="2254797"/>
          </a:xfrm>
          <a:prstGeom prst="rect">
            <a:avLst/>
          </a:prstGeom>
        </p:spPr>
      </p:pic>
    </p:spTree>
    <p:extLst>
      <p:ext uri="{BB962C8B-B14F-4D97-AF65-F5344CB8AC3E}">
        <p14:creationId xmlns:p14="http://schemas.microsoft.com/office/powerpoint/2010/main" val="3113521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2F436-30E7-6FD9-B3D4-7A5CDE07F649}"/>
              </a:ext>
            </a:extLst>
          </p:cNvPr>
          <p:cNvSpPr>
            <a:spLocks noGrp="1"/>
          </p:cNvSpPr>
          <p:nvPr>
            <p:ph type="title"/>
          </p:nvPr>
        </p:nvSpPr>
        <p:spPr/>
        <p:txBody>
          <a:bodyPr/>
          <a:lstStyle/>
          <a:p>
            <a:endParaRPr lang="vi-VN"/>
          </a:p>
        </p:txBody>
      </p:sp>
      <p:pic>
        <p:nvPicPr>
          <p:cNvPr id="4" name="Picture 3">
            <a:extLst>
              <a:ext uri="{FF2B5EF4-FFF2-40B4-BE49-F238E27FC236}">
                <a16:creationId xmlns:a16="http://schemas.microsoft.com/office/drawing/2014/main" id="{132D1CC7-FCC2-CBC7-6DD1-37B3A246DBC4}"/>
              </a:ext>
            </a:extLst>
          </p:cNvPr>
          <p:cNvPicPr>
            <a:picLocks noChangeAspect="1"/>
          </p:cNvPicPr>
          <p:nvPr/>
        </p:nvPicPr>
        <p:blipFill rotWithShape="1">
          <a:blip r:embed="rId2"/>
          <a:srcRect b="2712"/>
          <a:stretch/>
        </p:blipFill>
        <p:spPr>
          <a:xfrm>
            <a:off x="76200" y="94951"/>
            <a:ext cx="7943850" cy="712470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Chiều nay miền Bắc đón gió mùa - VnExpress">
            <a:extLst>
              <a:ext uri="{FF2B5EF4-FFF2-40B4-BE49-F238E27FC236}">
                <a16:creationId xmlns:a16="http://schemas.microsoft.com/office/drawing/2014/main" id="{0E9B907E-FE9A-CC24-96FB-59CC207071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9769" r="37762" b="1960"/>
          <a:stretch>
            <a:fillRect/>
          </a:stretch>
        </p:blipFill>
        <p:spPr bwMode="auto">
          <a:xfrm>
            <a:off x="3886200" y="230188"/>
            <a:ext cx="1797594" cy="1460500"/>
          </a:xfrm>
          <a:custGeom>
            <a:avLst/>
            <a:gdLst>
              <a:gd name="connsiteX0" fmla="*/ 923902 w 1848485"/>
              <a:gd name="connsiteY0" fmla="*/ 0 h 1849166"/>
              <a:gd name="connsiteX1" fmla="*/ 1848485 w 1848485"/>
              <a:gd name="connsiteY1" fmla="*/ 924583 h 1849166"/>
              <a:gd name="connsiteX2" fmla="*/ 923902 w 1848485"/>
              <a:gd name="connsiteY2" fmla="*/ 1849166 h 1849166"/>
              <a:gd name="connsiteX3" fmla="*/ 18103 w 1848485"/>
              <a:gd name="connsiteY3" fmla="*/ 1110919 h 1849166"/>
              <a:gd name="connsiteX4" fmla="*/ 0 w 1848485"/>
              <a:gd name="connsiteY4" fmla="*/ 931338 h 1849166"/>
              <a:gd name="connsiteX5" fmla="*/ 0 w 1848485"/>
              <a:gd name="connsiteY5" fmla="*/ 917828 h 1849166"/>
              <a:gd name="connsiteX6" fmla="*/ 18103 w 1848485"/>
              <a:gd name="connsiteY6" fmla="*/ 738247 h 1849166"/>
              <a:gd name="connsiteX7" fmla="*/ 923902 w 1848485"/>
              <a:gd name="connsiteY7" fmla="*/ 0 h 184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85" h="1849166">
                <a:moveTo>
                  <a:pt x="923902" y="0"/>
                </a:moveTo>
                <a:cubicBezTo>
                  <a:pt x="1434535" y="0"/>
                  <a:pt x="1848485" y="413950"/>
                  <a:pt x="1848485" y="924583"/>
                </a:cubicBezTo>
                <a:cubicBezTo>
                  <a:pt x="1848485" y="1435216"/>
                  <a:pt x="1434535" y="1849166"/>
                  <a:pt x="923902" y="1849166"/>
                </a:cubicBezTo>
                <a:cubicBezTo>
                  <a:pt x="477098" y="1849166"/>
                  <a:pt x="104317" y="1532236"/>
                  <a:pt x="18103" y="1110919"/>
                </a:cubicBezTo>
                <a:lnTo>
                  <a:pt x="0" y="931338"/>
                </a:lnTo>
                <a:lnTo>
                  <a:pt x="0" y="917828"/>
                </a:lnTo>
                <a:lnTo>
                  <a:pt x="18103" y="738247"/>
                </a:lnTo>
                <a:cubicBezTo>
                  <a:pt x="104317" y="316931"/>
                  <a:pt x="477098" y="0"/>
                  <a:pt x="923902" y="0"/>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BÀI 9,10. THIÊN NHIÊN NHIỆT ĐỚI ẨM GIÓ MÙA « ĐỊA LÝ VÀ CUỘC SỐNG">
            <a:extLst>
              <a:ext uri="{FF2B5EF4-FFF2-40B4-BE49-F238E27FC236}">
                <a16:creationId xmlns:a16="http://schemas.microsoft.com/office/drawing/2014/main" id="{5DD147AE-DBBC-81DF-FD4E-110A07AADC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4675" t="16634" r="1976" b="16634"/>
          <a:stretch>
            <a:fillRect/>
          </a:stretch>
        </p:blipFill>
        <p:spPr bwMode="auto">
          <a:xfrm>
            <a:off x="142875" y="4001294"/>
            <a:ext cx="1971675" cy="1840481"/>
          </a:xfrm>
          <a:custGeom>
            <a:avLst/>
            <a:gdLst>
              <a:gd name="connsiteX0" fmla="*/ 670298 w 1340596"/>
              <a:gd name="connsiteY0" fmla="*/ 0 h 1340596"/>
              <a:gd name="connsiteX1" fmla="*/ 1340596 w 1340596"/>
              <a:gd name="connsiteY1" fmla="*/ 670298 h 1340596"/>
              <a:gd name="connsiteX2" fmla="*/ 670298 w 1340596"/>
              <a:gd name="connsiteY2" fmla="*/ 1340596 h 1340596"/>
              <a:gd name="connsiteX3" fmla="*/ 0 w 1340596"/>
              <a:gd name="connsiteY3" fmla="*/ 670298 h 1340596"/>
              <a:gd name="connsiteX4" fmla="*/ 670298 w 1340596"/>
              <a:gd name="connsiteY4" fmla="*/ 0 h 1340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596" h="1340596">
                <a:moveTo>
                  <a:pt x="670298" y="0"/>
                </a:moveTo>
                <a:cubicBezTo>
                  <a:pt x="1040493" y="0"/>
                  <a:pt x="1340596" y="300103"/>
                  <a:pt x="1340596" y="670298"/>
                </a:cubicBezTo>
                <a:cubicBezTo>
                  <a:pt x="1340596" y="1040493"/>
                  <a:pt x="1040493" y="1340596"/>
                  <a:pt x="670298" y="1340596"/>
                </a:cubicBezTo>
                <a:cubicBezTo>
                  <a:pt x="300103" y="1340596"/>
                  <a:pt x="0" y="1040493"/>
                  <a:pt x="0" y="670298"/>
                </a:cubicBezTo>
                <a:cubicBezTo>
                  <a:pt x="0" y="300103"/>
                  <a:pt x="300103" y="0"/>
                  <a:pt x="670298" y="0"/>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Hà Nội, nét đẹp những ngày đông">
            <a:extLst>
              <a:ext uri="{FF2B5EF4-FFF2-40B4-BE49-F238E27FC236}">
                <a16:creationId xmlns:a16="http://schemas.microsoft.com/office/drawing/2014/main" id="{730CB1A3-C545-C785-0350-48E08E632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8675" y="94951"/>
            <a:ext cx="3600450" cy="32587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2" name="Picture 4" descr="Chùm ảnh: Ngắm Hà Nội đẹp hút hồn trong mưa phùn | Giáo dục Việt Nam">
            <a:extLst>
              <a:ext uri="{FF2B5EF4-FFF2-40B4-BE49-F238E27FC236}">
                <a16:creationId xmlns:a16="http://schemas.microsoft.com/office/drawing/2014/main" id="{F326D8AA-608B-8E35-A7E1-A992E3F180D2}"/>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8448675" y="3504259"/>
            <a:ext cx="3600450" cy="33537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21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E43B788-E9F5-72E6-29FD-60FF72CB9A4A}"/>
              </a:ext>
            </a:extLst>
          </p:cNvPr>
          <p:cNvGraphicFramePr>
            <a:graphicFrameLocks noGrp="1"/>
          </p:cNvGraphicFramePr>
          <p:nvPr>
            <p:ph idx="1"/>
          </p:nvPr>
        </p:nvGraphicFramePr>
        <p:xfrm>
          <a:off x="166687" y="198615"/>
          <a:ext cx="9805988" cy="6460770"/>
        </p:xfrm>
        <a:graphic>
          <a:graphicData uri="http://schemas.openxmlformats.org/drawingml/2006/table">
            <a:tbl>
              <a:tblPr firstRow="1" bandRow="1">
                <a:tableStyleId>{5C22544A-7EE6-4342-B048-85BDC9FD1C3A}</a:tableStyleId>
              </a:tblPr>
              <a:tblGrid>
                <a:gridCol w="2141088">
                  <a:extLst>
                    <a:ext uri="{9D8B030D-6E8A-4147-A177-3AD203B41FA5}">
                      <a16:colId xmlns:a16="http://schemas.microsoft.com/office/drawing/2014/main" val="3860453286"/>
                    </a:ext>
                  </a:extLst>
                </a:gridCol>
                <a:gridCol w="3685800">
                  <a:extLst>
                    <a:ext uri="{9D8B030D-6E8A-4147-A177-3AD203B41FA5}">
                      <a16:colId xmlns:a16="http://schemas.microsoft.com/office/drawing/2014/main" val="3892420694"/>
                    </a:ext>
                  </a:extLst>
                </a:gridCol>
                <a:gridCol w="3979100">
                  <a:extLst>
                    <a:ext uri="{9D8B030D-6E8A-4147-A177-3AD203B41FA5}">
                      <a16:colId xmlns:a16="http://schemas.microsoft.com/office/drawing/2014/main" val="3548803365"/>
                    </a:ext>
                  </a:extLst>
                </a:gridCol>
              </a:tblGrid>
              <a:tr h="513814">
                <a:tc rowSpan="2">
                  <a:txBody>
                    <a:bodyPr/>
                    <a:lstStyle/>
                    <a:p>
                      <a:pPr algn="ctr"/>
                      <a:r>
                        <a:rPr lang="en-US" sz="2800" b="1">
                          <a:latin typeface="Times New Roman" panose="02020603050405020304" pitchFamily="18" charset="0"/>
                          <a:cs typeface="Times New Roman" panose="02020603050405020304" pitchFamily="18" charset="0"/>
                        </a:rPr>
                        <a:t>Gió </a:t>
                      </a:r>
                      <a:endParaRPr lang="vi-VN" sz="28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800" b="1">
                          <a:latin typeface="Times New Roman" panose="02020603050405020304" pitchFamily="18" charset="0"/>
                          <a:cs typeface="Times New Roman" panose="02020603050405020304" pitchFamily="18" charset="0"/>
                        </a:rPr>
                        <a:t>Gió mùa</a:t>
                      </a:r>
                      <a:endParaRPr lang="vi-VN"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2461053"/>
                  </a:ext>
                </a:extLst>
              </a:tr>
              <a:tr h="513814">
                <a:tc vMerge="1">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a:latin typeface="Times New Roman" panose="02020603050405020304" pitchFamily="18" charset="0"/>
                          <a:cs typeface="Times New Roman" panose="02020603050405020304" pitchFamily="18" charset="0"/>
                        </a:rPr>
                        <a:t>Mùa Đông</a:t>
                      </a:r>
                      <a:endParaRPr lang="vi-VN"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a:latin typeface="Times New Roman" panose="02020603050405020304" pitchFamily="18" charset="0"/>
                          <a:cs typeface="Times New Roman" panose="02020603050405020304" pitchFamily="18" charset="0"/>
                        </a:rPr>
                        <a:t>Mùa hè</a:t>
                      </a:r>
                      <a:endParaRPr lang="vi-VN"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8653696"/>
                  </a:ext>
                </a:extLst>
              </a:tr>
              <a:tr h="535339">
                <a:tc>
                  <a:txBody>
                    <a:bodyPr/>
                    <a:lstStyle/>
                    <a:p>
                      <a:pPr algn="ctr"/>
                      <a:r>
                        <a:rPr lang="en-US" sz="2400" b="1">
                          <a:latin typeface="Times New Roman" panose="02020603050405020304" pitchFamily="18" charset="0"/>
                          <a:cs typeface="Times New Roman" panose="02020603050405020304" pitchFamily="18" charset="0"/>
                        </a:rPr>
                        <a:t>Hướng</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899644"/>
                  </a:ext>
                </a:extLst>
              </a:tr>
              <a:tr h="733318">
                <a:tc>
                  <a:txBody>
                    <a:bodyPr/>
                    <a:lstStyle/>
                    <a:p>
                      <a:pPr algn="ctr"/>
                      <a:r>
                        <a:rPr lang="en-US" sz="2400" b="1">
                          <a:latin typeface="Times New Roman" panose="02020603050405020304" pitchFamily="18" charset="0"/>
                          <a:cs typeface="Times New Roman" panose="02020603050405020304" pitchFamily="18" charset="0"/>
                        </a:rPr>
                        <a:t>Phạm vi</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4418661"/>
                  </a:ext>
                </a:extLst>
              </a:tr>
              <a:tr h="803478">
                <a:tc>
                  <a:txBody>
                    <a:bodyPr/>
                    <a:lstStyle/>
                    <a:p>
                      <a:pPr algn="ctr"/>
                      <a:r>
                        <a:rPr lang="en-US" sz="2400" b="1">
                          <a:latin typeface="Times New Roman" panose="02020603050405020304" pitchFamily="18" charset="0"/>
                          <a:cs typeface="Times New Roman" panose="02020603050405020304" pitchFamily="18" charset="0"/>
                        </a:rPr>
                        <a:t>Thời gian</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7439901"/>
                  </a:ext>
                </a:extLst>
              </a:tr>
              <a:tr h="1361878">
                <a:tc>
                  <a:txBody>
                    <a:bodyPr/>
                    <a:lstStyle/>
                    <a:p>
                      <a:pPr algn="ctr"/>
                      <a:r>
                        <a:rPr lang="en-US" sz="2400" b="1">
                          <a:latin typeface="Times New Roman" panose="02020603050405020304" pitchFamily="18" charset="0"/>
                          <a:cs typeface="Times New Roman" panose="02020603050405020304" pitchFamily="18" charset="0"/>
                        </a:rPr>
                        <a:t>Đặc điểm</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594971"/>
                  </a:ext>
                </a:extLst>
              </a:tr>
              <a:tr h="1990437">
                <a:tc>
                  <a:txBody>
                    <a:bodyPr/>
                    <a:lstStyle/>
                    <a:p>
                      <a:pPr algn="ctr"/>
                      <a:r>
                        <a:rPr lang="en-US" sz="2400" b="1">
                          <a:latin typeface="Times New Roman" panose="02020603050405020304" pitchFamily="18" charset="0"/>
                          <a:cs typeface="Times New Roman" panose="02020603050405020304" pitchFamily="18" charset="0"/>
                        </a:rPr>
                        <a:t>Nguồn gốc</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0582498"/>
                  </a:ext>
                </a:extLst>
              </a:tr>
            </a:tbl>
          </a:graphicData>
        </a:graphic>
      </p:graphicFrame>
      <p:pic>
        <p:nvPicPr>
          <p:cNvPr id="2" name="Đồng hồ đếm ngược 5 phút - 5 Minutes">
            <a:hlinkClick r:id="" action="ppaction://media"/>
            <a:extLst>
              <a:ext uri="{FF2B5EF4-FFF2-40B4-BE49-F238E27FC236}">
                <a16:creationId xmlns:a16="http://schemas.microsoft.com/office/drawing/2014/main" id="{756C44A3-EE9D-380D-B9FB-83C81437A9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39350" y="0"/>
            <a:ext cx="2046049" cy="1456226"/>
          </a:xfrm>
          <a:prstGeom prst="rect">
            <a:avLst/>
          </a:prstGeom>
        </p:spPr>
      </p:pic>
    </p:spTree>
    <p:extLst>
      <p:ext uri="{BB962C8B-B14F-4D97-AF65-F5344CB8AC3E}">
        <p14:creationId xmlns:p14="http://schemas.microsoft.com/office/powerpoint/2010/main" val="2156834483"/>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E43B788-E9F5-72E6-29FD-60FF72CB9A4A}"/>
              </a:ext>
            </a:extLst>
          </p:cNvPr>
          <p:cNvGraphicFramePr>
            <a:graphicFrameLocks noGrp="1"/>
          </p:cNvGraphicFramePr>
          <p:nvPr>
            <p:ph idx="1"/>
            <p:extLst>
              <p:ext uri="{D42A27DB-BD31-4B8C-83A1-F6EECF244321}">
                <p14:modId xmlns:p14="http://schemas.microsoft.com/office/powerpoint/2010/main" val="2245760949"/>
              </p:ext>
            </p:extLst>
          </p:nvPr>
        </p:nvGraphicFramePr>
        <p:xfrm>
          <a:off x="-95250" y="28574"/>
          <a:ext cx="12287250" cy="6829425"/>
        </p:xfrm>
        <a:graphic>
          <a:graphicData uri="http://schemas.openxmlformats.org/drawingml/2006/table">
            <a:tbl>
              <a:tblPr firstRow="1" bandRow="1">
                <a:tableStyleId>{5C22544A-7EE6-4342-B048-85BDC9FD1C3A}</a:tableStyleId>
              </a:tblPr>
              <a:tblGrid>
                <a:gridCol w="2682860">
                  <a:extLst>
                    <a:ext uri="{9D8B030D-6E8A-4147-A177-3AD203B41FA5}">
                      <a16:colId xmlns:a16="http://schemas.microsoft.com/office/drawing/2014/main" val="3860453286"/>
                    </a:ext>
                  </a:extLst>
                </a:gridCol>
                <a:gridCol w="4618437">
                  <a:extLst>
                    <a:ext uri="{9D8B030D-6E8A-4147-A177-3AD203B41FA5}">
                      <a16:colId xmlns:a16="http://schemas.microsoft.com/office/drawing/2014/main" val="3892420694"/>
                    </a:ext>
                  </a:extLst>
                </a:gridCol>
                <a:gridCol w="4985953">
                  <a:extLst>
                    <a:ext uri="{9D8B030D-6E8A-4147-A177-3AD203B41FA5}">
                      <a16:colId xmlns:a16="http://schemas.microsoft.com/office/drawing/2014/main" val="3548803365"/>
                    </a:ext>
                  </a:extLst>
                </a:gridCol>
              </a:tblGrid>
              <a:tr h="546080">
                <a:tc rowSpan="2">
                  <a:txBody>
                    <a:bodyPr/>
                    <a:lstStyle/>
                    <a:p>
                      <a:pPr algn="ctr"/>
                      <a:r>
                        <a:rPr lang="en-US" sz="2800" b="1">
                          <a:latin typeface="Times New Roman" panose="02020603050405020304" pitchFamily="18" charset="0"/>
                          <a:cs typeface="Times New Roman" panose="02020603050405020304" pitchFamily="18" charset="0"/>
                        </a:rPr>
                        <a:t>Gió </a:t>
                      </a:r>
                      <a:endParaRPr lang="vi-VN" sz="28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800" b="1">
                          <a:latin typeface="Times New Roman" panose="02020603050405020304" pitchFamily="18" charset="0"/>
                          <a:cs typeface="Times New Roman" panose="02020603050405020304" pitchFamily="18" charset="0"/>
                        </a:rPr>
                        <a:t>Gió mùa</a:t>
                      </a:r>
                      <a:endParaRPr lang="vi-VN"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2461053"/>
                  </a:ext>
                </a:extLst>
              </a:tr>
              <a:tr h="546080">
                <a:tc vMerge="1">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a:latin typeface="Times New Roman" panose="02020603050405020304" pitchFamily="18" charset="0"/>
                          <a:cs typeface="Times New Roman" panose="02020603050405020304" pitchFamily="18" charset="0"/>
                        </a:rPr>
                        <a:t>Mùa Đông</a:t>
                      </a:r>
                      <a:endParaRPr lang="vi-VN"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a:latin typeface="Times New Roman" panose="02020603050405020304" pitchFamily="18" charset="0"/>
                          <a:cs typeface="Times New Roman" panose="02020603050405020304" pitchFamily="18" charset="0"/>
                        </a:rPr>
                        <a:t>Mùa hè</a:t>
                      </a:r>
                      <a:endParaRPr lang="vi-VN"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8653696"/>
                  </a:ext>
                </a:extLst>
              </a:tr>
              <a:tr h="564184">
                <a:tc>
                  <a:txBody>
                    <a:bodyPr/>
                    <a:lstStyle/>
                    <a:p>
                      <a:pPr algn="ctr"/>
                      <a:r>
                        <a:rPr lang="en-US" sz="2400" b="1">
                          <a:latin typeface="Times New Roman" panose="02020603050405020304" pitchFamily="18" charset="0"/>
                          <a:cs typeface="Times New Roman" panose="02020603050405020304" pitchFamily="18" charset="0"/>
                        </a:rPr>
                        <a:t>Hướng</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latin typeface="Times New Roman" panose="02020603050405020304" pitchFamily="18" charset="0"/>
                          <a:cs typeface="Times New Roman" panose="02020603050405020304" pitchFamily="18" charset="0"/>
                        </a:rPr>
                        <a:t>Đông Bắc</a:t>
                      </a:r>
                      <a:endParaRPr lang="vi-VN" sz="26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latin typeface="Times New Roman" panose="02020603050405020304" pitchFamily="18" charset="0"/>
                          <a:cs typeface="Times New Roman" panose="02020603050405020304" pitchFamily="18" charset="0"/>
                        </a:rPr>
                        <a:t>Tây Nam</a:t>
                      </a:r>
                      <a:endParaRPr lang="vi-VN" sz="26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899644"/>
                  </a:ext>
                </a:extLst>
              </a:tr>
              <a:tr h="772831">
                <a:tc>
                  <a:txBody>
                    <a:bodyPr/>
                    <a:lstStyle/>
                    <a:p>
                      <a:pPr algn="ctr"/>
                      <a:r>
                        <a:rPr lang="en-US" sz="2400" b="1">
                          <a:latin typeface="Times New Roman" panose="02020603050405020304" pitchFamily="18" charset="0"/>
                          <a:cs typeface="Times New Roman" panose="02020603050405020304" pitchFamily="18" charset="0"/>
                        </a:rPr>
                        <a:t>Phạm vi</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latin typeface="Times New Roman" panose="02020603050405020304" pitchFamily="18" charset="0"/>
                          <a:cs typeface="Times New Roman" panose="02020603050405020304" pitchFamily="18" charset="0"/>
                        </a:rPr>
                        <a:t>Từ dãy Bạch Mã trở ra Bắc</a:t>
                      </a:r>
                      <a:endParaRPr lang="vi-VN" sz="26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latin typeface="Times New Roman" panose="02020603050405020304" pitchFamily="18" charset="0"/>
                          <a:cs typeface="Times New Roman" panose="02020603050405020304" pitchFamily="18" charset="0"/>
                        </a:rPr>
                        <a:t>Trên cả nước</a:t>
                      </a:r>
                      <a:endParaRPr lang="vi-VN" sz="26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4418661"/>
                  </a:ext>
                </a:extLst>
              </a:tr>
              <a:tr h="867303">
                <a:tc>
                  <a:txBody>
                    <a:bodyPr/>
                    <a:lstStyle/>
                    <a:p>
                      <a:pPr algn="ctr"/>
                      <a:r>
                        <a:rPr lang="en-US" sz="2400" b="1">
                          <a:latin typeface="Times New Roman" panose="02020603050405020304" pitchFamily="18" charset="0"/>
                          <a:cs typeface="Times New Roman" panose="02020603050405020304" pitchFamily="18" charset="0"/>
                        </a:rPr>
                        <a:t>Thời gian</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latin typeface="Times New Roman" panose="02020603050405020304" pitchFamily="18" charset="0"/>
                          <a:cs typeface="Times New Roman" panose="02020603050405020304" pitchFamily="18" charset="0"/>
                        </a:rPr>
                        <a:t>Từ tháng 11- tháng 4 năm sau</a:t>
                      </a:r>
                      <a:endParaRPr lang="vi-VN" sz="26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latin typeface="Times New Roman" panose="02020603050405020304" pitchFamily="18" charset="0"/>
                          <a:cs typeface="Times New Roman" panose="02020603050405020304" pitchFamily="18" charset="0"/>
                        </a:rPr>
                        <a:t>Từ tháng 5 đến tháng 10 </a:t>
                      </a:r>
                      <a:endParaRPr lang="vi-VN" sz="26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7439901"/>
                  </a:ext>
                </a:extLst>
              </a:tr>
              <a:tr h="1435260">
                <a:tc>
                  <a:txBody>
                    <a:bodyPr/>
                    <a:lstStyle/>
                    <a:p>
                      <a:pPr algn="ctr"/>
                      <a:r>
                        <a:rPr lang="en-US" sz="2400" b="1">
                          <a:latin typeface="Times New Roman" panose="02020603050405020304" pitchFamily="18" charset="0"/>
                          <a:cs typeface="Times New Roman" panose="02020603050405020304" pitchFamily="18" charset="0"/>
                        </a:rPr>
                        <a:t>Đặc điểm</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latin typeface="Times New Roman" panose="02020603050405020304" pitchFamily="18" charset="0"/>
                          <a:cs typeface="Times New Roman" panose="02020603050405020304" pitchFamily="18" charset="0"/>
                        </a:rPr>
                        <a:t>Đầu mùa lạnh- khô; cuối mùa lạnh-ẩm</a:t>
                      </a:r>
                      <a:endParaRPr lang="vi-VN" sz="26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latin typeface="Times New Roman" panose="02020603050405020304" pitchFamily="18" charset="0"/>
                          <a:cs typeface="Times New Roman" panose="02020603050405020304" pitchFamily="18" charset="0"/>
                        </a:rPr>
                        <a:t>Gió thổi qua biển nên mang lại lượng mưa lớn phổ biến trên cả nước.</a:t>
                      </a:r>
                      <a:endParaRPr lang="vi-VN" sz="26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594971"/>
                  </a:ext>
                </a:extLst>
              </a:tr>
              <a:tr h="2097687">
                <a:tc>
                  <a:txBody>
                    <a:bodyPr/>
                    <a:lstStyle/>
                    <a:p>
                      <a:pPr algn="ctr"/>
                      <a:r>
                        <a:rPr lang="en-US" sz="2400" b="1">
                          <a:latin typeface="Times New Roman" panose="02020603050405020304" pitchFamily="18" charset="0"/>
                          <a:cs typeface="Times New Roman" panose="02020603050405020304" pitchFamily="18" charset="0"/>
                        </a:rPr>
                        <a:t>Nguồn gốc</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latin typeface="Times New Roman" panose="02020603050405020304" pitchFamily="18" charset="0"/>
                          <a:cs typeface="Times New Roman" panose="02020603050405020304" pitchFamily="18" charset="0"/>
                        </a:rPr>
                        <a:t>Áp cao Xibia</a:t>
                      </a:r>
                      <a:endParaRPr lang="vi-VN" sz="26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r>
                        <a:rPr lang="en-US" sz="2600">
                          <a:latin typeface="Times New Roman" panose="02020603050405020304" pitchFamily="18" charset="0"/>
                          <a:cs typeface="Times New Roman" panose="02020603050405020304" pitchFamily="18" charset="0"/>
                        </a:rPr>
                        <a:t>- Đầu mùa: Bắc Ấn Độ Dương.</a:t>
                      </a:r>
                    </a:p>
                    <a:p>
                      <a:pPr marL="285750" indent="-285750" algn="ctr">
                        <a:buFontTx/>
                        <a:buChar char="-"/>
                      </a:pPr>
                      <a:r>
                        <a:rPr lang="en-US" sz="2600">
                          <a:latin typeface="Times New Roman" panose="02020603050405020304" pitchFamily="18" charset="0"/>
                          <a:cs typeface="Times New Roman" panose="02020603050405020304" pitchFamily="18" charset="0"/>
                        </a:rPr>
                        <a:t>Giữa và cuối mùa: Nam bán cầu</a:t>
                      </a:r>
                      <a:endParaRPr lang="vi-VN" sz="26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0582498"/>
                  </a:ext>
                </a:extLst>
              </a:tr>
            </a:tbl>
          </a:graphicData>
        </a:graphic>
      </p:graphicFrame>
      <p:pic>
        <p:nvPicPr>
          <p:cNvPr id="2" name="Đồng hồ đếm ngược 2 phút - 2 Minutes countdown">
            <a:hlinkClick r:id="" action="ppaction://media"/>
            <a:extLst>
              <a:ext uri="{FF2B5EF4-FFF2-40B4-BE49-F238E27FC236}">
                <a16:creationId xmlns:a16="http://schemas.microsoft.com/office/drawing/2014/main" id="{C21F750C-94B2-6A0D-26FF-FDB52D45CC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28489" y="28574"/>
            <a:ext cx="1563511" cy="879475"/>
          </a:xfrm>
          <a:prstGeom prst="rect">
            <a:avLst/>
          </a:prstGeom>
        </p:spPr>
      </p:pic>
    </p:spTree>
    <p:extLst>
      <p:ext uri="{BB962C8B-B14F-4D97-AF65-F5344CB8AC3E}">
        <p14:creationId xmlns:p14="http://schemas.microsoft.com/office/powerpoint/2010/main" val="246982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12809-FD79-EC39-2020-B94137BFCA9A}"/>
              </a:ext>
            </a:extLst>
          </p:cNvPr>
          <p:cNvSpPr>
            <a:spLocks noGrp="1"/>
          </p:cNvSpPr>
          <p:nvPr>
            <p:ph type="title"/>
          </p:nvPr>
        </p:nvSpPr>
        <p:spPr/>
        <p:txBody>
          <a:bodyPr/>
          <a:lstStyle/>
          <a:p>
            <a:endParaRPr lang="vi-VN"/>
          </a:p>
        </p:txBody>
      </p:sp>
      <p:pic>
        <p:nvPicPr>
          <p:cNvPr id="4" name="sơi nhớ sợi thương đã cắt">
            <a:hlinkClick r:id="" action="ppaction://media"/>
            <a:extLst>
              <a:ext uri="{FF2B5EF4-FFF2-40B4-BE49-F238E27FC236}">
                <a16:creationId xmlns:a16="http://schemas.microsoft.com/office/drawing/2014/main" id="{BB2DB9BE-280C-A2C0-BB1C-A3046C53425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29606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2D118-23BF-7800-972D-5A063E6C5BD4}"/>
              </a:ext>
            </a:extLst>
          </p:cNvPr>
          <p:cNvSpPr>
            <a:spLocks noGrp="1"/>
          </p:cNvSpPr>
          <p:nvPr>
            <p:ph type="title"/>
          </p:nvPr>
        </p:nvSpPr>
        <p:spPr/>
        <p:txBody>
          <a:bodyPr/>
          <a:lstStyle/>
          <a:p>
            <a:endParaRPr lang="vi-VN"/>
          </a:p>
        </p:txBody>
      </p:sp>
      <p:pic>
        <p:nvPicPr>
          <p:cNvPr id="6" name="Gió phơn 2">
            <a:hlinkClick r:id="" action="ppaction://media"/>
            <a:extLst>
              <a:ext uri="{FF2B5EF4-FFF2-40B4-BE49-F238E27FC236}">
                <a16:creationId xmlns:a16="http://schemas.microsoft.com/office/drawing/2014/main" id="{1C1CE284-1BB7-E684-D66D-F8304D2F43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970" y="0"/>
            <a:ext cx="12085355" cy="6858000"/>
          </a:xfrm>
        </p:spPr>
      </p:pic>
    </p:spTree>
    <p:extLst>
      <p:ext uri="{BB962C8B-B14F-4D97-AF65-F5344CB8AC3E}">
        <p14:creationId xmlns:p14="http://schemas.microsoft.com/office/powerpoint/2010/main" val="390029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20DF82-F0F5-B9D5-BC84-028E7847EC78}"/>
              </a:ext>
            </a:extLst>
          </p:cNvPr>
          <p:cNvSpPr>
            <a:spLocks noGrp="1"/>
          </p:cNvSpPr>
          <p:nvPr>
            <p:ph idx="1"/>
          </p:nvPr>
        </p:nvSpPr>
        <p:spPr>
          <a:xfrm>
            <a:off x="838200" y="523875"/>
            <a:ext cx="10515600" cy="5653088"/>
          </a:xfrm>
        </p:spPr>
        <p:txBody>
          <a:bodyPr/>
          <a:lstStyle/>
          <a:p>
            <a:pPr marL="0" indent="0">
              <a:buNone/>
            </a:pPr>
            <a:endParaRPr lang="vi-VN"/>
          </a:p>
        </p:txBody>
      </p:sp>
      <p:sp>
        <p:nvSpPr>
          <p:cNvPr id="2" name="Horizontal Scroll 5">
            <a:extLst>
              <a:ext uri="{FF2B5EF4-FFF2-40B4-BE49-F238E27FC236}">
                <a16:creationId xmlns:a16="http://schemas.microsoft.com/office/drawing/2014/main" id="{8F393A54-A6E3-6272-C194-CE4EEC07FCB3}"/>
              </a:ext>
            </a:extLst>
          </p:cNvPr>
          <p:cNvSpPr/>
          <p:nvPr/>
        </p:nvSpPr>
        <p:spPr>
          <a:xfrm>
            <a:off x="510764" y="2285151"/>
            <a:ext cx="11585986" cy="2667897"/>
          </a:xfrm>
          <a:prstGeom prst="horizontalScroll">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Nam ở Hà Nội lần đầu đi vào TP. Hồ Chí Minh cùng gia đình chơi tết. Mẹ kêu Nam tự chuẩn bị hành lí của mình. Nam chưa biết phải mang quần áo dày hay mỏng. Theo các em Nam nên chuẩn bị cho mình loại quần áo như thế nào? Vì sao?</a:t>
            </a:r>
            <a:endParaRPr lang="vi-VN" sz="2800">
              <a:solidFill>
                <a:schemeClr val="tx1"/>
              </a:solidFill>
              <a:latin typeface="Times New Roman" panose="02020603050405020304" pitchFamily="18" charset="0"/>
              <a:cs typeface="Times New Roman" panose="02020603050405020304" pitchFamily="18" charset="0"/>
            </a:endParaRPr>
          </a:p>
          <a:p>
            <a:pPr algn="ctr"/>
            <a:endParaRPr lang="en-VN"/>
          </a:p>
        </p:txBody>
      </p:sp>
      <p:sp>
        <p:nvSpPr>
          <p:cNvPr id="4" name="TextBox 3">
            <a:extLst>
              <a:ext uri="{FF2B5EF4-FFF2-40B4-BE49-F238E27FC236}">
                <a16:creationId xmlns:a16="http://schemas.microsoft.com/office/drawing/2014/main" id="{FE2EE9C5-3546-E031-C531-9E3C8C835E11}"/>
              </a:ext>
            </a:extLst>
          </p:cNvPr>
          <p:cNvSpPr txBox="1"/>
          <p:nvPr/>
        </p:nvSpPr>
        <p:spPr>
          <a:xfrm>
            <a:off x="4686395" y="1223988"/>
            <a:ext cx="4730687" cy="830997"/>
          </a:xfrm>
          <a:prstGeom prst="rect">
            <a:avLst/>
          </a:prstGeom>
          <a:noFill/>
        </p:spPr>
        <p:txBody>
          <a:bodyPr wrap="square" rtlCol="0">
            <a:spAutoFit/>
          </a:bodyPr>
          <a:lstStyle/>
          <a:p>
            <a:r>
              <a:rPr lang="en-VN" sz="4800" b="1" dirty="0">
                <a:solidFill>
                  <a:srgbClr val="FF0000"/>
                </a:solidFill>
                <a:latin typeface="Times New Roman" panose="02020603050405020304" pitchFamily="18" charset="0"/>
                <a:cs typeface="Times New Roman" panose="02020603050405020304" pitchFamily="18" charset="0"/>
              </a:rPr>
              <a:t>Tình huống</a:t>
            </a:r>
          </a:p>
        </p:txBody>
      </p:sp>
      <p:pic>
        <p:nvPicPr>
          <p:cNvPr id="5" name="Picture 2" descr="Kỹ năng xử lý tình huống trong bán hàng [Bao cả khách hàng khó tính nhất]">
            <a:extLst>
              <a:ext uri="{FF2B5EF4-FFF2-40B4-BE49-F238E27FC236}">
                <a16:creationId xmlns:a16="http://schemas.microsoft.com/office/drawing/2014/main" id="{1FD8AD13-C3FF-BB29-1325-7B9AD441AD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469909">
            <a:off x="683728" y="424047"/>
            <a:ext cx="2534635" cy="1491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177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4BBEF-9854-BC18-98CB-F3261E96B00C}"/>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482060AD-DF06-338F-5A35-FF53EDF8F510}"/>
              </a:ext>
            </a:extLst>
          </p:cNvPr>
          <p:cNvSpPr>
            <a:spLocks noGrp="1"/>
          </p:cNvSpPr>
          <p:nvPr>
            <p:ph idx="1"/>
          </p:nvPr>
        </p:nvSpPr>
        <p:spPr/>
        <p:txBody>
          <a:bodyPr/>
          <a:lstStyle/>
          <a:p>
            <a:endParaRPr lang="vi-VN"/>
          </a:p>
        </p:txBody>
      </p:sp>
      <p:pic>
        <p:nvPicPr>
          <p:cNvPr id="1026" name="Picture 2" descr=" Các đai khí áp và các loại gió thường xuyên trên Trái Đất ">
            <a:extLst>
              <a:ext uri="{FF2B5EF4-FFF2-40B4-BE49-F238E27FC236}">
                <a16:creationId xmlns:a16="http://schemas.microsoft.com/office/drawing/2014/main" id="{091FF977-FC7D-764A-10AF-C425BF17A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058" y="-57150"/>
            <a:ext cx="16442608" cy="6972300"/>
          </a:xfrm>
          <a:prstGeom prst="rect">
            <a:avLst/>
          </a:prstGeom>
          <a:noFill/>
          <a:ln>
            <a:solidFill>
              <a:schemeClr val="tx1"/>
            </a:solidFill>
            <a:prstDash val="dashDot"/>
          </a:ln>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05B4CD1-8DE4-0B49-33FA-B18D5B0D2B6C}"/>
              </a:ext>
            </a:extLst>
          </p:cNvPr>
          <p:cNvSpPr/>
          <p:nvPr/>
        </p:nvSpPr>
        <p:spPr>
          <a:xfrm>
            <a:off x="8573729" y="2227622"/>
            <a:ext cx="471947" cy="535243"/>
          </a:xfrm>
          <a:prstGeom prst="ellipse">
            <a:avLst/>
          </a:prstGeom>
          <a:noFill/>
          <a:ln w="57150">
            <a:solidFill>
              <a:srgbClr val="7030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85696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2F436-30E7-6FD9-B3D4-7A5CDE07F649}"/>
              </a:ext>
            </a:extLst>
          </p:cNvPr>
          <p:cNvSpPr>
            <a:spLocks noGrp="1"/>
          </p:cNvSpPr>
          <p:nvPr>
            <p:ph type="title"/>
          </p:nvPr>
        </p:nvSpPr>
        <p:spPr/>
        <p:txBody>
          <a:bodyPr/>
          <a:lstStyle/>
          <a:p>
            <a:endParaRPr lang="vi-VN"/>
          </a:p>
        </p:txBody>
      </p:sp>
      <p:pic>
        <p:nvPicPr>
          <p:cNvPr id="4" name="Picture 3">
            <a:extLst>
              <a:ext uri="{FF2B5EF4-FFF2-40B4-BE49-F238E27FC236}">
                <a16:creationId xmlns:a16="http://schemas.microsoft.com/office/drawing/2014/main" id="{132D1CC7-FCC2-CBC7-6DD1-37B3A246DBC4}"/>
              </a:ext>
            </a:extLst>
          </p:cNvPr>
          <p:cNvPicPr>
            <a:picLocks noChangeAspect="1"/>
          </p:cNvPicPr>
          <p:nvPr/>
        </p:nvPicPr>
        <p:blipFill rotWithShape="1">
          <a:blip r:embed="rId2"/>
          <a:srcRect b="2712"/>
          <a:stretch/>
        </p:blipFill>
        <p:spPr>
          <a:xfrm>
            <a:off x="95250" y="152101"/>
            <a:ext cx="7943850" cy="7124700"/>
          </a:xfrm>
          <a:prstGeom prst="rect">
            <a:avLst/>
          </a:prstGeom>
          <a:ln w="88900" cap="sq" cmpd="thickThin">
            <a:solidFill>
              <a:srgbClr val="000000"/>
            </a:solidFill>
            <a:prstDash val="solid"/>
            <a:miter lim="800000"/>
          </a:ln>
          <a:effectLst>
            <a:innerShdw blurRad="76200">
              <a:srgbClr val="000000"/>
            </a:innerShdw>
          </a:effectLst>
        </p:spPr>
      </p:pic>
      <p:sp>
        <p:nvSpPr>
          <p:cNvPr id="3" name="Oval 2">
            <a:extLst>
              <a:ext uri="{FF2B5EF4-FFF2-40B4-BE49-F238E27FC236}">
                <a16:creationId xmlns:a16="http://schemas.microsoft.com/office/drawing/2014/main" id="{562A1E95-47E2-7C13-4544-0B616B7DFE4B}"/>
              </a:ext>
            </a:extLst>
          </p:cNvPr>
          <p:cNvSpPr/>
          <p:nvPr/>
        </p:nvSpPr>
        <p:spPr>
          <a:xfrm rot="20422898">
            <a:off x="4591050" y="3437584"/>
            <a:ext cx="962025" cy="391466"/>
          </a:xfrm>
          <a:prstGeom prst="ellipse">
            <a:avLst/>
          </a:prstGeom>
          <a:noFill/>
          <a:ln w="28575">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a:extLst>
              <a:ext uri="{FF2B5EF4-FFF2-40B4-BE49-F238E27FC236}">
                <a16:creationId xmlns:a16="http://schemas.microsoft.com/office/drawing/2014/main" id="{353C3611-DBEF-128E-03E9-A2A724CB5676}"/>
              </a:ext>
            </a:extLst>
          </p:cNvPr>
          <p:cNvSpPr/>
          <p:nvPr/>
        </p:nvSpPr>
        <p:spPr>
          <a:xfrm rot="19672835">
            <a:off x="4895852" y="4259436"/>
            <a:ext cx="962025" cy="391466"/>
          </a:xfrm>
          <a:prstGeom prst="ellipse">
            <a:avLst/>
          </a:prstGeom>
          <a:noFill/>
          <a:ln w="28575">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Content Placeholder 8">
            <a:extLst>
              <a:ext uri="{FF2B5EF4-FFF2-40B4-BE49-F238E27FC236}">
                <a16:creationId xmlns:a16="http://schemas.microsoft.com/office/drawing/2014/main" id="{A7BBD663-A55D-A34A-5CCA-BE606BF41D10}"/>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403406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D82A-C232-EEF8-8253-068059DCABAB}"/>
              </a:ext>
            </a:extLst>
          </p:cNvPr>
          <p:cNvSpPr>
            <a:spLocks noGrp="1"/>
          </p:cNvSpPr>
          <p:nvPr>
            <p:ph type="title"/>
          </p:nvPr>
        </p:nvSpPr>
        <p:spPr/>
        <p:txBody>
          <a:bodyPr/>
          <a:lstStyle/>
          <a:p>
            <a:endParaRPr lang="vi-VN"/>
          </a:p>
        </p:txBody>
      </p:sp>
      <p:pic>
        <p:nvPicPr>
          <p:cNvPr id="4" name="Biến đổi khí hậu đã cặt">
            <a:hlinkClick r:id="" action="ppaction://media"/>
            <a:extLst>
              <a:ext uri="{FF2B5EF4-FFF2-40B4-BE49-F238E27FC236}">
                <a16:creationId xmlns:a16="http://schemas.microsoft.com/office/drawing/2014/main" id="{E2DFCC87-0E60-2C70-5AAC-8E48881470E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200046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a:extLst>
              <a:ext uri="{FF2B5EF4-FFF2-40B4-BE49-F238E27FC236}">
                <a16:creationId xmlns:a16="http://schemas.microsoft.com/office/drawing/2014/main" id="{9731B856-505B-4C12-AE96-B34567953D3E}"/>
              </a:ext>
            </a:extLst>
          </p:cNvPr>
          <p:cNvSpPr/>
          <p:nvPr/>
        </p:nvSpPr>
        <p:spPr>
          <a:xfrm>
            <a:off x="4084579" y="2381351"/>
            <a:ext cx="2250604" cy="239354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Trả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hỏi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trắc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nghiệm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6994164" y="2477068"/>
            <a:ext cx="2250604" cy="2353993"/>
          </a:xfrm>
          <a:prstGeom prst="roundRect">
            <a:avLst/>
          </a:prstGeom>
          <a:solidFill>
            <a:srgbClr val="385723"/>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Xoay đáp án chọn lên phía trên</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33" name="Picture 2" descr="Galeria - ícones de natureza grátis">
            <a:extLst>
              <a:ext uri="{FF2B5EF4-FFF2-40B4-BE49-F238E27FC236}">
                <a16:creationId xmlns:a16="http://schemas.microsoft.com/office/drawing/2014/main" id="{394F4396-063A-4CF8-9D59-168B55BB3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092" y="4913826"/>
            <a:ext cx="1634140" cy="143942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7">
            <a:extLst>
              <a:ext uri="{FF2B5EF4-FFF2-40B4-BE49-F238E27FC236}">
                <a16:creationId xmlns:a16="http://schemas.microsoft.com/office/drawing/2014/main" id="{D2B680DB-E633-4DF1-9493-1C62B4D6F032}"/>
              </a:ext>
            </a:extLst>
          </p:cNvPr>
          <p:cNvSpPr/>
          <p:nvPr/>
        </p:nvSpPr>
        <p:spPr>
          <a:xfrm>
            <a:off x="9749151" y="2410169"/>
            <a:ext cx="2183029" cy="236472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gian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mỗi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10s</a:t>
            </a:r>
          </a:p>
        </p:txBody>
      </p:sp>
      <p:sp>
        <p:nvSpPr>
          <p:cNvPr id="41" name="Rectangle: Rounded Corners 7">
            <a:extLst>
              <a:ext uri="{FF2B5EF4-FFF2-40B4-BE49-F238E27FC236}">
                <a16:creationId xmlns:a16="http://schemas.microsoft.com/office/drawing/2014/main" id="{67EE3694-8414-4DFD-926A-EB30DD533E39}"/>
              </a:ext>
            </a:extLst>
          </p:cNvPr>
          <p:cNvSpPr/>
          <p:nvPr/>
        </p:nvSpPr>
        <p:spPr>
          <a:xfrm>
            <a:off x="1048086" y="2384392"/>
            <a:ext cx="2250603" cy="2390502"/>
          </a:xfrm>
          <a:prstGeom prst="roundRect">
            <a:avLst/>
          </a:prstGeom>
          <a:solidFill>
            <a:srgbClr val="385723"/>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Chuẩn bị mã QR</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43" name="Picture 2" descr="Giấy Máy Tính Biểu Tượng Bút Chì - biểu tượng bút chì png tải về - Miễn phí  trong suốt Trắng png Tải về.">
            <a:extLst>
              <a:ext uri="{FF2B5EF4-FFF2-40B4-BE49-F238E27FC236}">
                <a16:creationId xmlns:a16="http://schemas.microsoft.com/office/drawing/2014/main" id="{0E4B454C-B337-44AA-A1C0-A9FD078CF465}"/>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3963" t="2980" r="22704" b="3173"/>
          <a:stretch/>
        </p:blipFill>
        <p:spPr bwMode="auto">
          <a:xfrm>
            <a:off x="1635693" y="5032491"/>
            <a:ext cx="1188370" cy="120817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198" t="8932" r="15052" b="9818"/>
          <a:stretch/>
        </p:blipFill>
        <p:spPr bwMode="auto">
          <a:xfrm>
            <a:off x="10494389" y="4831061"/>
            <a:ext cx="1158615" cy="1369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py writer RGB color icon stock vector. Illustration of flat - 187369446">
            <a:extLst>
              <a:ext uri="{FF2B5EF4-FFF2-40B4-BE49-F238E27FC236}">
                <a16:creationId xmlns:a16="http://schemas.microsoft.com/office/drawing/2014/main" id="{38546D80-9391-4DF3-AFEB-2CFB5119F1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377" t="22995" r="18409" b="27923"/>
          <a:stretch/>
        </p:blipFill>
        <p:spPr bwMode="auto">
          <a:xfrm>
            <a:off x="7546967" y="4913826"/>
            <a:ext cx="1442686" cy="115604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EB8629C-41AA-4A24-857F-9C612A40699A}"/>
              </a:ext>
            </a:extLst>
          </p:cNvPr>
          <p:cNvCxnSpPr>
            <a:cxnSpLocks/>
          </p:cNvCxnSpPr>
          <p:nvPr/>
        </p:nvCxnSpPr>
        <p:spPr>
          <a:xfrm flipV="1">
            <a:off x="-53768" y="1513317"/>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486CA21-5F17-F4FB-1426-70844774FC73}"/>
              </a:ext>
            </a:extLst>
          </p:cNvPr>
          <p:cNvGrpSpPr/>
          <p:nvPr/>
        </p:nvGrpSpPr>
        <p:grpSpPr>
          <a:xfrm>
            <a:off x="2824063" y="0"/>
            <a:ext cx="6420705" cy="1342230"/>
            <a:chOff x="2824063" y="0"/>
            <a:chExt cx="6420705" cy="1342230"/>
          </a:xfrm>
        </p:grpSpPr>
        <p:sp>
          <p:nvSpPr>
            <p:cNvPr id="16" name="Rectangle 15">
              <a:extLst>
                <a:ext uri="{FF2B5EF4-FFF2-40B4-BE49-F238E27FC236}">
                  <a16:creationId xmlns:a16="http://schemas.microsoft.com/office/drawing/2014/main" id="{CEB92A88-B8D8-49AC-BF3C-42C4E913A825}"/>
                </a:ext>
              </a:extLst>
            </p:cNvPr>
            <p:cNvSpPr/>
            <p:nvPr/>
          </p:nvSpPr>
          <p:spPr>
            <a:xfrm>
              <a:off x="3009048" y="163284"/>
              <a:ext cx="6235720" cy="1107996"/>
            </a:xfrm>
            <a:prstGeom prst="rect">
              <a:avLst/>
            </a:prstGeom>
            <a:solidFill>
              <a:srgbClr val="385723"/>
            </a:solidFill>
          </p:spPr>
          <p:txBody>
            <a:bodyPr wrap="square" lIns="91440" tIns="45720" rIns="91440" bIns="45720">
              <a:spAutoFit/>
            </a:bodyPr>
            <a:lstStyle/>
            <a:p>
              <a:pPr algn="ctr"/>
              <a:r>
                <a:rPr lang="en-US" sz="6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rPr>
                <a:t>  </a:t>
              </a:r>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p>
          </p:txBody>
        </p:sp>
        <p:pic>
          <p:nvPicPr>
            <p:cNvPr id="1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9"/>
          <a:stretch>
            <a:fillRect/>
          </a:stretch>
        </p:blipFill>
        <p:spPr>
          <a:xfrm>
            <a:off x="10111218" y="366308"/>
            <a:ext cx="1744247" cy="1156398"/>
          </a:xfrm>
          <a:prstGeom prst="rect">
            <a:avLst/>
          </a:prstGeom>
        </p:spPr>
      </p:pic>
    </p:spTree>
    <p:extLst>
      <p:ext uri="{BB962C8B-B14F-4D97-AF65-F5344CB8AC3E}">
        <p14:creationId xmlns:p14="http://schemas.microsoft.com/office/powerpoint/2010/main" val="3169847844"/>
      </p:ext>
    </p:extLst>
  </p:cSld>
  <p:clrMapOvr>
    <a:masterClrMapping/>
  </p:clrMapOvr>
  <mc:AlternateContent xmlns:mc="http://schemas.openxmlformats.org/markup-compatibility/2006" xmlns:p14="http://schemas.microsoft.com/office/powerpoint/2010/main">
    <mc:Choice Requires="p14">
      <p:transition spd="slow" p14:dur="1200" advTm="41338">
        <p14:prism/>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par>
                                <p:cTn id="26" presetID="16" presetClass="entr" presetSubtype="21"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5"/>
                </p:tgtEl>
              </p:cMediaNode>
            </p:video>
          </p:childTnLst>
        </p:cTn>
      </p:par>
    </p:tnLst>
    <p:bldLst>
      <p:bldP spid="23" grpId="0" animBg="1"/>
      <p:bldP spid="27" grpId="0" animBg="1"/>
      <p:bldP spid="36"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417513"/>
            <a:ext cx="9144000" cy="1125537"/>
          </a:xfrm>
        </p:spPr>
        <p:txBody>
          <a:bodyPr/>
          <a:lstStyle/>
          <a:p>
            <a:r>
              <a:rPr lang="en-US" dirty="0">
                <a:solidFill>
                  <a:srgbClr val="C00000"/>
                </a:solidFill>
              </a:rPr>
              <a:t>XIN </a:t>
            </a:r>
            <a:r>
              <a:rPr lang="en-US">
                <a:solidFill>
                  <a:srgbClr val="C00000"/>
                </a:solidFill>
              </a:rPr>
              <a:t>MỜI CHỌN</a:t>
            </a:r>
            <a:endParaRPr lang="en-US" dirty="0">
              <a:solidFill>
                <a:srgbClr val="C00000"/>
              </a:solidFill>
            </a:endParaRPr>
          </a:p>
        </p:txBody>
      </p:sp>
      <p:pic>
        <p:nvPicPr>
          <p:cNvPr id="1026" name="Picture 2" descr="choose (【Động từ】) Meaning, Usage, and Readings | Engoo Wo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06" y="3429000"/>
            <a:ext cx="3609975"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hlinkClick r:id="rId4" action="ppaction://hlinksldjump"/>
          </p:cNvPr>
          <p:cNvSpPr/>
          <p:nvPr/>
        </p:nvSpPr>
        <p:spPr>
          <a:xfrm>
            <a:off x="187106" y="2427891"/>
            <a:ext cx="1361472" cy="1361472"/>
          </a:xfrm>
          <a:prstGeom prst="ellipse">
            <a:avLst/>
          </a:prstGeom>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00"/>
                </a:solidFill>
                <a:latin typeface="+mj-lt"/>
              </a:rPr>
              <a:t>1</a:t>
            </a:r>
          </a:p>
        </p:txBody>
      </p:sp>
      <p:sp>
        <p:nvSpPr>
          <p:cNvPr id="7" name="Oval 6">
            <a:hlinkClick r:id="rId5" action="ppaction://hlinksldjump"/>
          </p:cNvPr>
          <p:cNvSpPr/>
          <p:nvPr/>
        </p:nvSpPr>
        <p:spPr>
          <a:xfrm>
            <a:off x="2622715" y="2067528"/>
            <a:ext cx="1361472" cy="1361472"/>
          </a:xfrm>
          <a:prstGeom prst="ellipse">
            <a:avLst/>
          </a:prstGeom>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00"/>
                </a:solidFill>
                <a:latin typeface="+mj-lt"/>
              </a:rPr>
              <a:t>2</a:t>
            </a:r>
          </a:p>
        </p:txBody>
      </p:sp>
      <p:sp>
        <p:nvSpPr>
          <p:cNvPr id="8" name="Oval 7">
            <a:hlinkClick r:id="rId6" action="ppaction://hlinksldjump"/>
          </p:cNvPr>
          <p:cNvSpPr/>
          <p:nvPr/>
        </p:nvSpPr>
        <p:spPr>
          <a:xfrm>
            <a:off x="3797081" y="4290465"/>
            <a:ext cx="1361472" cy="1361472"/>
          </a:xfrm>
          <a:prstGeom prst="ellipse">
            <a:avLst/>
          </a:prstGeom>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00"/>
                </a:solidFill>
                <a:latin typeface="+mj-lt"/>
              </a:rPr>
              <a:t>3</a:t>
            </a:r>
          </a:p>
        </p:txBody>
      </p:sp>
      <p:pic>
        <p:nvPicPr>
          <p:cNvPr id="13" name="Picture 12"/>
          <p:cNvPicPr>
            <a:picLocks noChangeAspect="1"/>
          </p:cNvPicPr>
          <p:nvPr/>
        </p:nvPicPr>
        <p:blipFill>
          <a:blip r:embed="rId7"/>
          <a:stretch>
            <a:fillRect/>
          </a:stretch>
        </p:blipFill>
        <p:spPr>
          <a:xfrm>
            <a:off x="6419796" y="1960563"/>
            <a:ext cx="4537030" cy="4537030"/>
          </a:xfrm>
          <a:prstGeom prst="rect">
            <a:avLst/>
          </a:prstGeom>
        </p:spPr>
      </p:pic>
    </p:spTree>
    <p:extLst>
      <p:ext uri="{BB962C8B-B14F-4D97-AF65-F5344CB8AC3E}">
        <p14:creationId xmlns:p14="http://schemas.microsoft.com/office/powerpoint/2010/main" val="807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7ED6-FF54-2A4C-6E98-8256C92D29DE}"/>
              </a:ext>
            </a:extLst>
          </p:cNvPr>
          <p:cNvSpPr>
            <a:spLocks noGrp="1"/>
          </p:cNvSpPr>
          <p:nvPr>
            <p:ph type="title"/>
          </p:nvPr>
        </p:nvSpPr>
        <p:spPr/>
        <p:txBody>
          <a:bodyPr/>
          <a:lstStyle/>
          <a:p>
            <a:endParaRPr lang="vi-VN"/>
          </a:p>
        </p:txBody>
      </p:sp>
      <p:pic>
        <p:nvPicPr>
          <p:cNvPr id="4" name="GIÓ MÙA Ở VIỆT NAM">
            <a:hlinkClick r:id="" action="ppaction://media"/>
            <a:extLst>
              <a:ext uri="{FF2B5EF4-FFF2-40B4-BE49-F238E27FC236}">
                <a16:creationId xmlns:a16="http://schemas.microsoft.com/office/drawing/2014/main" id="{BAE901B3-880F-77B7-98A0-5768B5597C7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115601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a:spLocks noGrp="1"/>
          </p:cNvSpPr>
          <p:nvPr>
            <p:ph type="subTitle" idx="1"/>
          </p:nvPr>
        </p:nvSpPr>
        <p:spPr>
          <a:xfrm>
            <a:off x="407927" y="2388127"/>
            <a:ext cx="11288773" cy="4147604"/>
          </a:xfrm>
          <a:ln>
            <a:noFill/>
            <a:prstDash val="sysDot"/>
          </a:ln>
        </p:spPr>
        <p:txBody>
          <a:bodyPr anchor="ctr">
            <a:noAutofit/>
          </a:bodyPr>
          <a:lstStyle/>
          <a:p>
            <a:pPr algn="l"/>
            <a:endParaRPr lang="en-US" sz="3200" dirty="0">
              <a:solidFill>
                <a:schemeClr val="tx1">
                  <a:lumMod val="50000"/>
                </a:schemeClr>
              </a:solidFill>
            </a:endParaRPr>
          </a:p>
        </p:txBody>
      </p:sp>
      <p:sp>
        <p:nvSpPr>
          <p:cNvPr id="5" name="Title 1"/>
          <p:cNvSpPr txBox="1">
            <a:spLocks/>
          </p:cNvSpPr>
          <p:nvPr/>
        </p:nvSpPr>
        <p:spPr>
          <a:xfrm>
            <a:off x="2343150" y="729731"/>
            <a:ext cx="5619750" cy="775753"/>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5400" b="0" i="0" u="none" strike="noStrike" kern="1200" cap="none" spc="0" normalizeH="0" baseline="0" noProof="0" dirty="0">
                <a:ln>
                  <a:noFill/>
                </a:ln>
                <a:solidFill>
                  <a:srgbClr val="C00000"/>
                </a:solidFill>
                <a:effectLst/>
                <a:uLnTx/>
                <a:uFillTx/>
                <a:ea typeface="+mj-ea"/>
                <a:cs typeface="+mj-cs"/>
              </a:rPr>
              <a:t>VẬN DỤNG </a:t>
            </a:r>
            <a:endParaRPr kumimoji="0" lang="en-US" sz="54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pic>
        <p:nvPicPr>
          <p:cNvPr id="15" name="Picture 14"/>
          <p:cNvPicPr>
            <a:picLocks noChangeAspect="1"/>
          </p:cNvPicPr>
          <p:nvPr/>
        </p:nvPicPr>
        <p:blipFill>
          <a:blip r:embed="rId2"/>
          <a:stretch>
            <a:fillRect/>
          </a:stretch>
        </p:blipFill>
        <p:spPr>
          <a:xfrm>
            <a:off x="169084" y="0"/>
            <a:ext cx="2969610" cy="2375687"/>
          </a:xfrm>
          <a:prstGeom prst="rect">
            <a:avLst/>
          </a:prstGeom>
        </p:spPr>
      </p:pic>
      <p:sp>
        <p:nvSpPr>
          <p:cNvPr id="22" name="Rectangle 21"/>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400000+ Raising Their Hands To Answer Images, HD Pictures and Stock Photos  For Free Download - Lovepik.com">
            <a:extLst>
              <a:ext uri="{FF2B5EF4-FFF2-40B4-BE49-F238E27FC236}">
                <a16:creationId xmlns:a16="http://schemas.microsoft.com/office/drawing/2014/main" id="{D92B0087-8788-12DD-4ED8-6699DFDCBA6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3000" y1="45000" x2="82000" y2="45000"/>
                      </a14:backgroundRemoval>
                    </a14:imgEffect>
                  </a14:imgLayer>
                </a14:imgProps>
              </a:ext>
              <a:ext uri="{28A0092B-C50C-407E-A947-70E740481C1C}">
                <a14:useLocalDpi xmlns:a14="http://schemas.microsoft.com/office/drawing/2010/main" val="0"/>
              </a:ext>
            </a:extLst>
          </a:blip>
          <a:srcRect l="-656" t="1311" r="656" b="9313"/>
          <a:stretch/>
        </p:blipFill>
        <p:spPr bwMode="auto">
          <a:xfrm>
            <a:off x="8271955" y="2328062"/>
            <a:ext cx="4221432" cy="43576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B864AF45-0052-E22B-1A13-BCE8B939B14B}"/>
              </a:ext>
            </a:extLst>
          </p:cNvPr>
          <p:cNvGraphicFramePr/>
          <p:nvPr>
            <p:extLst>
              <p:ext uri="{D42A27DB-BD31-4B8C-83A1-F6EECF244321}">
                <p14:modId xmlns:p14="http://schemas.microsoft.com/office/powerpoint/2010/main" val="585322697"/>
              </p:ext>
            </p:extLst>
          </p:nvPr>
        </p:nvGraphicFramePr>
        <p:xfrm>
          <a:off x="455270" y="2328063"/>
          <a:ext cx="7774330" cy="40466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758502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5295900" y="5849938"/>
            <a:ext cx="9144000" cy="1655762"/>
          </a:xfrm>
        </p:spPr>
        <p:txBody>
          <a:bodyPr/>
          <a:lstStyle/>
          <a:p>
            <a:r>
              <a:rPr lang="en-US" dirty="0">
                <a:solidFill>
                  <a:schemeClr val="bg1"/>
                </a:solidFill>
              </a:rPr>
              <a:t>See you soon </a:t>
            </a:r>
          </a:p>
        </p:txBody>
      </p:sp>
      <p:pic>
        <p:nvPicPr>
          <p:cNvPr id="3" name="Picture 2"/>
          <p:cNvPicPr>
            <a:picLocks noChangeAspect="1"/>
          </p:cNvPicPr>
          <p:nvPr/>
        </p:nvPicPr>
        <p:blipFill>
          <a:blip r:embed="rId2"/>
          <a:stretch>
            <a:fillRect/>
          </a:stretch>
        </p:blipFill>
        <p:spPr>
          <a:xfrm>
            <a:off x="566737" y="0"/>
            <a:ext cx="10868025" cy="6858000"/>
          </a:xfrm>
          <a:prstGeom prst="rect">
            <a:avLst/>
          </a:prstGeom>
        </p:spPr>
      </p:pic>
      <p:sp>
        <p:nvSpPr>
          <p:cNvPr id="7" name="Rectangle 6"/>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38484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4952" y="129930"/>
            <a:ext cx="8749861" cy="6523117"/>
            <a:chOff x="204951" y="129931"/>
            <a:chExt cx="12665230" cy="6296626"/>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951" y="394139"/>
              <a:ext cx="12665230" cy="6032418"/>
            </a:xfrm>
            <a:prstGeom prst="rect">
              <a:avLst/>
            </a:prstGeom>
          </p:spPr>
        </p:pic>
        <p:sp>
          <p:nvSpPr>
            <p:cNvPr id="12" name="Title 1"/>
            <p:cNvSpPr txBox="1">
              <a:spLocks/>
            </p:cNvSpPr>
            <p:nvPr/>
          </p:nvSpPr>
          <p:spPr>
            <a:xfrm>
              <a:off x="3936699" y="129931"/>
              <a:ext cx="4318602" cy="1125537"/>
            </a:xfrm>
            <a:prstGeom prst="rect">
              <a:avLst/>
            </a:prstGeom>
            <a:solidFill>
              <a:srgbClr val="3AB5BA"/>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rgbClr val="FFFF00"/>
                  </a:solidFill>
                </a:rPr>
                <a:t>Hình 1</a:t>
              </a:r>
              <a:endParaRPr lang="en-US" dirty="0">
                <a:solidFill>
                  <a:srgbClr val="FFFF00"/>
                </a:solidFill>
              </a:endParaRPr>
            </a:p>
          </p:txBody>
        </p:sp>
      </p:grpSp>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hlinkClick r:id="rId5" action="ppaction://hlinksldjump"/>
          </p:cNvPr>
          <p:cNvPicPr>
            <a:picLocks noChangeAspect="1"/>
          </p:cNvPicPr>
          <p:nvPr/>
        </p:nvPicPr>
        <p:blipFill>
          <a:blip r:embed="rId6"/>
          <a:stretch>
            <a:fillRect/>
          </a:stretch>
        </p:blipFill>
        <p:spPr>
          <a:xfrm>
            <a:off x="8247546" y="5095378"/>
            <a:ext cx="3944454" cy="1725318"/>
          </a:xfrm>
          <a:prstGeom prst="rect">
            <a:avLst/>
          </a:prstGeom>
        </p:spPr>
      </p:pic>
      <p:pic>
        <p:nvPicPr>
          <p:cNvPr id="21" name="1 Minute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65961" y="3202224"/>
            <a:ext cx="2680468" cy="1893154"/>
          </a:xfrm>
          <a:prstGeom prst="rect">
            <a:avLst/>
          </a:prstGeom>
        </p:spPr>
      </p:pic>
      <p:graphicFrame>
        <p:nvGraphicFramePr>
          <p:cNvPr id="22" name="Diagram 21"/>
          <p:cNvGraphicFramePr/>
          <p:nvPr/>
        </p:nvGraphicFramePr>
        <p:xfrm>
          <a:off x="515882" y="1385399"/>
          <a:ext cx="8128000" cy="47000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31436" y="422353"/>
            <a:ext cx="2714993" cy="2357519"/>
          </a:xfrm>
          <a:prstGeom prst="rect">
            <a:avLst/>
          </a:prstGeom>
        </p:spPr>
      </p:pic>
    </p:spTree>
    <p:extLst>
      <p:ext uri="{BB962C8B-B14F-4D97-AF65-F5344CB8AC3E}">
        <p14:creationId xmlns:p14="http://schemas.microsoft.com/office/powerpoint/2010/main" val="41711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graphicEl>
                                              <a:dgm id="{D4155A17-22DB-43FB-8AE8-213C6B6AB74F}"/>
                                            </p:graphicEl>
                                          </p:spTgt>
                                        </p:tgtEl>
                                        <p:attrNameLst>
                                          <p:attrName>style.visibility</p:attrName>
                                        </p:attrNameLst>
                                      </p:cBhvr>
                                      <p:to>
                                        <p:strVal val="visible"/>
                                      </p:to>
                                    </p:set>
                                    <p:animEffect transition="in" filter="circle(in)">
                                      <p:cBhvr>
                                        <p:cTn id="7" dur="2000"/>
                                        <p:tgtEl>
                                          <p:spTgt spid="22">
                                            <p:graphicEl>
                                              <a:dgm id="{D4155A17-22DB-43FB-8AE8-213C6B6AB74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video>
              <p:cMediaNode vol="80000">
                <p:cTn id="13" fill="hold" display="0">
                  <p:stCondLst>
                    <p:cond delay="indefinite"/>
                  </p:stCondLst>
                </p:cTn>
                <p:tgtEl>
                  <p:spTgt spid="21"/>
                </p:tgtEl>
              </p:cMediaNode>
            </p:video>
          </p:childTnLst>
        </p:cTn>
      </p:par>
    </p:tnLst>
    <p:bldLst>
      <p:bldGraphic spid="22"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4952" y="129930"/>
            <a:ext cx="8749861" cy="6523117"/>
            <a:chOff x="204951" y="129931"/>
            <a:chExt cx="12665230" cy="6296626"/>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951" y="394139"/>
              <a:ext cx="12665230" cy="6032418"/>
            </a:xfrm>
            <a:prstGeom prst="rect">
              <a:avLst/>
            </a:prstGeom>
          </p:spPr>
        </p:pic>
        <p:sp>
          <p:nvSpPr>
            <p:cNvPr id="12" name="Title 1"/>
            <p:cNvSpPr txBox="1">
              <a:spLocks/>
            </p:cNvSpPr>
            <p:nvPr/>
          </p:nvSpPr>
          <p:spPr>
            <a:xfrm>
              <a:off x="3936699" y="129931"/>
              <a:ext cx="4318602" cy="1125537"/>
            </a:xfrm>
            <a:prstGeom prst="rect">
              <a:avLst/>
            </a:prstGeom>
            <a:solidFill>
              <a:srgbClr val="3AB5BA"/>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rgbClr val="FFFF00"/>
                  </a:solidFill>
                </a:rPr>
                <a:t>Hình 2</a:t>
              </a:r>
              <a:endParaRPr lang="en-US" dirty="0">
                <a:solidFill>
                  <a:srgbClr val="FFFF00"/>
                </a:solidFill>
              </a:endParaRPr>
            </a:p>
          </p:txBody>
        </p:sp>
      </p:grpSp>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hlinkClick r:id="rId5" action="ppaction://hlinksldjump"/>
          </p:cNvPr>
          <p:cNvPicPr>
            <a:picLocks noChangeAspect="1"/>
          </p:cNvPicPr>
          <p:nvPr/>
        </p:nvPicPr>
        <p:blipFill>
          <a:blip r:embed="rId6"/>
          <a:stretch>
            <a:fillRect/>
          </a:stretch>
        </p:blipFill>
        <p:spPr>
          <a:xfrm>
            <a:off x="8247546" y="5095378"/>
            <a:ext cx="3944454" cy="1725318"/>
          </a:xfrm>
          <a:prstGeom prst="rect">
            <a:avLst/>
          </a:prstGeom>
        </p:spPr>
      </p:pic>
      <p:pic>
        <p:nvPicPr>
          <p:cNvPr id="21" name="1 Minute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65961" y="3202224"/>
            <a:ext cx="2680468" cy="1893154"/>
          </a:xfrm>
          <a:prstGeom prst="rect">
            <a:avLst/>
          </a:prstGeom>
        </p:spPr>
      </p:pic>
      <p:graphicFrame>
        <p:nvGraphicFramePr>
          <p:cNvPr id="22" name="Diagram 21"/>
          <p:cNvGraphicFramePr/>
          <p:nvPr/>
        </p:nvGraphicFramePr>
        <p:xfrm>
          <a:off x="515882" y="1385399"/>
          <a:ext cx="8128000" cy="47000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31436" y="422353"/>
            <a:ext cx="2714993" cy="2357519"/>
          </a:xfrm>
          <a:prstGeom prst="rect">
            <a:avLst/>
          </a:prstGeom>
        </p:spPr>
      </p:pic>
    </p:spTree>
    <p:extLst>
      <p:ext uri="{BB962C8B-B14F-4D97-AF65-F5344CB8AC3E}">
        <p14:creationId xmlns:p14="http://schemas.microsoft.com/office/powerpoint/2010/main" val="231077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graphicEl>
                                              <a:dgm id="{753962FC-D7CD-4F0D-99EE-4E9B2C4DBBFD}"/>
                                            </p:graphicEl>
                                          </p:spTgt>
                                        </p:tgtEl>
                                        <p:attrNameLst>
                                          <p:attrName>style.visibility</p:attrName>
                                        </p:attrNameLst>
                                      </p:cBhvr>
                                      <p:to>
                                        <p:strVal val="visible"/>
                                      </p:to>
                                    </p:set>
                                    <p:animEffect transition="in" filter="circle(in)">
                                      <p:cBhvr>
                                        <p:cTn id="7" dur="2000"/>
                                        <p:tgtEl>
                                          <p:spTgt spid="22">
                                            <p:graphicEl>
                                              <a:dgm id="{753962FC-D7CD-4F0D-99EE-4E9B2C4DBB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video>
              <p:cMediaNode vol="80000">
                <p:cTn id="13" fill="hold" display="0">
                  <p:stCondLst>
                    <p:cond delay="indefinite"/>
                  </p:stCondLst>
                </p:cTn>
                <p:tgtEl>
                  <p:spTgt spid="21"/>
                </p:tgtEl>
              </p:cMediaNode>
            </p:video>
          </p:childTnLst>
        </p:cTn>
      </p:par>
    </p:tnLst>
    <p:bldLst>
      <p:bldGraphic spid="22"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4952" y="129930"/>
            <a:ext cx="8749861" cy="6523117"/>
            <a:chOff x="204951" y="129931"/>
            <a:chExt cx="12665230" cy="6296626"/>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951" y="394139"/>
              <a:ext cx="12665230" cy="6032418"/>
            </a:xfrm>
            <a:prstGeom prst="rect">
              <a:avLst/>
            </a:prstGeom>
          </p:spPr>
        </p:pic>
        <p:sp>
          <p:nvSpPr>
            <p:cNvPr id="12" name="Title 1"/>
            <p:cNvSpPr txBox="1">
              <a:spLocks/>
            </p:cNvSpPr>
            <p:nvPr/>
          </p:nvSpPr>
          <p:spPr>
            <a:xfrm>
              <a:off x="3936699" y="129931"/>
              <a:ext cx="4318602" cy="1125537"/>
            </a:xfrm>
            <a:prstGeom prst="rect">
              <a:avLst/>
            </a:prstGeom>
            <a:solidFill>
              <a:srgbClr val="3AB5BA"/>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rgbClr val="FFFF00"/>
                  </a:solidFill>
                </a:rPr>
                <a:t>Hình 3</a:t>
              </a:r>
              <a:endParaRPr lang="en-US" dirty="0">
                <a:solidFill>
                  <a:srgbClr val="FFFF00"/>
                </a:solidFill>
              </a:endParaRPr>
            </a:p>
          </p:txBody>
        </p:sp>
      </p:grpSp>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hlinkClick r:id="rId5" action="ppaction://hlinksldjump"/>
          </p:cNvPr>
          <p:cNvPicPr>
            <a:picLocks noChangeAspect="1"/>
          </p:cNvPicPr>
          <p:nvPr/>
        </p:nvPicPr>
        <p:blipFill>
          <a:blip r:embed="rId6"/>
          <a:stretch>
            <a:fillRect/>
          </a:stretch>
        </p:blipFill>
        <p:spPr>
          <a:xfrm>
            <a:off x="8247546" y="5095378"/>
            <a:ext cx="3944454" cy="1725318"/>
          </a:xfrm>
          <a:prstGeom prst="rect">
            <a:avLst/>
          </a:prstGeom>
        </p:spPr>
      </p:pic>
      <p:pic>
        <p:nvPicPr>
          <p:cNvPr id="21" name="1 Minute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65961" y="3202224"/>
            <a:ext cx="2680468" cy="1893154"/>
          </a:xfrm>
          <a:prstGeom prst="rect">
            <a:avLst/>
          </a:prstGeom>
        </p:spPr>
      </p:pic>
      <p:graphicFrame>
        <p:nvGraphicFramePr>
          <p:cNvPr id="22" name="Diagram 21"/>
          <p:cNvGraphicFramePr/>
          <p:nvPr/>
        </p:nvGraphicFramePr>
        <p:xfrm>
          <a:off x="515882" y="1385399"/>
          <a:ext cx="8128000" cy="48738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31436" y="422353"/>
            <a:ext cx="2714993" cy="2357519"/>
          </a:xfrm>
          <a:prstGeom prst="rect">
            <a:avLst/>
          </a:prstGeom>
        </p:spPr>
      </p:pic>
    </p:spTree>
    <p:extLst>
      <p:ext uri="{BB962C8B-B14F-4D97-AF65-F5344CB8AC3E}">
        <p14:creationId xmlns:p14="http://schemas.microsoft.com/office/powerpoint/2010/main" val="353225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graphicEl>
                                              <a:dgm id="{F2F89E07-ED85-4E37-8C05-AA823B511717}"/>
                                            </p:graphicEl>
                                          </p:spTgt>
                                        </p:tgtEl>
                                        <p:attrNameLst>
                                          <p:attrName>style.visibility</p:attrName>
                                        </p:attrNameLst>
                                      </p:cBhvr>
                                      <p:to>
                                        <p:strVal val="visible"/>
                                      </p:to>
                                    </p:set>
                                    <p:animEffect transition="in" filter="circle(in)">
                                      <p:cBhvr>
                                        <p:cTn id="7" dur="2000"/>
                                        <p:tgtEl>
                                          <p:spTgt spid="22">
                                            <p:graphicEl>
                                              <a:dgm id="{F2F89E07-ED85-4E37-8C05-AA823B5117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video>
              <p:cMediaNode vol="80000">
                <p:cTn id="13" fill="hold" display="0">
                  <p:stCondLst>
                    <p:cond delay="indefinite"/>
                  </p:stCondLst>
                </p:cTn>
                <p:tgtEl>
                  <p:spTgt spid="21"/>
                </p:tgtEl>
              </p:cMediaNode>
            </p:video>
          </p:childTnLst>
        </p:cTn>
      </p:par>
    </p:tnLst>
    <p:bldLst>
      <p:bldGraphic spid="22"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bảng đen - Mẫu Powerpoint bảng đen cực đẹp - VnDoc.com">
            <a:extLst>
              <a:ext uri="{FF2B5EF4-FFF2-40B4-BE49-F238E27FC236}">
                <a16:creationId xmlns:a16="http://schemas.microsoft.com/office/drawing/2014/main" id="{05A555A7-F29B-4B98-AE05-630947B33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11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0B062E-4F45-C94D-A096-7135BF7268CD}"/>
              </a:ext>
            </a:extLst>
          </p:cNvPr>
          <p:cNvSpPr txBox="1">
            <a:spLocks noChangeArrowheads="1"/>
          </p:cNvSpPr>
          <p:nvPr/>
        </p:nvSpPr>
        <p:spPr bwMode="auto">
          <a:xfrm>
            <a:off x="1868798" y="680210"/>
            <a:ext cx="8454403" cy="3274166"/>
          </a:xfrm>
          <a:prstGeom prst="rect">
            <a:avLst/>
          </a:prstGeom>
          <a:noFill/>
          <a:ln w="9525">
            <a:no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buNone/>
            </a:pPr>
            <a:r>
              <a:rPr lang="en-US" sz="4400">
                <a:solidFill>
                  <a:srgbClr val="FFFF00"/>
                </a:solidFill>
                <a:latin typeface="Times New Roman" panose="02020603050405020304" pitchFamily="18" charset="0"/>
                <a:cs typeface="Times New Roman" panose="02020603050405020304" pitchFamily="18" charset="0"/>
              </a:rPr>
              <a:t>Tiết 15</a:t>
            </a:r>
          </a:p>
          <a:p>
            <a:pPr algn="ctr">
              <a:lnSpc>
                <a:spcPct val="150000"/>
              </a:lnSpc>
              <a:buNone/>
            </a:pPr>
            <a:r>
              <a:rPr lang="en-US" sz="4400" b="1">
                <a:solidFill>
                  <a:srgbClr val="FFFF00"/>
                </a:solidFill>
                <a:latin typeface="Times New Roman" panose="02020603050405020304" pitchFamily="18" charset="0"/>
                <a:cs typeface="Times New Roman" panose="02020603050405020304" pitchFamily="18" charset="0"/>
              </a:rPr>
              <a:t>BÀI 4: KHÍ HẬU VIỆT NAM </a:t>
            </a:r>
          </a:p>
          <a:p>
            <a:pPr algn="ctr">
              <a:lnSpc>
                <a:spcPct val="150000"/>
              </a:lnSpc>
              <a:buNone/>
            </a:pPr>
            <a:r>
              <a:rPr lang="en-US" sz="4400">
                <a:solidFill>
                  <a:srgbClr val="FFFF00"/>
                </a:solidFill>
                <a:latin typeface="Times New Roman" panose="02020603050405020304" pitchFamily="18" charset="0"/>
                <a:cs typeface="Times New Roman" panose="02020603050405020304" pitchFamily="18" charset="0"/>
              </a:rPr>
              <a:t>(tiết 2)</a:t>
            </a:r>
            <a:endParaRPr lang="en-US" altLang="en-US" sz="6600" dirty="0">
              <a:solidFill>
                <a:srgbClr val="FFFF00"/>
              </a:solidFill>
              <a:latin typeface="Times New Roman" panose="02020603050405020304" pitchFamily="18" charset="0"/>
              <a:cs typeface="Times New Roman" panose="02020603050405020304" pitchFamily="18" charset="0"/>
            </a:endParaRPr>
          </a:p>
        </p:txBody>
      </p:sp>
      <p:pic>
        <p:nvPicPr>
          <p:cNvPr id="8" name="Picture 6">
            <a:extLst>
              <a:ext uri="{FF2B5EF4-FFF2-40B4-BE49-F238E27FC236}">
                <a16:creationId xmlns:a16="http://schemas.microsoft.com/office/drawing/2014/main" id="{D21A50DF-953E-40C8-9F64-8497B0164C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752600" y="341313"/>
            <a:ext cx="9144000" cy="806451"/>
          </a:xfrm>
        </p:spPr>
        <p:txBody>
          <a:bodyPr>
            <a:normAutofit/>
          </a:bodyPr>
          <a:lstStyle/>
          <a:p>
            <a:r>
              <a:rPr lang="vi-VN" sz="4800" b="1" dirty="0">
                <a:solidFill>
                  <a:srgbClr val="C00000"/>
                </a:solidFill>
              </a:rPr>
              <a:t>Hình thành kiến thức mới </a:t>
            </a:r>
            <a:endParaRPr lang="en-US" sz="4800" dirty="0">
              <a:solidFill>
                <a:srgbClr val="C00000"/>
              </a:solidFill>
            </a:endParaRPr>
          </a:p>
        </p:txBody>
      </p:sp>
      <p:graphicFrame>
        <p:nvGraphicFramePr>
          <p:cNvPr id="5" name="Diagram 4"/>
          <p:cNvGraphicFramePr/>
          <p:nvPr>
            <p:extLst>
              <p:ext uri="{D42A27DB-BD31-4B8C-83A1-F6EECF244321}">
                <p14:modId xmlns:p14="http://schemas.microsoft.com/office/powerpoint/2010/main" val="2903530823"/>
              </p:ext>
            </p:extLst>
          </p:nvPr>
        </p:nvGraphicFramePr>
        <p:xfrm>
          <a:off x="-1054100" y="1222376"/>
          <a:ext cx="11360150" cy="5561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9427778" y="3604238"/>
            <a:ext cx="2330755" cy="3179150"/>
          </a:xfrm>
          <a:prstGeom prst="rect">
            <a:avLst/>
          </a:prstGeom>
        </p:spPr>
      </p:pic>
      <p:grpSp>
        <p:nvGrpSpPr>
          <p:cNvPr id="7" name="Nhóm 16">
            <a:extLst>
              <a:ext uri="{FF2B5EF4-FFF2-40B4-BE49-F238E27FC236}">
                <a16:creationId xmlns:a16="http://schemas.microsoft.com/office/drawing/2014/main" id="{D93F714F-27B9-406E-8AC0-8029D106F566}"/>
              </a:ext>
            </a:extLst>
          </p:cNvPr>
          <p:cNvGrpSpPr/>
          <p:nvPr/>
        </p:nvGrpSpPr>
        <p:grpSpPr>
          <a:xfrm>
            <a:off x="316933" y="1147764"/>
            <a:ext cx="1817234" cy="980186"/>
            <a:chOff x="2976836" y="5475792"/>
            <a:chExt cx="2040531" cy="1076325"/>
          </a:xfrm>
        </p:grpSpPr>
        <p:pic>
          <p:nvPicPr>
            <p:cNvPr id="8" name="Picture 2" descr="Yellow Glass Sphere Isolated On A White. 3d Illustration Stock ...">
              <a:extLst>
                <a:ext uri="{FF2B5EF4-FFF2-40B4-BE49-F238E27FC236}">
                  <a16:creationId xmlns:a16="http://schemas.microsoft.com/office/drawing/2014/main" id="{3C4B1970-A47B-40D3-B789-E784D0DBCB4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35" b="91593" l="9417" r="90583">
                          <a14:foregroundMark x1="9865" y1="47788" x2="9865" y2="47788"/>
                          <a14:foregroundMark x1="46188" y1="91593" x2="46188" y2="91593"/>
                          <a14:foregroundMark x1="60538" y1="90708" x2="60538" y2="90708"/>
                          <a14:foregroundMark x1="90583" y1="49558" x2="90583" y2="49558"/>
                          <a14:foregroundMark x1="63229" y1="91593" x2="63229" y2="91593"/>
                          <a14:foregroundMark x1="66368" y1="87611" x2="66368" y2="87611"/>
                          <a14:backgroundMark x1="63229" y1="92035" x2="63229" y2="92035"/>
                        </a14:backgroundRemoval>
                      </a14:imgEffect>
                    </a14:imgLayer>
                  </a14:imgProps>
                </a:ext>
                <a:ext uri="{28A0092B-C50C-407E-A947-70E740481C1C}">
                  <a14:useLocalDpi xmlns:a14="http://schemas.microsoft.com/office/drawing/2010/main" val="0"/>
                </a:ext>
              </a:extLst>
            </a:blip>
            <a:srcRect/>
            <a:stretch>
              <a:fillRect/>
            </a:stretch>
          </p:blipFill>
          <p:spPr bwMode="auto">
            <a:xfrm>
              <a:off x="2976836" y="5475792"/>
              <a:ext cx="1062038" cy="1076325"/>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15">
              <a:extLst>
                <a:ext uri="{FF2B5EF4-FFF2-40B4-BE49-F238E27FC236}">
                  <a16:creationId xmlns:a16="http://schemas.microsoft.com/office/drawing/2014/main" id="{559BB956-DA88-4A97-A50C-1252ABD54BCF}"/>
                </a:ext>
              </a:extLst>
            </p:cNvPr>
            <p:cNvPicPr>
              <a:picLocks noChangeAspect="1"/>
            </p:cNvPicPr>
            <p:nvPr/>
          </p:nvPicPr>
          <p:blipFill>
            <a:blip r:embed="rId10"/>
            <a:stretch>
              <a:fillRect/>
            </a:stretch>
          </p:blipFill>
          <p:spPr>
            <a:xfrm>
              <a:off x="3060381" y="5553666"/>
              <a:ext cx="1956986" cy="920576"/>
            </a:xfrm>
            <a:prstGeom prst="rect">
              <a:avLst/>
            </a:prstGeom>
          </p:spPr>
        </p:pic>
      </p:grpSp>
      <p:pic>
        <p:nvPicPr>
          <p:cNvPr id="12" name="Picture 11"/>
          <p:cNvPicPr>
            <a:picLocks noChangeAspect="1"/>
          </p:cNvPicPr>
          <p:nvPr/>
        </p:nvPicPr>
        <p:blipFill rotWithShape="1">
          <a:blip r:embed="rId11"/>
          <a:srcRect l="39353" r="9961" b="13143"/>
          <a:stretch/>
        </p:blipFill>
        <p:spPr>
          <a:xfrm>
            <a:off x="99225" y="3183677"/>
            <a:ext cx="1163526" cy="1638409"/>
          </a:xfrm>
          <a:prstGeom prst="rect">
            <a:avLst/>
          </a:prstGeom>
        </p:spPr>
      </p:pic>
      <p:pic>
        <p:nvPicPr>
          <p:cNvPr id="13" name="Picture 12">
            <a:extLst>
              <a:ext uri="{FF2B5EF4-FFF2-40B4-BE49-F238E27FC236}">
                <a16:creationId xmlns:a16="http://schemas.microsoft.com/office/drawing/2014/main" id="{E2BC6D43-E251-45F3-8E4C-90FA6FC1DB8D}"/>
              </a:ext>
            </a:extLst>
          </p:cNvPr>
          <p:cNvPicPr>
            <a:picLocks noChangeAspect="1"/>
          </p:cNvPicPr>
          <p:nvPr/>
        </p:nvPicPr>
        <p:blipFill>
          <a:blip r:embed="rId12"/>
          <a:stretch>
            <a:fillRect/>
          </a:stretch>
        </p:blipFill>
        <p:spPr>
          <a:xfrm>
            <a:off x="8703681" y="1052001"/>
            <a:ext cx="3562722" cy="2303484"/>
          </a:xfrm>
          <a:prstGeom prst="rect">
            <a:avLst/>
          </a:prstGeom>
        </p:spPr>
      </p:pic>
    </p:spTree>
    <p:extLst>
      <p:ext uri="{BB962C8B-B14F-4D97-AF65-F5344CB8AC3E}">
        <p14:creationId xmlns:p14="http://schemas.microsoft.com/office/powerpoint/2010/main" val="33772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E43B788-E9F5-72E6-29FD-60FF72CB9A4A}"/>
              </a:ext>
            </a:extLst>
          </p:cNvPr>
          <p:cNvGraphicFramePr>
            <a:graphicFrameLocks noGrp="1"/>
          </p:cNvGraphicFramePr>
          <p:nvPr>
            <p:ph idx="1"/>
            <p:extLst>
              <p:ext uri="{D42A27DB-BD31-4B8C-83A1-F6EECF244321}">
                <p14:modId xmlns:p14="http://schemas.microsoft.com/office/powerpoint/2010/main" val="488380696"/>
              </p:ext>
            </p:extLst>
          </p:nvPr>
        </p:nvGraphicFramePr>
        <p:xfrm>
          <a:off x="166687" y="198615"/>
          <a:ext cx="9805988" cy="6460770"/>
        </p:xfrm>
        <a:graphic>
          <a:graphicData uri="http://schemas.openxmlformats.org/drawingml/2006/table">
            <a:tbl>
              <a:tblPr firstRow="1" bandRow="1">
                <a:tableStyleId>{5C22544A-7EE6-4342-B048-85BDC9FD1C3A}</a:tableStyleId>
              </a:tblPr>
              <a:tblGrid>
                <a:gridCol w="2141088">
                  <a:extLst>
                    <a:ext uri="{9D8B030D-6E8A-4147-A177-3AD203B41FA5}">
                      <a16:colId xmlns:a16="http://schemas.microsoft.com/office/drawing/2014/main" val="3860453286"/>
                    </a:ext>
                  </a:extLst>
                </a:gridCol>
                <a:gridCol w="3685800">
                  <a:extLst>
                    <a:ext uri="{9D8B030D-6E8A-4147-A177-3AD203B41FA5}">
                      <a16:colId xmlns:a16="http://schemas.microsoft.com/office/drawing/2014/main" val="3892420694"/>
                    </a:ext>
                  </a:extLst>
                </a:gridCol>
                <a:gridCol w="3979100">
                  <a:extLst>
                    <a:ext uri="{9D8B030D-6E8A-4147-A177-3AD203B41FA5}">
                      <a16:colId xmlns:a16="http://schemas.microsoft.com/office/drawing/2014/main" val="3548803365"/>
                    </a:ext>
                  </a:extLst>
                </a:gridCol>
              </a:tblGrid>
              <a:tr h="513814">
                <a:tc rowSpan="2">
                  <a:txBody>
                    <a:bodyPr/>
                    <a:lstStyle/>
                    <a:p>
                      <a:pPr algn="ctr"/>
                      <a:r>
                        <a:rPr lang="en-US" sz="2800" b="1">
                          <a:latin typeface="Times New Roman" panose="02020603050405020304" pitchFamily="18" charset="0"/>
                          <a:cs typeface="Times New Roman" panose="02020603050405020304" pitchFamily="18" charset="0"/>
                        </a:rPr>
                        <a:t>Gió </a:t>
                      </a:r>
                      <a:endParaRPr lang="vi-VN" sz="28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800" b="1">
                          <a:latin typeface="Times New Roman" panose="02020603050405020304" pitchFamily="18" charset="0"/>
                          <a:cs typeface="Times New Roman" panose="02020603050405020304" pitchFamily="18" charset="0"/>
                        </a:rPr>
                        <a:t>Gió mùa</a:t>
                      </a:r>
                      <a:endParaRPr lang="vi-VN"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2461053"/>
                  </a:ext>
                </a:extLst>
              </a:tr>
              <a:tr h="513814">
                <a:tc vMerge="1">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a:latin typeface="Times New Roman" panose="02020603050405020304" pitchFamily="18" charset="0"/>
                          <a:cs typeface="Times New Roman" panose="02020603050405020304" pitchFamily="18" charset="0"/>
                        </a:rPr>
                        <a:t>Mùa Đông</a:t>
                      </a:r>
                      <a:endParaRPr lang="vi-VN"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a:latin typeface="Times New Roman" panose="02020603050405020304" pitchFamily="18" charset="0"/>
                          <a:cs typeface="Times New Roman" panose="02020603050405020304" pitchFamily="18" charset="0"/>
                        </a:rPr>
                        <a:t>Mùa hè</a:t>
                      </a:r>
                      <a:endParaRPr lang="vi-VN"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8653696"/>
                  </a:ext>
                </a:extLst>
              </a:tr>
              <a:tr h="535339">
                <a:tc>
                  <a:txBody>
                    <a:bodyPr/>
                    <a:lstStyle/>
                    <a:p>
                      <a:pPr algn="ctr"/>
                      <a:r>
                        <a:rPr lang="en-US" sz="2400" b="1">
                          <a:latin typeface="Times New Roman" panose="02020603050405020304" pitchFamily="18" charset="0"/>
                          <a:cs typeface="Times New Roman" panose="02020603050405020304" pitchFamily="18" charset="0"/>
                        </a:rPr>
                        <a:t>Hướng</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899644"/>
                  </a:ext>
                </a:extLst>
              </a:tr>
              <a:tr h="733318">
                <a:tc>
                  <a:txBody>
                    <a:bodyPr/>
                    <a:lstStyle/>
                    <a:p>
                      <a:pPr algn="ctr"/>
                      <a:r>
                        <a:rPr lang="en-US" sz="2400" b="1">
                          <a:latin typeface="Times New Roman" panose="02020603050405020304" pitchFamily="18" charset="0"/>
                          <a:cs typeface="Times New Roman" panose="02020603050405020304" pitchFamily="18" charset="0"/>
                        </a:rPr>
                        <a:t>Phạm vi</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4418661"/>
                  </a:ext>
                </a:extLst>
              </a:tr>
              <a:tr h="803478">
                <a:tc>
                  <a:txBody>
                    <a:bodyPr/>
                    <a:lstStyle/>
                    <a:p>
                      <a:pPr algn="ctr"/>
                      <a:r>
                        <a:rPr lang="en-US" sz="2400" b="1">
                          <a:latin typeface="Times New Roman" panose="02020603050405020304" pitchFamily="18" charset="0"/>
                          <a:cs typeface="Times New Roman" panose="02020603050405020304" pitchFamily="18" charset="0"/>
                        </a:rPr>
                        <a:t>Thời gian</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7439901"/>
                  </a:ext>
                </a:extLst>
              </a:tr>
              <a:tr h="1361878">
                <a:tc>
                  <a:txBody>
                    <a:bodyPr/>
                    <a:lstStyle/>
                    <a:p>
                      <a:pPr algn="ctr"/>
                      <a:r>
                        <a:rPr lang="en-US" sz="2400" b="1">
                          <a:latin typeface="Times New Roman" panose="02020603050405020304" pitchFamily="18" charset="0"/>
                          <a:cs typeface="Times New Roman" panose="02020603050405020304" pitchFamily="18" charset="0"/>
                        </a:rPr>
                        <a:t>Đặc điểm</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594971"/>
                  </a:ext>
                </a:extLst>
              </a:tr>
              <a:tr h="1990437">
                <a:tc>
                  <a:txBody>
                    <a:bodyPr/>
                    <a:lstStyle/>
                    <a:p>
                      <a:pPr algn="ctr"/>
                      <a:r>
                        <a:rPr lang="en-US" sz="2400" b="1">
                          <a:latin typeface="Times New Roman" panose="02020603050405020304" pitchFamily="18" charset="0"/>
                          <a:cs typeface="Times New Roman" panose="02020603050405020304" pitchFamily="18" charset="0"/>
                        </a:rPr>
                        <a:t>Nguồn gốc</a:t>
                      </a:r>
                      <a:endParaRPr lang="vi-VN" sz="24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Tx/>
                        <a:buNone/>
                      </a:pPr>
                      <a:endParaRPr lang="vi-VN"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0582498"/>
                  </a:ext>
                </a:extLst>
              </a:tr>
            </a:tbl>
          </a:graphicData>
        </a:graphic>
      </p:graphicFrame>
      <p:pic>
        <p:nvPicPr>
          <p:cNvPr id="2" name="Đồng hồ đếm ngược 5 phút - 5 Minutes">
            <a:hlinkClick r:id="" action="ppaction://media"/>
            <a:extLst>
              <a:ext uri="{FF2B5EF4-FFF2-40B4-BE49-F238E27FC236}">
                <a16:creationId xmlns:a16="http://schemas.microsoft.com/office/drawing/2014/main" id="{756C44A3-EE9D-380D-B9FB-83C81437A9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39350" y="0"/>
            <a:ext cx="2046049" cy="1456226"/>
          </a:xfrm>
          <a:prstGeom prst="rect">
            <a:avLst/>
          </a:prstGeom>
        </p:spPr>
      </p:pic>
    </p:spTree>
    <p:extLst>
      <p:ext uri="{BB962C8B-B14F-4D97-AF65-F5344CB8AC3E}">
        <p14:creationId xmlns:p14="http://schemas.microsoft.com/office/powerpoint/2010/main" val="446252008"/>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1A44-0793-A96C-5566-D1899E2FD6B3}"/>
              </a:ext>
            </a:extLst>
          </p:cNvPr>
          <p:cNvSpPr>
            <a:spLocks noGrp="1"/>
          </p:cNvSpPr>
          <p:nvPr>
            <p:ph type="title"/>
          </p:nvPr>
        </p:nvSpPr>
        <p:spPr/>
        <p:txBody>
          <a:bodyPr/>
          <a:lstStyle/>
          <a:p>
            <a:endParaRPr lang="vi-VN"/>
          </a:p>
        </p:txBody>
      </p:sp>
      <p:pic>
        <p:nvPicPr>
          <p:cNvPr id="4" name="sack">
            <a:hlinkClick r:id="" action="ppaction://media"/>
            <a:extLst>
              <a:ext uri="{FF2B5EF4-FFF2-40B4-BE49-F238E27FC236}">
                <a16:creationId xmlns:a16="http://schemas.microsoft.com/office/drawing/2014/main" id="{FBDB7C27-2E13-B9D6-6444-4D0A96EFF78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8588" y="1345728"/>
            <a:ext cx="5233987" cy="5347375"/>
          </a:xfrm>
        </p:spPr>
      </p:pic>
      <p:pic>
        <p:nvPicPr>
          <p:cNvPr id="2050" name="Picture 2" descr="Chân dung dàn &quot;cá mập&quot; ngồi ghế nóng &quot;Thương vụ bạc tỷ&quot; mùa 6">
            <a:extLst>
              <a:ext uri="{FF2B5EF4-FFF2-40B4-BE49-F238E27FC236}">
                <a16:creationId xmlns:a16="http://schemas.microsoft.com/office/drawing/2014/main" id="{9877488B-2F35-745A-D688-BFB60AC37E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4" y="6821"/>
            <a:ext cx="12063412" cy="6594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3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TotalTime>
  <Words>427</Words>
  <Application>Microsoft Office PowerPoint</Application>
  <PresentationFormat>Widescreen</PresentationFormat>
  <Paragraphs>86</Paragraphs>
  <Slides>22</Slides>
  <Notes>1</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#9Slide03 Cabin Condensed Bold (Body)</vt:lpstr>
      <vt:lpstr>#9Slide07 IcielBC Cubano Normal (Headings)</vt:lpstr>
      <vt:lpstr>#9Slide07 IcielKoni</vt:lpstr>
      <vt:lpstr>Arial</vt:lpstr>
      <vt:lpstr>Calibri</vt:lpstr>
      <vt:lpstr>Calibri Light</vt:lpstr>
      <vt:lpstr>Times New Roman</vt:lpstr>
      <vt:lpstr>Office Theme</vt:lpstr>
      <vt:lpstr>PowerPoint Presentation</vt:lpstr>
      <vt:lpstr>XIN MỜI CHỌN</vt:lpstr>
      <vt:lpstr>PowerPoint Presentation</vt:lpstr>
      <vt:lpstr>PowerPoint Presentation</vt:lpstr>
      <vt:lpstr>PowerPoint Presentation</vt:lpstr>
      <vt:lpstr>PowerPoint Presentation</vt:lpstr>
      <vt:lpstr>Hình thành kiến thức mới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Windows 10</cp:lastModifiedBy>
  <cp:revision>52</cp:revision>
  <dcterms:created xsi:type="dcterms:W3CDTF">2024-11-09T09:37:34Z</dcterms:created>
  <dcterms:modified xsi:type="dcterms:W3CDTF">2024-11-15T00:43:16Z</dcterms:modified>
</cp:coreProperties>
</file>