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x-wav"/>
  <Override PartName="/ppt/media/audio2.wav" ContentType="audio/x-wav"/>
  <Override PartName="/ppt/media/audio3.wav" ContentType="audio/x-wav"/>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3"/>
  </p:notesMasterIdLst>
  <p:sldIdLst>
    <p:sldId id="724" r:id="rId4"/>
    <p:sldId id="273" r:id="rId5"/>
    <p:sldId id="274" r:id="rId6"/>
    <p:sldId id="278" r:id="rId7"/>
    <p:sldId id="275" r:id="rId8"/>
    <p:sldId id="277" r:id="rId9"/>
    <p:sldId id="276" r:id="rId10"/>
    <p:sldId id="736" r:id="rId11"/>
    <p:sldId id="722" r:id="rId12"/>
    <p:sldId id="721" r:id="rId13"/>
    <p:sldId id="288" r:id="rId14"/>
    <p:sldId id="730" r:id="rId15"/>
    <p:sldId id="735" r:id="rId16"/>
    <p:sldId id="718" r:id="rId17"/>
    <p:sldId id="720" r:id="rId18"/>
    <p:sldId id="719" r:id="rId19"/>
    <p:sldId id="702" r:id="rId20"/>
    <p:sldId id="728" r:id="rId21"/>
    <p:sldId id="729" r:id="rId22"/>
    <p:sldId id="727" r:id="rId23"/>
    <p:sldId id="726" r:id="rId24"/>
    <p:sldId id="703" r:id="rId25"/>
    <p:sldId id="707" r:id="rId26"/>
    <p:sldId id="708" r:id="rId27"/>
    <p:sldId id="709" r:id="rId28"/>
    <p:sldId id="710" r:id="rId29"/>
    <p:sldId id="711" r:id="rId30"/>
    <p:sldId id="712" r:id="rId31"/>
    <p:sldId id="713" r:id="rId32"/>
  </p:sldIdLst>
  <p:sldSz cx="12192000" cy="6858000"/>
  <p:notesSz cx="6858000" cy="9144000"/>
  <p:embeddedFontLst>
    <p:embeddedFont>
      <p:font typeface="Arial Unicode MS" pitchFamily="34" charset="-128"/>
      <p:regular r:id="rId34"/>
    </p:embeddedFont>
    <p:embeddedFont>
      <p:font typeface="Calibri" pitchFamily="34" charset="0"/>
      <p:regular r:id="rId35"/>
      <p:bold r:id="rId36"/>
      <p:italic r:id="rId37"/>
      <p:boldItalic r:id="rId38"/>
    </p:embeddedFont>
    <p:embeddedFont>
      <p:font typeface="Tahoma" pitchFamily="34" charset="0"/>
      <p:regular r:id="rId39"/>
      <p:bold r:id="rId40"/>
    </p:embeddedFont>
    <p:embeddedFont>
      <p:font typeface="#9Slide06 Hellvina Hand Script" charset="0"/>
      <p:regular r:id="rId41"/>
    </p:embeddedFont>
    <p:embeddedFont>
      <p:font typeface="#9Slide05 SVNBulgary" charset="0"/>
      <p:regular r:id="rId42"/>
    </p:embeddedFont>
    <p:embeddedFont>
      <p:font typeface="#9Slide03 AllRoundGothic" charset="0"/>
      <p:regular r:id="rId43"/>
    </p:embeddedFont>
    <p:embeddedFont>
      <p:font typeface="Calibri Light" pitchFamily="34" charset="0"/>
      <p:regular r:id="rId44"/>
      <p:italic r:id="rId45"/>
    </p:embeddedFont>
    <p:embeddedFont>
      <p:font typeface="#9Slide07 IcielBaliho Script"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3B7"/>
    <a:srgbClr val="C7DABB"/>
    <a:srgbClr val="F0D1AA"/>
    <a:srgbClr val="FFFFFF"/>
    <a:srgbClr val="E99D05"/>
    <a:srgbClr val="30CFCD"/>
    <a:srgbClr val="E43230"/>
    <a:srgbClr val="DBB2CB"/>
    <a:srgbClr val="DCADCB"/>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88380" autoAdjust="0"/>
  </p:normalViewPr>
  <p:slideViewPr>
    <p:cSldViewPr snapToGrid="0">
      <p:cViewPr varScale="1">
        <p:scale>
          <a:sx n="88" d="100"/>
          <a:sy n="88" d="100"/>
        </p:scale>
        <p:origin x="-413"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C617F-5A00-42C1-A92F-2A617BFE2547}"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n-GB"/>
        </a:p>
      </dgm:t>
    </dgm:pt>
    <dgm:pt modelId="{4379731A-222F-43DE-9612-AE934954338F}">
      <dgm:prSet phldrT="[Text]" custT="1"/>
      <dgm:spPr>
        <a:solidFill>
          <a:schemeClr val="accent4">
            <a:lumMod val="75000"/>
          </a:schemeClr>
        </a:solidFill>
        <a:ln>
          <a:solidFill>
            <a:srgbClr val="E99D05"/>
          </a:solidFill>
        </a:ln>
      </dgm:spPr>
      <dgm:t>
        <a:bodyPr/>
        <a:lstStyle/>
        <a:p>
          <a:r>
            <a:rPr lang="en-GB" sz="3200" dirty="0">
              <a:latin typeface="#9Slide07 IcielBaliho Script" pitchFamily="2" charset="-93"/>
            </a:rPr>
            <a:t>1. </a:t>
          </a:r>
          <a:r>
            <a:rPr lang="en-GB" sz="3200" dirty="0" err="1">
              <a:latin typeface="#9Slide07 IcielBaliho Script" pitchFamily="2" charset="-93"/>
            </a:rPr>
            <a:t>VỊ</a:t>
          </a:r>
          <a:r>
            <a:rPr lang="en-GB" sz="3200" dirty="0">
              <a:latin typeface="#9Slide07 IcielBaliho Script" pitchFamily="2" charset="-93"/>
            </a:rPr>
            <a:t> </a:t>
          </a:r>
          <a:r>
            <a:rPr lang="en-GB" sz="3200" dirty="0" err="1">
              <a:latin typeface="#9Slide07 IcielBaliho Script" pitchFamily="2" charset="-93"/>
            </a:rPr>
            <a:t>TRÍ</a:t>
          </a:r>
          <a:r>
            <a:rPr lang="en-GB" sz="3200" dirty="0">
              <a:latin typeface="#9Slide07 IcielBaliho Script" pitchFamily="2" charset="-93"/>
            </a:rPr>
            <a:t> </a:t>
          </a:r>
          <a:r>
            <a:rPr lang="en-GB" sz="3200" dirty="0" err="1">
              <a:latin typeface="#9Slide07 IcielBaliho Script" pitchFamily="2" charset="-93"/>
            </a:rPr>
            <a:t>ĐỊA</a:t>
          </a:r>
          <a:r>
            <a:rPr lang="en-GB" sz="3200" dirty="0">
              <a:latin typeface="#9Slide07 IcielBaliho Script" pitchFamily="2" charset="-93"/>
            </a:rPr>
            <a:t> </a:t>
          </a:r>
          <a:r>
            <a:rPr lang="en-GB" sz="3200" dirty="0" err="1">
              <a:latin typeface="#9Slide07 IcielBaliho Script" pitchFamily="2" charset="-93"/>
            </a:rPr>
            <a:t>LÍ</a:t>
          </a:r>
          <a:r>
            <a:rPr lang="en-GB" sz="3200" dirty="0">
              <a:latin typeface="#9Slide07 IcielBaliho Script" pitchFamily="2" charset="-93"/>
            </a:rPr>
            <a:t> </a:t>
          </a:r>
        </a:p>
        <a:p>
          <a:r>
            <a:rPr lang="en-GB" sz="3200" dirty="0">
              <a:latin typeface="#9Slide07 IcielBaliho Script" pitchFamily="2" charset="-93"/>
            </a:rPr>
            <a:t> </a:t>
          </a:r>
          <a:r>
            <a:rPr lang="en-GB" sz="3200" dirty="0" err="1">
              <a:latin typeface="#9Slide07 IcielBaliho Script" pitchFamily="2" charset="-93"/>
            </a:rPr>
            <a:t>VÀ</a:t>
          </a:r>
          <a:r>
            <a:rPr lang="en-GB" sz="3200" dirty="0">
              <a:latin typeface="#9Slide07 IcielBaliho Script" pitchFamily="2" charset="-93"/>
            </a:rPr>
            <a:t> </a:t>
          </a:r>
          <a:r>
            <a:rPr lang="en-GB" sz="3200" dirty="0" err="1">
              <a:latin typeface="#9Slide07 IcielBaliho Script" pitchFamily="2" charset="-93"/>
            </a:rPr>
            <a:t>PHẠM</a:t>
          </a:r>
          <a:r>
            <a:rPr lang="en-GB" sz="3200" dirty="0">
              <a:latin typeface="#9Slide07 IcielBaliho Script" pitchFamily="2" charset="-93"/>
            </a:rPr>
            <a:t> VI </a:t>
          </a:r>
          <a:r>
            <a:rPr lang="en-GB" sz="3200" dirty="0" err="1">
              <a:latin typeface="#9Slide07 IcielBaliho Script" pitchFamily="2" charset="-93"/>
            </a:rPr>
            <a:t>CHÂU</a:t>
          </a:r>
          <a:r>
            <a:rPr lang="en-GB" sz="3200" dirty="0">
              <a:latin typeface="#9Slide07 IcielBaliho Script" pitchFamily="2" charset="-93"/>
            </a:rPr>
            <a:t> Á</a:t>
          </a:r>
        </a:p>
      </dgm:t>
    </dgm:pt>
    <dgm:pt modelId="{63A5393E-7877-4491-B799-E3807AEA30F2}" type="parTrans" cxnId="{23532BAD-AD97-4F8C-A208-4BB05DA0EC38}">
      <dgm:prSet/>
      <dgm:spPr/>
      <dgm:t>
        <a:bodyPr/>
        <a:lstStyle/>
        <a:p>
          <a:endParaRPr lang="en-GB" sz="3200">
            <a:latin typeface="#9Slide07 IcielBaliho Script" pitchFamily="2" charset="-93"/>
          </a:endParaRPr>
        </a:p>
      </dgm:t>
    </dgm:pt>
    <dgm:pt modelId="{291EBF8F-07AA-465D-A459-04F02B3BF7C2}" type="sibTrans" cxnId="{23532BAD-AD97-4F8C-A208-4BB05DA0EC38}">
      <dgm:prSet/>
      <dgm:spPr/>
      <dgm:t>
        <a:bodyPr/>
        <a:lstStyle/>
        <a:p>
          <a:endParaRPr lang="en-GB" sz="3200">
            <a:latin typeface="#9Slide07 IcielBaliho Script" pitchFamily="2" charset="-93"/>
          </a:endParaRPr>
        </a:p>
      </dgm:t>
    </dgm:pt>
    <dgm:pt modelId="{6D06C275-F648-4C7F-A836-C2CE8F522935}">
      <dgm:prSet phldrT="[Text]" custT="1"/>
      <dgm:spPr>
        <a:solidFill>
          <a:schemeClr val="accent6">
            <a:lumMod val="50000"/>
          </a:schemeClr>
        </a:solidFill>
        <a:ln>
          <a:solidFill>
            <a:schemeClr val="accent5">
              <a:lumMod val="50000"/>
            </a:schemeClr>
          </a:solidFill>
        </a:ln>
      </dgm:spPr>
      <dgm:t>
        <a:bodyPr/>
        <a:lstStyle/>
        <a:p>
          <a:r>
            <a:rPr lang="en-GB" sz="3200" dirty="0">
              <a:latin typeface="#9Slide07 IcielBaliho Script" pitchFamily="2" charset="-93"/>
            </a:rPr>
            <a:t>2. </a:t>
          </a:r>
          <a:r>
            <a:rPr lang="en-GB" sz="3200" dirty="0" err="1">
              <a:latin typeface="#9Slide07 IcielBaliho Script" pitchFamily="2" charset="-93"/>
            </a:rPr>
            <a:t>ĐẶC</a:t>
          </a:r>
          <a:r>
            <a:rPr lang="en-GB" sz="3200" dirty="0">
              <a:latin typeface="#9Slide07 IcielBaliho Script" pitchFamily="2" charset="-93"/>
            </a:rPr>
            <a:t> </a:t>
          </a:r>
          <a:r>
            <a:rPr lang="en-GB" sz="3200" dirty="0" err="1">
              <a:latin typeface="#9Slide07 IcielBaliho Script" pitchFamily="2" charset="-93"/>
            </a:rPr>
            <a:t>ĐIỂM</a:t>
          </a:r>
          <a:r>
            <a:rPr lang="en-GB" sz="3200" dirty="0">
              <a:latin typeface="#9Slide07 IcielBaliho Script" pitchFamily="2" charset="-93"/>
            </a:rPr>
            <a:t> </a:t>
          </a:r>
          <a:r>
            <a:rPr lang="en-GB" sz="3200" dirty="0" err="1">
              <a:latin typeface="#9Slide07 IcielBaliho Script" pitchFamily="2" charset="-93"/>
            </a:rPr>
            <a:t>THIÊN</a:t>
          </a:r>
          <a:r>
            <a:rPr lang="en-GB" sz="3200" dirty="0">
              <a:latin typeface="#9Slide07 IcielBaliho Script" pitchFamily="2" charset="-93"/>
            </a:rPr>
            <a:t> </a:t>
          </a:r>
          <a:r>
            <a:rPr lang="en-GB" sz="3200" dirty="0" err="1">
              <a:latin typeface="#9Slide07 IcielBaliho Script" pitchFamily="2" charset="-93"/>
            </a:rPr>
            <a:t>NHIÊN</a:t>
          </a:r>
          <a:endParaRPr lang="en-GB" sz="3200" dirty="0">
            <a:latin typeface="#9Slide07 IcielBaliho Script" pitchFamily="2" charset="-93"/>
          </a:endParaRPr>
        </a:p>
      </dgm:t>
    </dgm:pt>
    <dgm:pt modelId="{CFEF87B1-9805-493B-AA8A-60A40082C847}" type="parTrans" cxnId="{16AFE412-17C6-48FB-AC8A-42E816E90AC3}">
      <dgm:prSet/>
      <dgm:spPr/>
      <dgm:t>
        <a:bodyPr/>
        <a:lstStyle/>
        <a:p>
          <a:endParaRPr lang="en-GB" sz="3200">
            <a:latin typeface="#9Slide07 IcielBaliho Script" pitchFamily="2" charset="-93"/>
          </a:endParaRPr>
        </a:p>
      </dgm:t>
    </dgm:pt>
    <dgm:pt modelId="{6D07A5CA-3228-4F76-AB8F-1C972E1787CE}" type="sibTrans" cxnId="{16AFE412-17C6-48FB-AC8A-42E816E90AC3}">
      <dgm:prSet/>
      <dgm:spPr/>
      <dgm:t>
        <a:bodyPr/>
        <a:lstStyle/>
        <a:p>
          <a:endParaRPr lang="en-GB" sz="3200">
            <a:latin typeface="#9Slide07 IcielBaliho Script" pitchFamily="2" charset="-93"/>
          </a:endParaRPr>
        </a:p>
      </dgm:t>
    </dgm:pt>
    <dgm:pt modelId="{833E0763-3820-4657-BEF5-9EB9973A24E8}">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Địa</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hình</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và</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khoáng</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sản</a:t>
          </a:r>
          <a:endParaRPr lang="en-GB" sz="2800" dirty="0">
            <a:solidFill>
              <a:schemeClr val="tx1"/>
            </a:solidFill>
            <a:latin typeface="#9Slide07 IcielBaliho Script" pitchFamily="2" charset="-93"/>
          </a:endParaRPr>
        </a:p>
      </dgm:t>
    </dgm:pt>
    <dgm:pt modelId="{E9736C4D-05FE-4CAA-BAC5-F1719D79F32A}" type="parTrans" cxnId="{5D44DE50-6856-47F2-84AD-2CD9DCD4D88A}">
      <dgm:prSet/>
      <dgm:spPr/>
      <dgm:t>
        <a:bodyPr/>
        <a:lstStyle/>
        <a:p>
          <a:endParaRPr lang="en-GB" sz="3200">
            <a:latin typeface="#9Slide07 IcielBaliho Script" pitchFamily="2" charset="-93"/>
          </a:endParaRPr>
        </a:p>
      </dgm:t>
    </dgm:pt>
    <dgm:pt modelId="{238173FC-8AFD-42C7-BACD-25DD6BA21175}" type="sibTrans" cxnId="{5D44DE50-6856-47F2-84AD-2CD9DCD4D88A}">
      <dgm:prSet/>
      <dgm:spPr/>
      <dgm:t>
        <a:bodyPr/>
        <a:lstStyle/>
        <a:p>
          <a:endParaRPr lang="en-GB" sz="3200">
            <a:latin typeface="#9Slide07 IcielBaliho Script" pitchFamily="2" charset="-93"/>
          </a:endParaRPr>
        </a:p>
      </dgm:t>
    </dgm:pt>
    <dgm:pt modelId="{D61F83E0-D402-41B6-ACCA-E1A696027ADA}">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Khí</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hậu</a:t>
          </a:r>
          <a:endParaRPr lang="en-GB" sz="2800" dirty="0">
            <a:solidFill>
              <a:schemeClr val="tx1"/>
            </a:solidFill>
            <a:latin typeface="#9Slide07 IcielBaliho Script" pitchFamily="2" charset="-93"/>
          </a:endParaRPr>
        </a:p>
      </dgm:t>
    </dgm:pt>
    <dgm:pt modelId="{36C5121F-FE7D-4CDA-A379-69F0FBA5592B}" type="parTrans" cxnId="{1BBA3CCB-14D6-44D8-BEDF-0C9795A41E7E}">
      <dgm:prSet/>
      <dgm:spPr/>
      <dgm:t>
        <a:bodyPr/>
        <a:lstStyle/>
        <a:p>
          <a:endParaRPr lang="en-GB" sz="3200">
            <a:latin typeface="#9Slide07 IcielBaliho Script" pitchFamily="2" charset="-93"/>
          </a:endParaRPr>
        </a:p>
      </dgm:t>
    </dgm:pt>
    <dgm:pt modelId="{961FAC7D-13ED-4DDF-9D28-1440E65BEFEA}" type="sibTrans" cxnId="{1BBA3CCB-14D6-44D8-BEDF-0C9795A41E7E}">
      <dgm:prSet/>
      <dgm:spPr/>
      <dgm:t>
        <a:bodyPr/>
        <a:lstStyle/>
        <a:p>
          <a:endParaRPr lang="en-GB" sz="3200">
            <a:latin typeface="#9Slide07 IcielBaliho Script" pitchFamily="2" charset="-93"/>
          </a:endParaRPr>
        </a:p>
      </dgm:t>
    </dgm:pt>
    <dgm:pt modelId="{DBBE9FBD-B026-461C-A45E-4E587BE8D641}">
      <dgm:prSet phldrT="[Text]" custT="1"/>
      <dgm:spPr>
        <a:solidFill>
          <a:schemeClr val="accent6">
            <a:lumMod val="40000"/>
            <a:lumOff val="60000"/>
          </a:schemeClr>
        </a:solidFill>
      </dgm:spPr>
      <dgm:t>
        <a:bodyPr/>
        <a:lstStyle/>
        <a:p>
          <a:r>
            <a:rPr lang="en-GB" sz="2800" dirty="0" err="1">
              <a:solidFill>
                <a:schemeClr val="tx1"/>
              </a:solidFill>
              <a:latin typeface="#9Slide07 IcielBaliho Script" pitchFamily="2" charset="-93"/>
            </a:rPr>
            <a:t>Sông</a:t>
          </a:r>
          <a:r>
            <a:rPr lang="en-GB" sz="2800" dirty="0">
              <a:solidFill>
                <a:schemeClr val="tx1"/>
              </a:solidFill>
              <a:latin typeface="#9Slide07 IcielBaliho Script" pitchFamily="2" charset="-93"/>
            </a:rPr>
            <a:t>, </a:t>
          </a:r>
          <a:r>
            <a:rPr lang="en-GB" sz="2800" dirty="0" err="1">
              <a:solidFill>
                <a:schemeClr val="tx1"/>
              </a:solidFill>
              <a:latin typeface="#9Slide07 IcielBaliho Script" pitchFamily="2" charset="-93"/>
            </a:rPr>
            <a:t>hồ</a:t>
          </a:r>
          <a:endParaRPr lang="en-GB" sz="2800" dirty="0">
            <a:solidFill>
              <a:schemeClr val="tx1"/>
            </a:solidFill>
            <a:latin typeface="#9Slide07 IcielBaliho Script" pitchFamily="2" charset="-93"/>
          </a:endParaRPr>
        </a:p>
      </dgm:t>
    </dgm:pt>
    <dgm:pt modelId="{8B6FEE76-2C9B-493F-814E-39CFBC0A9CDD}" type="parTrans" cxnId="{B426A720-EECA-4AFD-97E2-8D862DBABD11}">
      <dgm:prSet/>
      <dgm:spPr/>
      <dgm:t>
        <a:bodyPr/>
        <a:lstStyle/>
        <a:p>
          <a:endParaRPr lang="en-GB" sz="3200">
            <a:latin typeface="#9Slide07 IcielBaliho Script" pitchFamily="2" charset="-93"/>
          </a:endParaRPr>
        </a:p>
      </dgm:t>
    </dgm:pt>
    <dgm:pt modelId="{B7DFFE02-2AC4-4D04-BEA7-FFCBE14CE8D1}" type="sibTrans" cxnId="{B426A720-EECA-4AFD-97E2-8D862DBABD11}">
      <dgm:prSet/>
      <dgm:spPr/>
      <dgm:t>
        <a:bodyPr/>
        <a:lstStyle/>
        <a:p>
          <a:endParaRPr lang="en-GB" sz="3200">
            <a:latin typeface="#9Slide07 IcielBaliho Script" pitchFamily="2" charset="-93"/>
          </a:endParaRPr>
        </a:p>
      </dgm:t>
    </dgm:pt>
    <dgm:pt modelId="{5E9DDEBA-CBA2-4CE9-BEF3-E27EC03E3D48}" type="pres">
      <dgm:prSet presAssocID="{887C617F-5A00-42C1-A92F-2A617BFE2547}" presName="Name0" presStyleCnt="0">
        <dgm:presLayoutVars>
          <dgm:chPref val="1"/>
          <dgm:dir/>
          <dgm:animOne val="branch"/>
          <dgm:animLvl val="lvl"/>
          <dgm:resizeHandles/>
        </dgm:presLayoutVars>
      </dgm:prSet>
      <dgm:spPr/>
      <dgm:t>
        <a:bodyPr/>
        <a:lstStyle/>
        <a:p>
          <a:endParaRPr lang="en-US"/>
        </a:p>
      </dgm:t>
    </dgm:pt>
    <dgm:pt modelId="{6EA651A0-6B20-4601-9745-53F277F2CC09}" type="pres">
      <dgm:prSet presAssocID="{4379731A-222F-43DE-9612-AE934954338F}" presName="vertOne" presStyleCnt="0"/>
      <dgm:spPr/>
    </dgm:pt>
    <dgm:pt modelId="{933ED17C-C374-47C0-9654-AC5F1F73C89B}" type="pres">
      <dgm:prSet presAssocID="{4379731A-222F-43DE-9612-AE934954338F}" presName="txOne" presStyleLbl="node0" presStyleIdx="0" presStyleCnt="2" custScaleX="221069" custScaleY="71446" custLinFactNeighborX="196" custLinFactNeighborY="-33">
        <dgm:presLayoutVars>
          <dgm:chPref val="3"/>
        </dgm:presLayoutVars>
      </dgm:prSet>
      <dgm:spPr/>
      <dgm:t>
        <a:bodyPr/>
        <a:lstStyle/>
        <a:p>
          <a:endParaRPr lang="en-US"/>
        </a:p>
      </dgm:t>
    </dgm:pt>
    <dgm:pt modelId="{952B292D-CFDC-41AE-9098-ECB032B5B80E}" type="pres">
      <dgm:prSet presAssocID="{4379731A-222F-43DE-9612-AE934954338F}" presName="horzOne" presStyleCnt="0"/>
      <dgm:spPr/>
    </dgm:pt>
    <dgm:pt modelId="{F7E38978-871C-4C90-98F2-3FE7A9EB4247}" type="pres">
      <dgm:prSet presAssocID="{291EBF8F-07AA-465D-A459-04F02B3BF7C2}" presName="sibSpaceOne" presStyleCnt="0"/>
      <dgm:spPr/>
    </dgm:pt>
    <dgm:pt modelId="{08D927EB-BE7B-4B07-96BA-9AD2185C5E4D}" type="pres">
      <dgm:prSet presAssocID="{6D06C275-F648-4C7F-A836-C2CE8F522935}" presName="vertOne" presStyleCnt="0"/>
      <dgm:spPr/>
    </dgm:pt>
    <dgm:pt modelId="{ABF4CF83-99D3-4ACF-B944-520E02BF702B}" type="pres">
      <dgm:prSet presAssocID="{6D06C275-F648-4C7F-A836-C2CE8F522935}" presName="txOne" presStyleLbl="node0" presStyleIdx="1" presStyleCnt="2" custScaleX="97785" custScaleY="71869">
        <dgm:presLayoutVars>
          <dgm:chPref val="3"/>
        </dgm:presLayoutVars>
      </dgm:prSet>
      <dgm:spPr/>
      <dgm:t>
        <a:bodyPr/>
        <a:lstStyle/>
        <a:p>
          <a:endParaRPr lang="en-US"/>
        </a:p>
      </dgm:t>
    </dgm:pt>
    <dgm:pt modelId="{AD15AB46-C24B-481F-A01E-16C134C53BBA}" type="pres">
      <dgm:prSet presAssocID="{6D06C275-F648-4C7F-A836-C2CE8F522935}" presName="parTransOne" presStyleCnt="0"/>
      <dgm:spPr/>
    </dgm:pt>
    <dgm:pt modelId="{B27A25AB-06F8-4066-B6B3-FFA835473ECA}" type="pres">
      <dgm:prSet presAssocID="{6D06C275-F648-4C7F-A836-C2CE8F522935}" presName="horzOne" presStyleCnt="0"/>
      <dgm:spPr/>
    </dgm:pt>
    <dgm:pt modelId="{737E8F8E-1193-4F16-BF81-E45B68BD8CC3}" type="pres">
      <dgm:prSet presAssocID="{833E0763-3820-4657-BEF5-9EB9973A24E8}" presName="vertTwo" presStyleCnt="0"/>
      <dgm:spPr/>
    </dgm:pt>
    <dgm:pt modelId="{AB14497F-4DED-48E9-9314-BE9E68CD59E0}" type="pres">
      <dgm:prSet presAssocID="{833E0763-3820-4657-BEF5-9EB9973A24E8}" presName="txTwo" presStyleLbl="node2" presStyleIdx="0" presStyleCnt="3">
        <dgm:presLayoutVars>
          <dgm:chPref val="3"/>
        </dgm:presLayoutVars>
      </dgm:prSet>
      <dgm:spPr/>
      <dgm:t>
        <a:bodyPr/>
        <a:lstStyle/>
        <a:p>
          <a:endParaRPr lang="en-US"/>
        </a:p>
      </dgm:t>
    </dgm:pt>
    <dgm:pt modelId="{BBCF3957-0399-4337-9073-906888365EBB}" type="pres">
      <dgm:prSet presAssocID="{833E0763-3820-4657-BEF5-9EB9973A24E8}" presName="horzTwo" presStyleCnt="0"/>
      <dgm:spPr/>
    </dgm:pt>
    <dgm:pt modelId="{1B1C31EB-A535-40AF-B79E-58927A637FDE}" type="pres">
      <dgm:prSet presAssocID="{238173FC-8AFD-42C7-BACD-25DD6BA21175}" presName="sibSpaceTwo" presStyleCnt="0"/>
      <dgm:spPr/>
    </dgm:pt>
    <dgm:pt modelId="{1C320451-E703-4A3B-A325-223B15FB5DB6}" type="pres">
      <dgm:prSet presAssocID="{D61F83E0-D402-41B6-ACCA-E1A696027ADA}" presName="vertTwo" presStyleCnt="0"/>
      <dgm:spPr/>
    </dgm:pt>
    <dgm:pt modelId="{FA08CD8D-64A1-4F18-904E-50C74F4719A1}" type="pres">
      <dgm:prSet presAssocID="{D61F83E0-D402-41B6-ACCA-E1A696027ADA}" presName="txTwo" presStyleLbl="node2" presStyleIdx="1" presStyleCnt="3">
        <dgm:presLayoutVars>
          <dgm:chPref val="3"/>
        </dgm:presLayoutVars>
      </dgm:prSet>
      <dgm:spPr/>
      <dgm:t>
        <a:bodyPr/>
        <a:lstStyle/>
        <a:p>
          <a:endParaRPr lang="en-US"/>
        </a:p>
      </dgm:t>
    </dgm:pt>
    <dgm:pt modelId="{641F987C-9342-401A-B410-46E4BDC099C9}" type="pres">
      <dgm:prSet presAssocID="{D61F83E0-D402-41B6-ACCA-E1A696027ADA}" presName="horzTwo" presStyleCnt="0"/>
      <dgm:spPr/>
    </dgm:pt>
    <dgm:pt modelId="{49E92293-7980-4A24-8D26-10DEE12E0693}" type="pres">
      <dgm:prSet presAssocID="{961FAC7D-13ED-4DDF-9D28-1440E65BEFEA}" presName="sibSpaceTwo" presStyleCnt="0"/>
      <dgm:spPr/>
    </dgm:pt>
    <dgm:pt modelId="{3AE0106F-FABC-4320-BB6F-1383D345EB24}" type="pres">
      <dgm:prSet presAssocID="{DBBE9FBD-B026-461C-A45E-4E587BE8D641}" presName="vertTwo" presStyleCnt="0"/>
      <dgm:spPr/>
    </dgm:pt>
    <dgm:pt modelId="{57DC0161-9A16-44A9-810F-F7028716CF48}" type="pres">
      <dgm:prSet presAssocID="{DBBE9FBD-B026-461C-A45E-4E587BE8D641}" presName="txTwo" presStyleLbl="node2" presStyleIdx="2" presStyleCnt="3">
        <dgm:presLayoutVars>
          <dgm:chPref val="3"/>
        </dgm:presLayoutVars>
      </dgm:prSet>
      <dgm:spPr/>
      <dgm:t>
        <a:bodyPr/>
        <a:lstStyle/>
        <a:p>
          <a:endParaRPr lang="en-US"/>
        </a:p>
      </dgm:t>
    </dgm:pt>
    <dgm:pt modelId="{439FDC03-A1F5-4811-BBE2-B3D61025A300}" type="pres">
      <dgm:prSet presAssocID="{DBBE9FBD-B026-461C-A45E-4E587BE8D641}" presName="horzTwo" presStyleCnt="0"/>
      <dgm:spPr/>
    </dgm:pt>
  </dgm:ptLst>
  <dgm:cxnLst>
    <dgm:cxn modelId="{39CEACF8-6661-4AF8-931F-99AF0415415B}" type="presOf" srcId="{D61F83E0-D402-41B6-ACCA-E1A696027ADA}" destId="{FA08CD8D-64A1-4F18-904E-50C74F4719A1}" srcOrd="0" destOrd="0" presId="urn:microsoft.com/office/officeart/2005/8/layout/hierarchy4"/>
    <dgm:cxn modelId="{23532BAD-AD97-4F8C-A208-4BB05DA0EC38}" srcId="{887C617F-5A00-42C1-A92F-2A617BFE2547}" destId="{4379731A-222F-43DE-9612-AE934954338F}" srcOrd="0" destOrd="0" parTransId="{63A5393E-7877-4491-B799-E3807AEA30F2}" sibTransId="{291EBF8F-07AA-465D-A459-04F02B3BF7C2}"/>
    <dgm:cxn modelId="{2651C48B-8174-4260-BD42-991B0C488786}" type="presOf" srcId="{4379731A-222F-43DE-9612-AE934954338F}" destId="{933ED17C-C374-47C0-9654-AC5F1F73C89B}" srcOrd="0" destOrd="0" presId="urn:microsoft.com/office/officeart/2005/8/layout/hierarchy4"/>
    <dgm:cxn modelId="{B426A720-EECA-4AFD-97E2-8D862DBABD11}" srcId="{6D06C275-F648-4C7F-A836-C2CE8F522935}" destId="{DBBE9FBD-B026-461C-A45E-4E587BE8D641}" srcOrd="2" destOrd="0" parTransId="{8B6FEE76-2C9B-493F-814E-39CFBC0A9CDD}" sibTransId="{B7DFFE02-2AC4-4D04-BEA7-FFCBE14CE8D1}"/>
    <dgm:cxn modelId="{16AFE412-17C6-48FB-AC8A-42E816E90AC3}" srcId="{887C617F-5A00-42C1-A92F-2A617BFE2547}" destId="{6D06C275-F648-4C7F-A836-C2CE8F522935}" srcOrd="1" destOrd="0" parTransId="{CFEF87B1-9805-493B-AA8A-60A40082C847}" sibTransId="{6D07A5CA-3228-4F76-AB8F-1C972E1787CE}"/>
    <dgm:cxn modelId="{ECE75ACE-3D3B-4E84-8E73-D8168480B9B4}" type="presOf" srcId="{887C617F-5A00-42C1-A92F-2A617BFE2547}" destId="{5E9DDEBA-CBA2-4CE9-BEF3-E27EC03E3D48}" srcOrd="0" destOrd="0" presId="urn:microsoft.com/office/officeart/2005/8/layout/hierarchy4"/>
    <dgm:cxn modelId="{1BBA3CCB-14D6-44D8-BEDF-0C9795A41E7E}" srcId="{6D06C275-F648-4C7F-A836-C2CE8F522935}" destId="{D61F83E0-D402-41B6-ACCA-E1A696027ADA}" srcOrd="1" destOrd="0" parTransId="{36C5121F-FE7D-4CDA-A379-69F0FBA5592B}" sibTransId="{961FAC7D-13ED-4DDF-9D28-1440E65BEFEA}"/>
    <dgm:cxn modelId="{5D44DE50-6856-47F2-84AD-2CD9DCD4D88A}" srcId="{6D06C275-F648-4C7F-A836-C2CE8F522935}" destId="{833E0763-3820-4657-BEF5-9EB9973A24E8}" srcOrd="0" destOrd="0" parTransId="{E9736C4D-05FE-4CAA-BAC5-F1719D79F32A}" sibTransId="{238173FC-8AFD-42C7-BACD-25DD6BA21175}"/>
    <dgm:cxn modelId="{53FE19B8-4CAF-4879-AEFD-F14904806E7B}" type="presOf" srcId="{DBBE9FBD-B026-461C-A45E-4E587BE8D641}" destId="{57DC0161-9A16-44A9-810F-F7028716CF48}" srcOrd="0" destOrd="0" presId="urn:microsoft.com/office/officeart/2005/8/layout/hierarchy4"/>
    <dgm:cxn modelId="{0BCCCFBB-0A88-412B-8B03-EC745319CAB7}" type="presOf" srcId="{6D06C275-F648-4C7F-A836-C2CE8F522935}" destId="{ABF4CF83-99D3-4ACF-B944-520E02BF702B}" srcOrd="0" destOrd="0" presId="urn:microsoft.com/office/officeart/2005/8/layout/hierarchy4"/>
    <dgm:cxn modelId="{A8D486EB-41B3-4E79-A2E8-20C765F371FB}" type="presOf" srcId="{833E0763-3820-4657-BEF5-9EB9973A24E8}" destId="{AB14497F-4DED-48E9-9314-BE9E68CD59E0}" srcOrd="0" destOrd="0" presId="urn:microsoft.com/office/officeart/2005/8/layout/hierarchy4"/>
    <dgm:cxn modelId="{DC62427D-B7E8-44A5-94B0-CA9A16B882FA}" type="presParOf" srcId="{5E9DDEBA-CBA2-4CE9-BEF3-E27EC03E3D48}" destId="{6EA651A0-6B20-4601-9745-53F277F2CC09}" srcOrd="0" destOrd="0" presId="urn:microsoft.com/office/officeart/2005/8/layout/hierarchy4"/>
    <dgm:cxn modelId="{770C0657-59C2-4417-A58E-2A213CA805BB}" type="presParOf" srcId="{6EA651A0-6B20-4601-9745-53F277F2CC09}" destId="{933ED17C-C374-47C0-9654-AC5F1F73C89B}" srcOrd="0" destOrd="0" presId="urn:microsoft.com/office/officeart/2005/8/layout/hierarchy4"/>
    <dgm:cxn modelId="{4B6A613E-E09A-48CF-837D-23021DA8373C}" type="presParOf" srcId="{6EA651A0-6B20-4601-9745-53F277F2CC09}" destId="{952B292D-CFDC-41AE-9098-ECB032B5B80E}" srcOrd="1" destOrd="0" presId="urn:microsoft.com/office/officeart/2005/8/layout/hierarchy4"/>
    <dgm:cxn modelId="{7F0FB331-09B0-43E3-BC15-19BA384AA13D}" type="presParOf" srcId="{5E9DDEBA-CBA2-4CE9-BEF3-E27EC03E3D48}" destId="{F7E38978-871C-4C90-98F2-3FE7A9EB4247}" srcOrd="1" destOrd="0" presId="urn:microsoft.com/office/officeart/2005/8/layout/hierarchy4"/>
    <dgm:cxn modelId="{D331E6E9-F70E-471C-94CF-5CAFEDD84B5D}" type="presParOf" srcId="{5E9DDEBA-CBA2-4CE9-BEF3-E27EC03E3D48}" destId="{08D927EB-BE7B-4B07-96BA-9AD2185C5E4D}" srcOrd="2" destOrd="0" presId="urn:microsoft.com/office/officeart/2005/8/layout/hierarchy4"/>
    <dgm:cxn modelId="{4BBFBA7C-EC4F-43BF-BA0E-375F8A2BE3CF}" type="presParOf" srcId="{08D927EB-BE7B-4B07-96BA-9AD2185C5E4D}" destId="{ABF4CF83-99D3-4ACF-B944-520E02BF702B}" srcOrd="0" destOrd="0" presId="urn:microsoft.com/office/officeart/2005/8/layout/hierarchy4"/>
    <dgm:cxn modelId="{2AB0C6EA-569F-4FDD-8AB7-093AE5339711}" type="presParOf" srcId="{08D927EB-BE7B-4B07-96BA-9AD2185C5E4D}" destId="{AD15AB46-C24B-481F-A01E-16C134C53BBA}" srcOrd="1" destOrd="0" presId="urn:microsoft.com/office/officeart/2005/8/layout/hierarchy4"/>
    <dgm:cxn modelId="{F1A68AA9-EEB2-4A73-8E7A-37C1DC447BF1}" type="presParOf" srcId="{08D927EB-BE7B-4B07-96BA-9AD2185C5E4D}" destId="{B27A25AB-06F8-4066-B6B3-FFA835473ECA}" srcOrd="2" destOrd="0" presId="urn:microsoft.com/office/officeart/2005/8/layout/hierarchy4"/>
    <dgm:cxn modelId="{3E54B0ED-2377-406F-9383-F03EBAE96C06}" type="presParOf" srcId="{B27A25AB-06F8-4066-B6B3-FFA835473ECA}" destId="{737E8F8E-1193-4F16-BF81-E45B68BD8CC3}" srcOrd="0" destOrd="0" presId="urn:microsoft.com/office/officeart/2005/8/layout/hierarchy4"/>
    <dgm:cxn modelId="{583B40A4-98F6-47B7-ADB6-775D54EF69A5}" type="presParOf" srcId="{737E8F8E-1193-4F16-BF81-E45B68BD8CC3}" destId="{AB14497F-4DED-48E9-9314-BE9E68CD59E0}" srcOrd="0" destOrd="0" presId="urn:microsoft.com/office/officeart/2005/8/layout/hierarchy4"/>
    <dgm:cxn modelId="{77CEAABD-EA79-4DD8-A0FF-8C9888391F47}" type="presParOf" srcId="{737E8F8E-1193-4F16-BF81-E45B68BD8CC3}" destId="{BBCF3957-0399-4337-9073-906888365EBB}" srcOrd="1" destOrd="0" presId="urn:microsoft.com/office/officeart/2005/8/layout/hierarchy4"/>
    <dgm:cxn modelId="{88B6CF57-41D1-4E30-A79D-957795A1BCCE}" type="presParOf" srcId="{B27A25AB-06F8-4066-B6B3-FFA835473ECA}" destId="{1B1C31EB-A535-40AF-B79E-58927A637FDE}" srcOrd="1" destOrd="0" presId="urn:microsoft.com/office/officeart/2005/8/layout/hierarchy4"/>
    <dgm:cxn modelId="{1677AC27-8D39-4151-B387-63ED39C3AE91}" type="presParOf" srcId="{B27A25AB-06F8-4066-B6B3-FFA835473ECA}" destId="{1C320451-E703-4A3B-A325-223B15FB5DB6}" srcOrd="2" destOrd="0" presId="urn:microsoft.com/office/officeart/2005/8/layout/hierarchy4"/>
    <dgm:cxn modelId="{76084E1A-8CE4-4C38-ACA7-AB787D6C02AC}" type="presParOf" srcId="{1C320451-E703-4A3B-A325-223B15FB5DB6}" destId="{FA08CD8D-64A1-4F18-904E-50C74F4719A1}" srcOrd="0" destOrd="0" presId="urn:microsoft.com/office/officeart/2005/8/layout/hierarchy4"/>
    <dgm:cxn modelId="{65B3A5EB-0373-40B2-9AD2-8F12D3355FED}" type="presParOf" srcId="{1C320451-E703-4A3B-A325-223B15FB5DB6}" destId="{641F987C-9342-401A-B410-46E4BDC099C9}" srcOrd="1" destOrd="0" presId="urn:microsoft.com/office/officeart/2005/8/layout/hierarchy4"/>
    <dgm:cxn modelId="{1FB13D8C-6A76-4AAE-8299-6BF95F97A3C5}" type="presParOf" srcId="{B27A25AB-06F8-4066-B6B3-FFA835473ECA}" destId="{49E92293-7980-4A24-8D26-10DEE12E0693}" srcOrd="3" destOrd="0" presId="urn:microsoft.com/office/officeart/2005/8/layout/hierarchy4"/>
    <dgm:cxn modelId="{33DADB6E-5364-42E2-8379-5490DFD6E9A3}" type="presParOf" srcId="{B27A25AB-06F8-4066-B6B3-FFA835473ECA}" destId="{3AE0106F-FABC-4320-BB6F-1383D345EB24}" srcOrd="4" destOrd="0" presId="urn:microsoft.com/office/officeart/2005/8/layout/hierarchy4"/>
    <dgm:cxn modelId="{EB8C214C-3DD6-4094-8A3B-559D2AA669C3}" type="presParOf" srcId="{3AE0106F-FABC-4320-BB6F-1383D345EB24}" destId="{57DC0161-9A16-44A9-810F-F7028716CF48}" srcOrd="0" destOrd="0" presId="urn:microsoft.com/office/officeart/2005/8/layout/hierarchy4"/>
    <dgm:cxn modelId="{7752804E-23E6-47F8-B884-F2E1894F03C7}" type="presParOf" srcId="{3AE0106F-FABC-4320-BB6F-1383D345EB24}" destId="{439FDC03-A1F5-4811-BBE2-B3D61025A30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ED17C-C374-47C0-9654-AC5F1F73C89B}">
      <dsp:nvSpPr>
        <dsp:cNvPr id="0" name=""/>
        <dsp:cNvSpPr/>
      </dsp:nvSpPr>
      <dsp:spPr>
        <a:xfrm>
          <a:off x="6598" y="1327"/>
          <a:ext cx="3961143" cy="1196531"/>
        </a:xfrm>
        <a:prstGeom prst="roundRect">
          <a:avLst>
            <a:gd name="adj" fmla="val 10000"/>
          </a:avLst>
        </a:prstGeom>
        <a:solidFill>
          <a:schemeClr val="accent4">
            <a:lumMod val="75000"/>
          </a:schemeClr>
        </a:solidFill>
        <a:ln w="12700" cap="flat" cmpd="sng" algn="ctr">
          <a:solidFill>
            <a:srgbClr val="E99D0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latin typeface="#9Slide07 IcielBaliho Script" pitchFamily="2" charset="-93"/>
            </a:rPr>
            <a:t>1. </a:t>
          </a:r>
          <a:r>
            <a:rPr lang="en-GB" sz="3200" kern="1200" dirty="0" err="1">
              <a:latin typeface="#9Slide07 IcielBaliho Script" pitchFamily="2" charset="-93"/>
            </a:rPr>
            <a:t>VỊ</a:t>
          </a:r>
          <a:r>
            <a:rPr lang="en-GB" sz="3200" kern="1200" dirty="0">
              <a:latin typeface="#9Slide07 IcielBaliho Script" pitchFamily="2" charset="-93"/>
            </a:rPr>
            <a:t> </a:t>
          </a:r>
          <a:r>
            <a:rPr lang="en-GB" sz="3200" kern="1200" dirty="0" err="1">
              <a:latin typeface="#9Slide07 IcielBaliho Script" pitchFamily="2" charset="-93"/>
            </a:rPr>
            <a:t>TRÍ</a:t>
          </a:r>
          <a:r>
            <a:rPr lang="en-GB" sz="3200" kern="1200" dirty="0">
              <a:latin typeface="#9Slide07 IcielBaliho Script" pitchFamily="2" charset="-93"/>
            </a:rPr>
            <a:t> </a:t>
          </a:r>
          <a:r>
            <a:rPr lang="en-GB" sz="3200" kern="1200" dirty="0" err="1">
              <a:latin typeface="#9Slide07 IcielBaliho Script" pitchFamily="2" charset="-93"/>
            </a:rPr>
            <a:t>ĐỊA</a:t>
          </a:r>
          <a:r>
            <a:rPr lang="en-GB" sz="3200" kern="1200" dirty="0">
              <a:latin typeface="#9Slide07 IcielBaliho Script" pitchFamily="2" charset="-93"/>
            </a:rPr>
            <a:t> </a:t>
          </a:r>
          <a:r>
            <a:rPr lang="en-GB" sz="3200" kern="1200" dirty="0" err="1">
              <a:latin typeface="#9Slide07 IcielBaliho Script" pitchFamily="2" charset="-93"/>
            </a:rPr>
            <a:t>LÍ</a:t>
          </a:r>
          <a:r>
            <a:rPr lang="en-GB" sz="3200" kern="1200" dirty="0">
              <a:latin typeface="#9Slide07 IcielBaliho Script" pitchFamily="2" charset="-93"/>
            </a:rPr>
            <a:t> </a:t>
          </a:r>
        </a:p>
        <a:p>
          <a:pPr lvl="0" algn="ctr" defTabSz="1422400">
            <a:lnSpc>
              <a:spcPct val="90000"/>
            </a:lnSpc>
            <a:spcBef>
              <a:spcPct val="0"/>
            </a:spcBef>
            <a:spcAft>
              <a:spcPct val="35000"/>
            </a:spcAft>
          </a:pPr>
          <a:r>
            <a:rPr lang="en-GB" sz="3200" kern="1200" dirty="0">
              <a:latin typeface="#9Slide07 IcielBaliho Script" pitchFamily="2" charset="-93"/>
            </a:rPr>
            <a:t> </a:t>
          </a:r>
          <a:r>
            <a:rPr lang="en-GB" sz="3200" kern="1200" dirty="0" err="1">
              <a:latin typeface="#9Slide07 IcielBaliho Script" pitchFamily="2" charset="-93"/>
            </a:rPr>
            <a:t>VÀ</a:t>
          </a:r>
          <a:r>
            <a:rPr lang="en-GB" sz="3200" kern="1200" dirty="0">
              <a:latin typeface="#9Slide07 IcielBaliho Script" pitchFamily="2" charset="-93"/>
            </a:rPr>
            <a:t> </a:t>
          </a:r>
          <a:r>
            <a:rPr lang="en-GB" sz="3200" kern="1200" dirty="0" err="1">
              <a:latin typeface="#9Slide07 IcielBaliho Script" pitchFamily="2" charset="-93"/>
            </a:rPr>
            <a:t>PHẠM</a:t>
          </a:r>
          <a:r>
            <a:rPr lang="en-GB" sz="3200" kern="1200" dirty="0">
              <a:latin typeface="#9Slide07 IcielBaliho Script" pitchFamily="2" charset="-93"/>
            </a:rPr>
            <a:t> VI </a:t>
          </a:r>
          <a:r>
            <a:rPr lang="en-GB" sz="3200" kern="1200" dirty="0" err="1">
              <a:latin typeface="#9Slide07 IcielBaliho Script" pitchFamily="2" charset="-93"/>
            </a:rPr>
            <a:t>CHÂU</a:t>
          </a:r>
          <a:r>
            <a:rPr lang="en-GB" sz="3200" kern="1200" dirty="0">
              <a:latin typeface="#9Slide07 IcielBaliho Script" pitchFamily="2" charset="-93"/>
            </a:rPr>
            <a:t> Á</a:t>
          </a:r>
        </a:p>
      </dsp:txBody>
      <dsp:txXfrm>
        <a:off x="41643" y="36372"/>
        <a:ext cx="3891053" cy="1126441"/>
      </dsp:txXfrm>
    </dsp:sp>
    <dsp:sp modelId="{ABF4CF83-99D3-4ACF-B944-520E02BF702B}">
      <dsp:nvSpPr>
        <dsp:cNvPr id="0" name=""/>
        <dsp:cNvSpPr/>
      </dsp:nvSpPr>
      <dsp:spPr>
        <a:xfrm>
          <a:off x="4328122" y="1880"/>
          <a:ext cx="5550731" cy="1203615"/>
        </a:xfrm>
        <a:prstGeom prst="roundRect">
          <a:avLst>
            <a:gd name="adj" fmla="val 10000"/>
          </a:avLst>
        </a:prstGeom>
        <a:solidFill>
          <a:schemeClr val="accent6">
            <a:lumMod val="5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latin typeface="#9Slide07 IcielBaliho Script" pitchFamily="2" charset="-93"/>
            </a:rPr>
            <a:t>2. </a:t>
          </a:r>
          <a:r>
            <a:rPr lang="en-GB" sz="3200" kern="1200" dirty="0" err="1">
              <a:latin typeface="#9Slide07 IcielBaliho Script" pitchFamily="2" charset="-93"/>
            </a:rPr>
            <a:t>ĐẶC</a:t>
          </a:r>
          <a:r>
            <a:rPr lang="en-GB" sz="3200" kern="1200" dirty="0">
              <a:latin typeface="#9Slide07 IcielBaliho Script" pitchFamily="2" charset="-93"/>
            </a:rPr>
            <a:t> </a:t>
          </a:r>
          <a:r>
            <a:rPr lang="en-GB" sz="3200" kern="1200" dirty="0" err="1">
              <a:latin typeface="#9Slide07 IcielBaliho Script" pitchFamily="2" charset="-93"/>
            </a:rPr>
            <a:t>ĐIỂM</a:t>
          </a:r>
          <a:r>
            <a:rPr lang="en-GB" sz="3200" kern="1200" dirty="0">
              <a:latin typeface="#9Slide07 IcielBaliho Script" pitchFamily="2" charset="-93"/>
            </a:rPr>
            <a:t> </a:t>
          </a:r>
          <a:r>
            <a:rPr lang="en-GB" sz="3200" kern="1200" dirty="0" err="1">
              <a:latin typeface="#9Slide07 IcielBaliho Script" pitchFamily="2" charset="-93"/>
            </a:rPr>
            <a:t>THIÊN</a:t>
          </a:r>
          <a:r>
            <a:rPr lang="en-GB" sz="3200" kern="1200" dirty="0">
              <a:latin typeface="#9Slide07 IcielBaliho Script" pitchFamily="2" charset="-93"/>
            </a:rPr>
            <a:t> </a:t>
          </a:r>
          <a:r>
            <a:rPr lang="en-GB" sz="3200" kern="1200" dirty="0" err="1">
              <a:latin typeface="#9Slide07 IcielBaliho Script" pitchFamily="2" charset="-93"/>
            </a:rPr>
            <a:t>NHIÊN</a:t>
          </a:r>
          <a:endParaRPr lang="en-GB" sz="3200" kern="1200" dirty="0">
            <a:latin typeface="#9Slide07 IcielBaliho Script" pitchFamily="2" charset="-93"/>
          </a:endParaRPr>
        </a:p>
      </dsp:txBody>
      <dsp:txXfrm>
        <a:off x="4363375" y="37133"/>
        <a:ext cx="5480225" cy="1133109"/>
      </dsp:txXfrm>
    </dsp:sp>
    <dsp:sp modelId="{AB14497F-4DED-48E9-9314-BE9E68CD59E0}">
      <dsp:nvSpPr>
        <dsp:cNvPr id="0" name=""/>
        <dsp:cNvSpPr/>
      </dsp:nvSpPr>
      <dsp:spPr>
        <a:xfrm>
          <a:off x="4265255"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Địa</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hình</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và</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khoáng</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sản</a:t>
          </a:r>
          <a:endParaRPr lang="en-GB" sz="2800" kern="1200" dirty="0">
            <a:solidFill>
              <a:schemeClr val="tx1"/>
            </a:solidFill>
            <a:latin typeface="#9Slide07 IcielBaliho Script" pitchFamily="2" charset="-93"/>
          </a:endParaRPr>
        </a:p>
      </dsp:txBody>
      <dsp:txXfrm>
        <a:off x="4314306" y="1548229"/>
        <a:ext cx="1693711" cy="1576633"/>
      </dsp:txXfrm>
    </dsp:sp>
    <dsp:sp modelId="{FA08CD8D-64A1-4F18-904E-50C74F4719A1}">
      <dsp:nvSpPr>
        <dsp:cNvPr id="0" name=""/>
        <dsp:cNvSpPr/>
      </dsp:nvSpPr>
      <dsp:spPr>
        <a:xfrm>
          <a:off x="6207581"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Khí</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hậu</a:t>
          </a:r>
          <a:endParaRPr lang="en-GB" sz="2800" kern="1200" dirty="0">
            <a:solidFill>
              <a:schemeClr val="tx1"/>
            </a:solidFill>
            <a:latin typeface="#9Slide07 IcielBaliho Script" pitchFamily="2" charset="-93"/>
          </a:endParaRPr>
        </a:p>
      </dsp:txBody>
      <dsp:txXfrm>
        <a:off x="6256632" y="1548229"/>
        <a:ext cx="1693711" cy="1576633"/>
      </dsp:txXfrm>
    </dsp:sp>
    <dsp:sp modelId="{57DC0161-9A16-44A9-810F-F7028716CF48}">
      <dsp:nvSpPr>
        <dsp:cNvPr id="0" name=""/>
        <dsp:cNvSpPr/>
      </dsp:nvSpPr>
      <dsp:spPr>
        <a:xfrm>
          <a:off x="8149906" y="1499178"/>
          <a:ext cx="1791813" cy="16747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err="1">
              <a:solidFill>
                <a:schemeClr val="tx1"/>
              </a:solidFill>
              <a:latin typeface="#9Slide07 IcielBaliho Script" pitchFamily="2" charset="-93"/>
            </a:rPr>
            <a:t>Sông</a:t>
          </a:r>
          <a:r>
            <a:rPr lang="en-GB" sz="2800" kern="1200" dirty="0">
              <a:solidFill>
                <a:schemeClr val="tx1"/>
              </a:solidFill>
              <a:latin typeface="#9Slide07 IcielBaliho Script" pitchFamily="2" charset="-93"/>
            </a:rPr>
            <a:t>, </a:t>
          </a:r>
          <a:r>
            <a:rPr lang="en-GB" sz="2800" kern="1200" dirty="0" err="1">
              <a:solidFill>
                <a:schemeClr val="tx1"/>
              </a:solidFill>
              <a:latin typeface="#9Slide07 IcielBaliho Script" pitchFamily="2" charset="-93"/>
            </a:rPr>
            <a:t>hồ</a:t>
          </a:r>
          <a:endParaRPr lang="en-GB" sz="2800" kern="1200" dirty="0">
            <a:solidFill>
              <a:schemeClr val="tx1"/>
            </a:solidFill>
            <a:latin typeface="#9Slide07 IcielBaliho Script" pitchFamily="2" charset="-93"/>
          </a:endParaRPr>
        </a:p>
      </dsp:txBody>
      <dsp:txXfrm>
        <a:off x="8198957" y="1548229"/>
        <a:ext cx="1693711" cy="15766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58D96-59FC-46AA-BC9F-D6655D941546}" type="datetimeFigureOut">
              <a:rPr lang="en-GB" smtClean="0"/>
              <a:t>09/11/2022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7C3BE-A4E9-4228-936F-34E72B429949}" type="slidenum">
              <a:rPr lang="en-GB" smtClean="0"/>
              <a:t>‹#›</a:t>
            </a:fld>
            <a:endParaRPr lang="en-GB"/>
          </a:p>
        </p:txBody>
      </p:sp>
    </p:spTree>
    <p:extLst>
      <p:ext uri="{BB962C8B-B14F-4D97-AF65-F5344CB8AC3E}">
        <p14:creationId xmlns:p14="http://schemas.microsoft.com/office/powerpoint/2010/main" val="14436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4"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12" rIns="91425" bIns="45712"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91D2DCD-9CB4-4D61-94D6-CCA59AB9A059}" type="slidenum">
              <a:rPr lang="vi-VN" altLang="en-US" sz="1200"/>
              <a:pPr algn="r" eaLnBrk="1" hangingPunct="1"/>
              <a:t>8</a:t>
            </a:fld>
            <a:endParaRPr lang="vi-VN" altLang="en-US" sz="120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dirty="0" smtClean="0"/>
          </a:p>
        </p:txBody>
      </p:sp>
    </p:spTree>
    <p:extLst>
      <p:ext uri="{BB962C8B-B14F-4D97-AF65-F5344CB8AC3E}">
        <p14:creationId xmlns:p14="http://schemas.microsoft.com/office/powerpoint/2010/main" val="409104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837C3BE-A4E9-4228-936F-34E72B429949}" type="slidenum">
              <a:rPr lang="en-GB" smtClean="0"/>
              <a:t>14</a:t>
            </a:fld>
            <a:endParaRPr lang="en-GB"/>
          </a:p>
        </p:txBody>
      </p:sp>
    </p:spTree>
    <p:extLst>
      <p:ext uri="{BB962C8B-B14F-4D97-AF65-F5344CB8AC3E}">
        <p14:creationId xmlns:p14="http://schemas.microsoft.com/office/powerpoint/2010/main" val="251494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212529"/>
              </a:solidFill>
              <a:effectLst/>
              <a:latin typeface="Play"/>
            </a:endParaRPr>
          </a:p>
        </p:txBody>
      </p:sp>
      <p:sp>
        <p:nvSpPr>
          <p:cNvPr id="4" name="Slide Number Placeholder 3"/>
          <p:cNvSpPr>
            <a:spLocks noGrp="1"/>
          </p:cNvSpPr>
          <p:nvPr>
            <p:ph type="sldNum" sz="quarter" idx="5"/>
          </p:nvPr>
        </p:nvSpPr>
        <p:spPr/>
        <p:txBody>
          <a:bodyPr/>
          <a:lstStyle/>
          <a:p>
            <a:fld id="{0837C3BE-A4E9-4228-936F-34E72B429949}" type="slidenum">
              <a:rPr lang="en-GB" smtClean="0"/>
              <a:t>18</a:t>
            </a:fld>
            <a:endParaRPr lang="en-GB"/>
          </a:p>
        </p:txBody>
      </p:sp>
    </p:spTree>
    <p:extLst>
      <p:ext uri="{BB962C8B-B14F-4D97-AF65-F5344CB8AC3E}">
        <p14:creationId xmlns:p14="http://schemas.microsoft.com/office/powerpoint/2010/main" val="182681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12529"/>
                </a:solidFill>
                <a:effectLst/>
                <a:latin typeface="Play"/>
              </a:rPr>
              <a:t>TRường</a:t>
            </a:r>
            <a:r>
              <a:rPr lang="en-GB" b="0" i="0" dirty="0">
                <a:solidFill>
                  <a:srgbClr val="212529"/>
                </a:solidFill>
                <a:effectLst/>
                <a:latin typeface="Play"/>
              </a:rPr>
              <a:t> </a:t>
            </a:r>
            <a:r>
              <a:rPr lang="en-GB" b="0" i="0" dirty="0" err="1">
                <a:solidFill>
                  <a:srgbClr val="212529"/>
                </a:solidFill>
                <a:effectLst/>
                <a:latin typeface="Play"/>
              </a:rPr>
              <a:t>Giang</a:t>
            </a:r>
            <a:r>
              <a:rPr lang="en-GB" b="0" i="0" dirty="0">
                <a:solidFill>
                  <a:srgbClr val="212529"/>
                </a:solidFill>
                <a:effectLst/>
                <a:latin typeface="Play"/>
              </a:rPr>
              <a:t>: song </a:t>
            </a:r>
            <a:r>
              <a:rPr lang="en-GB" b="0" i="0" dirty="0" err="1">
                <a:solidFill>
                  <a:srgbClr val="212529"/>
                </a:solidFill>
                <a:effectLst/>
                <a:latin typeface="Play"/>
              </a:rPr>
              <a:t>dài</a:t>
            </a:r>
            <a:endParaRPr lang="en-GB" b="0" i="0" dirty="0">
              <a:solidFill>
                <a:srgbClr val="212529"/>
              </a:solidFill>
              <a:effectLst/>
              <a:latin typeface="Play"/>
            </a:endParaRPr>
          </a:p>
          <a:p>
            <a:r>
              <a:rPr lang="en-GB" b="0" i="0" dirty="0" err="1">
                <a:solidFill>
                  <a:srgbClr val="212529"/>
                </a:solidFill>
                <a:effectLst/>
                <a:latin typeface="Play"/>
              </a:rPr>
              <a:t>Dương</a:t>
            </a:r>
            <a:r>
              <a:rPr lang="en-GB" b="0" i="0" dirty="0">
                <a:solidFill>
                  <a:srgbClr val="212529"/>
                </a:solidFill>
                <a:effectLst/>
                <a:latin typeface="Play"/>
              </a:rPr>
              <a:t> </a:t>
            </a:r>
            <a:r>
              <a:rPr lang="en-GB" b="0" i="0" dirty="0" err="1">
                <a:solidFill>
                  <a:srgbClr val="212529"/>
                </a:solidFill>
                <a:effectLst/>
                <a:latin typeface="Play"/>
              </a:rPr>
              <a:t>Tử</a:t>
            </a:r>
            <a:r>
              <a:rPr lang="en-GB" b="0" i="0" dirty="0">
                <a:solidFill>
                  <a:srgbClr val="212529"/>
                </a:solidFill>
                <a:effectLst/>
                <a:latin typeface="Play"/>
              </a:rPr>
              <a:t>: con </a:t>
            </a:r>
            <a:r>
              <a:rPr lang="en-GB" b="0" i="0" dirty="0" err="1">
                <a:solidFill>
                  <a:srgbClr val="212529"/>
                </a:solidFill>
                <a:effectLst/>
                <a:latin typeface="Play"/>
              </a:rPr>
              <a:t>trai</a:t>
            </a:r>
            <a:r>
              <a:rPr lang="en-GB" b="0" i="0" dirty="0">
                <a:solidFill>
                  <a:srgbClr val="212529"/>
                </a:solidFill>
                <a:effectLst/>
                <a:latin typeface="Play"/>
              </a:rPr>
              <a:t> </a:t>
            </a:r>
            <a:r>
              <a:rPr lang="en-GB" b="0" i="0" dirty="0" err="1">
                <a:solidFill>
                  <a:srgbClr val="212529"/>
                </a:solidFill>
                <a:effectLst/>
                <a:latin typeface="Play"/>
              </a:rPr>
              <a:t>của</a:t>
            </a:r>
            <a:r>
              <a:rPr lang="en-GB" b="0" i="0" dirty="0">
                <a:solidFill>
                  <a:srgbClr val="212529"/>
                </a:solidFill>
                <a:effectLst/>
                <a:latin typeface="Play"/>
              </a:rPr>
              <a:t> </a:t>
            </a:r>
            <a:r>
              <a:rPr lang="en-GB" b="0" i="0" dirty="0" err="1">
                <a:solidFill>
                  <a:srgbClr val="212529"/>
                </a:solidFill>
                <a:effectLst/>
                <a:latin typeface="Play"/>
              </a:rPr>
              <a:t>đại</a:t>
            </a:r>
            <a:r>
              <a:rPr lang="en-GB" b="0" i="0" dirty="0">
                <a:solidFill>
                  <a:srgbClr val="212529"/>
                </a:solidFill>
                <a:effectLst/>
                <a:latin typeface="Play"/>
              </a:rPr>
              <a:t> </a:t>
            </a:r>
            <a:r>
              <a:rPr lang="en-GB" b="0" i="0" dirty="0" err="1">
                <a:solidFill>
                  <a:srgbClr val="212529"/>
                </a:solidFill>
                <a:effectLst/>
                <a:latin typeface="Play"/>
              </a:rPr>
              <a:t>dương</a:t>
            </a:r>
            <a:endParaRPr lang="en-GB" b="0" i="0" dirty="0">
              <a:solidFill>
                <a:srgbClr val="212529"/>
              </a:solidFill>
              <a:effectLst/>
              <a:latin typeface="Play"/>
            </a:endParaRPr>
          </a:p>
        </p:txBody>
      </p:sp>
      <p:sp>
        <p:nvSpPr>
          <p:cNvPr id="4" name="Slide Number Placeholder 3"/>
          <p:cNvSpPr>
            <a:spLocks noGrp="1"/>
          </p:cNvSpPr>
          <p:nvPr>
            <p:ph type="sldNum" sz="quarter" idx="5"/>
          </p:nvPr>
        </p:nvSpPr>
        <p:spPr/>
        <p:txBody>
          <a:bodyPr/>
          <a:lstStyle/>
          <a:p>
            <a:fld id="{0837C3BE-A4E9-4228-936F-34E72B429949}" type="slidenum">
              <a:rPr lang="en-GB" smtClean="0"/>
              <a:t>19</a:t>
            </a:fld>
            <a:endParaRPr lang="en-GB"/>
          </a:p>
        </p:txBody>
      </p:sp>
    </p:spTree>
    <p:extLst>
      <p:ext uri="{BB962C8B-B14F-4D97-AF65-F5344CB8AC3E}">
        <p14:creationId xmlns:p14="http://schemas.microsoft.com/office/powerpoint/2010/main" val="304003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7C3BE-A4E9-4228-936F-34E72B429949}" type="slidenum">
              <a:rPr lang="en-GB" smtClean="0"/>
              <a:t>21</a:t>
            </a:fld>
            <a:endParaRPr lang="en-GB"/>
          </a:p>
        </p:txBody>
      </p:sp>
    </p:spTree>
    <p:extLst>
      <p:ext uri="{BB962C8B-B14F-4D97-AF65-F5344CB8AC3E}">
        <p14:creationId xmlns:p14="http://schemas.microsoft.com/office/powerpoint/2010/main" val="249497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t>11/9/2022</a:t>
            </a:fld>
            <a:endParaRPr lang="en-US"/>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11/9/2022</a:t>
            </a:fld>
            <a:endParaRPr lang="en-US"/>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pic>
        <p:nvPicPr>
          <p:cNvPr id="7" name="Picture 6">
            <a:extLst>
              <a:ext uri="{FF2B5EF4-FFF2-40B4-BE49-F238E27FC236}">
                <a16:creationId xmlns:a16="http://schemas.microsoft.com/office/drawing/2014/main" xmlns="" id="{D18689BE-D3A3-420E-BF79-E352B4E67CC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gif"/><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image" Target="../media/image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image" Target="../media/image5.gif"/><Relationship Id="rId5" Type="http://schemas.openxmlformats.org/officeDocument/2006/relationships/slide" Target="slide2.xml"/><Relationship Id="rId15" Type="http://schemas.openxmlformats.org/officeDocument/2006/relationships/image" Target="../media/image1.png"/><Relationship Id="rId10" Type="http://schemas.openxmlformats.org/officeDocument/2006/relationships/slide" Target="slide7.xml"/><Relationship Id="rId4" Type="http://schemas.openxmlformats.org/officeDocument/2006/relationships/image" Target="../media/image4.png"/><Relationship Id="rId9" Type="http://schemas.openxmlformats.org/officeDocument/2006/relationships/slide" Target="slide6.xm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0"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image" Target="../media/image1.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hyperlink" Target="dia%207_%20baif%205_%20m&#7899;i.pptx" TargetMode="Externa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jpe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jpe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438455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
            <a:extLst>
              <a:ext uri="{FF2B5EF4-FFF2-40B4-BE49-F238E27FC236}">
                <a16:creationId xmlns:a16="http://schemas.microsoft.com/office/drawing/2014/main" xmlns="" id="{99435A1E-D33A-48C6-BA04-589A248B381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9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4ED0EA-A4FF-4607-934C-60330128631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xmlns="" id="{8039DCB9-B28A-427D-A42A-29FD0FF70176}"/>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xmlns="" id="{547783FA-6B31-4AD7-A1B0-2DD8AE5EACB7}"/>
              </a:ext>
            </a:extLst>
          </p:cNvPr>
          <p:cNvSpPr>
            <a:spLocks noGrp="1"/>
          </p:cNvSpPr>
          <p:nvPr>
            <p:ph type="title"/>
          </p:nvPr>
        </p:nvSpPr>
        <p:spPr>
          <a:xfrm>
            <a:off x="1133474" y="432593"/>
            <a:ext cx="10620375" cy="1325563"/>
          </a:xfrm>
        </p:spPr>
        <p:txBody>
          <a:bodyPr>
            <a:normAutofit/>
          </a:bodyPr>
          <a:lstStyle/>
          <a:p>
            <a:pPr algn="ctr"/>
            <a:r>
              <a:rPr lang="en-GB" sz="5400" u="sng" dirty="0" err="1">
                <a:latin typeface="#9Slide07 IcielBaliho Script" pitchFamily="2" charset="-93"/>
              </a:rPr>
              <a:t>NỘI</a:t>
            </a:r>
            <a:r>
              <a:rPr lang="en-GB" sz="5400" u="sng" dirty="0">
                <a:latin typeface="#9Slide07 IcielBaliho Script" pitchFamily="2" charset="-93"/>
              </a:rPr>
              <a:t> DUNG </a:t>
            </a:r>
            <a:r>
              <a:rPr lang="en-GB" sz="5400" u="sng" dirty="0" err="1">
                <a:latin typeface="#9Slide07 IcielBaliho Script" pitchFamily="2" charset="-93"/>
              </a:rPr>
              <a:t>BÀI</a:t>
            </a:r>
            <a:r>
              <a:rPr lang="en-GB" sz="5400" u="sng" dirty="0">
                <a:latin typeface="#9Slide07 IcielBaliho Script" pitchFamily="2" charset="-93"/>
              </a:rPr>
              <a:t> </a:t>
            </a:r>
            <a:r>
              <a:rPr lang="en-GB" sz="5400" u="sng" dirty="0" err="1">
                <a:latin typeface="#9Slide07 IcielBaliho Script" pitchFamily="2" charset="-93"/>
              </a:rPr>
              <a:t>HỌC</a:t>
            </a:r>
            <a:endParaRPr lang="en-GB" sz="5400" u="sng" dirty="0">
              <a:latin typeface="#9Slide07 IcielBaliho Script" pitchFamily="2" charset="-93"/>
            </a:endParaRPr>
          </a:p>
        </p:txBody>
      </p:sp>
      <p:graphicFrame>
        <p:nvGraphicFramePr>
          <p:cNvPr id="5" name="Content Placeholder 4">
            <a:extLst>
              <a:ext uri="{FF2B5EF4-FFF2-40B4-BE49-F238E27FC236}">
                <a16:creationId xmlns:a16="http://schemas.microsoft.com/office/drawing/2014/main" xmlns="" id="{23C83AC8-A855-4721-8F58-C9B7D9D823A2}"/>
              </a:ext>
            </a:extLst>
          </p:cNvPr>
          <p:cNvGraphicFramePr>
            <a:graphicFrameLocks noGrp="1"/>
          </p:cNvGraphicFramePr>
          <p:nvPr>
            <p:ph idx="1"/>
            <p:extLst>
              <p:ext uri="{D42A27DB-BD31-4B8C-83A1-F6EECF244321}">
                <p14:modId xmlns:p14="http://schemas.microsoft.com/office/powerpoint/2010/main" val="2588907122"/>
              </p:ext>
            </p:extLst>
          </p:nvPr>
        </p:nvGraphicFramePr>
        <p:xfrm>
          <a:off x="1123596" y="2126456"/>
          <a:ext cx="9944807" cy="3175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Download Book, Icon - Biểu Tượng Quyển Sách PNG Image with No Background -  PNGkey.com">
            <a:extLst>
              <a:ext uri="{FF2B5EF4-FFF2-40B4-BE49-F238E27FC236}">
                <a16:creationId xmlns:a16="http://schemas.microsoft.com/office/drawing/2014/main" xmlns="" id="{A6D9A527-AB5A-4A3C-BA17-458D4CE6F8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7068" y="445294"/>
            <a:ext cx="2077156" cy="1460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ap&#10;&#10;Description automatically generated">
            <a:extLst>
              <a:ext uri="{FF2B5EF4-FFF2-40B4-BE49-F238E27FC236}">
                <a16:creationId xmlns:a16="http://schemas.microsoft.com/office/drawing/2014/main" xmlns="" id="{F70FF81A-2FB2-449E-9381-451B723B33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20"/>
          <a:stretch/>
        </p:blipFill>
        <p:spPr>
          <a:xfrm>
            <a:off x="1447093" y="3416112"/>
            <a:ext cx="2724857" cy="3109304"/>
          </a:xfrm>
          <a:prstGeom prst="rect">
            <a:avLst/>
          </a:prstGeom>
        </p:spPr>
      </p:pic>
      <p:pic>
        <p:nvPicPr>
          <p:cNvPr id="2054" name="Picture 6" descr="Tạo một icon độc đáo với Illustrator - THIẾT KẾ ĐỒ HỌA - ĐAM MÊ VÀ SÁNG TẠO">
            <a:extLst>
              <a:ext uri="{FF2B5EF4-FFF2-40B4-BE49-F238E27FC236}">
                <a16:creationId xmlns:a16="http://schemas.microsoft.com/office/drawing/2014/main" xmlns="" id="{61256A40-9A22-4D35-95B4-A8879D5AF3E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35" r="16715" b="11475"/>
          <a:stretch/>
        </p:blipFill>
        <p:spPr bwMode="auto">
          <a:xfrm>
            <a:off x="5638800" y="5321990"/>
            <a:ext cx="1390650" cy="124466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6" name="Picture 8" descr="Meteorology - Free weather icons">
            <a:extLst>
              <a:ext uri="{FF2B5EF4-FFF2-40B4-BE49-F238E27FC236}">
                <a16:creationId xmlns:a16="http://schemas.microsoft.com/office/drawing/2014/main" xmlns="" id="{C4B25B12-D33D-4574-94B9-24B728E04B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91450" y="531639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Icon | River">
            <a:extLst>
              <a:ext uri="{FF2B5EF4-FFF2-40B4-BE49-F238E27FC236}">
                <a16:creationId xmlns:a16="http://schemas.microsoft.com/office/drawing/2014/main" xmlns="" id="{27B30276-8E6F-460A-A6AD-60D83F2155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2650" y="5352221"/>
            <a:ext cx="12144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xmlns="" id="{3682AF3D-CAF6-45AA-A005-98BEB65D2F3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484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xmlns="" id="{6C9D677D-CF7D-4287-A019-168B56427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04" y="0"/>
            <a:ext cx="11284085" cy="6858000"/>
          </a:xfrm>
          <a:prstGeom prst="rect">
            <a:avLst/>
          </a:prstGeom>
        </p:spPr>
      </p:pic>
      <p:sp>
        <p:nvSpPr>
          <p:cNvPr id="2" name="Freeform 1"/>
          <p:cNvSpPr/>
          <p:nvPr/>
        </p:nvSpPr>
        <p:spPr>
          <a:xfrm>
            <a:off x="6512943" y="621102"/>
            <a:ext cx="477979" cy="4925683"/>
          </a:xfrm>
          <a:custGeom>
            <a:avLst/>
            <a:gdLst>
              <a:gd name="connsiteX0" fmla="*/ 0 w 477979"/>
              <a:gd name="connsiteY0" fmla="*/ 0 h 4925683"/>
              <a:gd name="connsiteX1" fmla="*/ 258793 w 477979"/>
              <a:gd name="connsiteY1" fmla="*/ 1880558 h 4925683"/>
              <a:gd name="connsiteX2" fmla="*/ 448574 w 477979"/>
              <a:gd name="connsiteY2" fmla="*/ 4037162 h 4925683"/>
              <a:gd name="connsiteX3" fmla="*/ 474453 w 477979"/>
              <a:gd name="connsiteY3" fmla="*/ 4925683 h 4925683"/>
            </a:gdLst>
            <a:ahLst/>
            <a:cxnLst>
              <a:cxn ang="0">
                <a:pos x="connsiteX0" y="connsiteY0"/>
              </a:cxn>
              <a:cxn ang="0">
                <a:pos x="connsiteX1" y="connsiteY1"/>
              </a:cxn>
              <a:cxn ang="0">
                <a:pos x="connsiteX2" y="connsiteY2"/>
              </a:cxn>
              <a:cxn ang="0">
                <a:pos x="connsiteX3" y="connsiteY3"/>
              </a:cxn>
            </a:cxnLst>
            <a:rect l="l" t="t" r="r" b="b"/>
            <a:pathLst>
              <a:path w="477979" h="4925683">
                <a:moveTo>
                  <a:pt x="0" y="0"/>
                </a:moveTo>
                <a:cubicBezTo>
                  <a:pt x="92015" y="603849"/>
                  <a:pt x="184031" y="1207698"/>
                  <a:pt x="258793" y="1880558"/>
                </a:cubicBezTo>
                <a:cubicBezTo>
                  <a:pt x="333555" y="2553418"/>
                  <a:pt x="412631" y="3529641"/>
                  <a:pt x="448574" y="4037162"/>
                </a:cubicBezTo>
                <a:cubicBezTo>
                  <a:pt x="484517" y="4544683"/>
                  <a:pt x="479485" y="4735183"/>
                  <a:pt x="474453" y="4925683"/>
                </a:cubicBezTo>
              </a:path>
            </a:pathLst>
          </a:custGeom>
          <a:ln w="57150">
            <a:solidFill>
              <a:srgbClr val="0E73B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 name="Freeform 2"/>
          <p:cNvSpPr/>
          <p:nvPr/>
        </p:nvSpPr>
        <p:spPr>
          <a:xfrm>
            <a:off x="1369511" y="86264"/>
            <a:ext cx="10069115" cy="2787071"/>
          </a:xfrm>
          <a:custGeom>
            <a:avLst/>
            <a:gdLst>
              <a:gd name="connsiteX0" fmla="*/ 10715 w 10069115"/>
              <a:gd name="connsiteY0" fmla="*/ 0 h 2787071"/>
              <a:gd name="connsiteX1" fmla="*/ 2089 w 10069115"/>
              <a:gd name="connsiteY1" fmla="*/ 224287 h 2787071"/>
              <a:gd name="connsiteX2" fmla="*/ 45221 w 10069115"/>
              <a:gd name="connsiteY2" fmla="*/ 586596 h 2787071"/>
              <a:gd name="connsiteX3" fmla="*/ 226376 w 10069115"/>
              <a:gd name="connsiteY3" fmla="*/ 983411 h 2787071"/>
              <a:gd name="connsiteX4" fmla="*/ 545553 w 10069115"/>
              <a:gd name="connsiteY4" fmla="*/ 1380227 h 2787071"/>
              <a:gd name="connsiteX5" fmla="*/ 1037259 w 10069115"/>
              <a:gd name="connsiteY5" fmla="*/ 1777042 h 2787071"/>
              <a:gd name="connsiteX6" fmla="*/ 1822263 w 10069115"/>
              <a:gd name="connsiteY6" fmla="*/ 2165230 h 2787071"/>
              <a:gd name="connsiteX7" fmla="*/ 2400232 w 10069115"/>
              <a:gd name="connsiteY7" fmla="*/ 2406770 h 2787071"/>
              <a:gd name="connsiteX8" fmla="*/ 3107598 w 10069115"/>
              <a:gd name="connsiteY8" fmla="*/ 2579298 h 2787071"/>
              <a:gd name="connsiteX9" fmla="*/ 3935734 w 10069115"/>
              <a:gd name="connsiteY9" fmla="*/ 2734574 h 2787071"/>
              <a:gd name="connsiteX10" fmla="*/ 5048542 w 10069115"/>
              <a:gd name="connsiteY10" fmla="*/ 2786332 h 2787071"/>
              <a:gd name="connsiteX11" fmla="*/ 5919810 w 10069115"/>
              <a:gd name="connsiteY11" fmla="*/ 2751827 h 2787071"/>
              <a:gd name="connsiteX12" fmla="*/ 6989485 w 10069115"/>
              <a:gd name="connsiteY12" fmla="*/ 2587925 h 2787071"/>
              <a:gd name="connsiteX13" fmla="*/ 7860753 w 10069115"/>
              <a:gd name="connsiteY13" fmla="*/ 2346385 h 2787071"/>
              <a:gd name="connsiteX14" fmla="*/ 8516361 w 10069115"/>
              <a:gd name="connsiteY14" fmla="*/ 2104845 h 2787071"/>
              <a:gd name="connsiteX15" fmla="*/ 9223727 w 10069115"/>
              <a:gd name="connsiteY15" fmla="*/ 1682151 h 2787071"/>
              <a:gd name="connsiteX16" fmla="*/ 9637795 w 10069115"/>
              <a:gd name="connsiteY16" fmla="*/ 1319842 h 2787071"/>
              <a:gd name="connsiteX17" fmla="*/ 9913840 w 10069115"/>
              <a:gd name="connsiteY17" fmla="*/ 923027 h 2787071"/>
              <a:gd name="connsiteX18" fmla="*/ 10069115 w 10069115"/>
              <a:gd name="connsiteY18" fmla="*/ 672861 h 278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69115" h="2787071">
                <a:moveTo>
                  <a:pt x="10715" y="0"/>
                </a:moveTo>
                <a:cubicBezTo>
                  <a:pt x="3526" y="63260"/>
                  <a:pt x="-3662" y="126521"/>
                  <a:pt x="2089" y="224287"/>
                </a:cubicBezTo>
                <a:cubicBezTo>
                  <a:pt x="7840" y="322053"/>
                  <a:pt x="7840" y="460075"/>
                  <a:pt x="45221" y="586596"/>
                </a:cubicBezTo>
                <a:cubicBezTo>
                  <a:pt x="82602" y="713117"/>
                  <a:pt x="142987" y="851139"/>
                  <a:pt x="226376" y="983411"/>
                </a:cubicBezTo>
                <a:cubicBezTo>
                  <a:pt x="309765" y="1115683"/>
                  <a:pt x="410406" y="1247955"/>
                  <a:pt x="545553" y="1380227"/>
                </a:cubicBezTo>
                <a:cubicBezTo>
                  <a:pt x="680700" y="1512499"/>
                  <a:pt x="824474" y="1646208"/>
                  <a:pt x="1037259" y="1777042"/>
                </a:cubicBezTo>
                <a:cubicBezTo>
                  <a:pt x="1250044" y="1907876"/>
                  <a:pt x="1595101" y="2060275"/>
                  <a:pt x="1822263" y="2165230"/>
                </a:cubicBezTo>
                <a:cubicBezTo>
                  <a:pt x="2049425" y="2270185"/>
                  <a:pt x="2186010" y="2337759"/>
                  <a:pt x="2400232" y="2406770"/>
                </a:cubicBezTo>
                <a:cubicBezTo>
                  <a:pt x="2614454" y="2475781"/>
                  <a:pt x="2851681" y="2524664"/>
                  <a:pt x="3107598" y="2579298"/>
                </a:cubicBezTo>
                <a:cubicBezTo>
                  <a:pt x="3363515" y="2633932"/>
                  <a:pt x="3612243" y="2700068"/>
                  <a:pt x="3935734" y="2734574"/>
                </a:cubicBezTo>
                <a:cubicBezTo>
                  <a:pt x="4259225" y="2769080"/>
                  <a:pt x="4717863" y="2783457"/>
                  <a:pt x="5048542" y="2786332"/>
                </a:cubicBezTo>
                <a:cubicBezTo>
                  <a:pt x="5379221" y="2789207"/>
                  <a:pt x="5596320" y="2784895"/>
                  <a:pt x="5919810" y="2751827"/>
                </a:cubicBezTo>
                <a:cubicBezTo>
                  <a:pt x="6243301" y="2718759"/>
                  <a:pt x="6665995" y="2655499"/>
                  <a:pt x="6989485" y="2587925"/>
                </a:cubicBezTo>
                <a:cubicBezTo>
                  <a:pt x="7312976" y="2520351"/>
                  <a:pt x="7606274" y="2426898"/>
                  <a:pt x="7860753" y="2346385"/>
                </a:cubicBezTo>
                <a:cubicBezTo>
                  <a:pt x="8115232" y="2265872"/>
                  <a:pt x="8289199" y="2215551"/>
                  <a:pt x="8516361" y="2104845"/>
                </a:cubicBezTo>
                <a:cubicBezTo>
                  <a:pt x="8743523" y="1994139"/>
                  <a:pt x="9036821" y="1812985"/>
                  <a:pt x="9223727" y="1682151"/>
                </a:cubicBezTo>
                <a:cubicBezTo>
                  <a:pt x="9410633" y="1551317"/>
                  <a:pt x="9522776" y="1446363"/>
                  <a:pt x="9637795" y="1319842"/>
                </a:cubicBezTo>
                <a:cubicBezTo>
                  <a:pt x="9752814" y="1193321"/>
                  <a:pt x="9841953" y="1030857"/>
                  <a:pt x="9913840" y="923027"/>
                </a:cubicBezTo>
                <a:cubicBezTo>
                  <a:pt x="9985727" y="815197"/>
                  <a:pt x="10043236" y="711680"/>
                  <a:pt x="10069115" y="672861"/>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60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500" dirty="0" err="1" smtClean="0">
                <a:latin typeface="Times New Roman" pitchFamily="18" charset="0"/>
                <a:cs typeface="Times New Roman" pitchFamily="18" charset="0"/>
              </a:rPr>
              <a:t>Hoạt</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động</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nhóm</a:t>
            </a:r>
            <a:endParaRPr lang="en-US" sz="35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marL="0" indent="0">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 ………………………………………………………………………………………………</a:t>
            </a:r>
          </a:p>
          <a:p>
            <a:pPr marL="0" indent="0">
              <a:buNone/>
            </a:pP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p>
          <a:p>
            <a:pPr marL="0" indent="0">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cực</a:t>
            </a:r>
            <a:r>
              <a:rPr lang="en-US" sz="2400" dirty="0" smtClean="0">
                <a:latin typeface="Times New Roman" pitchFamily="18" charset="0"/>
                <a:cs typeface="Times New Roman" pitchFamily="18" charset="0"/>
              </a:rPr>
              <a:t>: …………………………………………………………………………………………….</a:t>
            </a:r>
          </a:p>
          <a:p>
            <a:pPr>
              <a:buFontTx/>
              <a:buChar char="-"/>
            </a:pPr>
            <a:r>
              <a:rPr lang="en-US" sz="2400" dirty="0" err="1" smtClean="0">
                <a:latin typeface="Times New Roman" pitchFamily="18" charset="0"/>
                <a:cs typeface="Times New Roman" pitchFamily="18" charset="0"/>
              </a:rPr>
              <a:t>Tiêu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cực</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0" indent="0">
              <a:buNone/>
            </a:pPr>
            <a:r>
              <a:rPr lang="en-US" sz="2400" dirty="0" smtClean="0">
                <a:latin typeface="Times New Roman" pitchFamily="18" charset="0"/>
                <a:cs typeface="Times New Roman" pitchFamily="18" charset="0"/>
              </a:rPr>
              <a:t>……………………………………………………………………………………….</a:t>
            </a:r>
          </a:p>
          <a:p>
            <a:pPr marL="0" indent="0">
              <a:buNone/>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448713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500" dirty="0" err="1" smtClean="0">
                <a:latin typeface="Times New Roman" pitchFamily="18" charset="0"/>
                <a:cs typeface="Times New Roman" pitchFamily="18" charset="0"/>
              </a:rPr>
              <a:t>Hoạt</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động</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nhóm</a:t>
            </a:r>
            <a:endParaRPr lang="en-US" sz="3500" dirty="0">
              <a:latin typeface="Times New Roman" pitchFamily="18" charset="0"/>
              <a:cs typeface="Times New Roman" pitchFamily="18" charset="0"/>
            </a:endParaRPr>
          </a:p>
        </p:txBody>
      </p:sp>
      <p:sp>
        <p:nvSpPr>
          <p:cNvPr id="3" name="Content Placeholder 2"/>
          <p:cNvSpPr>
            <a:spLocks noGrp="1"/>
          </p:cNvSpPr>
          <p:nvPr>
            <p:ph idx="1"/>
          </p:nvPr>
        </p:nvSpPr>
        <p:spPr>
          <a:xfrm>
            <a:off x="838200" y="1825625"/>
            <a:ext cx="10515600" cy="2177032"/>
          </a:xfrm>
        </p:spPr>
        <p:txBody>
          <a:bodyPr/>
          <a:lstStyle/>
          <a:p>
            <a:pPr marL="0" indent="0">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a:t>
            </a:r>
          </a:p>
          <a:p>
            <a:pPr marL="0" indent="0">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thổ</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tuyến</a:t>
            </a:r>
            <a:r>
              <a:rPr lang="en-US" sz="2000" dirty="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marL="0" indent="0">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thổ</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tuyến</a:t>
            </a:r>
            <a:r>
              <a:rPr lang="en-US" sz="2000" dirty="0" smtClean="0">
                <a:latin typeface="Times New Roman" pitchFamily="18" charset="0"/>
                <a:cs typeface="Times New Roman" pitchFamily="18" charset="0"/>
              </a:rPr>
              <a:t>.</a:t>
            </a:r>
          </a:p>
          <a:p>
            <a:pPr marL="0" indent="0">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¾ </a:t>
            </a:r>
            <a:r>
              <a:rPr lang="en-US" sz="2000" dirty="0" err="1" smtClean="0">
                <a:latin typeface="Times New Roman" pitchFamily="18" charset="0"/>
                <a:cs typeface="Times New Roman" pitchFamily="18" charset="0"/>
              </a:rPr>
              <a:t>diện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tích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núi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a:t>
            </a:r>
          </a:p>
          <a:p>
            <a:pPr marL="0" indent="0">
              <a:buNone/>
            </a:pPr>
            <a:endParaRPr lang="en-US" dirty="0"/>
          </a:p>
        </p:txBody>
      </p:sp>
      <p:sp>
        <p:nvSpPr>
          <p:cNvPr id="4" name="Rectangle 3"/>
          <p:cNvSpPr/>
          <p:nvPr/>
        </p:nvSpPr>
        <p:spPr>
          <a:xfrm>
            <a:off x="828135" y="3656019"/>
            <a:ext cx="10705381" cy="2246769"/>
          </a:xfrm>
          <a:prstGeom prst="rect">
            <a:avLst/>
          </a:prstGeom>
        </p:spPr>
        <p:txBody>
          <a:bodyPr wrap="square">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p>
          <a:p>
            <a:pPr marL="285750" indent="-285750">
              <a:buFontTx/>
              <a:buChar char="-"/>
            </a:pPr>
            <a:r>
              <a:rPr lang="en-US" sz="2000" dirty="0" err="1" smtClean="0">
                <a:latin typeface="Times New Roman" pitchFamily="18" charset="0"/>
                <a:cs typeface="Times New Roman" pitchFamily="18" charset="0"/>
              </a:rPr>
              <a:t>Tích</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cực</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nuôi</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du </a:t>
            </a:r>
            <a:r>
              <a:rPr lang="en-US" sz="2000" dirty="0" err="1" smtClean="0">
                <a:latin typeface="Times New Roman" pitchFamily="18" charset="0"/>
                <a:cs typeface="Times New Roman" pitchFamily="18" charset="0"/>
              </a:rPr>
              <a:t>lịch</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nuôi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suất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cao</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L="285750" indent="-285750">
              <a:buFontTx/>
              <a:buChar char="-"/>
            </a:pPr>
            <a:r>
              <a:rPr lang="en-US" sz="2000" dirty="0" err="1" smtClean="0">
                <a:latin typeface="Times New Roman" pitchFamily="18" charset="0"/>
                <a:cs typeface="Times New Roman" pitchFamily="18" charset="0"/>
              </a:rPr>
              <a:t>Tiêu</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cực</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tai </a:t>
            </a:r>
            <a:r>
              <a:rPr lang="en-US" sz="2000" dirty="0" err="1" smtClean="0">
                <a:latin typeface="Times New Roman" pitchFamily="18" charset="0"/>
                <a:cs typeface="Times New Roman" pitchFamily="18" charset="0"/>
              </a:rPr>
              <a:t>biến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hậu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dọa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xuất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6831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C9086E4C-D639-1E43-E749-B3D380276A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51" r="3948" b="-1"/>
          <a:stretch/>
        </p:blipFill>
        <p:spPr bwMode="auto">
          <a:xfrm>
            <a:off x="6887045" y="10"/>
            <a:ext cx="4661488" cy="3104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1786B125-3BB7-EA7D-207C-6446EF5ED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77" r="-1" b="15063"/>
          <a:stretch/>
        </p:blipFill>
        <p:spPr bwMode="auto">
          <a:xfrm>
            <a:off x="5419264" y="3265080"/>
            <a:ext cx="6129269" cy="3592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Những nơi lạnh nhất thế giới, cuộc sống luôn chìm trong băng giá - Hình 3">
            <a:extLst>
              <a:ext uri="{FF2B5EF4-FFF2-40B4-BE49-F238E27FC236}">
                <a16:creationId xmlns:a16="http://schemas.microsoft.com/office/drawing/2014/main" xmlns="" id="{73D8D027-1805-409E-F9C4-F8E8473DCB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17" r="-2" b="-2"/>
          <a:stretch/>
        </p:blipFill>
        <p:spPr bwMode="auto">
          <a:xfrm>
            <a:off x="643467" y="-5"/>
            <a:ext cx="6082711" cy="3920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7DCE7448-6FD0-6160-6917-B468DCDF1F65}"/>
              </a:ext>
            </a:extLst>
          </p:cNvPr>
          <p:cNvSpPr/>
          <p:nvPr/>
        </p:nvSpPr>
        <p:spPr>
          <a:xfrm>
            <a:off x="124141" y="4019416"/>
            <a:ext cx="5295123" cy="2739211"/>
          </a:xfrm>
          <a:prstGeom prst="rect">
            <a:avLst/>
          </a:prstGeom>
          <a:solidFill>
            <a:schemeClr val="accent2">
              <a:lumMod val="40000"/>
              <a:lumOff val="60000"/>
            </a:schemeClr>
          </a:solidFill>
        </p:spPr>
        <p:txBody>
          <a:bodyPr wrap="square">
            <a:spAutoFit/>
          </a:bodyPr>
          <a:lstStyle/>
          <a:p>
            <a:r>
              <a:rPr lang="en-US" sz="2800" dirty="0">
                <a:solidFill>
                  <a:srgbClr val="C00000"/>
                </a:solidFill>
                <a:latin typeface="#9Slide05 FS Blonde Script" panose="03000503000000000000" pitchFamily="49" charset="77"/>
              </a:rPr>
              <a:t>Verkhoyansk, Nga</a:t>
            </a:r>
          </a:p>
          <a:p>
            <a:pPr algn="just"/>
            <a:r>
              <a:rPr lang="vi-VN" sz="2400" dirty="0">
                <a:latin typeface="#9Slide07 IcielBaliho Script" pitchFamily="2" charset="77"/>
              </a:rPr>
              <a:t>Nơi có khí hậu cực và cận cực</a:t>
            </a:r>
          </a:p>
          <a:p>
            <a:pPr algn="just"/>
            <a:r>
              <a:rPr lang="vi-VN" sz="2400" dirty="0">
                <a:latin typeface="#9Slide07 IcielBaliho Script" pitchFamily="2" charset="77"/>
              </a:rPr>
              <a:t>Nhiệt độ trung bình của Verkhoyansk trong tháng 1 là -45,8 độ C. Nhiệt độ trung bình từ tháng 10 đến tháng 4 luôn ở dưới mức đóng băng. Cư dân sống trong vùng luôn phải mặc những chiếc áo khoác lớn và đội mũ lông thú. </a:t>
            </a:r>
            <a:endParaRPr lang="x-none" sz="2400" dirty="0">
              <a:latin typeface="#9Slide07 IcielBaliho Script" pitchFamily="2" charset="77"/>
            </a:endParaRPr>
          </a:p>
        </p:txBody>
      </p:sp>
    </p:spTree>
    <p:extLst>
      <p:ext uri="{BB962C8B-B14F-4D97-AF65-F5344CB8AC3E}">
        <p14:creationId xmlns:p14="http://schemas.microsoft.com/office/powerpoint/2010/main" val="1353651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xmlns="" id="{C02A3763-F403-2F0B-7D65-797BAC6D6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6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15D3E867-CBCB-3F31-7C27-24BB07BD2B61}"/>
              </a:ext>
            </a:extLst>
          </p:cNvPr>
          <p:cNvSpPr/>
          <p:nvPr/>
        </p:nvSpPr>
        <p:spPr>
          <a:xfrm>
            <a:off x="211630" y="320393"/>
            <a:ext cx="4785756" cy="4417862"/>
          </a:xfrm>
          <a:prstGeom prst="rect">
            <a:avLst/>
          </a:prstGeom>
        </p:spPr>
        <p:txBody>
          <a:bodyPr vert="horz" lIns="91440" tIns="45720" rIns="91440" bIns="45720" rtlCol="0">
            <a:noAutofit/>
          </a:bodyPr>
          <a:lstStyle/>
          <a:p>
            <a:pPr algn="just">
              <a:lnSpc>
                <a:spcPct val="160000"/>
              </a:lnSpc>
              <a:spcAft>
                <a:spcPts val="600"/>
              </a:spcAft>
            </a:pPr>
            <a:r>
              <a:rPr lang="en-US" sz="2400" dirty="0" err="1">
                <a:latin typeface="#9Slide07 IcielBaliho Script" pitchFamily="2" charset="77"/>
              </a:rPr>
              <a:t>Nằm</a:t>
            </a:r>
            <a:r>
              <a:rPr lang="en-US" sz="2400" dirty="0">
                <a:latin typeface="#9Slide07 IcielBaliho Script" pitchFamily="2" charset="77"/>
              </a:rPr>
              <a:t> </a:t>
            </a:r>
            <a:r>
              <a:rPr lang="en-US" sz="2400" dirty="0" err="1">
                <a:latin typeface="#9Slide07 IcielBaliho Script" pitchFamily="2" charset="77"/>
              </a:rPr>
              <a:t>trong</a:t>
            </a:r>
            <a:r>
              <a:rPr lang="en-US" sz="2400" dirty="0">
                <a:latin typeface="#9Slide07 IcielBaliho Script" pitchFamily="2" charset="77"/>
              </a:rPr>
              <a:t> </a:t>
            </a:r>
            <a:r>
              <a:rPr lang="en-US" sz="2400" dirty="0" err="1">
                <a:latin typeface="#9Slide07 IcielBaliho Script" pitchFamily="2" charset="77"/>
              </a:rPr>
              <a:t>kiểu</a:t>
            </a:r>
            <a:r>
              <a:rPr lang="en-US" sz="2400" dirty="0">
                <a:latin typeface="#9Slide07 IcielBaliho Script" pitchFamily="2" charset="77"/>
              </a:rPr>
              <a:t> </a:t>
            </a:r>
            <a:r>
              <a:rPr lang="en-US" sz="2400" dirty="0" err="1">
                <a:latin typeface="#9Slide07 IcielBaliho Script" pitchFamily="2" charset="77"/>
              </a:rPr>
              <a:t>khí</a:t>
            </a:r>
            <a:r>
              <a:rPr lang="en-US" sz="2400" dirty="0">
                <a:latin typeface="#9Slide07 IcielBaliho Script" pitchFamily="2" charset="77"/>
              </a:rPr>
              <a:t> </a:t>
            </a:r>
            <a:r>
              <a:rPr lang="en-US" sz="2400" dirty="0" err="1">
                <a:latin typeface="#9Slide07 IcielBaliho Script" pitchFamily="2" charset="77"/>
              </a:rPr>
              <a:t>hậu</a:t>
            </a:r>
            <a:r>
              <a:rPr lang="en-US" sz="2400" dirty="0">
                <a:latin typeface="#9Slide07 IcielBaliho Script" pitchFamily="2" charset="77"/>
              </a:rPr>
              <a:t> </a:t>
            </a:r>
            <a:r>
              <a:rPr lang="en-US" sz="2400" dirty="0" err="1">
                <a:latin typeface="#9Slide07 IcielBaliho Script" pitchFamily="2" charset="77"/>
              </a:rPr>
              <a:t>gió</a:t>
            </a:r>
            <a:r>
              <a:rPr lang="en-US" sz="2400" dirty="0">
                <a:latin typeface="#9Slide07 IcielBaliho Script" pitchFamily="2" charset="77"/>
              </a:rPr>
              <a:t> </a:t>
            </a:r>
            <a:r>
              <a:rPr lang="en-US" sz="2400" dirty="0" err="1">
                <a:latin typeface="#9Slide07 IcielBaliho Script" pitchFamily="2" charset="77"/>
              </a:rPr>
              <a:t>mùa</a:t>
            </a:r>
            <a:r>
              <a:rPr lang="en-US" sz="2400" dirty="0">
                <a:latin typeface="#9Slide07 IcielBaliho Script" pitchFamily="2" charset="77"/>
              </a:rPr>
              <a:t> </a:t>
            </a:r>
            <a:r>
              <a:rPr lang="en-US" sz="2400" dirty="0" err="1">
                <a:latin typeface="#9Slide07 IcielBaliho Script" pitchFamily="2" charset="77"/>
              </a:rPr>
              <a:t>với</a:t>
            </a:r>
            <a:r>
              <a:rPr lang="en-US" sz="2400" dirty="0">
                <a:latin typeface="#9Slide07 IcielBaliho Script" pitchFamily="2" charset="77"/>
              </a:rPr>
              <a:t> </a:t>
            </a:r>
            <a:r>
              <a:rPr lang="en-US" sz="2400" dirty="0" err="1">
                <a:latin typeface="#9Slide07 IcielBaliho Script" pitchFamily="2" charset="77"/>
              </a:rPr>
              <a:t>lượng</a:t>
            </a:r>
            <a:r>
              <a:rPr lang="en-US" sz="2400" dirty="0">
                <a:latin typeface="#9Slide07 IcielBaliho Script" pitchFamily="2" charset="77"/>
              </a:rPr>
              <a:t> </a:t>
            </a:r>
            <a:r>
              <a:rPr lang="en-US" sz="2400" dirty="0" err="1">
                <a:latin typeface="#9Slide07 IcielBaliho Script" pitchFamily="2" charset="77"/>
              </a:rPr>
              <a:t>mưa</a:t>
            </a:r>
            <a:r>
              <a:rPr lang="en-US" sz="2400" dirty="0">
                <a:latin typeface="#9Slide07 IcielBaliho Script" pitchFamily="2" charset="77"/>
              </a:rPr>
              <a:t> </a:t>
            </a:r>
            <a:r>
              <a:rPr lang="en-US" sz="2400" dirty="0" err="1">
                <a:latin typeface="#9Slide07 IcielBaliho Script" pitchFamily="2" charset="77"/>
              </a:rPr>
              <a:t>tương</a:t>
            </a:r>
            <a:r>
              <a:rPr lang="en-US" sz="2400" dirty="0">
                <a:latin typeface="#9Slide07 IcielBaliho Script" pitchFamily="2" charset="77"/>
              </a:rPr>
              <a:t> </a:t>
            </a:r>
            <a:r>
              <a:rPr lang="en-US" sz="2400" dirty="0" err="1">
                <a:latin typeface="#9Slide07 IcielBaliho Script" pitchFamily="2" charset="77"/>
              </a:rPr>
              <a:t>đối</a:t>
            </a:r>
            <a:r>
              <a:rPr lang="en-US" sz="2400" dirty="0">
                <a:latin typeface="#9Slide07 IcielBaliho Script" pitchFamily="2" charset="77"/>
              </a:rPr>
              <a:t> </a:t>
            </a:r>
            <a:r>
              <a:rPr lang="en-US" sz="2400" dirty="0" err="1">
                <a:latin typeface="#9Slide07 IcielBaliho Script" pitchFamily="2" charset="77"/>
              </a:rPr>
              <a:t>lớn</a:t>
            </a:r>
            <a:r>
              <a:rPr lang="en-US" sz="2400" dirty="0">
                <a:latin typeface="#9Slide07 IcielBaliho Script" pitchFamily="2" charset="77"/>
              </a:rPr>
              <a:t> </a:t>
            </a:r>
            <a:r>
              <a:rPr lang="en-US" sz="2400" dirty="0" err="1">
                <a:latin typeface="#9Slide07 IcielBaliho Script" pitchFamily="2" charset="77"/>
              </a:rPr>
              <a:t>trong</a:t>
            </a:r>
            <a:r>
              <a:rPr lang="en-US" sz="2400" dirty="0">
                <a:latin typeface="#9Slide07 IcielBaliho Script" pitchFamily="2" charset="77"/>
              </a:rPr>
              <a:t> </a:t>
            </a:r>
            <a:r>
              <a:rPr lang="en-US" sz="2400" dirty="0" err="1">
                <a:latin typeface="#9Slide07 IcielBaliho Script" pitchFamily="2" charset="77"/>
              </a:rPr>
              <a:t>năm</a:t>
            </a:r>
            <a:r>
              <a:rPr lang="en-US" sz="2400" dirty="0">
                <a:latin typeface="#9Slide07 IcielBaliho Script" pitchFamily="2" charset="77"/>
              </a:rPr>
              <a:t>, </a:t>
            </a:r>
            <a:r>
              <a:rPr lang="en-US" sz="2400" dirty="0" err="1">
                <a:latin typeface="#9Slide07 IcielBaliho Script" pitchFamily="2" charset="77"/>
              </a:rPr>
              <a:t>khí</a:t>
            </a:r>
            <a:r>
              <a:rPr lang="en-US" sz="2400" dirty="0">
                <a:latin typeface="#9Slide07 IcielBaliho Script" pitchFamily="2" charset="77"/>
              </a:rPr>
              <a:t> </a:t>
            </a:r>
            <a:r>
              <a:rPr lang="en-US" sz="2400" dirty="0" err="1">
                <a:latin typeface="#9Slide07 IcielBaliho Script" pitchFamily="2" charset="77"/>
              </a:rPr>
              <a:t>hậu</a:t>
            </a:r>
            <a:r>
              <a:rPr lang="en-US" sz="2400" dirty="0">
                <a:latin typeface="#9Slide07 IcielBaliho Script" pitchFamily="2" charset="77"/>
              </a:rPr>
              <a:t> </a:t>
            </a:r>
            <a:r>
              <a:rPr lang="en-US" sz="2400" dirty="0" err="1">
                <a:latin typeface="#9Slide07 IcielBaliho Script" pitchFamily="2" charset="77"/>
              </a:rPr>
              <a:t>ôn</a:t>
            </a:r>
            <a:r>
              <a:rPr lang="en-US" sz="2400" dirty="0">
                <a:latin typeface="#9Slide07 IcielBaliho Script" pitchFamily="2" charset="77"/>
              </a:rPr>
              <a:t> </a:t>
            </a:r>
            <a:r>
              <a:rPr lang="en-US" sz="2400" dirty="0" err="1">
                <a:latin typeface="#9Slide07 IcielBaliho Script" pitchFamily="2" charset="77"/>
              </a:rPr>
              <a:t>hoà</a:t>
            </a:r>
            <a:r>
              <a:rPr lang="en-US" sz="2400" dirty="0">
                <a:latin typeface="#9Slide07 IcielBaliho Script" pitchFamily="2" charset="77"/>
              </a:rPr>
              <a:t> </a:t>
            </a:r>
            <a:r>
              <a:rPr lang="en-US" sz="2400" dirty="0" err="1">
                <a:latin typeface="#9Slide07 IcielBaliho Script" pitchFamily="2" charset="77"/>
              </a:rPr>
              <a:t>mát</a:t>
            </a:r>
            <a:r>
              <a:rPr lang="en-US" sz="2400" dirty="0">
                <a:latin typeface="#9Slide07 IcielBaliho Script" pitchFamily="2" charset="77"/>
              </a:rPr>
              <a:t> </a:t>
            </a:r>
            <a:r>
              <a:rPr lang="en-US" sz="2400" dirty="0" err="1">
                <a:latin typeface="#9Slide07 IcielBaliho Script" pitchFamily="2" charset="77"/>
              </a:rPr>
              <a:t>mẻ</a:t>
            </a:r>
            <a:r>
              <a:rPr lang="en-US" sz="2400" dirty="0">
                <a:latin typeface="#9Slide07 IcielBaliho Script" pitchFamily="2" charset="77"/>
              </a:rPr>
              <a:t>, </a:t>
            </a:r>
            <a:r>
              <a:rPr lang="en-US" sz="2400" dirty="0" err="1">
                <a:latin typeface="#9Slide07 IcielBaliho Script" pitchFamily="2" charset="77"/>
              </a:rPr>
              <a:t>Nhật</a:t>
            </a:r>
            <a:r>
              <a:rPr lang="en-US" sz="2400" dirty="0">
                <a:latin typeface="#9Slide07 IcielBaliho Script" pitchFamily="2" charset="77"/>
              </a:rPr>
              <a:t> </a:t>
            </a:r>
            <a:r>
              <a:rPr lang="en-US" sz="2400" dirty="0" err="1">
                <a:latin typeface="#9Slide07 IcielBaliho Script" pitchFamily="2" charset="77"/>
              </a:rPr>
              <a:t>Bản</a:t>
            </a:r>
            <a:r>
              <a:rPr lang="en-US" sz="2400" dirty="0">
                <a:latin typeface="#9Slide07 IcielBaliho Script" pitchFamily="2" charset="77"/>
              </a:rPr>
              <a:t> </a:t>
            </a:r>
            <a:r>
              <a:rPr lang="en-US" sz="2400" dirty="0" err="1">
                <a:latin typeface="#9Slide07 IcielBaliho Script" pitchFamily="2" charset="77"/>
              </a:rPr>
              <a:t>có</a:t>
            </a:r>
            <a:r>
              <a:rPr lang="en-US" sz="2400" dirty="0">
                <a:latin typeface="#9Slide07 IcielBaliho Script" pitchFamily="2" charset="77"/>
              </a:rPr>
              <a:t> </a:t>
            </a:r>
            <a:r>
              <a:rPr lang="en-US" sz="2400" dirty="0" err="1">
                <a:latin typeface="#9Slide07 IcielBaliho Script" pitchFamily="2" charset="77"/>
              </a:rPr>
              <a:t>đới</a:t>
            </a:r>
            <a:r>
              <a:rPr lang="en-US" sz="2400" dirty="0">
                <a:latin typeface="#9Slide07 IcielBaliho Script" pitchFamily="2" charset="77"/>
              </a:rPr>
              <a:t> </a:t>
            </a:r>
            <a:r>
              <a:rPr lang="en-US" sz="2400" dirty="0" err="1">
                <a:latin typeface="#9Slide07 IcielBaliho Script" pitchFamily="2" charset="77"/>
              </a:rPr>
              <a:t>cảnh</a:t>
            </a:r>
            <a:r>
              <a:rPr lang="en-US" sz="2400" dirty="0">
                <a:latin typeface="#9Slide07 IcielBaliho Script" pitchFamily="2" charset="77"/>
              </a:rPr>
              <a:t> </a:t>
            </a:r>
            <a:r>
              <a:rPr lang="en-US" sz="2400" dirty="0" err="1">
                <a:latin typeface="#9Slide07 IcielBaliho Script" pitchFamily="2" charset="77"/>
              </a:rPr>
              <a:t>quan</a:t>
            </a:r>
            <a:r>
              <a:rPr lang="en-US" sz="2400" dirty="0">
                <a:latin typeface="#9Slide07 IcielBaliho Script" pitchFamily="2" charset="77"/>
              </a:rPr>
              <a:t> </a:t>
            </a:r>
            <a:r>
              <a:rPr lang="en-US" sz="2400" dirty="0" err="1">
                <a:latin typeface="#9Slide07 IcielBaliho Script" pitchFamily="2" charset="77"/>
              </a:rPr>
              <a:t>thiên</a:t>
            </a:r>
            <a:r>
              <a:rPr lang="en-US" sz="2400" dirty="0">
                <a:latin typeface="#9Slide07 IcielBaliho Script" pitchFamily="2" charset="77"/>
              </a:rPr>
              <a:t> </a:t>
            </a:r>
            <a:r>
              <a:rPr lang="en-US" sz="2400" dirty="0" err="1">
                <a:latin typeface="#9Slide07 IcielBaliho Script" pitchFamily="2" charset="77"/>
              </a:rPr>
              <a:t>nhiên</a:t>
            </a:r>
            <a:r>
              <a:rPr lang="en-US" sz="2400" dirty="0">
                <a:latin typeface="#9Slide07 IcielBaliho Script" pitchFamily="2" charset="77"/>
              </a:rPr>
              <a:t> </a:t>
            </a:r>
            <a:r>
              <a:rPr lang="en-US" sz="2400" dirty="0" err="1">
                <a:latin typeface="#9Slide07 IcielBaliho Script" pitchFamily="2" charset="77"/>
              </a:rPr>
              <a:t>phong</a:t>
            </a:r>
            <a:r>
              <a:rPr lang="en-US" sz="2400" dirty="0">
                <a:latin typeface="#9Slide07 IcielBaliho Script" pitchFamily="2" charset="77"/>
              </a:rPr>
              <a:t> </a:t>
            </a:r>
            <a:r>
              <a:rPr lang="en-US" sz="2400" dirty="0" err="1">
                <a:latin typeface="#9Slide07 IcielBaliho Script" pitchFamily="2" charset="77"/>
              </a:rPr>
              <a:t>phú</a:t>
            </a:r>
            <a:r>
              <a:rPr lang="en-US" sz="2400" dirty="0">
                <a:latin typeface="#9Slide07 IcielBaliho Script" pitchFamily="2" charset="77"/>
              </a:rPr>
              <a:t>.</a:t>
            </a:r>
          </a:p>
          <a:p>
            <a:pPr algn="just">
              <a:lnSpc>
                <a:spcPct val="160000"/>
              </a:lnSpc>
              <a:spcAft>
                <a:spcPts val="600"/>
              </a:spcAft>
            </a:pPr>
            <a:r>
              <a:rPr lang="en-US" sz="2400" dirty="0" err="1">
                <a:latin typeface="#9Slide07 IcielBaliho Script" pitchFamily="2" charset="77"/>
              </a:rPr>
              <a:t>Tiêu</a:t>
            </a:r>
            <a:r>
              <a:rPr lang="en-US" sz="2400" dirty="0">
                <a:latin typeface="#9Slide07 IcielBaliho Script" pitchFamily="2" charset="77"/>
              </a:rPr>
              <a:t> </a:t>
            </a:r>
            <a:r>
              <a:rPr lang="en-US" sz="2400" dirty="0" err="1">
                <a:latin typeface="#9Slide07 IcielBaliho Script" pitchFamily="2" charset="77"/>
              </a:rPr>
              <a:t>biểu</a:t>
            </a:r>
            <a:r>
              <a:rPr lang="en-US" sz="2400" dirty="0">
                <a:latin typeface="#9Slide07 IcielBaliho Script" pitchFamily="2" charset="77"/>
              </a:rPr>
              <a:t> </a:t>
            </a:r>
            <a:r>
              <a:rPr lang="en-US" sz="2400" dirty="0" err="1">
                <a:latin typeface="#9Slide07 IcielBaliho Script" pitchFamily="2" charset="77"/>
              </a:rPr>
              <a:t>là</a:t>
            </a:r>
            <a:r>
              <a:rPr lang="en-US" sz="2400" dirty="0">
                <a:latin typeface="#9Slide07 IcielBaliho Script" pitchFamily="2" charset="77"/>
              </a:rPr>
              <a:t> </a:t>
            </a:r>
            <a:r>
              <a:rPr lang="en-US" sz="2400" dirty="0" err="1">
                <a:latin typeface="#9Slide07 IcielBaliho Script" pitchFamily="2" charset="77"/>
              </a:rPr>
              <a:t>mùa</a:t>
            </a:r>
            <a:r>
              <a:rPr lang="en-US" sz="2400" dirty="0">
                <a:latin typeface="#9Slide07 IcielBaliho Script" pitchFamily="2" charset="77"/>
              </a:rPr>
              <a:t> </a:t>
            </a:r>
            <a:r>
              <a:rPr lang="en-US" sz="2400" dirty="0" err="1">
                <a:latin typeface="#9Slide07 IcielBaliho Script" pitchFamily="2" charset="77"/>
              </a:rPr>
              <a:t>thu</a:t>
            </a:r>
            <a:r>
              <a:rPr lang="en-US" sz="2400" dirty="0">
                <a:latin typeface="#9Slide07 IcielBaliho Script" pitchFamily="2" charset="77"/>
              </a:rPr>
              <a:t> </a:t>
            </a:r>
            <a:r>
              <a:rPr lang="en-US" sz="2400" dirty="0" err="1">
                <a:latin typeface="#9Slide07 IcielBaliho Script" pitchFamily="2" charset="77"/>
              </a:rPr>
              <a:t>ở</a:t>
            </a:r>
            <a:r>
              <a:rPr lang="en-US" sz="2400" dirty="0">
                <a:latin typeface="#9Slide07 IcielBaliho Script" pitchFamily="2" charset="77"/>
              </a:rPr>
              <a:t> </a:t>
            </a:r>
            <a:r>
              <a:rPr lang="en-US" sz="2400" dirty="0" err="1">
                <a:latin typeface="#9Slide07 IcielBaliho Script" pitchFamily="2" charset="77"/>
              </a:rPr>
              <a:t>Nhật</a:t>
            </a:r>
            <a:r>
              <a:rPr lang="en-US" sz="2400" dirty="0">
                <a:latin typeface="#9Slide07 IcielBaliho Script" pitchFamily="2" charset="77"/>
              </a:rPr>
              <a:t> </a:t>
            </a:r>
            <a:r>
              <a:rPr lang="en-US" sz="2400" dirty="0" err="1">
                <a:latin typeface="#9Slide07 IcielBaliho Script" pitchFamily="2" charset="77"/>
              </a:rPr>
              <a:t>Bản</a:t>
            </a:r>
            <a:r>
              <a:rPr lang="en-US" sz="2400" dirty="0">
                <a:latin typeface="#9Slide07 IcielBaliho Script" pitchFamily="2" charset="77"/>
              </a:rPr>
              <a:t>, </a:t>
            </a:r>
            <a:r>
              <a:rPr lang="en-US" sz="2400" dirty="0" err="1">
                <a:latin typeface="#9Slide07 IcielBaliho Script" pitchFamily="2" charset="77"/>
              </a:rPr>
              <a:t>còn</a:t>
            </a:r>
            <a:r>
              <a:rPr lang="en-US" sz="2400" dirty="0">
                <a:latin typeface="#9Slide07 IcielBaliho Script" pitchFamily="2" charset="77"/>
              </a:rPr>
              <a:t> </a:t>
            </a:r>
            <a:r>
              <a:rPr lang="en-US" sz="2400" dirty="0" err="1">
                <a:latin typeface="#9Slide07 IcielBaliho Script" pitchFamily="2" charset="77"/>
              </a:rPr>
              <a:t>được</a:t>
            </a:r>
            <a:r>
              <a:rPr lang="en-US" sz="2400" dirty="0">
                <a:latin typeface="#9Slide07 IcielBaliho Script" pitchFamily="2" charset="77"/>
              </a:rPr>
              <a:t> </a:t>
            </a:r>
            <a:r>
              <a:rPr lang="en-US" sz="2400" dirty="0" err="1">
                <a:latin typeface="#9Slide07 IcielBaliho Script" pitchFamily="2" charset="77"/>
              </a:rPr>
              <a:t>gọi</a:t>
            </a:r>
            <a:r>
              <a:rPr lang="en-US" sz="2400" dirty="0">
                <a:latin typeface="#9Slide07 IcielBaliho Script" pitchFamily="2" charset="77"/>
              </a:rPr>
              <a:t> </a:t>
            </a:r>
            <a:r>
              <a:rPr lang="en-US" sz="2400" dirty="0" err="1">
                <a:latin typeface="#9Slide07 IcielBaliho Script" pitchFamily="2" charset="77"/>
              </a:rPr>
              <a:t>là</a:t>
            </a:r>
            <a:r>
              <a:rPr lang="en-US" sz="2400" dirty="0">
                <a:latin typeface="#9Slide07 IcielBaliho Script" pitchFamily="2" charset="77"/>
              </a:rPr>
              <a:t> </a:t>
            </a:r>
            <a:r>
              <a:rPr lang="en-US" sz="2400" dirty="0" err="1">
                <a:latin typeface="#9Slide07 IcielBaliho Script" pitchFamily="2" charset="77"/>
              </a:rPr>
              <a:t>mùa</a:t>
            </a:r>
            <a:r>
              <a:rPr lang="en-US" sz="2400" dirty="0">
                <a:latin typeface="#9Slide07 IcielBaliho Script" pitchFamily="2" charset="77"/>
              </a:rPr>
              <a:t> </a:t>
            </a:r>
            <a:r>
              <a:rPr lang="en-US" sz="2400" dirty="0" err="1">
                <a:latin typeface="#9Slide07 IcielBaliho Script" pitchFamily="2" charset="77"/>
              </a:rPr>
              <a:t>lá</a:t>
            </a:r>
            <a:r>
              <a:rPr lang="en-US" sz="2400" dirty="0">
                <a:latin typeface="#9Slide07 IcielBaliho Script" pitchFamily="2" charset="77"/>
              </a:rPr>
              <a:t> </a:t>
            </a:r>
            <a:r>
              <a:rPr lang="en-US" sz="2400" dirty="0" err="1">
                <a:latin typeface="#9Slide07 IcielBaliho Script" pitchFamily="2" charset="77"/>
              </a:rPr>
              <a:t>đỏ</a:t>
            </a:r>
            <a:r>
              <a:rPr lang="en-US" sz="2400" dirty="0">
                <a:latin typeface="#9Slide07 IcielBaliho Script" pitchFamily="2" charset="77"/>
              </a:rPr>
              <a:t> Momiji </a:t>
            </a:r>
            <a:r>
              <a:rPr lang="en-US" sz="2400" dirty="0" err="1">
                <a:latin typeface="#9Slide07 IcielBaliho Script" pitchFamily="2" charset="77"/>
              </a:rPr>
              <a:t>bởi</a:t>
            </a:r>
            <a:r>
              <a:rPr lang="en-US" sz="2400" dirty="0">
                <a:latin typeface="#9Slide07 IcielBaliho Script" pitchFamily="2" charset="77"/>
              </a:rPr>
              <a:t> </a:t>
            </a:r>
            <a:r>
              <a:rPr lang="en-US" sz="2400" dirty="0" err="1">
                <a:latin typeface="#9Slide07 IcielBaliho Script" pitchFamily="2" charset="77"/>
              </a:rPr>
              <a:t>lúc</a:t>
            </a:r>
            <a:r>
              <a:rPr lang="en-US" sz="2400" dirty="0">
                <a:latin typeface="#9Slide07 IcielBaliho Script" pitchFamily="2" charset="77"/>
              </a:rPr>
              <a:t> </a:t>
            </a:r>
            <a:r>
              <a:rPr lang="en-US" sz="2400" dirty="0" err="1">
                <a:latin typeface="#9Slide07 IcielBaliho Script" pitchFamily="2" charset="77"/>
              </a:rPr>
              <a:t>này</a:t>
            </a:r>
            <a:r>
              <a:rPr lang="en-US" sz="2400" dirty="0">
                <a:latin typeface="#9Slide07 IcielBaliho Script" pitchFamily="2" charset="77"/>
              </a:rPr>
              <a:t> </a:t>
            </a:r>
            <a:r>
              <a:rPr lang="en-US" sz="2400" dirty="0" err="1">
                <a:latin typeface="#9Slide07 IcielBaliho Script" pitchFamily="2" charset="77"/>
              </a:rPr>
              <a:t>khắp</a:t>
            </a:r>
            <a:r>
              <a:rPr lang="en-US" sz="2400" dirty="0">
                <a:latin typeface="#9Slide07 IcielBaliho Script" pitchFamily="2" charset="77"/>
              </a:rPr>
              <a:t> </a:t>
            </a:r>
            <a:r>
              <a:rPr lang="en-US" sz="2400" dirty="0" err="1">
                <a:latin typeface="#9Slide07 IcielBaliho Script" pitchFamily="2" charset="77"/>
              </a:rPr>
              <a:t>đường</a:t>
            </a:r>
            <a:r>
              <a:rPr lang="en-US" sz="2400" dirty="0">
                <a:latin typeface="#9Slide07 IcielBaliho Script" pitchFamily="2" charset="77"/>
              </a:rPr>
              <a:t> </a:t>
            </a:r>
            <a:r>
              <a:rPr lang="en-US" sz="2400" dirty="0" err="1">
                <a:latin typeface="#9Slide07 IcielBaliho Script" pitchFamily="2" charset="77"/>
              </a:rPr>
              <a:t>phố</a:t>
            </a:r>
            <a:r>
              <a:rPr lang="en-US" sz="2400" dirty="0">
                <a:latin typeface="#9Slide07 IcielBaliho Script" pitchFamily="2" charset="77"/>
              </a:rPr>
              <a:t>, </a:t>
            </a:r>
            <a:r>
              <a:rPr lang="en-US" sz="2400" dirty="0" err="1">
                <a:latin typeface="#9Slide07 IcielBaliho Script" pitchFamily="2" charset="77"/>
              </a:rPr>
              <a:t>đồi</a:t>
            </a:r>
            <a:r>
              <a:rPr lang="en-US" sz="2400" dirty="0">
                <a:latin typeface="#9Slide07 IcielBaliho Script" pitchFamily="2" charset="77"/>
              </a:rPr>
              <a:t> </a:t>
            </a:r>
            <a:r>
              <a:rPr lang="en-US" sz="2400" dirty="0" err="1">
                <a:latin typeface="#9Slide07 IcielBaliho Script" pitchFamily="2" charset="77"/>
              </a:rPr>
              <a:t>núi</a:t>
            </a:r>
            <a:r>
              <a:rPr lang="en-US" sz="2400" dirty="0">
                <a:latin typeface="#9Slide07 IcielBaliho Script" pitchFamily="2" charset="77"/>
              </a:rPr>
              <a:t> </a:t>
            </a:r>
            <a:r>
              <a:rPr lang="en-US" sz="2400" dirty="0" err="1">
                <a:latin typeface="#9Slide07 IcielBaliho Script" pitchFamily="2" charset="77"/>
              </a:rPr>
              <a:t>Nhật</a:t>
            </a:r>
            <a:r>
              <a:rPr lang="en-US" sz="2400" dirty="0">
                <a:latin typeface="#9Slide07 IcielBaliho Script" pitchFamily="2" charset="77"/>
              </a:rPr>
              <a:t> </a:t>
            </a:r>
            <a:r>
              <a:rPr lang="en-US" sz="2400" dirty="0" err="1">
                <a:latin typeface="#9Slide07 IcielBaliho Script" pitchFamily="2" charset="77"/>
              </a:rPr>
              <a:t>Bản</a:t>
            </a:r>
            <a:r>
              <a:rPr lang="en-US" sz="2400" dirty="0">
                <a:latin typeface="#9Slide07 IcielBaliho Script" pitchFamily="2" charset="77"/>
              </a:rPr>
              <a:t> </a:t>
            </a:r>
            <a:r>
              <a:rPr lang="en-US" sz="2400" dirty="0" err="1">
                <a:latin typeface="#9Slide07 IcielBaliho Script" pitchFamily="2" charset="77"/>
              </a:rPr>
              <a:t>cả</a:t>
            </a:r>
            <a:r>
              <a:rPr lang="en-US" sz="2400" dirty="0">
                <a:latin typeface="#9Slide07 IcielBaliho Script" pitchFamily="2" charset="77"/>
              </a:rPr>
              <a:t> </a:t>
            </a:r>
            <a:r>
              <a:rPr lang="en-US" sz="2400" dirty="0" err="1">
                <a:latin typeface="#9Slide07 IcielBaliho Script" pitchFamily="2" charset="77"/>
              </a:rPr>
              <a:t>không</a:t>
            </a:r>
            <a:r>
              <a:rPr lang="en-US" sz="2400" dirty="0">
                <a:latin typeface="#9Slide07 IcielBaliho Script" pitchFamily="2" charset="77"/>
              </a:rPr>
              <a:t> </a:t>
            </a:r>
            <a:r>
              <a:rPr lang="en-US" sz="2400" dirty="0" err="1">
                <a:latin typeface="#9Slide07 IcielBaliho Script" pitchFamily="2" charset="77"/>
              </a:rPr>
              <a:t>gian</a:t>
            </a:r>
            <a:r>
              <a:rPr lang="en-US" sz="2400" dirty="0">
                <a:latin typeface="#9Slide07 IcielBaliho Script" pitchFamily="2" charset="77"/>
              </a:rPr>
              <a:t> </a:t>
            </a:r>
            <a:r>
              <a:rPr lang="en-US" sz="2400" dirty="0" err="1">
                <a:latin typeface="#9Slide07 IcielBaliho Script" pitchFamily="2" charset="77"/>
              </a:rPr>
              <a:t>như</a:t>
            </a:r>
            <a:r>
              <a:rPr lang="en-US" sz="2400" dirty="0">
                <a:latin typeface="#9Slide07 IcielBaliho Script" pitchFamily="2" charset="77"/>
              </a:rPr>
              <a:t> </a:t>
            </a:r>
            <a:r>
              <a:rPr lang="en-US" sz="2400" dirty="0" err="1">
                <a:latin typeface="#9Slide07 IcielBaliho Script" pitchFamily="2" charset="77"/>
              </a:rPr>
              <a:t>được</a:t>
            </a:r>
            <a:r>
              <a:rPr lang="en-US" sz="2400" dirty="0">
                <a:latin typeface="#9Slide07 IcielBaliho Script" pitchFamily="2" charset="77"/>
              </a:rPr>
              <a:t> </a:t>
            </a:r>
            <a:r>
              <a:rPr lang="en-US" sz="2400" dirty="0" err="1">
                <a:latin typeface="#9Slide07 IcielBaliho Script" pitchFamily="2" charset="77"/>
              </a:rPr>
              <a:t>nhuộm</a:t>
            </a:r>
            <a:r>
              <a:rPr lang="en-US" sz="2400" dirty="0">
                <a:latin typeface="#9Slide07 IcielBaliho Script" pitchFamily="2" charset="77"/>
              </a:rPr>
              <a:t> </a:t>
            </a:r>
            <a:r>
              <a:rPr lang="en-US" sz="2400" dirty="0" err="1">
                <a:latin typeface="#9Slide07 IcielBaliho Script" pitchFamily="2" charset="77"/>
              </a:rPr>
              <a:t>một</a:t>
            </a:r>
            <a:r>
              <a:rPr lang="en-US" sz="2400" dirty="0">
                <a:latin typeface="#9Slide07 IcielBaliho Script" pitchFamily="2" charset="77"/>
              </a:rPr>
              <a:t> </a:t>
            </a:r>
            <a:r>
              <a:rPr lang="en-US" sz="2400" dirty="0" err="1">
                <a:latin typeface="#9Slide07 IcielBaliho Script" pitchFamily="2" charset="77"/>
              </a:rPr>
              <a:t>màu</a:t>
            </a:r>
            <a:r>
              <a:rPr lang="en-US" sz="2400" dirty="0">
                <a:latin typeface="#9Slide07 IcielBaliho Script" pitchFamily="2" charset="77"/>
              </a:rPr>
              <a:t> </a:t>
            </a:r>
            <a:r>
              <a:rPr lang="en-US" sz="2400" dirty="0" err="1">
                <a:latin typeface="#9Slide07 IcielBaliho Script" pitchFamily="2" charset="77"/>
              </a:rPr>
              <a:t>đỏ</a:t>
            </a:r>
            <a:r>
              <a:rPr lang="en-US" sz="2400" dirty="0">
                <a:latin typeface="#9Slide07 IcielBaliho Script" pitchFamily="2" charset="77"/>
              </a:rPr>
              <a:t> </a:t>
            </a:r>
            <a:r>
              <a:rPr lang="en-US" sz="2400" dirty="0" err="1">
                <a:latin typeface="#9Slide07 IcielBaliho Script" pitchFamily="2" charset="77"/>
              </a:rPr>
              <a:t>chủ</a:t>
            </a:r>
            <a:r>
              <a:rPr lang="en-US" sz="2400" dirty="0">
                <a:latin typeface="#9Slide07 IcielBaliho Script" pitchFamily="2" charset="77"/>
              </a:rPr>
              <a:t> </a:t>
            </a:r>
            <a:r>
              <a:rPr lang="en-US" sz="2400" dirty="0" err="1">
                <a:latin typeface="#9Slide07 IcielBaliho Script" pitchFamily="2" charset="77"/>
              </a:rPr>
              <a:t>đạo</a:t>
            </a:r>
            <a:r>
              <a:rPr lang="en-US" sz="2400" dirty="0">
                <a:latin typeface="#9Slide07 IcielBaliho Script" pitchFamily="2" charset="77"/>
              </a:rPr>
              <a:t> </a:t>
            </a:r>
            <a:r>
              <a:rPr lang="en-US" sz="2400" dirty="0" err="1">
                <a:latin typeface="#9Slide07 IcielBaliho Script" pitchFamily="2" charset="77"/>
              </a:rPr>
              <a:t>từ</a:t>
            </a:r>
            <a:r>
              <a:rPr lang="en-US" sz="2400" dirty="0">
                <a:latin typeface="#9Slide07 IcielBaliho Script" pitchFamily="2" charset="77"/>
              </a:rPr>
              <a:t> </a:t>
            </a:r>
            <a:r>
              <a:rPr lang="en-US" sz="2400" dirty="0" err="1">
                <a:latin typeface="#9Slide07 IcielBaliho Script" pitchFamily="2" charset="77"/>
              </a:rPr>
              <a:t>lá</a:t>
            </a:r>
            <a:r>
              <a:rPr lang="en-US" sz="2400" dirty="0">
                <a:latin typeface="#9Slide07 IcielBaliho Script" pitchFamily="2" charset="77"/>
              </a:rPr>
              <a:t> </a:t>
            </a:r>
            <a:r>
              <a:rPr lang="en-US" sz="2400" dirty="0" err="1">
                <a:latin typeface="#9Slide07 IcielBaliho Script" pitchFamily="2" charset="77"/>
              </a:rPr>
              <a:t>phong</a:t>
            </a:r>
            <a:r>
              <a:rPr lang="en-US" sz="2400" dirty="0">
                <a:latin typeface="#9Slide07 IcielBaliho Script" pitchFamily="2" charset="77"/>
              </a:rPr>
              <a:t>, </a:t>
            </a:r>
            <a:r>
              <a:rPr lang="en-US" sz="2400" dirty="0" err="1">
                <a:latin typeface="#9Slide07 IcielBaliho Script" pitchFamily="2" charset="77"/>
              </a:rPr>
              <a:t>lá</a:t>
            </a:r>
            <a:r>
              <a:rPr lang="en-US" sz="2400" dirty="0">
                <a:latin typeface="#9Slide07 IcielBaliho Script" pitchFamily="2" charset="77"/>
              </a:rPr>
              <a:t> </a:t>
            </a:r>
            <a:r>
              <a:rPr lang="en-US" sz="2400" dirty="0" err="1">
                <a:latin typeface="#9Slide07 IcielBaliho Script" pitchFamily="2" charset="77"/>
              </a:rPr>
              <a:t>thích</a:t>
            </a:r>
            <a:r>
              <a:rPr lang="en-US" sz="2400" dirty="0">
                <a:latin typeface="#9Slide07 IcielBaliho Script" pitchFamily="2" charset="77"/>
              </a:rPr>
              <a:t> </a:t>
            </a:r>
            <a:r>
              <a:rPr lang="en-US" sz="2400" dirty="0" err="1">
                <a:latin typeface="#9Slide07 IcielBaliho Script" pitchFamily="2" charset="77"/>
              </a:rPr>
              <a:t>và</a:t>
            </a:r>
            <a:r>
              <a:rPr lang="en-US" sz="2400" dirty="0">
                <a:latin typeface="#9Slide07 IcielBaliho Script" pitchFamily="2" charset="77"/>
              </a:rPr>
              <a:t> </a:t>
            </a:r>
            <a:r>
              <a:rPr lang="en-US" sz="2400" dirty="0" err="1">
                <a:latin typeface="#9Slide07 IcielBaliho Script" pitchFamily="2" charset="77"/>
              </a:rPr>
              <a:t>những</a:t>
            </a:r>
            <a:r>
              <a:rPr lang="en-US" sz="2400" dirty="0">
                <a:latin typeface="#9Slide07 IcielBaliho Script" pitchFamily="2" charset="77"/>
              </a:rPr>
              <a:t> </a:t>
            </a:r>
            <a:r>
              <a:rPr lang="en-US" sz="2400" dirty="0" err="1">
                <a:latin typeface="#9Slide07 IcielBaliho Script" pitchFamily="2" charset="77"/>
              </a:rPr>
              <a:t>cánh</a:t>
            </a:r>
            <a:r>
              <a:rPr lang="en-US" sz="2400" dirty="0">
                <a:latin typeface="#9Slide07 IcielBaliho Script" pitchFamily="2" charset="77"/>
              </a:rPr>
              <a:t> </a:t>
            </a:r>
            <a:r>
              <a:rPr lang="en-US" sz="2400" dirty="0" err="1">
                <a:latin typeface="#9Slide07 IcielBaliho Script" pitchFamily="2" charset="77"/>
              </a:rPr>
              <a:t>hoa</a:t>
            </a:r>
            <a:r>
              <a:rPr lang="en-US" sz="2400" dirty="0">
                <a:latin typeface="#9Slide07 IcielBaliho Script" pitchFamily="2" charset="77"/>
              </a:rPr>
              <a:t> </a:t>
            </a:r>
            <a:r>
              <a:rPr lang="en-US" sz="2400" dirty="0" err="1">
                <a:latin typeface="#9Slide07 IcielBaliho Script" pitchFamily="2" charset="77"/>
              </a:rPr>
              <a:t>rẻ</a:t>
            </a:r>
            <a:r>
              <a:rPr lang="en-US" sz="2400" dirty="0">
                <a:latin typeface="#9Slide07 IcielBaliho Script" pitchFamily="2" charset="77"/>
              </a:rPr>
              <a:t> </a:t>
            </a:r>
            <a:r>
              <a:rPr lang="en-US" sz="2400" dirty="0" err="1">
                <a:latin typeface="#9Slide07 IcielBaliho Script" pitchFamily="2" charset="77"/>
              </a:rPr>
              <a:t>quạt</a:t>
            </a:r>
            <a:r>
              <a:rPr lang="en-US" sz="2400" dirty="0">
                <a:latin typeface="#9Slide07 IcielBaliho Script" pitchFamily="2" charset="77"/>
              </a:rPr>
              <a:t>.</a:t>
            </a:r>
          </a:p>
        </p:txBody>
      </p:sp>
    </p:spTree>
    <p:extLst>
      <p:ext uri="{BB962C8B-B14F-4D97-AF65-F5344CB8AC3E}">
        <p14:creationId xmlns:p14="http://schemas.microsoft.com/office/powerpoint/2010/main" val="4090030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Sa mạc Gobi được xem là trái tim của Mông Cổ">
            <a:extLst>
              <a:ext uri="{FF2B5EF4-FFF2-40B4-BE49-F238E27FC236}">
                <a16:creationId xmlns:a16="http://schemas.microsoft.com/office/drawing/2014/main" xmlns="" id="{DB50E20B-428C-D2D1-5CDA-0C167D2975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79" r="2786" b="-1"/>
          <a:stretch/>
        </p:blipFill>
        <p:spPr bwMode="auto">
          <a:xfrm>
            <a:off x="7414551" y="42864"/>
            <a:ext cx="4777449" cy="3273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Dịch vụ chuyển phát nhanh đi Mongolia (Mông Cổ) trọn gói, uy tín -  Indochina Lines Vận Tải Đa Phương Thức">
            <a:extLst>
              <a:ext uri="{FF2B5EF4-FFF2-40B4-BE49-F238E27FC236}">
                <a16:creationId xmlns:a16="http://schemas.microsoft.com/office/drawing/2014/main" xmlns="" id="{1E2F32F2-2BA0-BDDF-DF74-5CB23DF0E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 r="1435" b="-4"/>
          <a:stretch/>
        </p:blipFill>
        <p:spPr bwMode="auto">
          <a:xfrm>
            <a:off x="649215" y="63927"/>
            <a:ext cx="6251768" cy="4492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Núi Altai">
            <a:extLst>
              <a:ext uri="{FF2B5EF4-FFF2-40B4-BE49-F238E27FC236}">
                <a16:creationId xmlns:a16="http://schemas.microsoft.com/office/drawing/2014/main" xmlns="" id="{842D0128-72B8-9EF2-ECB2-E31548B7B8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06" b="-4"/>
          <a:stretch/>
        </p:blipFill>
        <p:spPr bwMode="auto">
          <a:xfrm>
            <a:off x="7468994" y="3797047"/>
            <a:ext cx="4667829" cy="3060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a:extLst>
              <a:ext uri="{FF2B5EF4-FFF2-40B4-BE49-F238E27FC236}">
                <a16:creationId xmlns:a16="http://schemas.microsoft.com/office/drawing/2014/main" xmlns="" id="{8107153F-FCDB-EA90-ED83-50B7317572E7}"/>
              </a:ext>
            </a:extLst>
          </p:cNvPr>
          <p:cNvSpPr/>
          <p:nvPr/>
        </p:nvSpPr>
        <p:spPr>
          <a:xfrm>
            <a:off x="798576" y="4094697"/>
            <a:ext cx="3692036" cy="461665"/>
          </a:xfrm>
          <a:prstGeom prst="rect">
            <a:avLst/>
          </a:prstGeom>
        </p:spPr>
        <p:txBody>
          <a:bodyPr wrap="none">
            <a:spAutoFit/>
          </a:bodyPr>
          <a:lstStyle/>
          <a:p>
            <a:r>
              <a:rPr lang="en-US" sz="2400" b="1" dirty="0" err="1">
                <a:solidFill>
                  <a:schemeClr val="bg1"/>
                </a:solidFill>
                <a:latin typeface="#9Slide05 FS Blonde Script" panose="03000503000000000000" pitchFamily="49" charset="77"/>
              </a:rPr>
              <a:t>Thảo</a:t>
            </a:r>
            <a:r>
              <a:rPr lang="en-US" sz="2400" b="1" dirty="0">
                <a:solidFill>
                  <a:schemeClr val="bg1"/>
                </a:solidFill>
                <a:latin typeface="#9Slide05 FS Blonde Script" panose="03000503000000000000" pitchFamily="49" charset="77"/>
              </a:rPr>
              <a:t> </a:t>
            </a:r>
            <a:r>
              <a:rPr lang="en-US" sz="2400" b="1" dirty="0" err="1">
                <a:solidFill>
                  <a:schemeClr val="bg1"/>
                </a:solidFill>
                <a:latin typeface="#9Slide05 FS Blonde Script" panose="03000503000000000000" pitchFamily="49" charset="77"/>
              </a:rPr>
              <a:t>nguyên</a:t>
            </a:r>
            <a:r>
              <a:rPr lang="en-US" sz="2400" b="1" dirty="0">
                <a:solidFill>
                  <a:schemeClr val="bg1"/>
                </a:solidFill>
                <a:latin typeface="#9Slide05 FS Blonde Script" panose="03000503000000000000" pitchFamily="49" charset="77"/>
              </a:rPr>
              <a:t> </a:t>
            </a:r>
            <a:r>
              <a:rPr lang="en-US" sz="2400" b="1" dirty="0" err="1">
                <a:solidFill>
                  <a:schemeClr val="bg1"/>
                </a:solidFill>
                <a:latin typeface="#9Slide05 FS Blonde Script" panose="03000503000000000000" pitchFamily="49" charset="77"/>
              </a:rPr>
              <a:t>Kharkhorin</a:t>
            </a:r>
            <a:r>
              <a:rPr lang="en-US" sz="2400" b="1" dirty="0">
                <a:solidFill>
                  <a:schemeClr val="bg1"/>
                </a:solidFill>
                <a:latin typeface="#9Slide05 FS Blonde Script" panose="03000503000000000000" pitchFamily="49" charset="77"/>
              </a:rPr>
              <a:t> </a:t>
            </a:r>
            <a:r>
              <a:rPr lang="en-US" sz="2400" b="1" dirty="0" err="1">
                <a:solidFill>
                  <a:schemeClr val="bg1"/>
                </a:solidFill>
                <a:latin typeface="#9Slide05 FS Blonde Script" panose="03000503000000000000" pitchFamily="49" charset="77"/>
              </a:rPr>
              <a:t>Mông</a:t>
            </a:r>
            <a:r>
              <a:rPr lang="en-US" sz="2400" b="1" dirty="0">
                <a:solidFill>
                  <a:schemeClr val="bg1"/>
                </a:solidFill>
                <a:latin typeface="#9Slide05 FS Blonde Script" panose="03000503000000000000" pitchFamily="49" charset="77"/>
              </a:rPr>
              <a:t> </a:t>
            </a:r>
            <a:r>
              <a:rPr lang="en-US" sz="2400" b="1" dirty="0" err="1">
                <a:solidFill>
                  <a:schemeClr val="bg1"/>
                </a:solidFill>
                <a:latin typeface="#9Slide05 FS Blonde Script" panose="03000503000000000000" pitchFamily="49" charset="77"/>
              </a:rPr>
              <a:t>Cổ</a:t>
            </a:r>
            <a:endParaRPr lang="x-none" sz="2400" b="1" dirty="0">
              <a:solidFill>
                <a:schemeClr val="bg1"/>
              </a:solidFill>
              <a:latin typeface="#9Slide05 FS Blonde Script" panose="03000503000000000000" pitchFamily="49" charset="77"/>
            </a:endParaRPr>
          </a:p>
        </p:txBody>
      </p:sp>
      <p:sp>
        <p:nvSpPr>
          <p:cNvPr id="18" name="Rectangle 17">
            <a:extLst>
              <a:ext uri="{FF2B5EF4-FFF2-40B4-BE49-F238E27FC236}">
                <a16:creationId xmlns:a16="http://schemas.microsoft.com/office/drawing/2014/main" xmlns="" id="{C8E8D97B-E118-67CD-7198-5DD2E1C0E113}"/>
              </a:ext>
            </a:extLst>
          </p:cNvPr>
          <p:cNvSpPr/>
          <p:nvPr/>
        </p:nvSpPr>
        <p:spPr>
          <a:xfrm>
            <a:off x="7467470" y="6353471"/>
            <a:ext cx="2036135" cy="584775"/>
          </a:xfrm>
          <a:prstGeom prst="rect">
            <a:avLst/>
          </a:prstGeom>
        </p:spPr>
        <p:txBody>
          <a:bodyPr wrap="none">
            <a:spAutoFit/>
          </a:bodyPr>
          <a:lstStyle/>
          <a:p>
            <a:r>
              <a:rPr lang="en-US" sz="3200" b="1" dirty="0" err="1">
                <a:solidFill>
                  <a:schemeClr val="bg1"/>
                </a:solidFill>
                <a:latin typeface="#9Slide05 FS Blonde Script" panose="03000503000000000000" pitchFamily="49" charset="77"/>
              </a:rPr>
              <a:t>Dãy</a:t>
            </a:r>
            <a:r>
              <a:rPr lang="en-US" sz="3200" b="1" dirty="0">
                <a:solidFill>
                  <a:schemeClr val="bg1"/>
                </a:solidFill>
                <a:latin typeface="#9Slide05 FS Blonde Script" panose="03000503000000000000" pitchFamily="49" charset="77"/>
              </a:rPr>
              <a:t> </a:t>
            </a:r>
            <a:r>
              <a:rPr lang="en-US" sz="3200" b="1" dirty="0" err="1">
                <a:solidFill>
                  <a:schemeClr val="bg1"/>
                </a:solidFill>
                <a:latin typeface="#9Slide05 FS Blonde Script" panose="03000503000000000000" pitchFamily="49" charset="77"/>
              </a:rPr>
              <a:t>núi</a:t>
            </a:r>
            <a:r>
              <a:rPr lang="en-US" sz="3200" b="1" dirty="0">
                <a:solidFill>
                  <a:schemeClr val="bg1"/>
                </a:solidFill>
                <a:latin typeface="#9Slide05 FS Blonde Script" panose="03000503000000000000" pitchFamily="49" charset="77"/>
              </a:rPr>
              <a:t> Altai</a:t>
            </a:r>
            <a:endParaRPr lang="x-none" sz="3200" b="1" dirty="0">
              <a:solidFill>
                <a:schemeClr val="bg1"/>
              </a:solidFill>
              <a:latin typeface="#9Slide05 FS Blonde Script" panose="03000503000000000000" pitchFamily="49" charset="77"/>
            </a:endParaRPr>
          </a:p>
        </p:txBody>
      </p:sp>
      <p:sp>
        <p:nvSpPr>
          <p:cNvPr id="20" name="Rectangle 19">
            <a:extLst>
              <a:ext uri="{FF2B5EF4-FFF2-40B4-BE49-F238E27FC236}">
                <a16:creationId xmlns:a16="http://schemas.microsoft.com/office/drawing/2014/main" xmlns="" id="{26096C2D-0C62-2B72-43AC-26FFFE6A46C4}"/>
              </a:ext>
            </a:extLst>
          </p:cNvPr>
          <p:cNvSpPr/>
          <p:nvPr/>
        </p:nvSpPr>
        <p:spPr>
          <a:xfrm>
            <a:off x="7464424" y="2806774"/>
            <a:ext cx="2547492" cy="523220"/>
          </a:xfrm>
          <a:prstGeom prst="rect">
            <a:avLst/>
          </a:prstGeom>
        </p:spPr>
        <p:txBody>
          <a:bodyPr wrap="none">
            <a:spAutoFit/>
          </a:bodyPr>
          <a:lstStyle/>
          <a:p>
            <a:r>
              <a:rPr lang="en-US" sz="2800" b="1" dirty="0">
                <a:solidFill>
                  <a:schemeClr val="bg1"/>
                </a:solidFill>
                <a:latin typeface="#9Slide05 FS Blonde Script" panose="03000503000000000000" pitchFamily="49" charset="77"/>
              </a:rPr>
              <a:t>Sa </a:t>
            </a:r>
            <a:r>
              <a:rPr lang="en-US" sz="2800" b="1" dirty="0" err="1">
                <a:solidFill>
                  <a:schemeClr val="bg1"/>
                </a:solidFill>
                <a:latin typeface="#9Slide05 FS Blonde Script" panose="03000503000000000000" pitchFamily="49" charset="77"/>
              </a:rPr>
              <a:t>mạc</a:t>
            </a:r>
            <a:r>
              <a:rPr lang="en-US" sz="2800" b="1" dirty="0">
                <a:solidFill>
                  <a:schemeClr val="bg1"/>
                </a:solidFill>
                <a:latin typeface="#9Slide05 FS Blonde Script" panose="03000503000000000000" pitchFamily="49" charset="77"/>
              </a:rPr>
              <a:t> </a:t>
            </a:r>
            <a:r>
              <a:rPr lang="en-US" sz="2800" b="1" dirty="0" smtClean="0">
                <a:solidFill>
                  <a:schemeClr val="bg1"/>
                </a:solidFill>
                <a:latin typeface="#9Slide05 FS Blonde Script" panose="03000503000000000000" pitchFamily="49" charset="77"/>
              </a:rPr>
              <a:t>Gobi</a:t>
            </a:r>
            <a:endParaRPr lang="x-none" sz="2800" b="1" dirty="0">
              <a:solidFill>
                <a:schemeClr val="bg1"/>
              </a:solidFill>
              <a:latin typeface="#9Slide05 FS Blonde Script" panose="03000503000000000000" pitchFamily="49" charset="77"/>
            </a:endParaRPr>
          </a:p>
        </p:txBody>
      </p:sp>
      <p:sp>
        <p:nvSpPr>
          <p:cNvPr id="2" name="TextBox 1">
            <a:extLst>
              <a:ext uri="{FF2B5EF4-FFF2-40B4-BE49-F238E27FC236}">
                <a16:creationId xmlns:a16="http://schemas.microsoft.com/office/drawing/2014/main" xmlns="" id="{CB6BE03D-855A-5A8E-7939-4C87FBABD376}"/>
              </a:ext>
            </a:extLst>
          </p:cNvPr>
          <p:cNvSpPr txBox="1"/>
          <p:nvPr/>
        </p:nvSpPr>
        <p:spPr>
          <a:xfrm>
            <a:off x="508130" y="4986906"/>
            <a:ext cx="6392853" cy="1569660"/>
          </a:xfrm>
          <a:prstGeom prst="rect">
            <a:avLst/>
          </a:prstGeom>
          <a:noFill/>
        </p:spPr>
        <p:txBody>
          <a:bodyPr wrap="square" rtlCol="0">
            <a:spAutoFit/>
          </a:bodyPr>
          <a:lstStyle/>
          <a:p>
            <a:pPr algn="just"/>
            <a:r>
              <a:rPr lang="x-none" sz="2400" dirty="0">
                <a:latin typeface="#9Slide07 IcielBaliho Script" pitchFamily="2" charset="77"/>
              </a:rPr>
              <a:t>Mông Cổ nằm trong kiểu khí hậu lục địa, khí hậu khá khắc nghiệt với mùa đông lạnh giá, lượng mưa trong năm tương đối ít hình thành nên những thảo nguyên rộng mênh mông và hoang mạc Gobi </a:t>
            </a:r>
            <a:r>
              <a:rPr lang="x-none" sz="2400">
                <a:latin typeface="#9Slide07 IcielBaliho Script" pitchFamily="2" charset="77"/>
              </a:rPr>
              <a:t>khô cằn.</a:t>
            </a:r>
            <a:endParaRPr lang="x-none" sz="2400" dirty="0">
              <a:latin typeface="#9Slide07 IcielBaliho Script" pitchFamily="2" charset="77"/>
            </a:endParaRPr>
          </a:p>
        </p:txBody>
      </p:sp>
    </p:spTree>
    <p:extLst>
      <p:ext uri="{BB962C8B-B14F-4D97-AF65-F5344CB8AC3E}">
        <p14:creationId xmlns:p14="http://schemas.microsoft.com/office/powerpoint/2010/main" val="2988528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xmlns="" id="{AB2C19C7-1F7C-4F83-929E-62598759D7AF}"/>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671209" y="-58368"/>
            <a:ext cx="11060348" cy="6916368"/>
          </a:xfrm>
          <a:prstGeom prst="rect">
            <a:avLst/>
          </a:prstGeom>
        </p:spPr>
      </p:pic>
    </p:spTree>
    <p:extLst>
      <p:ext uri="{BB962C8B-B14F-4D97-AF65-F5344CB8AC3E}">
        <p14:creationId xmlns:p14="http://schemas.microsoft.com/office/powerpoint/2010/main" val="3508757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9ACA1-E298-40DF-98D5-E3A395ECA38D}"/>
              </a:ext>
            </a:extLst>
          </p:cNvPr>
          <p:cNvSpPr>
            <a:spLocks noGrp="1"/>
          </p:cNvSpPr>
          <p:nvPr>
            <p:ph type="title"/>
          </p:nvPr>
        </p:nvSpPr>
        <p:spPr>
          <a:xfrm rot="20696744">
            <a:off x="265193" y="557275"/>
            <a:ext cx="4432087" cy="1066800"/>
          </a:xfrm>
        </p:spPr>
        <p:txBody>
          <a:bodyPr>
            <a:normAutofit/>
          </a:bodyPr>
          <a:lstStyle/>
          <a:p>
            <a:r>
              <a:rPr lang="en-GB" sz="4000" dirty="0" err="1">
                <a:solidFill>
                  <a:srgbClr val="7030A0"/>
                </a:solidFill>
                <a:latin typeface="#9Slide06 Hellvina Hand Script" pitchFamily="2" charset="-93"/>
              </a:rPr>
              <a:t>GÓC</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ĐỊA</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LÍ</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VUI</a:t>
            </a:r>
            <a:endParaRPr lang="en-GB" sz="4000" dirty="0">
              <a:solidFill>
                <a:srgbClr val="7030A0"/>
              </a:solidFill>
              <a:latin typeface="#9Slide06 Hellvina Hand Script" pitchFamily="2" charset="-93"/>
            </a:endParaRPr>
          </a:p>
        </p:txBody>
      </p:sp>
      <p:pic>
        <p:nvPicPr>
          <p:cNvPr id="23554" name="Picture 2" descr="Hình ảnh Thuộc Tính Biểu Tượng Sắc Xảo Trái Đất Địa Lý Trái Đất Thế Giới  PNG , Châu Á, Atlas, Nền PNG và Vector với nền trong suốt để tải xuống">
            <a:extLst>
              <a:ext uri="{FF2B5EF4-FFF2-40B4-BE49-F238E27FC236}">
                <a16:creationId xmlns:a16="http://schemas.microsoft.com/office/drawing/2014/main" xmlns="" id="{C3C79374-1D83-43E9-8C8B-54E4C63B92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70" t="15625" r="13906" b="16094"/>
          <a:stretch/>
        </p:blipFill>
        <p:spPr bwMode="auto">
          <a:xfrm>
            <a:off x="202706" y="-15517"/>
            <a:ext cx="1277751" cy="12353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2D3CB7B-1597-45EA-85A8-4932A6757556}"/>
              </a:ext>
            </a:extLst>
          </p:cNvPr>
          <p:cNvSpPr txBox="1"/>
          <p:nvPr/>
        </p:nvSpPr>
        <p:spPr>
          <a:xfrm>
            <a:off x="5562600" y="213360"/>
            <a:ext cx="5431971" cy="769441"/>
          </a:xfrm>
          <a:prstGeom prst="rect">
            <a:avLst/>
          </a:prstGeom>
          <a:noFill/>
        </p:spPr>
        <p:txBody>
          <a:bodyPr wrap="square" rtlCol="0">
            <a:spAutoFit/>
          </a:bodyPr>
          <a:lstStyle/>
          <a:p>
            <a:r>
              <a:rPr lang="en-GB" sz="4400" dirty="0" err="1">
                <a:solidFill>
                  <a:srgbClr val="002060"/>
                </a:solidFill>
                <a:latin typeface="#9Slide05 SVNBulgary" pitchFamily="2" charset="0"/>
              </a:rPr>
              <a:t>Hồ</a:t>
            </a:r>
            <a:r>
              <a:rPr lang="en-GB" sz="4400" dirty="0">
                <a:solidFill>
                  <a:srgbClr val="002060"/>
                </a:solidFill>
                <a:latin typeface="#9Slide05 SVNBulgary" pitchFamily="2" charset="0"/>
              </a:rPr>
              <a:t> Bai-can – 31.722km</a:t>
            </a:r>
            <a:r>
              <a:rPr lang="en-GB" sz="4400" baseline="30000" dirty="0">
                <a:solidFill>
                  <a:srgbClr val="002060"/>
                </a:solidFill>
                <a:latin typeface="#9Slide05 SVNBulgary" pitchFamily="2" charset="0"/>
              </a:rPr>
              <a:t>2</a:t>
            </a:r>
            <a:endParaRPr lang="en-GB" sz="4400" dirty="0">
              <a:solidFill>
                <a:srgbClr val="002060"/>
              </a:solidFill>
              <a:latin typeface="#9Slide05 SVNBulgary" pitchFamily="2" charset="0"/>
            </a:endParaRPr>
          </a:p>
        </p:txBody>
      </p:sp>
      <p:pic>
        <p:nvPicPr>
          <p:cNvPr id="2050" name="Picture 2">
            <a:extLst>
              <a:ext uri="{FF2B5EF4-FFF2-40B4-BE49-F238E27FC236}">
                <a16:creationId xmlns:a16="http://schemas.microsoft.com/office/drawing/2014/main" xmlns="" id="{09F824FC-CEAE-4741-8E6E-92D4DB496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342" y="1076485"/>
            <a:ext cx="7785291" cy="506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a:extLst>
              <a:ext uri="{FF2B5EF4-FFF2-40B4-BE49-F238E27FC236}">
                <a16:creationId xmlns:a16="http://schemas.microsoft.com/office/drawing/2014/main" xmlns="" id="{9BED453D-29DA-487F-B9EC-138F825A5741}"/>
              </a:ext>
            </a:extLst>
          </p:cNvPr>
          <p:cNvSpPr txBox="1"/>
          <p:nvPr/>
        </p:nvSpPr>
        <p:spPr>
          <a:xfrm>
            <a:off x="202704" y="2010001"/>
            <a:ext cx="3781466" cy="4208844"/>
          </a:xfrm>
          <a:prstGeom prst="rect">
            <a:avLst/>
          </a:prstGeom>
          <a:solidFill>
            <a:schemeClr val="accent4">
              <a:lumMod val="20000"/>
              <a:lumOff val="80000"/>
            </a:schemeClr>
          </a:solidFill>
        </p:spPr>
        <p:txBody>
          <a:bodyPr wrap="square" rtlCol="0">
            <a:spAutoFit/>
          </a:bodyPr>
          <a:lstStyle/>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Lịch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hình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thành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lâu</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đời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nhất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3200" dirty="0" err="1">
                <a:solidFill>
                  <a:srgbClr val="0070C0"/>
                </a:solidFill>
                <a:latin typeface="#9Slide05 SVNBulgary" pitchFamily="2" charset="0"/>
              </a:rPr>
              <a:t>Sâu</a:t>
            </a:r>
            <a:r>
              <a:rPr lang="en-GB" sz="3200" dirty="0">
                <a:solidFill>
                  <a:srgbClr val="0070C0"/>
                </a:solidFill>
                <a:latin typeface="#9Slide05 SVNBulgary" pitchFamily="2" charset="0"/>
              </a:rPr>
              <a:t> </a:t>
            </a:r>
            <a:r>
              <a:rPr lang="en-GB" sz="3200" dirty="0" err="1">
                <a:solidFill>
                  <a:srgbClr val="0070C0"/>
                </a:solidFill>
                <a:latin typeface="#9Slide05 SVNBulgary" pitchFamily="2" charset="0"/>
              </a:rPr>
              <a:t>nhất</a:t>
            </a:r>
            <a:r>
              <a:rPr lang="en-GB" sz="3200" dirty="0">
                <a:solidFill>
                  <a:srgbClr val="0070C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(1642m)</a:t>
            </a:r>
          </a:p>
          <a:p>
            <a:pPr algn="just">
              <a:lnSpc>
                <a:spcPct val="120000"/>
              </a:lnSpc>
            </a:pPr>
            <a:r>
              <a:rPr lang="en-GB" sz="2600" dirty="0">
                <a:solidFill>
                  <a:srgbClr val="002060"/>
                </a:solidFill>
                <a:latin typeface="#9Slide05 SVNBulgary" pitchFamily="2" charset="0"/>
              </a:rPr>
              <a:t>- </a:t>
            </a:r>
            <a:r>
              <a:rPr lang="en-GB" sz="3600" dirty="0">
                <a:solidFill>
                  <a:srgbClr val="0070C0"/>
                </a:solidFill>
                <a:latin typeface="#9Slide05 SVNBulgary" pitchFamily="2" charset="0"/>
              </a:rPr>
              <a:t>20% </a:t>
            </a:r>
            <a:r>
              <a:rPr lang="en-GB" sz="2600" dirty="0" err="1">
                <a:solidFill>
                  <a:srgbClr val="002060"/>
                </a:solidFill>
                <a:latin typeface="#9Slide05 SVNBulgary" pitchFamily="2" charset="0"/>
              </a:rPr>
              <a:t>nước</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ngọt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không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đóng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băng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=&gt; </a:t>
            </a:r>
            <a:r>
              <a:rPr lang="en-GB" sz="2600" dirty="0" err="1">
                <a:solidFill>
                  <a:srgbClr val="002060"/>
                </a:solidFill>
                <a:latin typeface="#9Slide05 SVNBulgary" pitchFamily="2" charset="0"/>
              </a:rPr>
              <a:t>đủ</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cho</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dân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số</a:t>
            </a:r>
            <a:r>
              <a:rPr lang="en-GB" sz="2600" dirty="0">
                <a:solidFill>
                  <a:srgbClr val="002060"/>
                </a:solidFill>
                <a:latin typeface="#9Slide05 SVNBulgary" pitchFamily="2" charset="0"/>
              </a:rPr>
              <a:t> TG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dụng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trong</a:t>
            </a:r>
            <a:r>
              <a:rPr lang="en-GB" sz="2600" dirty="0">
                <a:solidFill>
                  <a:srgbClr val="002060"/>
                </a:solidFill>
                <a:latin typeface="#9Slide05 SVNBulgary" pitchFamily="2" charset="0"/>
              </a:rPr>
              <a:t> 5 </a:t>
            </a:r>
            <a:r>
              <a:rPr lang="en-GB" sz="2600" dirty="0" err="1">
                <a:solidFill>
                  <a:srgbClr val="002060"/>
                </a:solidFill>
                <a:latin typeface="#9Slide05 SVNBulgary" pitchFamily="2" charset="0"/>
              </a:rPr>
              <a:t>năm</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dạng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sinh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học</a:t>
            </a:r>
            <a:r>
              <a:rPr lang="en-GB" sz="2600" dirty="0">
                <a:solidFill>
                  <a:srgbClr val="002060"/>
                </a:solidFill>
                <a:latin typeface="#9Slide05 SVNBulgary" pitchFamily="2" charset="0"/>
              </a:rPr>
              <a:t> – 2500 </a:t>
            </a:r>
            <a:r>
              <a:rPr lang="en-GB" sz="2600" dirty="0" err="1">
                <a:solidFill>
                  <a:srgbClr val="002060"/>
                </a:solidFill>
                <a:latin typeface="#9Slide05 SVNBulgary" pitchFamily="2" charset="0"/>
              </a:rPr>
              <a:t>loài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sinh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vật</a:t>
            </a:r>
            <a:endParaRPr lang="en-GB" sz="2600" dirty="0">
              <a:solidFill>
                <a:srgbClr val="002060"/>
              </a:solidFill>
              <a:latin typeface="#9Slide05 SVNBulgary" pitchFamily="2" charset="0"/>
            </a:endParaRPr>
          </a:p>
        </p:txBody>
      </p:sp>
      <p:sp>
        <p:nvSpPr>
          <p:cNvPr id="17" name="TextBox 16">
            <a:extLst>
              <a:ext uri="{FF2B5EF4-FFF2-40B4-BE49-F238E27FC236}">
                <a16:creationId xmlns:a16="http://schemas.microsoft.com/office/drawing/2014/main" xmlns="" id="{AAA55290-94FA-4AE2-B8DF-3128A6451EA0}"/>
              </a:ext>
            </a:extLst>
          </p:cNvPr>
          <p:cNvSpPr txBox="1"/>
          <p:nvPr/>
        </p:nvSpPr>
        <p:spPr>
          <a:xfrm>
            <a:off x="5708599" y="6160564"/>
            <a:ext cx="5688745" cy="707886"/>
          </a:xfrm>
          <a:prstGeom prst="rect">
            <a:avLst/>
          </a:prstGeom>
          <a:noFill/>
        </p:spPr>
        <p:txBody>
          <a:bodyPr wrap="square">
            <a:spAutoFit/>
          </a:bodyPr>
          <a:lstStyle/>
          <a:p>
            <a:pPr algn="just"/>
            <a:r>
              <a:rPr lang="en-GB" sz="4000" dirty="0" err="1">
                <a:solidFill>
                  <a:schemeClr val="accent2">
                    <a:lumMod val="50000"/>
                  </a:schemeClr>
                </a:solidFill>
                <a:latin typeface="#9Slide05 SVNBulgary" pitchFamily="2" charset="0"/>
              </a:rPr>
              <a:t>Hòn</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ngọc</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của</a:t>
            </a:r>
            <a:r>
              <a:rPr lang="en-GB" sz="4000" dirty="0">
                <a:solidFill>
                  <a:schemeClr val="accent2">
                    <a:lumMod val="50000"/>
                  </a:schemeClr>
                </a:solidFill>
                <a:latin typeface="#9Slide05 SVNBulgary" pitchFamily="2" charset="0"/>
              </a:rPr>
              <a:t> </a:t>
            </a:r>
            <a:r>
              <a:rPr lang="en-GB" sz="4000" dirty="0" err="1">
                <a:solidFill>
                  <a:schemeClr val="accent2">
                    <a:lumMod val="50000"/>
                  </a:schemeClr>
                </a:solidFill>
                <a:latin typeface="#9Slide05 SVNBulgary" pitchFamily="2" charset="0"/>
              </a:rPr>
              <a:t>nước</a:t>
            </a:r>
            <a:r>
              <a:rPr lang="en-GB" sz="4000" dirty="0">
                <a:solidFill>
                  <a:schemeClr val="accent2">
                    <a:lumMod val="50000"/>
                  </a:schemeClr>
                </a:solidFill>
                <a:latin typeface="#9Slide05 SVNBulgary" pitchFamily="2" charset="0"/>
              </a:rPr>
              <a:t> Nga</a:t>
            </a:r>
          </a:p>
        </p:txBody>
      </p:sp>
      <p:pic>
        <p:nvPicPr>
          <p:cNvPr id="2052" name="Picture 4" descr="Lake Baikal World Map">
            <a:extLst>
              <a:ext uri="{FF2B5EF4-FFF2-40B4-BE49-F238E27FC236}">
                <a16:creationId xmlns:a16="http://schemas.microsoft.com/office/drawing/2014/main" xmlns="" id="{3FC54FB3-2C66-412D-8DF7-7BD5D7EEA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437" y="4365171"/>
            <a:ext cx="2941205" cy="16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9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ruong giang 5">
            <a:extLst>
              <a:ext uri="{FF2B5EF4-FFF2-40B4-BE49-F238E27FC236}">
                <a16:creationId xmlns:a16="http://schemas.microsoft.com/office/drawing/2014/main" xmlns="" id="{46C1A207-C5AF-4725-8805-273D53B64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9" y="1090009"/>
            <a:ext cx="7057749" cy="3350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249ACA1-E298-40DF-98D5-E3A395ECA38D}"/>
              </a:ext>
            </a:extLst>
          </p:cNvPr>
          <p:cNvSpPr>
            <a:spLocks noGrp="1"/>
          </p:cNvSpPr>
          <p:nvPr>
            <p:ph type="title"/>
          </p:nvPr>
        </p:nvSpPr>
        <p:spPr>
          <a:xfrm rot="20696744">
            <a:off x="265193" y="557275"/>
            <a:ext cx="4432087" cy="1066800"/>
          </a:xfrm>
        </p:spPr>
        <p:txBody>
          <a:bodyPr>
            <a:normAutofit/>
          </a:bodyPr>
          <a:lstStyle/>
          <a:p>
            <a:r>
              <a:rPr lang="en-GB" sz="4000" dirty="0" err="1">
                <a:solidFill>
                  <a:srgbClr val="7030A0"/>
                </a:solidFill>
                <a:latin typeface="#9Slide06 Hellvina Hand Script" pitchFamily="2" charset="-93"/>
              </a:rPr>
              <a:t>GÓC</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ĐỊA</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LÍ</a:t>
            </a:r>
            <a:r>
              <a:rPr lang="en-GB" sz="4000" dirty="0">
                <a:solidFill>
                  <a:srgbClr val="7030A0"/>
                </a:solidFill>
                <a:latin typeface="#9Slide06 Hellvina Hand Script" pitchFamily="2" charset="-93"/>
              </a:rPr>
              <a:t> </a:t>
            </a:r>
            <a:r>
              <a:rPr lang="en-GB" sz="4000" dirty="0" err="1">
                <a:solidFill>
                  <a:srgbClr val="7030A0"/>
                </a:solidFill>
                <a:latin typeface="#9Slide06 Hellvina Hand Script" pitchFamily="2" charset="-93"/>
              </a:rPr>
              <a:t>VUI</a:t>
            </a:r>
            <a:endParaRPr lang="en-GB" sz="4000" dirty="0">
              <a:solidFill>
                <a:srgbClr val="7030A0"/>
              </a:solidFill>
              <a:latin typeface="#9Slide06 Hellvina Hand Script" pitchFamily="2" charset="-93"/>
            </a:endParaRPr>
          </a:p>
        </p:txBody>
      </p:sp>
      <p:pic>
        <p:nvPicPr>
          <p:cNvPr id="23554" name="Picture 2" descr="Hình ảnh Thuộc Tính Biểu Tượng Sắc Xảo Trái Đất Địa Lý Trái Đất Thế Giới  PNG , Châu Á, Atlas, Nền PNG và Vector với nền trong suốt để tải xuống">
            <a:extLst>
              <a:ext uri="{FF2B5EF4-FFF2-40B4-BE49-F238E27FC236}">
                <a16:creationId xmlns:a16="http://schemas.microsoft.com/office/drawing/2014/main" xmlns="" id="{C3C79374-1D83-43E9-8C8B-54E4C63B92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70" t="15625" r="13906" b="16094"/>
          <a:stretch/>
        </p:blipFill>
        <p:spPr bwMode="auto">
          <a:xfrm>
            <a:off x="202706" y="-15517"/>
            <a:ext cx="1277751" cy="12353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2D3CB7B-1597-45EA-85A8-4932A6757556}"/>
              </a:ext>
            </a:extLst>
          </p:cNvPr>
          <p:cNvSpPr txBox="1"/>
          <p:nvPr/>
        </p:nvSpPr>
        <p:spPr>
          <a:xfrm>
            <a:off x="4408714" y="305458"/>
            <a:ext cx="8447314" cy="707886"/>
          </a:xfrm>
          <a:prstGeom prst="rect">
            <a:avLst/>
          </a:prstGeom>
          <a:noFill/>
        </p:spPr>
        <p:txBody>
          <a:bodyPr wrap="square" rtlCol="0">
            <a:spAutoFit/>
          </a:bodyPr>
          <a:lstStyle/>
          <a:p>
            <a:r>
              <a:rPr lang="en-GB" sz="4000" dirty="0" err="1">
                <a:solidFill>
                  <a:srgbClr val="002060"/>
                </a:solidFill>
                <a:latin typeface="#9Slide05 SVNBulgary" pitchFamily="2" charset="0"/>
              </a:rPr>
              <a:t>Sông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Trường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Giang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Dương</a:t>
            </a:r>
            <a:r>
              <a:rPr lang="en-GB" sz="4000" dirty="0">
                <a:solidFill>
                  <a:srgbClr val="002060"/>
                </a:solidFill>
                <a:latin typeface="#9Slide05 SVNBulgary" pitchFamily="2" charset="0"/>
              </a:rPr>
              <a:t> </a:t>
            </a:r>
            <a:r>
              <a:rPr lang="en-GB" sz="4000" dirty="0" err="1">
                <a:solidFill>
                  <a:srgbClr val="002060"/>
                </a:solidFill>
                <a:latin typeface="#9Slide05 SVNBulgary" pitchFamily="2" charset="0"/>
              </a:rPr>
              <a:t>Tử</a:t>
            </a:r>
            <a:r>
              <a:rPr lang="en-GB" sz="4000" dirty="0">
                <a:solidFill>
                  <a:srgbClr val="002060"/>
                </a:solidFill>
                <a:latin typeface="#9Slide05 SVNBulgary" pitchFamily="2" charset="0"/>
              </a:rPr>
              <a:t>)– 6385km</a:t>
            </a:r>
          </a:p>
        </p:txBody>
      </p:sp>
      <p:sp>
        <p:nvSpPr>
          <p:cNvPr id="15" name="TextBox 14">
            <a:extLst>
              <a:ext uri="{FF2B5EF4-FFF2-40B4-BE49-F238E27FC236}">
                <a16:creationId xmlns:a16="http://schemas.microsoft.com/office/drawing/2014/main" xmlns="" id="{9BED453D-29DA-487F-B9EC-138F825A5741}"/>
              </a:ext>
            </a:extLst>
          </p:cNvPr>
          <p:cNvSpPr txBox="1"/>
          <p:nvPr/>
        </p:nvSpPr>
        <p:spPr>
          <a:xfrm>
            <a:off x="202704" y="4343287"/>
            <a:ext cx="6848939" cy="2472985"/>
          </a:xfrm>
          <a:prstGeom prst="rect">
            <a:avLst/>
          </a:prstGeom>
          <a:noFill/>
        </p:spPr>
        <p:txBody>
          <a:bodyPr wrap="square" rtlCol="0">
            <a:spAutoFit/>
          </a:bodyPr>
          <a:lstStyle/>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Sông</a:t>
            </a:r>
            <a:r>
              <a:rPr lang="en-GB" sz="2600" dirty="0">
                <a:solidFill>
                  <a:srgbClr val="002060"/>
                </a:solidFill>
                <a:latin typeface="#9Slide05 SVNBulgary" pitchFamily="2" charset="0"/>
              </a:rPr>
              <a:t> </a:t>
            </a:r>
            <a:r>
              <a:rPr lang="en-GB" sz="2600" dirty="0" err="1">
                <a:solidFill>
                  <a:srgbClr val="C00000"/>
                </a:solidFill>
                <a:latin typeface="#9Slide05 SVNBulgary" pitchFamily="2" charset="0"/>
              </a:rPr>
              <a:t>dài</a:t>
            </a:r>
            <a:r>
              <a:rPr lang="en-GB" sz="2600" dirty="0">
                <a:solidFill>
                  <a:srgbClr val="C00000"/>
                </a:solidFill>
                <a:latin typeface="#9Slide05 SVNBulgary" pitchFamily="2" charset="0"/>
              </a:rPr>
              <a:t> </a:t>
            </a:r>
            <a:r>
              <a:rPr lang="en-GB" sz="2600" dirty="0" err="1">
                <a:solidFill>
                  <a:srgbClr val="C00000"/>
                </a:solidFill>
                <a:latin typeface="#9Slide05 SVNBulgary" pitchFamily="2" charset="0"/>
              </a:rPr>
              <a:t>nhất</a:t>
            </a:r>
            <a:r>
              <a:rPr lang="en-GB" sz="2600" dirty="0">
                <a:solidFill>
                  <a:srgbClr val="C00000"/>
                </a:solidFill>
                <a:latin typeface="#9Slide05 SVNBulgary" pitchFamily="2" charset="0"/>
              </a:rPr>
              <a:t> </a:t>
            </a:r>
            <a:r>
              <a:rPr lang="en-GB" sz="2600" dirty="0" err="1">
                <a:solidFill>
                  <a:srgbClr val="002060"/>
                </a:solidFill>
                <a:latin typeface="#9Slide05 SVNBulgary" pitchFamily="2" charset="0"/>
              </a:rPr>
              <a:t>châu</a:t>
            </a:r>
            <a:r>
              <a:rPr lang="en-GB" sz="2600" dirty="0">
                <a:solidFill>
                  <a:srgbClr val="002060"/>
                </a:solidFill>
                <a:latin typeface="#9Slide05 SVNBulgary" pitchFamily="2" charset="0"/>
              </a:rPr>
              <a:t> Á, </a:t>
            </a:r>
            <a:r>
              <a:rPr lang="en-GB" sz="2600" dirty="0" err="1">
                <a:solidFill>
                  <a:srgbClr val="002060"/>
                </a:solidFill>
                <a:latin typeface="#9Slide05 SVNBulgary" pitchFamily="2" charset="0"/>
              </a:rPr>
              <a:t>dài</a:t>
            </a:r>
            <a:r>
              <a:rPr lang="en-GB" sz="2600" dirty="0">
                <a:solidFill>
                  <a:srgbClr val="002060"/>
                </a:solidFill>
                <a:latin typeface="#9Slide05 SVNBulgary" pitchFamily="2" charset="0"/>
              </a:rPr>
              <a:t> </a:t>
            </a:r>
            <a:r>
              <a:rPr lang="en-GB" sz="2600" dirty="0" err="1">
                <a:solidFill>
                  <a:srgbClr val="C00000"/>
                </a:solidFill>
                <a:latin typeface="#9Slide05 SVNBulgary" pitchFamily="2" charset="0"/>
              </a:rPr>
              <a:t>thứ</a:t>
            </a:r>
            <a:r>
              <a:rPr lang="en-GB" sz="2600" dirty="0">
                <a:solidFill>
                  <a:srgbClr val="C00000"/>
                </a:solidFill>
                <a:latin typeface="#9Slide05 SVNBulgary" pitchFamily="2" charset="0"/>
              </a:rPr>
              <a:t> 3</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Bắt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nguồn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từ</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cao</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nguyên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Tây</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Tạng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đổ</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ra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biển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Hoa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Đông</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a:solidFill>
                  <a:srgbClr val="C00000"/>
                </a:solidFill>
                <a:latin typeface="#9Slide05 SVNBulgary" pitchFamily="2" charset="0"/>
              </a:rPr>
              <a:t>700</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phụ</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lưu</a:t>
            </a:r>
            <a:endParaRPr lang="en-GB" sz="2600" dirty="0">
              <a:solidFill>
                <a:srgbClr val="002060"/>
              </a:solidFill>
              <a:latin typeface="#9Slide05 SVNBulgary" pitchFamily="2" charset="0"/>
            </a:endParaRPr>
          </a:p>
          <a:p>
            <a:pPr algn="just">
              <a:lnSpc>
                <a:spcPct val="120000"/>
              </a:lnSpc>
            </a:pP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Là</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khởi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nguồn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nhiều</a:t>
            </a:r>
            <a:r>
              <a:rPr lang="en-GB" sz="2600" dirty="0">
                <a:solidFill>
                  <a:srgbClr val="002060"/>
                </a:solidFill>
                <a:latin typeface="#9Slide05 SVNBulgary" pitchFamily="2" charset="0"/>
              </a:rPr>
              <a:t> TP </a:t>
            </a:r>
            <a:r>
              <a:rPr lang="en-GB" sz="2600" dirty="0" err="1">
                <a:solidFill>
                  <a:srgbClr val="002060"/>
                </a:solidFill>
                <a:latin typeface="#9Slide05 SVNBulgary" pitchFamily="2" charset="0"/>
              </a:rPr>
              <a:t>nhất</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thế</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giới</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dòng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chảy</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của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lịch</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sử</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và</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văn</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hóa</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Trung</a:t>
            </a:r>
            <a:r>
              <a:rPr lang="en-GB" sz="2600" dirty="0">
                <a:solidFill>
                  <a:srgbClr val="002060"/>
                </a:solidFill>
                <a:latin typeface="#9Slide05 SVNBulgary" pitchFamily="2" charset="0"/>
              </a:rPr>
              <a:t> </a:t>
            </a:r>
            <a:r>
              <a:rPr lang="en-GB" sz="2600" dirty="0" err="1">
                <a:solidFill>
                  <a:srgbClr val="002060"/>
                </a:solidFill>
                <a:latin typeface="#9Slide05 SVNBulgary" pitchFamily="2" charset="0"/>
              </a:rPr>
              <a:t>Quốc</a:t>
            </a:r>
            <a:endParaRPr lang="en-GB" sz="2600" dirty="0">
              <a:solidFill>
                <a:srgbClr val="002060"/>
              </a:solidFill>
              <a:latin typeface="#9Slide05 SVNBulgary" pitchFamily="2" charset="0"/>
            </a:endParaRPr>
          </a:p>
        </p:txBody>
      </p:sp>
      <p:sp>
        <p:nvSpPr>
          <p:cNvPr id="17" name="TextBox 16">
            <a:extLst>
              <a:ext uri="{FF2B5EF4-FFF2-40B4-BE49-F238E27FC236}">
                <a16:creationId xmlns:a16="http://schemas.microsoft.com/office/drawing/2014/main" xmlns="" id="{AAA55290-94FA-4AE2-B8DF-3128A6451EA0}"/>
              </a:ext>
            </a:extLst>
          </p:cNvPr>
          <p:cNvSpPr txBox="1"/>
          <p:nvPr/>
        </p:nvSpPr>
        <p:spPr>
          <a:xfrm>
            <a:off x="7293429" y="4310627"/>
            <a:ext cx="4695865" cy="2277547"/>
          </a:xfrm>
          <a:prstGeom prst="rect">
            <a:avLst/>
          </a:prstGeom>
          <a:noFill/>
        </p:spPr>
        <p:txBody>
          <a:bodyPr wrap="square">
            <a:spAutoFit/>
          </a:bodyPr>
          <a:lstStyle/>
          <a:p>
            <a:pPr algn="just">
              <a:lnSpc>
                <a:spcPct val="150000"/>
              </a:lnSpc>
            </a:pPr>
            <a:r>
              <a:rPr lang="en-GB" sz="2600" b="1" i="0" dirty="0" err="1">
                <a:solidFill>
                  <a:srgbClr val="333333"/>
                </a:solidFill>
                <a:effectLst/>
                <a:latin typeface="#9Slide05 SVNBulgary" pitchFamily="2" charset="0"/>
              </a:rPr>
              <a:t>Đập</a:t>
            </a:r>
            <a:r>
              <a:rPr lang="en-GB" sz="2600" b="1" i="0" dirty="0">
                <a:solidFill>
                  <a:srgbClr val="333333"/>
                </a:solidFill>
                <a:effectLst/>
                <a:latin typeface="#9Slide05 SVNBulgary" pitchFamily="2" charset="0"/>
              </a:rPr>
              <a:t> Tam </a:t>
            </a:r>
            <a:r>
              <a:rPr lang="en-GB" sz="2600" b="1" i="0" dirty="0" err="1">
                <a:solidFill>
                  <a:srgbClr val="333333"/>
                </a:solidFill>
                <a:effectLst/>
                <a:latin typeface="#9Slide05 SVNBulgary" pitchFamily="2" charset="0"/>
              </a:rPr>
              <a:t>Hiệp</a:t>
            </a:r>
            <a:r>
              <a:rPr lang="en-GB" sz="2600" b="0" i="0" dirty="0" err="1">
                <a:solidFill>
                  <a:srgbClr val="333333"/>
                </a:solidFill>
                <a:effectLst/>
                <a:latin typeface="#9Slide05 SVNBulgary" pitchFamily="2" charset="0"/>
              </a:rPr>
              <a:t>-công</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trình</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thủy</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điện</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lớn</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nhất</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thế</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giới</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với</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chiều</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cao</a:t>
            </a:r>
            <a:r>
              <a:rPr lang="en-GB" sz="2600" b="0" i="0" dirty="0">
                <a:solidFill>
                  <a:srgbClr val="333333"/>
                </a:solidFill>
                <a:effectLst/>
                <a:latin typeface="#9Slide05 SVNBulgary" pitchFamily="2" charset="0"/>
              </a:rPr>
              <a:t> </a:t>
            </a:r>
            <a:r>
              <a:rPr lang="en-GB" sz="3200" b="0" i="0" dirty="0">
                <a:solidFill>
                  <a:srgbClr val="0070C0"/>
                </a:solidFill>
                <a:effectLst/>
                <a:latin typeface="#9Slide05 SVNBulgary" pitchFamily="2" charset="0"/>
              </a:rPr>
              <a:t>182m</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và</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công</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suất</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vào</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khoảng</a:t>
            </a:r>
            <a:r>
              <a:rPr lang="en-GB" sz="2600" b="0" i="0" dirty="0">
                <a:solidFill>
                  <a:srgbClr val="333333"/>
                </a:solidFill>
                <a:effectLst/>
                <a:latin typeface="#9Slide05 SVNBulgary" pitchFamily="2" charset="0"/>
              </a:rPr>
              <a:t> </a:t>
            </a:r>
            <a:r>
              <a:rPr lang="en-GB" sz="4000" b="0" i="0" dirty="0">
                <a:solidFill>
                  <a:srgbClr val="0070C0"/>
                </a:solidFill>
                <a:effectLst/>
                <a:latin typeface="#9Slide05 SVNBulgary" pitchFamily="2" charset="0"/>
              </a:rPr>
              <a:t>110</a:t>
            </a:r>
            <a:r>
              <a:rPr lang="en-GB" sz="2600" b="0" i="0" dirty="0">
                <a:solidFill>
                  <a:srgbClr val="333333"/>
                </a:solidFill>
                <a:effectLst/>
                <a:latin typeface="#9Slide05 SVNBulgary" pitchFamily="2" charset="0"/>
              </a:rPr>
              <a:t> </a:t>
            </a:r>
            <a:r>
              <a:rPr lang="en-GB" sz="2600" b="0" i="0" dirty="0" err="1">
                <a:solidFill>
                  <a:srgbClr val="333333"/>
                </a:solidFill>
                <a:effectLst/>
                <a:latin typeface="#9Slide05 SVNBulgary" pitchFamily="2" charset="0"/>
              </a:rPr>
              <a:t>tỷ</a:t>
            </a:r>
            <a:r>
              <a:rPr lang="en-GB" sz="2600" b="0" i="0" dirty="0">
                <a:solidFill>
                  <a:srgbClr val="333333"/>
                </a:solidFill>
                <a:effectLst/>
                <a:latin typeface="#9Slide05 SVNBulgary" pitchFamily="2" charset="0"/>
              </a:rPr>
              <a:t> kWh</a:t>
            </a:r>
            <a:endParaRPr lang="en-GB" sz="2600" dirty="0">
              <a:solidFill>
                <a:schemeClr val="accent2">
                  <a:lumMod val="50000"/>
                </a:schemeClr>
              </a:solidFill>
              <a:latin typeface="#9Slide05 SVNBulgary" pitchFamily="2" charset="0"/>
            </a:endParaRPr>
          </a:p>
        </p:txBody>
      </p:sp>
      <p:pic>
        <p:nvPicPr>
          <p:cNvPr id="3074" name="Picture 2">
            <a:extLst>
              <a:ext uri="{FF2B5EF4-FFF2-40B4-BE49-F238E27FC236}">
                <a16:creationId xmlns:a16="http://schemas.microsoft.com/office/drawing/2014/main" xmlns="" id="{888DE35D-8504-4764-92CF-7BF4EADCE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135" y="1219831"/>
            <a:ext cx="2575509" cy="15873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ập đoàn đập Tam Hiệp Trung Quốc ghi dấu kỷ lục mới nhất">
            <a:extLst>
              <a:ext uri="{FF2B5EF4-FFF2-40B4-BE49-F238E27FC236}">
                <a16:creationId xmlns:a16="http://schemas.microsoft.com/office/drawing/2014/main" xmlns="" id="{DE8856DA-6AC1-41BD-AE2A-BC4F89903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7294" y="1219830"/>
            <a:ext cx="4572000" cy="3221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6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barn(inVertical)">
                                      <p:cBhvr>
                                        <p:cTn id="17" dur="500"/>
                                        <p:tgtEl>
                                          <p:spTgt spid="308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91165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C00000"/>
                </a:solidFill>
                <a:latin typeface="#9Slide07 IcielBaliho Script" pitchFamily="2" charset="-93"/>
              </a:rPr>
              <a:t>Câu</a:t>
            </a:r>
            <a:r>
              <a:rPr lang="en-US" sz="3600" dirty="0">
                <a:solidFill>
                  <a:srgbClr val="C00000"/>
                </a:solidFill>
                <a:latin typeface="#9Slide07 IcielBaliho Script" pitchFamily="2" charset="-93"/>
              </a:rPr>
              <a:t> 1. </a:t>
            </a:r>
            <a:r>
              <a:rPr lang="en-US" sz="3600" dirty="0" err="1">
                <a:solidFill>
                  <a:prstClr val="black"/>
                </a:solidFill>
                <a:latin typeface="#9Slide07 IcielBaliho Script" pitchFamily="2" charset="-93"/>
              </a:rPr>
              <a:t>Diện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tích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của</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châu</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Á</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tính</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cả</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phần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và</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quần</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đảo</a:t>
            </a:r>
            <a:r>
              <a:rPr lang="en-US" sz="3600" dirty="0">
                <a:solidFill>
                  <a:prstClr val="black"/>
                </a:solidFill>
                <a:latin typeface="#9Slide07 IcielBaliho Script" pitchFamily="2" charset="-93"/>
              </a:rPr>
              <a:t>) </a:t>
            </a:r>
            <a:r>
              <a:rPr lang="en-US" sz="3600" dirty="0" err="1">
                <a:solidFill>
                  <a:prstClr val="black"/>
                </a:solidFill>
                <a:latin typeface="#9Slide07 IcielBaliho Script" pitchFamily="2" charset="-93"/>
              </a:rPr>
              <a:t>là</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815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44.4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1" y="228152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51.4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32636" y="33132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41.5</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96000" y="331322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45.1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km</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307000"/>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46589"/>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2414" y="335083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8057" y="2322781"/>
            <a:ext cx="918339"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hlinkClick r:id="rId15" action="ppaction://hlinkpres?slideindex=1&amp;slidetitle="/>
              </a:rPr>
              <a:t>BACK</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37A725B4-5902-46BE-85F2-AE3F10CF3DC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6">
            <a:extLst>
              <a:ext uri="{FF2B5EF4-FFF2-40B4-BE49-F238E27FC236}">
                <a16:creationId xmlns:a16="http://schemas.microsoft.com/office/drawing/2014/main" xmlns="" id="{22FB30CD-E8E2-4536-9A1F-55BCF1F752B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47200" y="6553200"/>
            <a:ext cx="2844800" cy="304800"/>
          </a:xfrm>
        </p:spPr>
        <p:txBody>
          <a:bodyPr/>
          <a:lstStyle/>
          <a:p>
            <a:pPr>
              <a:defRPr/>
            </a:pPr>
            <a:fld id="{4E10313F-554A-45BD-8CC8-FAC037FB54DC}" type="slidenum">
              <a:rPr lang="en-US" sz="1100" b="1" smtClean="0"/>
              <a:pPr>
                <a:defRPr/>
              </a:pPr>
              <a:t>20</a:t>
            </a:fld>
            <a:endParaRPr lang="en-US" sz="1100" b="1" dirty="0"/>
          </a:p>
        </p:txBody>
      </p:sp>
      <p:pic>
        <p:nvPicPr>
          <p:cNvPr id="12291" name="Picture 2" descr="http://img.v3.news.zdn.vn/w660/Uploaded/cqxrcajwp/2014_09_13/6_To_Ch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44" y="228600"/>
            <a:ext cx="38734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https://upload.wikimedia.org/wikipedia/commons/thumb/b/ba/S%C6%A1n_La_Dam_reservoir.JPG/1024px-S%C6%A1n_La_Dam_reservo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44" y="3558396"/>
            <a:ext cx="3873458"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http://khanhhuong.jcapt.com/img1/store/diembao2011/2011_2/dapmek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667" y="3559984"/>
            <a:ext cx="364034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C:\Users\ADMIN\Downloads\Thi địa 2020\Thầy có\Thầy có\images (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668" y="228600"/>
            <a:ext cx="364034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ông Hồng nước đỏ phù 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6606" y="228600"/>
            <a:ext cx="4385394" cy="615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22182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6597" y="178280"/>
            <a:ext cx="11110822" cy="6593455"/>
          </a:xfrm>
        </p:spPr>
      </p:pic>
    </p:spTree>
    <p:extLst>
      <p:ext uri="{BB962C8B-B14F-4D97-AF65-F5344CB8AC3E}">
        <p14:creationId xmlns:p14="http://schemas.microsoft.com/office/powerpoint/2010/main" val="3921169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86DE084-5F6F-4AAD-8909-5627CCAE9955}"/>
              </a:ext>
            </a:extLst>
          </p:cNvPr>
          <p:cNvGrpSpPr/>
          <p:nvPr/>
        </p:nvGrpSpPr>
        <p:grpSpPr>
          <a:xfrm>
            <a:off x="0" y="145655"/>
            <a:ext cx="11691257" cy="5448844"/>
            <a:chOff x="0" y="0"/>
            <a:chExt cx="12192000" cy="6451647"/>
          </a:xfrm>
        </p:grpSpPr>
        <p:pic>
          <p:nvPicPr>
            <p:cNvPr id="4098" name="Picture 2" descr="TÔI&quot; là ai??? - YouTube">
              <a:extLst>
                <a:ext uri="{FF2B5EF4-FFF2-40B4-BE49-F238E27FC236}">
                  <a16:creationId xmlns:a16="http://schemas.microsoft.com/office/drawing/2014/main" xmlns="" id="{1910E1DC-2DE4-4183-A400-9572BF85A2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b="5925"/>
            <a:stretch/>
          </p:blipFill>
          <p:spPr bwMode="auto">
            <a:xfrm>
              <a:off x="0" y="0"/>
              <a:ext cx="12192000" cy="64516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788415F-9E3B-452D-9359-C36B06075D86}"/>
                </a:ext>
              </a:extLst>
            </p:cNvPr>
            <p:cNvPicPr>
              <a:picLocks noChangeAspect="1"/>
            </p:cNvPicPr>
            <p:nvPr/>
          </p:nvPicPr>
          <p:blipFill rotWithShape="1">
            <a:blip r:embed="rId3"/>
            <a:srcRect l="8285" r="15858"/>
            <a:stretch/>
          </p:blipFill>
          <p:spPr>
            <a:xfrm>
              <a:off x="1368172" y="182954"/>
              <a:ext cx="2714982" cy="2485367"/>
            </a:xfrm>
            <a:prstGeom prst="flowChartConnector">
              <a:avLst/>
            </a:prstGeom>
          </p:spPr>
        </p:pic>
      </p:grpSp>
      <p:pic>
        <p:nvPicPr>
          <p:cNvPr id="7" name="Picture 6">
            <a:extLst>
              <a:ext uri="{FF2B5EF4-FFF2-40B4-BE49-F238E27FC236}">
                <a16:creationId xmlns:a16="http://schemas.microsoft.com/office/drawing/2014/main" xmlns="" id="{D02A05DA-8820-4148-A479-39E3B0B255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xmlns="" id="{F5E859BD-9D0B-475D-810F-733AF8191F85}"/>
              </a:ext>
            </a:extLst>
          </p:cNvPr>
          <p:cNvSpPr>
            <a:spLocks noGrp="1"/>
          </p:cNvSpPr>
          <p:nvPr>
            <p:ph type="title"/>
          </p:nvPr>
        </p:nvSpPr>
        <p:spPr>
          <a:xfrm>
            <a:off x="6410785" y="589932"/>
            <a:ext cx="4432087" cy="1066800"/>
          </a:xfrm>
        </p:spPr>
        <p:txBody>
          <a:bodyPr>
            <a:normAutofit/>
          </a:bodyPr>
          <a:lstStyle/>
          <a:p>
            <a:r>
              <a:rPr lang="en-GB" sz="6600" u="sng" dirty="0" err="1">
                <a:solidFill>
                  <a:srgbClr val="7030A0"/>
                </a:solidFill>
                <a:latin typeface="#9Slide06 Hellvina Hand Script" pitchFamily="2" charset="-93"/>
              </a:rPr>
              <a:t>Luyện</a:t>
            </a:r>
            <a:r>
              <a:rPr lang="en-GB" sz="6600" u="sng" dirty="0">
                <a:solidFill>
                  <a:srgbClr val="7030A0"/>
                </a:solidFill>
                <a:latin typeface="#9Slide06 Hellvina Hand Script" pitchFamily="2" charset="-93"/>
              </a:rPr>
              <a:t> </a:t>
            </a:r>
            <a:r>
              <a:rPr lang="en-GB" sz="6600" u="sng" dirty="0" err="1">
                <a:solidFill>
                  <a:srgbClr val="7030A0"/>
                </a:solidFill>
                <a:latin typeface="#9Slide06 Hellvina Hand Script" pitchFamily="2" charset="-93"/>
              </a:rPr>
              <a:t>tập</a:t>
            </a:r>
            <a:endParaRPr lang="en-GB" sz="6600" u="sng" dirty="0">
              <a:solidFill>
                <a:srgbClr val="7030A0"/>
              </a:solidFill>
              <a:latin typeface="#9Slide06 Hellvina Hand Script" pitchFamily="2" charset="-93"/>
            </a:endParaRPr>
          </a:p>
        </p:txBody>
      </p:sp>
      <p:grpSp>
        <p:nvGrpSpPr>
          <p:cNvPr id="11" name="Group 10">
            <a:extLst>
              <a:ext uri="{FF2B5EF4-FFF2-40B4-BE49-F238E27FC236}">
                <a16:creationId xmlns:a16="http://schemas.microsoft.com/office/drawing/2014/main" xmlns="" id="{39AF7273-DD3C-491F-B6E7-614809DF3BB9}"/>
              </a:ext>
            </a:extLst>
          </p:cNvPr>
          <p:cNvGrpSpPr/>
          <p:nvPr/>
        </p:nvGrpSpPr>
        <p:grpSpPr>
          <a:xfrm>
            <a:off x="4038600" y="3757792"/>
            <a:ext cx="7543800" cy="2926037"/>
            <a:chOff x="4038600" y="3757792"/>
            <a:chExt cx="7543800" cy="2926037"/>
          </a:xfrm>
        </p:grpSpPr>
        <p:sp>
          <p:nvSpPr>
            <p:cNvPr id="10" name="TextBox 9">
              <a:extLst>
                <a:ext uri="{FF2B5EF4-FFF2-40B4-BE49-F238E27FC236}">
                  <a16:creationId xmlns:a16="http://schemas.microsoft.com/office/drawing/2014/main" xmlns="" id="{04464C38-E557-42F1-AC35-794B9B081F7A}"/>
                </a:ext>
              </a:extLst>
            </p:cNvPr>
            <p:cNvSpPr txBox="1"/>
            <p:nvPr/>
          </p:nvSpPr>
          <p:spPr>
            <a:xfrm>
              <a:off x="5257799" y="4044452"/>
              <a:ext cx="6324601" cy="2639377"/>
            </a:xfrm>
            <a:custGeom>
              <a:avLst/>
              <a:gdLst>
                <a:gd name="connsiteX0" fmla="*/ 0 w 6324601"/>
                <a:gd name="connsiteY0" fmla="*/ 0 h 2639377"/>
                <a:gd name="connsiteX1" fmla="*/ 569214 w 6324601"/>
                <a:gd name="connsiteY1" fmla="*/ 0 h 2639377"/>
                <a:gd name="connsiteX2" fmla="*/ 1328166 w 6324601"/>
                <a:gd name="connsiteY2" fmla="*/ 0 h 2639377"/>
                <a:gd name="connsiteX3" fmla="*/ 1834134 w 6324601"/>
                <a:gd name="connsiteY3" fmla="*/ 0 h 2639377"/>
                <a:gd name="connsiteX4" fmla="*/ 2529840 w 6324601"/>
                <a:gd name="connsiteY4" fmla="*/ 0 h 2639377"/>
                <a:gd name="connsiteX5" fmla="*/ 3099054 w 6324601"/>
                <a:gd name="connsiteY5" fmla="*/ 0 h 2639377"/>
                <a:gd name="connsiteX6" fmla="*/ 3541777 w 6324601"/>
                <a:gd name="connsiteY6" fmla="*/ 0 h 2639377"/>
                <a:gd name="connsiteX7" fmla="*/ 4174237 w 6324601"/>
                <a:gd name="connsiteY7" fmla="*/ 0 h 2639377"/>
                <a:gd name="connsiteX8" fmla="*/ 4869943 w 6324601"/>
                <a:gd name="connsiteY8" fmla="*/ 0 h 2639377"/>
                <a:gd name="connsiteX9" fmla="*/ 5628895 w 6324601"/>
                <a:gd name="connsiteY9" fmla="*/ 0 h 2639377"/>
                <a:gd name="connsiteX10" fmla="*/ 6324601 w 6324601"/>
                <a:gd name="connsiteY10" fmla="*/ 0 h 2639377"/>
                <a:gd name="connsiteX11" fmla="*/ 6324601 w 6324601"/>
                <a:gd name="connsiteY11" fmla="*/ 712632 h 2639377"/>
                <a:gd name="connsiteX12" fmla="*/ 6324601 w 6324601"/>
                <a:gd name="connsiteY12" fmla="*/ 1293295 h 2639377"/>
                <a:gd name="connsiteX13" fmla="*/ 6324601 w 6324601"/>
                <a:gd name="connsiteY13" fmla="*/ 1953139 h 2639377"/>
                <a:gd name="connsiteX14" fmla="*/ 6324601 w 6324601"/>
                <a:gd name="connsiteY14" fmla="*/ 2639377 h 2639377"/>
                <a:gd name="connsiteX15" fmla="*/ 5755387 w 6324601"/>
                <a:gd name="connsiteY15" fmla="*/ 2639377 h 2639377"/>
                <a:gd name="connsiteX16" fmla="*/ 5059681 w 6324601"/>
                <a:gd name="connsiteY16" fmla="*/ 2639377 h 2639377"/>
                <a:gd name="connsiteX17" fmla="*/ 4427221 w 6324601"/>
                <a:gd name="connsiteY17" fmla="*/ 2639377 h 2639377"/>
                <a:gd name="connsiteX18" fmla="*/ 3731515 w 6324601"/>
                <a:gd name="connsiteY18" fmla="*/ 2639377 h 2639377"/>
                <a:gd name="connsiteX19" fmla="*/ 3225547 w 6324601"/>
                <a:gd name="connsiteY19" fmla="*/ 2639377 h 2639377"/>
                <a:gd name="connsiteX20" fmla="*/ 2782824 w 6324601"/>
                <a:gd name="connsiteY20" fmla="*/ 2639377 h 2639377"/>
                <a:gd name="connsiteX21" fmla="*/ 2087118 w 6324601"/>
                <a:gd name="connsiteY21" fmla="*/ 2639377 h 2639377"/>
                <a:gd name="connsiteX22" fmla="*/ 1454658 w 6324601"/>
                <a:gd name="connsiteY22" fmla="*/ 2639377 h 2639377"/>
                <a:gd name="connsiteX23" fmla="*/ 695706 w 6324601"/>
                <a:gd name="connsiteY23" fmla="*/ 2639377 h 2639377"/>
                <a:gd name="connsiteX24" fmla="*/ 0 w 6324601"/>
                <a:gd name="connsiteY24" fmla="*/ 2639377 h 2639377"/>
                <a:gd name="connsiteX25" fmla="*/ 0 w 6324601"/>
                <a:gd name="connsiteY25" fmla="*/ 1979533 h 2639377"/>
                <a:gd name="connsiteX26" fmla="*/ 0 w 6324601"/>
                <a:gd name="connsiteY26" fmla="*/ 1398870 h 2639377"/>
                <a:gd name="connsiteX27" fmla="*/ 0 w 6324601"/>
                <a:gd name="connsiteY27" fmla="*/ 765419 h 2639377"/>
                <a:gd name="connsiteX28" fmla="*/ 0 w 6324601"/>
                <a:gd name="connsiteY28" fmla="*/ 0 h 263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4601" h="2639377" fill="none" extrusionOk="0">
                  <a:moveTo>
                    <a:pt x="0" y="0"/>
                  </a:moveTo>
                  <a:cubicBezTo>
                    <a:pt x="222069" y="14324"/>
                    <a:pt x="388143" y="5567"/>
                    <a:pt x="569214" y="0"/>
                  </a:cubicBezTo>
                  <a:cubicBezTo>
                    <a:pt x="750285" y="-5567"/>
                    <a:pt x="998617" y="36639"/>
                    <a:pt x="1328166" y="0"/>
                  </a:cubicBezTo>
                  <a:cubicBezTo>
                    <a:pt x="1657715" y="-36639"/>
                    <a:pt x="1665688" y="22693"/>
                    <a:pt x="1834134" y="0"/>
                  </a:cubicBezTo>
                  <a:cubicBezTo>
                    <a:pt x="2002580" y="-22693"/>
                    <a:pt x="2289441" y="10492"/>
                    <a:pt x="2529840" y="0"/>
                  </a:cubicBezTo>
                  <a:cubicBezTo>
                    <a:pt x="2770239" y="-10492"/>
                    <a:pt x="2836619" y="-24182"/>
                    <a:pt x="3099054" y="0"/>
                  </a:cubicBezTo>
                  <a:cubicBezTo>
                    <a:pt x="3361489" y="24182"/>
                    <a:pt x="3427172" y="-9423"/>
                    <a:pt x="3541777" y="0"/>
                  </a:cubicBezTo>
                  <a:cubicBezTo>
                    <a:pt x="3656382" y="9423"/>
                    <a:pt x="3881462" y="840"/>
                    <a:pt x="4174237" y="0"/>
                  </a:cubicBezTo>
                  <a:cubicBezTo>
                    <a:pt x="4467012" y="-840"/>
                    <a:pt x="4701134" y="-14962"/>
                    <a:pt x="4869943" y="0"/>
                  </a:cubicBezTo>
                  <a:cubicBezTo>
                    <a:pt x="5038752" y="14962"/>
                    <a:pt x="5335206" y="12725"/>
                    <a:pt x="5628895" y="0"/>
                  </a:cubicBezTo>
                  <a:cubicBezTo>
                    <a:pt x="5922584" y="-12725"/>
                    <a:pt x="6094449" y="-31271"/>
                    <a:pt x="6324601" y="0"/>
                  </a:cubicBezTo>
                  <a:cubicBezTo>
                    <a:pt x="6352112" y="350748"/>
                    <a:pt x="6323617" y="511256"/>
                    <a:pt x="6324601" y="712632"/>
                  </a:cubicBezTo>
                  <a:cubicBezTo>
                    <a:pt x="6325585" y="914008"/>
                    <a:pt x="6329911" y="1086855"/>
                    <a:pt x="6324601" y="1293295"/>
                  </a:cubicBezTo>
                  <a:cubicBezTo>
                    <a:pt x="6319291" y="1499735"/>
                    <a:pt x="6314807" y="1757805"/>
                    <a:pt x="6324601" y="1953139"/>
                  </a:cubicBezTo>
                  <a:cubicBezTo>
                    <a:pt x="6334395" y="2148473"/>
                    <a:pt x="6294711" y="2427973"/>
                    <a:pt x="6324601" y="2639377"/>
                  </a:cubicBezTo>
                  <a:cubicBezTo>
                    <a:pt x="6109258" y="2617620"/>
                    <a:pt x="6037983" y="2640886"/>
                    <a:pt x="5755387" y="2639377"/>
                  </a:cubicBezTo>
                  <a:cubicBezTo>
                    <a:pt x="5472791" y="2637868"/>
                    <a:pt x="5351289" y="2645106"/>
                    <a:pt x="5059681" y="2639377"/>
                  </a:cubicBezTo>
                  <a:cubicBezTo>
                    <a:pt x="4768073" y="2633648"/>
                    <a:pt x="4713377" y="2628700"/>
                    <a:pt x="4427221" y="2639377"/>
                  </a:cubicBezTo>
                  <a:cubicBezTo>
                    <a:pt x="4141065" y="2650054"/>
                    <a:pt x="3927342" y="2660134"/>
                    <a:pt x="3731515" y="2639377"/>
                  </a:cubicBezTo>
                  <a:cubicBezTo>
                    <a:pt x="3535688" y="2618620"/>
                    <a:pt x="3422026" y="2635060"/>
                    <a:pt x="3225547" y="2639377"/>
                  </a:cubicBezTo>
                  <a:cubicBezTo>
                    <a:pt x="3029068" y="2643694"/>
                    <a:pt x="2991604" y="2642414"/>
                    <a:pt x="2782824" y="2639377"/>
                  </a:cubicBezTo>
                  <a:cubicBezTo>
                    <a:pt x="2574044" y="2636340"/>
                    <a:pt x="2312247" y="2638039"/>
                    <a:pt x="2087118" y="2639377"/>
                  </a:cubicBezTo>
                  <a:cubicBezTo>
                    <a:pt x="1861989" y="2640715"/>
                    <a:pt x="1676284" y="2627582"/>
                    <a:pt x="1454658" y="2639377"/>
                  </a:cubicBezTo>
                  <a:cubicBezTo>
                    <a:pt x="1233032" y="2651172"/>
                    <a:pt x="908381" y="2619409"/>
                    <a:pt x="695706" y="2639377"/>
                  </a:cubicBezTo>
                  <a:cubicBezTo>
                    <a:pt x="483031" y="2659345"/>
                    <a:pt x="170885" y="2613014"/>
                    <a:pt x="0" y="2639377"/>
                  </a:cubicBezTo>
                  <a:cubicBezTo>
                    <a:pt x="18797" y="2340671"/>
                    <a:pt x="22303" y="2179439"/>
                    <a:pt x="0" y="1979533"/>
                  </a:cubicBezTo>
                  <a:cubicBezTo>
                    <a:pt x="-22303" y="1779627"/>
                    <a:pt x="7398" y="1658213"/>
                    <a:pt x="0" y="1398870"/>
                  </a:cubicBezTo>
                  <a:cubicBezTo>
                    <a:pt x="-7398" y="1139527"/>
                    <a:pt x="-10319" y="933675"/>
                    <a:pt x="0" y="765419"/>
                  </a:cubicBezTo>
                  <a:cubicBezTo>
                    <a:pt x="10319" y="597163"/>
                    <a:pt x="-37274" y="194044"/>
                    <a:pt x="0" y="0"/>
                  </a:cubicBezTo>
                  <a:close/>
                </a:path>
                <a:path w="6324601" h="2639377" stroke="0" extrusionOk="0">
                  <a:moveTo>
                    <a:pt x="0" y="0"/>
                  </a:moveTo>
                  <a:cubicBezTo>
                    <a:pt x="177436" y="17610"/>
                    <a:pt x="438766" y="11253"/>
                    <a:pt x="569214" y="0"/>
                  </a:cubicBezTo>
                  <a:cubicBezTo>
                    <a:pt x="699662" y="-11253"/>
                    <a:pt x="910984" y="-23467"/>
                    <a:pt x="1075182" y="0"/>
                  </a:cubicBezTo>
                  <a:cubicBezTo>
                    <a:pt x="1239380" y="23467"/>
                    <a:pt x="1405994" y="8483"/>
                    <a:pt x="1517904" y="0"/>
                  </a:cubicBezTo>
                  <a:cubicBezTo>
                    <a:pt x="1629814" y="-8483"/>
                    <a:pt x="1785729" y="-13191"/>
                    <a:pt x="2023872" y="0"/>
                  </a:cubicBezTo>
                  <a:cubicBezTo>
                    <a:pt x="2262015" y="13191"/>
                    <a:pt x="2384628" y="11535"/>
                    <a:pt x="2719578" y="0"/>
                  </a:cubicBezTo>
                  <a:cubicBezTo>
                    <a:pt x="3054528" y="-11535"/>
                    <a:pt x="3155125" y="18862"/>
                    <a:pt x="3352039" y="0"/>
                  </a:cubicBezTo>
                  <a:cubicBezTo>
                    <a:pt x="3548953" y="-18862"/>
                    <a:pt x="3670962" y="-9127"/>
                    <a:pt x="3794761" y="0"/>
                  </a:cubicBezTo>
                  <a:cubicBezTo>
                    <a:pt x="3918560" y="9127"/>
                    <a:pt x="4046055" y="17565"/>
                    <a:pt x="4237483" y="0"/>
                  </a:cubicBezTo>
                  <a:cubicBezTo>
                    <a:pt x="4428911" y="-17565"/>
                    <a:pt x="4515148" y="-22035"/>
                    <a:pt x="4743451" y="0"/>
                  </a:cubicBezTo>
                  <a:cubicBezTo>
                    <a:pt x="4971754" y="22035"/>
                    <a:pt x="5342659" y="-1227"/>
                    <a:pt x="5502403" y="0"/>
                  </a:cubicBezTo>
                  <a:cubicBezTo>
                    <a:pt x="5662147" y="1227"/>
                    <a:pt x="6056641" y="-24562"/>
                    <a:pt x="6324601" y="0"/>
                  </a:cubicBezTo>
                  <a:cubicBezTo>
                    <a:pt x="6341394" y="289509"/>
                    <a:pt x="6340240" y="485185"/>
                    <a:pt x="6324601" y="686238"/>
                  </a:cubicBezTo>
                  <a:cubicBezTo>
                    <a:pt x="6308962" y="887291"/>
                    <a:pt x="6295369" y="1217372"/>
                    <a:pt x="6324601" y="1372476"/>
                  </a:cubicBezTo>
                  <a:cubicBezTo>
                    <a:pt x="6353833" y="1527580"/>
                    <a:pt x="6346667" y="1712311"/>
                    <a:pt x="6324601" y="1953139"/>
                  </a:cubicBezTo>
                  <a:cubicBezTo>
                    <a:pt x="6302535" y="2193967"/>
                    <a:pt x="6330861" y="2483965"/>
                    <a:pt x="6324601" y="2639377"/>
                  </a:cubicBezTo>
                  <a:cubicBezTo>
                    <a:pt x="6135332" y="2645173"/>
                    <a:pt x="5944954" y="2658081"/>
                    <a:pt x="5818633" y="2639377"/>
                  </a:cubicBezTo>
                  <a:cubicBezTo>
                    <a:pt x="5692312" y="2620673"/>
                    <a:pt x="5509210" y="2652237"/>
                    <a:pt x="5312665" y="2639377"/>
                  </a:cubicBezTo>
                  <a:cubicBezTo>
                    <a:pt x="5116120" y="2626517"/>
                    <a:pt x="4727688" y="2634567"/>
                    <a:pt x="4553713" y="2639377"/>
                  </a:cubicBezTo>
                  <a:cubicBezTo>
                    <a:pt x="4379738" y="2644187"/>
                    <a:pt x="4219291" y="2622277"/>
                    <a:pt x="4047745" y="2639377"/>
                  </a:cubicBezTo>
                  <a:cubicBezTo>
                    <a:pt x="3876199" y="2656477"/>
                    <a:pt x="3754110" y="2662447"/>
                    <a:pt x="3478531" y="2639377"/>
                  </a:cubicBezTo>
                  <a:cubicBezTo>
                    <a:pt x="3202952" y="2616307"/>
                    <a:pt x="3090455" y="2652024"/>
                    <a:pt x="2972562" y="2639377"/>
                  </a:cubicBezTo>
                  <a:cubicBezTo>
                    <a:pt x="2854669" y="2626730"/>
                    <a:pt x="2366626" y="2645896"/>
                    <a:pt x="2213610" y="2639377"/>
                  </a:cubicBezTo>
                  <a:cubicBezTo>
                    <a:pt x="2060594" y="2632858"/>
                    <a:pt x="1901060" y="2629678"/>
                    <a:pt x="1644396" y="2639377"/>
                  </a:cubicBezTo>
                  <a:cubicBezTo>
                    <a:pt x="1387732" y="2649076"/>
                    <a:pt x="1274239" y="2630617"/>
                    <a:pt x="1075182" y="2639377"/>
                  </a:cubicBezTo>
                  <a:cubicBezTo>
                    <a:pt x="876125" y="2648137"/>
                    <a:pt x="721836" y="2630110"/>
                    <a:pt x="569214" y="2639377"/>
                  </a:cubicBezTo>
                  <a:cubicBezTo>
                    <a:pt x="416592" y="2648644"/>
                    <a:pt x="278670" y="2618051"/>
                    <a:pt x="0" y="2639377"/>
                  </a:cubicBezTo>
                  <a:cubicBezTo>
                    <a:pt x="7067" y="2467442"/>
                    <a:pt x="-19407" y="2239889"/>
                    <a:pt x="0" y="2032320"/>
                  </a:cubicBezTo>
                  <a:cubicBezTo>
                    <a:pt x="19407" y="1824751"/>
                    <a:pt x="19781" y="1686916"/>
                    <a:pt x="0" y="1346082"/>
                  </a:cubicBezTo>
                  <a:cubicBezTo>
                    <a:pt x="-19781" y="1005248"/>
                    <a:pt x="10906" y="963787"/>
                    <a:pt x="0" y="712632"/>
                  </a:cubicBezTo>
                  <a:cubicBezTo>
                    <a:pt x="-10906" y="461477"/>
                    <a:pt x="22584" y="316998"/>
                    <a:pt x="0" y="0"/>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259666023">
                    <a:prstGeom prst="rect">
                      <a:avLst/>
                    </a:prstGeom>
                    <ask:type>
                      <ask:lineSketchFreehand/>
                    </ask:type>
                  </ask:lineSketchStyleProps>
                </a:ext>
              </a:extLst>
            </a:ln>
          </p:spPr>
          <p:txBody>
            <a:bodyPr wrap="square">
              <a:spAutoFit/>
            </a:bodyPr>
            <a:lstStyle/>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5 </a:t>
              </a:r>
              <a:r>
                <a:rPr lang="en-GB" sz="2600" dirty="0" err="1">
                  <a:effectLst/>
                  <a:latin typeface="#9Slide07 IcielBaliho Script" pitchFamily="2" charset="-93"/>
                  <a:ea typeface="Times New Roman" panose="02020603050405020304" pitchFamily="18" charset="0"/>
                </a:rPr>
                <a:t>đối</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tượng</a:t>
              </a:r>
              <a:r>
                <a:rPr lang="en-GB" sz="2600" dirty="0">
                  <a:effectLst/>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địa</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lí</a:t>
              </a:r>
              <a:endParaRPr lang="en-GB" sz="2600" dirty="0">
                <a:latin typeface="#9Slide07 IcielBaliho Script" pitchFamily="2" charset="-93"/>
                <a:ea typeface="Times New Roman" panose="02020603050405020304" pitchFamily="18" charset="0"/>
              </a:endParaRPr>
            </a:p>
            <a:p>
              <a:pPr marL="457200" indent="-457200" algn="just">
                <a:lnSpc>
                  <a:spcPct val="130000"/>
                </a:lnSpc>
                <a:buFontTx/>
                <a:buChar char="-"/>
              </a:pPr>
              <a:r>
                <a:rPr lang="en-GB" sz="2600" dirty="0" err="1">
                  <a:latin typeface="#9Slide07 IcielBaliho Script" pitchFamily="2" charset="-93"/>
                  <a:ea typeface="Times New Roman" panose="02020603050405020304" pitchFamily="18" charset="0"/>
                </a:rPr>
                <a:t>Mỗi</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đối</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tượng</a:t>
              </a:r>
              <a:r>
                <a:rPr lang="en-GB" sz="2600" dirty="0">
                  <a:latin typeface="#9Slide07 IcielBaliho Script" pitchFamily="2" charset="-93"/>
                  <a:ea typeface="Times New Roman" panose="02020603050405020304" pitchFamily="18" charset="0"/>
                </a:rPr>
                <a:t> </a:t>
              </a:r>
              <a:r>
                <a:rPr lang="en-GB" sz="2600" dirty="0" err="1">
                  <a:latin typeface="#9Slide07 IcielBaliho Script" pitchFamily="2" charset="-93"/>
                  <a:ea typeface="Times New Roman" panose="02020603050405020304" pitchFamily="18" charset="0"/>
                </a:rPr>
                <a:t>có</a:t>
              </a:r>
              <a:r>
                <a:rPr lang="en-GB" sz="2600" dirty="0">
                  <a:latin typeface="#9Slide07 IcielBaliho Script" pitchFamily="2" charset="-93"/>
                  <a:ea typeface="Times New Roman" panose="02020603050405020304" pitchFamily="18" charset="0"/>
                </a:rPr>
                <a:t> 3 </a:t>
              </a:r>
              <a:r>
                <a:rPr lang="en-GB" sz="2600" dirty="0" err="1">
                  <a:latin typeface="#9Slide07 IcielBaliho Script" pitchFamily="2" charset="-93"/>
                  <a:ea typeface="Times New Roman" panose="02020603050405020304" pitchFamily="18" charset="0"/>
                </a:rPr>
                <a:t>gợi</a:t>
              </a:r>
              <a:r>
                <a:rPr lang="en-GB" sz="2600" dirty="0">
                  <a:latin typeface="#9Slide07 IcielBaliho Script" pitchFamily="2" charset="-93"/>
                  <a:ea typeface="Times New Roman" panose="02020603050405020304" pitchFamily="18" charset="0"/>
                </a:rPr>
                <a:t> ý</a:t>
              </a:r>
            </a:p>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HS </a:t>
              </a:r>
              <a:r>
                <a:rPr lang="en-GB" sz="2600" dirty="0" err="1">
                  <a:effectLst/>
                  <a:latin typeface="#9Slide07 IcielBaliho Script" pitchFamily="2" charset="-93"/>
                  <a:ea typeface="Times New Roman" panose="02020603050405020304" pitchFamily="18" charset="0"/>
                </a:rPr>
                <a:t>lắng</a:t>
              </a:r>
              <a:r>
                <a:rPr lang="vi-VN" sz="2600" dirty="0">
                  <a:effectLst/>
                  <a:latin typeface="#9Slide07 IcielBaliho Script" pitchFamily="2" charset="-93"/>
                  <a:ea typeface="Times New Roman" panose="02020603050405020304" pitchFamily="18" charset="0"/>
                </a:rPr>
                <a:t> nghe gợi ý, quan sát trên bản đồ </a:t>
              </a:r>
              <a:r>
                <a:rPr lang="en-GB" sz="2600" dirty="0">
                  <a:effectLst/>
                  <a:latin typeface="#9Slide07 IcielBaliho Script" pitchFamily="2" charset="-93"/>
                  <a:ea typeface="Times New Roman" panose="02020603050405020304" pitchFamily="18" charset="0"/>
                </a:rPr>
                <a:t>=&gt;</a:t>
              </a:r>
              <a:r>
                <a:rPr lang="vi-VN" sz="2600" dirty="0">
                  <a:effectLst/>
                  <a:latin typeface="#9Slide07 IcielBaliho Script" pitchFamily="2" charset="-93"/>
                  <a:ea typeface="Times New Roman" panose="02020603050405020304" pitchFamily="18" charset="0"/>
                </a:rPr>
                <a:t> xác định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đoán</a:t>
              </a:r>
              <a:r>
                <a:rPr lang="en-GB" sz="2600" dirty="0">
                  <a:effectLst/>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được các đối tượng được nhắc đến</a:t>
              </a:r>
              <a:endParaRPr lang="en-GB" sz="2600" dirty="0">
                <a:effectLst/>
                <a:latin typeface="#9Slide07 IcielBaliho Script" pitchFamily="2" charset="-93"/>
                <a:ea typeface="Times New Roman" panose="02020603050405020304" pitchFamily="18" charset="0"/>
              </a:endParaRPr>
            </a:p>
            <a:p>
              <a:pPr marL="457200" indent="-457200" algn="just">
                <a:lnSpc>
                  <a:spcPct val="130000"/>
                </a:lnSpc>
                <a:buFontTx/>
                <a:buChar char="-"/>
              </a:pP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giành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quyền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trả</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lời</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và</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xác</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định</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trên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bản</a:t>
              </a:r>
              <a:r>
                <a:rPr lang="en-GB" sz="2600" dirty="0">
                  <a:effectLst/>
                  <a:latin typeface="#9Slide07 IcielBaliho Script" pitchFamily="2" charset="-93"/>
                  <a:ea typeface="Times New Roman" panose="02020603050405020304" pitchFamily="18" charset="0"/>
                </a:rPr>
                <a:t> </a:t>
              </a:r>
              <a:r>
                <a:rPr lang="en-GB" sz="2600" dirty="0" err="1">
                  <a:effectLst/>
                  <a:latin typeface="#9Slide07 IcielBaliho Script" pitchFamily="2" charset="-93"/>
                  <a:ea typeface="Times New Roman" panose="02020603050405020304" pitchFamily="18" charset="0"/>
                </a:rPr>
                <a:t>đồ</a:t>
              </a:r>
              <a:endParaRPr lang="en-GB" sz="2600" dirty="0">
                <a:effectLst/>
                <a:latin typeface="#9Slide07 IcielBaliho Script" pitchFamily="2" charset="-93"/>
                <a:ea typeface="Times New Roman" panose="02020603050405020304" pitchFamily="18" charset="0"/>
              </a:endParaRPr>
            </a:p>
          </p:txBody>
        </p:sp>
        <p:sp>
          <p:nvSpPr>
            <p:cNvPr id="12" name="TextBox 11">
              <a:extLst>
                <a:ext uri="{FF2B5EF4-FFF2-40B4-BE49-F238E27FC236}">
                  <a16:creationId xmlns:a16="http://schemas.microsoft.com/office/drawing/2014/main" xmlns="" id="{CFD7767E-822D-4D76-B8E5-35FD0DF89C4B}"/>
                </a:ext>
              </a:extLst>
            </p:cNvPr>
            <p:cNvSpPr txBox="1"/>
            <p:nvPr/>
          </p:nvSpPr>
          <p:spPr>
            <a:xfrm>
              <a:off x="4038600" y="3757792"/>
              <a:ext cx="1219199" cy="2634504"/>
            </a:xfrm>
            <a:prstGeom prst="rect">
              <a:avLst/>
            </a:prstGeom>
            <a:noFill/>
          </p:spPr>
          <p:txBody>
            <a:bodyPr wrap="square">
              <a:spAutoFit/>
            </a:bodyPr>
            <a:lstStyle/>
            <a:p>
              <a:pPr>
                <a:lnSpc>
                  <a:spcPct val="250000"/>
                </a:lnSpc>
              </a:pPr>
              <a:r>
                <a:rPr lang="en-GB" sz="3600" dirty="0" err="1">
                  <a:effectLst/>
                  <a:latin typeface="#9Slide07 IcielBaliho Script" pitchFamily="2" charset="-93"/>
                  <a:ea typeface="Times New Roman" panose="02020603050405020304" pitchFamily="18" charset="0"/>
                </a:rPr>
                <a:t>LUẬT</a:t>
              </a:r>
              <a:r>
                <a:rPr lang="en-GB" sz="3600" dirty="0">
                  <a:effectLst/>
                  <a:latin typeface="#9Slide07 IcielBaliho Script" pitchFamily="2" charset="-93"/>
                  <a:ea typeface="Times New Roman" panose="02020603050405020304" pitchFamily="18" charset="0"/>
                </a:rPr>
                <a:t> </a:t>
              </a:r>
              <a:r>
                <a:rPr lang="en-GB" sz="3600" dirty="0" err="1">
                  <a:effectLst/>
                  <a:latin typeface="#9Slide07 IcielBaliho Script" pitchFamily="2" charset="-93"/>
                  <a:ea typeface="Times New Roman" panose="02020603050405020304" pitchFamily="18" charset="0"/>
                </a:rPr>
                <a:t>CHƠI</a:t>
              </a:r>
              <a:endParaRPr lang="en-GB" sz="3600" dirty="0"/>
            </a:p>
          </p:txBody>
        </p:sp>
        <p:pic>
          <p:nvPicPr>
            <p:cNvPr id="4100" name="Picture 4" descr="✋” nghĩa là gì: bàn tay giơ lên Emoji | EmojiAll">
              <a:extLst>
                <a:ext uri="{FF2B5EF4-FFF2-40B4-BE49-F238E27FC236}">
                  <a16:creationId xmlns:a16="http://schemas.microsoft.com/office/drawing/2014/main" xmlns="" id="{1F9F6E08-821D-419C-9999-9DD5992ED8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5410" y="6068105"/>
              <a:ext cx="583066" cy="5830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43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xmlns=""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a16="http://schemas.microsoft.com/office/drawing/2014/main" xmlns=""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a16="http://schemas.microsoft.com/office/drawing/2014/main" xmlns=""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a16="http://schemas.microsoft.com/office/drawing/2014/main" xmlns="" id="{55E339A3-0B91-47CA-AA2E-7DBDE2ADAFE9}"/>
              </a:ext>
            </a:extLst>
          </p:cNvPr>
          <p:cNvSpPr txBox="1"/>
          <p:nvPr/>
        </p:nvSpPr>
        <p:spPr>
          <a:xfrm>
            <a:off x="5972723" y="3737441"/>
            <a:ext cx="6096000" cy="558807"/>
          </a:xfrm>
          <a:prstGeom prst="rect">
            <a:avLst/>
          </a:prstGeom>
          <a:noFill/>
        </p:spPr>
        <p:txBody>
          <a:bodyPr wrap="square">
            <a:spAutoFit/>
          </a:bodyPr>
          <a:lstStyle/>
          <a:p>
            <a:pPr indent="180340" algn="just">
              <a:lnSpc>
                <a:spcPct val="130000"/>
              </a:lnSpc>
            </a:pPr>
            <a:r>
              <a:rPr lang="vi-VN" sz="2600" dirty="0">
                <a:effectLst/>
                <a:latin typeface="#9Slide07 IcielBaliho Script" pitchFamily="2" charset="-93"/>
                <a:ea typeface="Times New Roman" panose="02020603050405020304" pitchFamily="18" charset="0"/>
              </a:rPr>
              <a:t> Tôi nằm ở khu vực có địa hình cao nhất châu Á</a:t>
            </a:r>
            <a:endParaRPr lang="en-GB" sz="2600" dirty="0">
              <a:effectLst/>
              <a:latin typeface="#9Slide07 IcielBaliho Script" pitchFamily="2" charset="-93"/>
              <a:ea typeface="Times New Roman" panose="02020603050405020304" pitchFamily="18" charset="0"/>
            </a:endParaRPr>
          </a:p>
        </p:txBody>
      </p:sp>
      <p:sp>
        <p:nvSpPr>
          <p:cNvPr id="12" name="TextBox 11">
            <a:extLst>
              <a:ext uri="{FF2B5EF4-FFF2-40B4-BE49-F238E27FC236}">
                <a16:creationId xmlns:a16="http://schemas.microsoft.com/office/drawing/2014/main" xmlns="" id="{51164370-8439-4FA2-BFB7-7B305408CA50}"/>
              </a:ext>
            </a:extLst>
          </p:cNvPr>
          <p:cNvSpPr txBox="1"/>
          <p:nvPr/>
        </p:nvSpPr>
        <p:spPr>
          <a:xfrm>
            <a:off x="5864544" y="4789221"/>
            <a:ext cx="6276978" cy="558807"/>
          </a:xfrm>
          <a:prstGeom prst="rect">
            <a:avLst/>
          </a:prstGeom>
          <a:noFill/>
        </p:spPr>
        <p:txBody>
          <a:bodyPr wrap="square">
            <a:spAutoFit/>
          </a:bodyPr>
          <a:lstStyle/>
          <a:p>
            <a:pPr indent="180340" algn="just">
              <a:lnSpc>
                <a:spcPct val="130000"/>
              </a:lnSpc>
            </a:pPr>
            <a:r>
              <a:rPr lang="vi-VN" sz="2600" dirty="0">
                <a:effectLst/>
                <a:latin typeface="#9Slide07 IcielBaliho Script" pitchFamily="2" charset="-93"/>
                <a:ea typeface="Times New Roman" panose="02020603050405020304" pitchFamily="18" charset="0"/>
              </a:rPr>
              <a:t>Tôi là kết quả của sự xô húc giữa 2 mảng kiến tạo</a:t>
            </a:r>
            <a:endParaRPr lang="en-GB" sz="2600" dirty="0">
              <a:effectLst/>
              <a:latin typeface="#9Slide07 IcielBaliho Script" pitchFamily="2" charset="-93"/>
              <a:ea typeface="Times New Roman" panose="02020603050405020304" pitchFamily="18" charset="0"/>
            </a:endParaRPr>
          </a:p>
        </p:txBody>
      </p:sp>
      <p:sp>
        <p:nvSpPr>
          <p:cNvPr id="14" name="TextBox 13">
            <a:extLst>
              <a:ext uri="{FF2B5EF4-FFF2-40B4-BE49-F238E27FC236}">
                <a16:creationId xmlns:a16="http://schemas.microsoft.com/office/drawing/2014/main" xmlns="" id="{3EF4DFD6-1454-4AF7-8109-0CDDDC141AFB}"/>
              </a:ext>
            </a:extLst>
          </p:cNvPr>
          <p:cNvSpPr txBox="1"/>
          <p:nvPr/>
        </p:nvSpPr>
        <p:spPr>
          <a:xfrm>
            <a:off x="6154249" y="5961238"/>
            <a:ext cx="6096000" cy="492443"/>
          </a:xfrm>
          <a:prstGeom prst="rect">
            <a:avLst/>
          </a:prstGeom>
          <a:noFill/>
        </p:spPr>
        <p:txBody>
          <a:bodyPr wrap="square">
            <a:spAutoFit/>
          </a:bodyPr>
          <a:lstStyle/>
          <a:p>
            <a:r>
              <a:rPr lang="vi-VN" sz="2600" dirty="0">
                <a:effectLst/>
                <a:latin typeface="#9Slide07 IcielBaliho Script" pitchFamily="2" charset="-93"/>
                <a:ea typeface="Times New Roman" panose="02020603050405020304" pitchFamily="18" charset="0"/>
              </a:rPr>
              <a:t>Đỉnh núi cao nhất thế giới nằm ở vị trí của tôi</a:t>
            </a:r>
            <a:endParaRPr lang="en-GB" sz="2600" dirty="0"/>
          </a:p>
        </p:txBody>
      </p:sp>
      <p:sp>
        <p:nvSpPr>
          <p:cNvPr id="19" name="TextBox 18">
            <a:extLst>
              <a:ext uri="{FF2B5EF4-FFF2-40B4-BE49-F238E27FC236}">
                <a16:creationId xmlns:a16="http://schemas.microsoft.com/office/drawing/2014/main" xmlns="" id="{6E0067EF-245F-4296-A8EF-247C90E0BADC}"/>
              </a:ext>
            </a:extLst>
          </p:cNvPr>
          <p:cNvSpPr txBox="1"/>
          <p:nvPr/>
        </p:nvSpPr>
        <p:spPr>
          <a:xfrm>
            <a:off x="7928332" y="2316780"/>
            <a:ext cx="3958866" cy="742704"/>
          </a:xfrm>
          <a:prstGeom prst="rect">
            <a:avLst/>
          </a:prstGeom>
          <a:noFill/>
        </p:spPr>
        <p:txBody>
          <a:bodyPr wrap="square">
            <a:spAutoFit/>
          </a:bodyPr>
          <a:lstStyle/>
          <a:p>
            <a:pPr indent="180340" algn="just">
              <a:lnSpc>
                <a:spcPct val="130000"/>
              </a:lnSpc>
            </a:pPr>
            <a:r>
              <a:rPr lang="en-GB" sz="3600" dirty="0" err="1">
                <a:solidFill>
                  <a:srgbClr val="0E73B7"/>
                </a:solidFill>
                <a:effectLst/>
                <a:latin typeface="#9Slide03 AllRoundGothic" panose="020B0703020202020104" pitchFamily="34" charset="-93"/>
                <a:ea typeface="Times New Roman" panose="02020603050405020304" pitchFamily="18" charset="0"/>
              </a:rPr>
              <a:t>DÃY</a:t>
            </a:r>
            <a:r>
              <a:rPr lang="en-GB" sz="3600" dirty="0">
                <a:solidFill>
                  <a:srgbClr val="0E73B7"/>
                </a:solidFill>
                <a:effectLst/>
                <a:latin typeface="#9Slide03 AllRoundGothic" panose="020B0703020202020104" pitchFamily="34" charset="-93"/>
                <a:ea typeface="Times New Roman" panose="02020603050405020304" pitchFamily="18" charset="0"/>
              </a:rPr>
              <a:t> HIMALAYA</a:t>
            </a:r>
          </a:p>
        </p:txBody>
      </p:sp>
      <p:sp>
        <p:nvSpPr>
          <p:cNvPr id="20" name="Rectangle: Rounded Corners 19">
            <a:extLst>
              <a:ext uri="{FF2B5EF4-FFF2-40B4-BE49-F238E27FC236}">
                <a16:creationId xmlns:a16="http://schemas.microsoft.com/office/drawing/2014/main" xmlns="" id="{8C41E117-0232-43FC-9F95-7B232AEF3E7B}"/>
              </a:ext>
            </a:extLst>
          </p:cNvPr>
          <p:cNvSpPr/>
          <p:nvPr/>
        </p:nvSpPr>
        <p:spPr>
          <a:xfrm rot="966693">
            <a:off x="1977986" y="3338182"/>
            <a:ext cx="1141415" cy="35303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Giải mã bí ẩn về dãy núi Himalaya">
            <a:extLst>
              <a:ext uri="{FF2B5EF4-FFF2-40B4-BE49-F238E27FC236}">
                <a16:creationId xmlns:a16="http://schemas.microsoft.com/office/drawing/2014/main" xmlns="" id="{F53B0023-1EED-4887-A42F-6C9C1BDB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9" y="307724"/>
            <a:ext cx="3755571" cy="25458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C1FB254B-CAF1-4C11-98F0-DB4DE01C2D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82400" y="624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inVertical)">
                                      <p:cBhvr>
                                        <p:cTn id="3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xmlns=""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a16="http://schemas.microsoft.com/office/drawing/2014/main" xmlns=""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a16="http://schemas.microsoft.com/office/drawing/2014/main" xmlns=""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a16="http://schemas.microsoft.com/office/drawing/2014/main" xmlns="" id="{55E339A3-0B91-47CA-AA2E-7DBDE2ADAFE9}"/>
              </a:ext>
            </a:extLst>
          </p:cNvPr>
          <p:cNvSpPr txBox="1"/>
          <p:nvPr/>
        </p:nvSpPr>
        <p:spPr>
          <a:xfrm>
            <a:off x="6459052" y="3774098"/>
            <a:ext cx="6096000" cy="523220"/>
          </a:xfrm>
          <a:prstGeom prst="rect">
            <a:avLst/>
          </a:prstGeom>
          <a:noFill/>
        </p:spPr>
        <p:txBody>
          <a:bodyPr wrap="square">
            <a:spAutoFit/>
          </a:bodyPr>
          <a:lstStyle/>
          <a:p>
            <a:r>
              <a:rPr lang="vi-VN" sz="2800" dirty="0">
                <a:latin typeface="#9Slide07 IcielBaliho Script" pitchFamily="2" charset="-93"/>
              </a:rPr>
              <a:t>Tôi nằm ở phía Đông của châu Á</a:t>
            </a:r>
            <a:endParaRPr lang="en-GB" sz="2800" dirty="0">
              <a:latin typeface="#9Slide07 IcielBaliho Script" pitchFamily="2" charset="-93"/>
            </a:endParaRPr>
          </a:p>
        </p:txBody>
      </p:sp>
      <p:sp>
        <p:nvSpPr>
          <p:cNvPr id="12" name="TextBox 11">
            <a:extLst>
              <a:ext uri="{FF2B5EF4-FFF2-40B4-BE49-F238E27FC236}">
                <a16:creationId xmlns:a16="http://schemas.microsoft.com/office/drawing/2014/main" xmlns="" id="{51164370-8439-4FA2-BFB7-7B305408CA50}"/>
              </a:ext>
            </a:extLst>
          </p:cNvPr>
          <p:cNvSpPr txBox="1"/>
          <p:nvPr/>
        </p:nvSpPr>
        <p:spPr>
          <a:xfrm>
            <a:off x="6443954" y="4781239"/>
            <a:ext cx="6276978" cy="523220"/>
          </a:xfrm>
          <a:prstGeom prst="rect">
            <a:avLst/>
          </a:prstGeom>
          <a:noFill/>
        </p:spPr>
        <p:txBody>
          <a:bodyPr wrap="square">
            <a:spAutoFit/>
          </a:bodyPr>
          <a:lstStyle/>
          <a:p>
            <a:r>
              <a:rPr lang="vi-VN" sz="2800" dirty="0">
                <a:latin typeface="#9Slide07 IcielBaliho Script" pitchFamily="2" charset="-93"/>
              </a:rPr>
              <a:t>Tôi bồi đắp nên đồng bằng Hoa Bắc</a:t>
            </a:r>
            <a:endParaRPr lang="en-GB" sz="2800" dirty="0">
              <a:latin typeface="#9Slide07 IcielBaliho Script" pitchFamily="2" charset="-93"/>
            </a:endParaRPr>
          </a:p>
        </p:txBody>
      </p:sp>
      <p:sp>
        <p:nvSpPr>
          <p:cNvPr id="14" name="TextBox 13">
            <a:extLst>
              <a:ext uri="{FF2B5EF4-FFF2-40B4-BE49-F238E27FC236}">
                <a16:creationId xmlns:a16="http://schemas.microsoft.com/office/drawing/2014/main" xmlns="" id="{3EF4DFD6-1454-4AF7-8109-0CDDDC141AFB}"/>
              </a:ext>
            </a:extLst>
          </p:cNvPr>
          <p:cNvSpPr txBox="1"/>
          <p:nvPr/>
        </p:nvSpPr>
        <p:spPr>
          <a:xfrm>
            <a:off x="6443954" y="5968212"/>
            <a:ext cx="6096000" cy="523220"/>
          </a:xfrm>
          <a:prstGeom prst="rect">
            <a:avLst/>
          </a:prstGeom>
          <a:noFill/>
        </p:spPr>
        <p:txBody>
          <a:bodyPr wrap="square">
            <a:spAutoFit/>
          </a:bodyPr>
          <a:lstStyle/>
          <a:p>
            <a:r>
              <a:rPr lang="vi-VN" sz="2800" dirty="0">
                <a:latin typeface="#9Slide07 IcielBaliho Script" pitchFamily="2" charset="-93"/>
              </a:rPr>
              <a:t>Tôi là con sông dài nhất Trung Quốc</a:t>
            </a:r>
            <a:endParaRPr lang="en-GB" sz="2800" dirty="0">
              <a:latin typeface="#9Slide07 IcielBaliho Script" pitchFamily="2" charset="-93"/>
            </a:endParaRPr>
          </a:p>
        </p:txBody>
      </p:sp>
      <p:sp>
        <p:nvSpPr>
          <p:cNvPr id="19" name="TextBox 18">
            <a:extLst>
              <a:ext uri="{FF2B5EF4-FFF2-40B4-BE49-F238E27FC236}">
                <a16:creationId xmlns:a16="http://schemas.microsoft.com/office/drawing/2014/main" xmlns="" id="{6E0067EF-245F-4296-A8EF-247C90E0BADC}"/>
              </a:ext>
            </a:extLst>
          </p:cNvPr>
          <p:cNvSpPr txBox="1"/>
          <p:nvPr/>
        </p:nvSpPr>
        <p:spPr>
          <a:xfrm>
            <a:off x="7358356" y="2406879"/>
            <a:ext cx="4833644" cy="670440"/>
          </a:xfrm>
          <a:prstGeom prst="rect">
            <a:avLst/>
          </a:prstGeom>
          <a:noFill/>
        </p:spPr>
        <p:txBody>
          <a:bodyPr wrap="square">
            <a:spAutoFit/>
          </a:bodyPr>
          <a:lstStyle/>
          <a:p>
            <a:pPr indent="180340" algn="just">
              <a:lnSpc>
                <a:spcPct val="130000"/>
              </a:lnSpc>
            </a:pPr>
            <a:r>
              <a:rPr lang="en-GB" sz="3200" dirty="0" err="1">
                <a:solidFill>
                  <a:srgbClr val="0E73B7"/>
                </a:solidFill>
                <a:effectLst/>
                <a:latin typeface="#9Slide03 AllRoundGothic" panose="020B0703020202020104" pitchFamily="34" charset="-93"/>
                <a:ea typeface="Times New Roman" panose="02020603050405020304" pitchFamily="18" charset="0"/>
              </a:rPr>
              <a:t>SÔNG</a:t>
            </a:r>
            <a:r>
              <a:rPr lang="en-GB" sz="3200" dirty="0">
                <a:solidFill>
                  <a:srgbClr val="0E73B7"/>
                </a:solidFill>
                <a:effectLst/>
                <a:latin typeface="#9Slide03 AllRoundGothic" panose="020B0703020202020104" pitchFamily="34" charset="-93"/>
                <a:ea typeface="Times New Roman" panose="02020603050405020304" pitchFamily="18" charset="0"/>
              </a:rPr>
              <a:t> </a:t>
            </a:r>
            <a:r>
              <a:rPr lang="en-GB" sz="3200" dirty="0" err="1">
                <a:solidFill>
                  <a:srgbClr val="0E73B7"/>
                </a:solidFill>
                <a:effectLst/>
                <a:latin typeface="#9Slide03 AllRoundGothic" panose="020B0703020202020104" pitchFamily="34" charset="-93"/>
                <a:ea typeface="Times New Roman" panose="02020603050405020304" pitchFamily="18" charset="0"/>
              </a:rPr>
              <a:t>TRƯỜNG</a:t>
            </a:r>
            <a:r>
              <a:rPr lang="en-GB" sz="3200" dirty="0">
                <a:solidFill>
                  <a:srgbClr val="0E73B7"/>
                </a:solidFill>
                <a:effectLst/>
                <a:latin typeface="#9Slide03 AllRoundGothic" panose="020B0703020202020104" pitchFamily="34" charset="-93"/>
                <a:ea typeface="Times New Roman" panose="02020603050405020304" pitchFamily="18" charset="0"/>
              </a:rPr>
              <a:t> </a:t>
            </a:r>
            <a:r>
              <a:rPr lang="en-GB" sz="3200" dirty="0" err="1">
                <a:solidFill>
                  <a:srgbClr val="0E73B7"/>
                </a:solidFill>
                <a:effectLst/>
                <a:latin typeface="#9Slide03 AllRoundGothic" panose="020B0703020202020104" pitchFamily="34" charset="-93"/>
                <a:ea typeface="Times New Roman" panose="02020603050405020304" pitchFamily="18" charset="0"/>
              </a:rPr>
              <a:t>GIANG</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8C41E117-0232-43FC-9F95-7B232AEF3E7B}"/>
              </a:ext>
            </a:extLst>
          </p:cNvPr>
          <p:cNvSpPr/>
          <p:nvPr/>
        </p:nvSpPr>
        <p:spPr>
          <a:xfrm rot="19670617">
            <a:off x="3197056" y="3384812"/>
            <a:ext cx="714259" cy="2157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Trung Quốc xả đập Tam Hiệp - VnExpress">
            <a:extLst>
              <a:ext uri="{FF2B5EF4-FFF2-40B4-BE49-F238E27FC236}">
                <a16:creationId xmlns:a16="http://schemas.microsoft.com/office/drawing/2014/main" xmlns="" id="{AD1223F6-B2D8-4967-8DCB-2990851F31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571" r="18609" b="3343"/>
          <a:stretch/>
        </p:blipFill>
        <p:spPr bwMode="auto">
          <a:xfrm>
            <a:off x="1225175" y="285480"/>
            <a:ext cx="4424509" cy="2204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B8B99E8-A1D2-4723-826D-DD1CE5A6C0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48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barn(inVertical)">
                                      <p:cBhvr>
                                        <p:cTn id="3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xmlns=""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a16="http://schemas.microsoft.com/office/drawing/2014/main" xmlns=""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a16="http://schemas.microsoft.com/office/drawing/2014/main" xmlns=""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a16="http://schemas.microsoft.com/office/drawing/2014/main" xmlns="" id="{55E339A3-0B91-47CA-AA2E-7DBDE2ADAFE9}"/>
              </a:ext>
            </a:extLst>
          </p:cNvPr>
          <p:cNvSpPr txBox="1"/>
          <p:nvPr/>
        </p:nvSpPr>
        <p:spPr>
          <a:xfrm>
            <a:off x="6459052" y="3774098"/>
            <a:ext cx="6096000" cy="523220"/>
          </a:xfrm>
          <a:prstGeom prst="rect">
            <a:avLst/>
          </a:prstGeom>
          <a:noFill/>
        </p:spPr>
        <p:txBody>
          <a:bodyPr wrap="square">
            <a:spAutoFit/>
          </a:bodyPr>
          <a:lstStyle/>
          <a:p>
            <a:r>
              <a:rPr lang="vi-VN" sz="2800" dirty="0">
                <a:latin typeface="#9Slide07 IcielBaliho Script" pitchFamily="2" charset="-93"/>
              </a:rPr>
              <a:t>Tôi nằm ở phía Nam của châu Á</a:t>
            </a:r>
            <a:endParaRPr lang="en-GB" sz="2800" dirty="0">
              <a:latin typeface="#9Slide07 IcielBaliho Script" pitchFamily="2" charset="-93"/>
            </a:endParaRPr>
          </a:p>
        </p:txBody>
      </p:sp>
      <p:sp>
        <p:nvSpPr>
          <p:cNvPr id="12" name="TextBox 11">
            <a:extLst>
              <a:ext uri="{FF2B5EF4-FFF2-40B4-BE49-F238E27FC236}">
                <a16:creationId xmlns:a16="http://schemas.microsoft.com/office/drawing/2014/main" xmlns="" id="{51164370-8439-4FA2-BFB7-7B305408CA50}"/>
              </a:ext>
            </a:extLst>
          </p:cNvPr>
          <p:cNvSpPr txBox="1"/>
          <p:nvPr/>
        </p:nvSpPr>
        <p:spPr>
          <a:xfrm>
            <a:off x="6443954" y="4662425"/>
            <a:ext cx="5443244" cy="954107"/>
          </a:xfrm>
          <a:prstGeom prst="rect">
            <a:avLst/>
          </a:prstGeom>
          <a:noFill/>
        </p:spPr>
        <p:txBody>
          <a:bodyPr wrap="square">
            <a:spAutoFit/>
          </a:bodyPr>
          <a:lstStyle/>
          <a:p>
            <a:r>
              <a:rPr lang="vi-VN" sz="2800" dirty="0">
                <a:latin typeface="#9Slide07 IcielBaliho Script" pitchFamily="2" charset="-93"/>
              </a:rPr>
              <a:t>Tôi là nơi bắt nguồn của một trong những nền văn minh lớn của châu Á</a:t>
            </a:r>
            <a:endParaRPr lang="en-GB" sz="4000" dirty="0">
              <a:latin typeface="#9Slide07 IcielBaliho Script" pitchFamily="2" charset="-93"/>
            </a:endParaRPr>
          </a:p>
        </p:txBody>
      </p:sp>
      <p:sp>
        <p:nvSpPr>
          <p:cNvPr id="14" name="TextBox 13">
            <a:extLst>
              <a:ext uri="{FF2B5EF4-FFF2-40B4-BE49-F238E27FC236}">
                <a16:creationId xmlns:a16="http://schemas.microsoft.com/office/drawing/2014/main" xmlns="" id="{3EF4DFD6-1454-4AF7-8109-0CDDDC141AFB}"/>
              </a:ext>
            </a:extLst>
          </p:cNvPr>
          <p:cNvSpPr txBox="1"/>
          <p:nvPr/>
        </p:nvSpPr>
        <p:spPr>
          <a:xfrm>
            <a:off x="6459052" y="5968212"/>
            <a:ext cx="6096000" cy="523220"/>
          </a:xfrm>
          <a:prstGeom prst="rect">
            <a:avLst/>
          </a:prstGeom>
          <a:noFill/>
        </p:spPr>
        <p:txBody>
          <a:bodyPr wrap="square">
            <a:spAutoFit/>
          </a:bodyPr>
          <a:lstStyle/>
          <a:p>
            <a:r>
              <a:rPr lang="vi-VN" sz="2800" dirty="0">
                <a:latin typeface="#9Slide07 IcielBaliho Script" pitchFamily="2" charset="-93"/>
              </a:rPr>
              <a:t>Tôi được bồi đắp bởi sông Hằng</a:t>
            </a:r>
            <a:endParaRPr lang="en-GB" sz="4000" dirty="0">
              <a:latin typeface="#9Slide07 IcielBaliho Script" pitchFamily="2" charset="-93"/>
            </a:endParaRPr>
          </a:p>
        </p:txBody>
      </p:sp>
      <p:sp>
        <p:nvSpPr>
          <p:cNvPr id="19" name="TextBox 18">
            <a:extLst>
              <a:ext uri="{FF2B5EF4-FFF2-40B4-BE49-F238E27FC236}">
                <a16:creationId xmlns:a16="http://schemas.microsoft.com/office/drawing/2014/main" xmlns="" id="{6E0067EF-245F-4296-A8EF-247C90E0BADC}"/>
              </a:ext>
            </a:extLst>
          </p:cNvPr>
          <p:cNvSpPr txBox="1"/>
          <p:nvPr/>
        </p:nvSpPr>
        <p:spPr>
          <a:xfrm>
            <a:off x="7358356" y="2406879"/>
            <a:ext cx="4833644"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ĐỒNG</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BẰNG</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ẤN</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HẰNG</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8C41E117-0232-43FC-9F95-7B232AEF3E7B}"/>
              </a:ext>
            </a:extLst>
          </p:cNvPr>
          <p:cNvSpPr/>
          <p:nvPr/>
        </p:nvSpPr>
        <p:spPr>
          <a:xfrm rot="1725667">
            <a:off x="1830532" y="3412328"/>
            <a:ext cx="916246" cy="25184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Sông Hằng là khởi nguyên của Hindu giáo">
            <a:extLst>
              <a:ext uri="{FF2B5EF4-FFF2-40B4-BE49-F238E27FC236}">
                <a16:creationId xmlns:a16="http://schemas.microsoft.com/office/drawing/2014/main" xmlns="" id="{C004C8E8-23DB-4BBA-B02D-AD211D74E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313" y="292501"/>
            <a:ext cx="3325586" cy="2200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ED66A0C-932F-4E7A-B0CD-E82E569FA5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2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barn(inVertical)">
                                      <p:cBhvr>
                                        <p:cTn id="3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xmlns=""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a16="http://schemas.microsoft.com/office/drawing/2014/main" xmlns=""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a16="http://schemas.microsoft.com/office/drawing/2014/main" xmlns=""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a16="http://schemas.microsoft.com/office/drawing/2014/main" xmlns="" id="{55E339A3-0B91-47CA-AA2E-7DBDE2ADAFE9}"/>
              </a:ext>
            </a:extLst>
          </p:cNvPr>
          <p:cNvSpPr txBox="1"/>
          <p:nvPr/>
        </p:nvSpPr>
        <p:spPr>
          <a:xfrm>
            <a:off x="6154249" y="3799491"/>
            <a:ext cx="6096000" cy="492443"/>
          </a:xfrm>
          <a:prstGeom prst="rect">
            <a:avLst/>
          </a:prstGeom>
          <a:noFill/>
        </p:spPr>
        <p:txBody>
          <a:bodyPr wrap="square">
            <a:spAutoFit/>
          </a:bodyPr>
          <a:lstStyle/>
          <a:p>
            <a:r>
              <a:rPr lang="vi-VN" sz="2600" dirty="0">
                <a:latin typeface="#9Slide07 IcielBaliho Script" pitchFamily="2" charset="-93"/>
              </a:rPr>
              <a:t>Tôi có mặt ở khắp nơi, nhiều nhất là ở Tây Nam Á</a:t>
            </a:r>
            <a:endParaRPr lang="en-GB" sz="2600" dirty="0">
              <a:latin typeface="#9Slide07 IcielBaliho Script" pitchFamily="2" charset="-93"/>
            </a:endParaRPr>
          </a:p>
        </p:txBody>
      </p:sp>
      <p:sp>
        <p:nvSpPr>
          <p:cNvPr id="12" name="TextBox 11">
            <a:extLst>
              <a:ext uri="{FF2B5EF4-FFF2-40B4-BE49-F238E27FC236}">
                <a16:creationId xmlns:a16="http://schemas.microsoft.com/office/drawing/2014/main" xmlns="" id="{51164370-8439-4FA2-BFB7-7B305408CA50}"/>
              </a:ext>
            </a:extLst>
          </p:cNvPr>
          <p:cNvSpPr txBox="1"/>
          <p:nvPr/>
        </p:nvSpPr>
        <p:spPr>
          <a:xfrm>
            <a:off x="6248400" y="4662425"/>
            <a:ext cx="5900056" cy="892552"/>
          </a:xfrm>
          <a:prstGeom prst="rect">
            <a:avLst/>
          </a:prstGeom>
          <a:noFill/>
        </p:spPr>
        <p:txBody>
          <a:bodyPr wrap="square">
            <a:spAutoFit/>
          </a:bodyPr>
          <a:lstStyle/>
          <a:p>
            <a:r>
              <a:rPr lang="vi-VN" sz="2600" dirty="0">
                <a:latin typeface="#9Slide07 IcielBaliho Script" pitchFamily="2" charset="-93"/>
              </a:rPr>
              <a:t>Tôi là nguồn năng lượng không thể thiếu đối với sự phát triển kinh tế - xã hội của con người</a:t>
            </a:r>
            <a:endParaRPr lang="en-GB" sz="2600" dirty="0">
              <a:latin typeface="#9Slide07 IcielBaliho Script" pitchFamily="2" charset="-93"/>
            </a:endParaRPr>
          </a:p>
        </p:txBody>
      </p:sp>
      <p:sp>
        <p:nvSpPr>
          <p:cNvPr id="14" name="TextBox 13">
            <a:extLst>
              <a:ext uri="{FF2B5EF4-FFF2-40B4-BE49-F238E27FC236}">
                <a16:creationId xmlns:a16="http://schemas.microsoft.com/office/drawing/2014/main" xmlns="" id="{3EF4DFD6-1454-4AF7-8109-0CDDDC141AFB}"/>
              </a:ext>
            </a:extLst>
          </p:cNvPr>
          <p:cNvSpPr txBox="1"/>
          <p:nvPr/>
        </p:nvSpPr>
        <p:spPr>
          <a:xfrm>
            <a:off x="6335486" y="5913782"/>
            <a:ext cx="6219566" cy="523220"/>
          </a:xfrm>
          <a:prstGeom prst="rect">
            <a:avLst/>
          </a:prstGeom>
          <a:noFill/>
        </p:spPr>
        <p:txBody>
          <a:bodyPr wrap="square">
            <a:spAutoFit/>
          </a:bodyPr>
          <a:lstStyle/>
          <a:p>
            <a:r>
              <a:rPr lang="vi-VN" sz="2800" dirty="0">
                <a:latin typeface="#9Slide07 IcielBaliho Script" pitchFamily="2" charset="-93"/>
              </a:rPr>
              <a:t>Tôi</a:t>
            </a:r>
            <a:r>
              <a:rPr lang="en-GB" sz="2800" dirty="0">
                <a:latin typeface="#9Slide07 IcielBaliho Script" pitchFamily="2" charset="-93"/>
              </a:rPr>
              <a:t> </a:t>
            </a:r>
            <a:r>
              <a:rPr lang="en-GB" sz="2800" dirty="0" err="1">
                <a:latin typeface="#9Slide07 IcielBaliho Script" pitchFamily="2" charset="-93"/>
              </a:rPr>
              <a:t>còn</a:t>
            </a:r>
            <a:r>
              <a:rPr lang="vi-VN" sz="2800" dirty="0">
                <a:latin typeface="#9Slide07 IcielBaliho Script" pitchFamily="2" charset="-93"/>
              </a:rPr>
              <a:t> được </a:t>
            </a:r>
            <a:r>
              <a:rPr lang="en-GB" sz="2800" dirty="0" err="1">
                <a:latin typeface="#9Slide07 IcielBaliho Script" pitchFamily="2" charset="-93"/>
              </a:rPr>
              <a:t>gọi</a:t>
            </a:r>
            <a:r>
              <a:rPr lang="en-GB" sz="2800" dirty="0">
                <a:latin typeface="#9Slide07 IcielBaliho Script" pitchFamily="2" charset="-93"/>
              </a:rPr>
              <a:t> </a:t>
            </a:r>
            <a:r>
              <a:rPr lang="en-GB" sz="2800" dirty="0" err="1">
                <a:latin typeface="#9Slide07 IcielBaliho Script" pitchFamily="2" charset="-93"/>
              </a:rPr>
              <a:t>là</a:t>
            </a:r>
            <a:r>
              <a:rPr lang="en-GB" sz="2800" dirty="0">
                <a:latin typeface="#9Slide07 IcielBaliho Script" pitchFamily="2" charset="-93"/>
              </a:rPr>
              <a:t> “</a:t>
            </a:r>
            <a:r>
              <a:rPr lang="en-GB" sz="2800" dirty="0" err="1">
                <a:latin typeface="#9Slide07 IcielBaliho Script" pitchFamily="2" charset="-93"/>
              </a:rPr>
              <a:t>vàng</a:t>
            </a:r>
            <a:r>
              <a:rPr lang="en-GB" sz="2800" dirty="0">
                <a:latin typeface="#9Slide07 IcielBaliho Script" pitchFamily="2" charset="-93"/>
              </a:rPr>
              <a:t> </a:t>
            </a:r>
            <a:r>
              <a:rPr lang="en-GB" sz="2800" dirty="0" err="1">
                <a:latin typeface="#9Slide07 IcielBaliho Script" pitchFamily="2" charset="-93"/>
              </a:rPr>
              <a:t>đen</a:t>
            </a:r>
            <a:r>
              <a:rPr lang="en-GB" sz="2800" dirty="0">
                <a:latin typeface="#9Slide07 IcielBaliho Script" pitchFamily="2" charset="-93"/>
              </a:rPr>
              <a:t>”</a:t>
            </a:r>
            <a:endParaRPr lang="en-GB" sz="4000" dirty="0">
              <a:latin typeface="#9Slide07 IcielBaliho Script" pitchFamily="2" charset="-93"/>
            </a:endParaRPr>
          </a:p>
        </p:txBody>
      </p:sp>
      <p:sp>
        <p:nvSpPr>
          <p:cNvPr id="19" name="TextBox 18">
            <a:extLst>
              <a:ext uri="{FF2B5EF4-FFF2-40B4-BE49-F238E27FC236}">
                <a16:creationId xmlns:a16="http://schemas.microsoft.com/office/drawing/2014/main" xmlns="" id="{6E0067EF-245F-4296-A8EF-247C90E0BADC}"/>
              </a:ext>
            </a:extLst>
          </p:cNvPr>
          <p:cNvSpPr txBox="1"/>
          <p:nvPr/>
        </p:nvSpPr>
        <p:spPr>
          <a:xfrm>
            <a:off x="8937170" y="2406879"/>
            <a:ext cx="3254829"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DẦU</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MỎ</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8C41E117-0232-43FC-9F95-7B232AEF3E7B}"/>
              </a:ext>
            </a:extLst>
          </p:cNvPr>
          <p:cNvSpPr/>
          <p:nvPr/>
        </p:nvSpPr>
        <p:spPr>
          <a:xfrm>
            <a:off x="3110081" y="5554977"/>
            <a:ext cx="589882" cy="25799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Dumped Transportation Crude Oil Tank, Dump, Transport, Oil PNG Transparent  Clipart Image and PSD File for Free Download">
            <a:extLst>
              <a:ext uri="{FF2B5EF4-FFF2-40B4-BE49-F238E27FC236}">
                <a16:creationId xmlns:a16="http://schemas.microsoft.com/office/drawing/2014/main" xmlns="" id="{9BD03FCF-464A-48B8-BF80-255627C33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75815"/>
            <a:ext cx="2895600" cy="28956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A78F4B1A-847A-4F9F-AA51-CE7BFE0394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5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8194"/>
                                        </p:tgtEl>
                                        <p:attrNameLst>
                                          <p:attrName>style.visibility</p:attrName>
                                        </p:attrNameLst>
                                      </p:cBhvr>
                                      <p:to>
                                        <p:strVal val="visible"/>
                                      </p:to>
                                    </p:set>
                                    <p:animEffect transition="in" filter="barn(inVertical)">
                                      <p:cBhvr>
                                        <p:cTn id="3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xmlns="" id="{6656EC25-DAAC-4343-A97C-AB2B754E59EE}"/>
              </a:ext>
            </a:extLst>
          </p:cNvPr>
          <p:cNvPicPr>
            <a:picLocks noChangeAspect="1"/>
          </p:cNvPicPr>
          <p:nvPr/>
        </p:nvPicPr>
        <p:blipFill rotWithShape="1">
          <a:blip r:embed="rId2">
            <a:extLst>
              <a:ext uri="{28A0092B-C50C-407E-A947-70E740481C1C}">
                <a14:useLocalDpi xmlns:a14="http://schemas.microsoft.com/office/drawing/2010/main" val="0"/>
              </a:ext>
            </a:extLst>
          </a:blip>
          <a:srcRect l="4766" r="4793" b="29747"/>
          <a:stretch/>
        </p:blipFill>
        <p:spPr>
          <a:xfrm>
            <a:off x="5732950" y="3428999"/>
            <a:ext cx="6459050" cy="3270903"/>
          </a:xfrm>
          <a:prstGeom prst="rect">
            <a:avLst/>
          </a:prstGeom>
        </p:spPr>
      </p:pic>
      <p:pic>
        <p:nvPicPr>
          <p:cNvPr id="5" name="Picture 4">
            <a:extLst>
              <a:ext uri="{FF2B5EF4-FFF2-40B4-BE49-F238E27FC236}">
                <a16:creationId xmlns:a16="http://schemas.microsoft.com/office/drawing/2014/main" xmlns="" id="{2DD2C6A8-2D89-4C92-8F78-5CE7AFECBD05}"/>
              </a:ext>
            </a:extLst>
          </p:cNvPr>
          <p:cNvPicPr>
            <a:picLocks noChangeAspect="1"/>
          </p:cNvPicPr>
          <p:nvPr/>
        </p:nvPicPr>
        <p:blipFill>
          <a:blip r:embed="rId3"/>
          <a:stretch>
            <a:fillRect/>
          </a:stretch>
        </p:blipFill>
        <p:spPr>
          <a:xfrm>
            <a:off x="6154249" y="366568"/>
            <a:ext cx="5732949" cy="271409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Map&#10;&#10;Description automatically generated">
            <a:extLst>
              <a:ext uri="{FF2B5EF4-FFF2-40B4-BE49-F238E27FC236}">
                <a16:creationId xmlns:a16="http://schemas.microsoft.com/office/drawing/2014/main" xmlns="" id="{F01E2926-B7C7-4338-B789-C2DC5C22B15F}"/>
              </a:ext>
            </a:extLst>
          </p:cNvPr>
          <p:cNvPicPr>
            <a:picLocks noChangeAspect="1"/>
          </p:cNvPicPr>
          <p:nvPr/>
        </p:nvPicPr>
        <p:blipFill rotWithShape="1">
          <a:blip r:embed="rId4">
            <a:extLst>
              <a:ext uri="{28A0092B-C50C-407E-A947-70E740481C1C}">
                <a14:useLocalDpi xmlns:a14="http://schemas.microsoft.com/office/drawing/2010/main" val="0"/>
              </a:ext>
            </a:extLst>
          </a:blip>
          <a:srcRect r="2920"/>
          <a:stretch/>
        </p:blipFill>
        <p:spPr>
          <a:xfrm>
            <a:off x="0" y="158097"/>
            <a:ext cx="5732950" cy="6541806"/>
          </a:xfrm>
          <a:prstGeom prst="rect">
            <a:avLst/>
          </a:prstGeom>
        </p:spPr>
      </p:pic>
      <p:sp>
        <p:nvSpPr>
          <p:cNvPr id="10" name="TextBox 9">
            <a:extLst>
              <a:ext uri="{FF2B5EF4-FFF2-40B4-BE49-F238E27FC236}">
                <a16:creationId xmlns:a16="http://schemas.microsoft.com/office/drawing/2014/main" xmlns="" id="{55E339A3-0B91-47CA-AA2E-7DBDE2ADAFE9}"/>
              </a:ext>
            </a:extLst>
          </p:cNvPr>
          <p:cNvSpPr txBox="1"/>
          <p:nvPr/>
        </p:nvSpPr>
        <p:spPr>
          <a:xfrm>
            <a:off x="6154249" y="3799491"/>
            <a:ext cx="6096000" cy="492443"/>
          </a:xfrm>
          <a:prstGeom prst="rect">
            <a:avLst/>
          </a:prstGeom>
          <a:noFill/>
        </p:spPr>
        <p:txBody>
          <a:bodyPr wrap="square">
            <a:spAutoFit/>
          </a:bodyPr>
          <a:lstStyle/>
          <a:p>
            <a:r>
              <a:rPr lang="vi-VN" sz="2600" dirty="0">
                <a:latin typeface="#9Slide07 IcielBaliho Script" pitchFamily="2" charset="-93"/>
              </a:rPr>
              <a:t>Tôi nằm ở vị trí ranh giới giữa châu Phi và châu Á</a:t>
            </a:r>
            <a:endParaRPr lang="en-GB" sz="2600" dirty="0">
              <a:latin typeface="#9Slide07 IcielBaliho Script" pitchFamily="2" charset="-93"/>
            </a:endParaRPr>
          </a:p>
        </p:txBody>
      </p:sp>
      <p:sp>
        <p:nvSpPr>
          <p:cNvPr id="12" name="TextBox 11">
            <a:extLst>
              <a:ext uri="{FF2B5EF4-FFF2-40B4-BE49-F238E27FC236}">
                <a16:creationId xmlns:a16="http://schemas.microsoft.com/office/drawing/2014/main" xmlns="" id="{51164370-8439-4FA2-BFB7-7B305408CA50}"/>
              </a:ext>
            </a:extLst>
          </p:cNvPr>
          <p:cNvSpPr txBox="1"/>
          <p:nvPr/>
        </p:nvSpPr>
        <p:spPr>
          <a:xfrm>
            <a:off x="6291944" y="4818228"/>
            <a:ext cx="5900056" cy="492443"/>
          </a:xfrm>
          <a:prstGeom prst="rect">
            <a:avLst/>
          </a:prstGeom>
          <a:noFill/>
        </p:spPr>
        <p:txBody>
          <a:bodyPr wrap="square">
            <a:spAutoFit/>
          </a:bodyPr>
          <a:lstStyle/>
          <a:p>
            <a:r>
              <a:rPr lang="vi-VN" sz="2600" dirty="0">
                <a:latin typeface="#9Slide07 IcielBaliho Script" pitchFamily="2" charset="-93"/>
              </a:rPr>
              <a:t>Bề mặt của tôi tương đối khô hạn</a:t>
            </a:r>
            <a:endParaRPr lang="en-GB" sz="2600" dirty="0">
              <a:latin typeface="#9Slide07 IcielBaliho Script" pitchFamily="2" charset="-93"/>
            </a:endParaRPr>
          </a:p>
        </p:txBody>
      </p:sp>
      <p:sp>
        <p:nvSpPr>
          <p:cNvPr id="14" name="TextBox 13">
            <a:extLst>
              <a:ext uri="{FF2B5EF4-FFF2-40B4-BE49-F238E27FC236}">
                <a16:creationId xmlns:a16="http://schemas.microsoft.com/office/drawing/2014/main" xmlns="" id="{3EF4DFD6-1454-4AF7-8109-0CDDDC141AFB}"/>
              </a:ext>
            </a:extLst>
          </p:cNvPr>
          <p:cNvSpPr txBox="1"/>
          <p:nvPr/>
        </p:nvSpPr>
        <p:spPr>
          <a:xfrm>
            <a:off x="6344902" y="5716632"/>
            <a:ext cx="5291927" cy="892552"/>
          </a:xfrm>
          <a:prstGeom prst="rect">
            <a:avLst/>
          </a:prstGeom>
          <a:noFill/>
        </p:spPr>
        <p:txBody>
          <a:bodyPr wrap="square">
            <a:spAutoFit/>
          </a:bodyPr>
          <a:lstStyle/>
          <a:p>
            <a:pPr algn="just"/>
            <a:r>
              <a:rPr lang="vi-VN" sz="2600" dirty="0">
                <a:latin typeface="#9Slide07 IcielBaliho Script" pitchFamily="2" charset="-93"/>
              </a:rPr>
              <a:t>Tôi được bao bọc bởi biển Địa Trung Hải, biển Đỏ, biển Arap và vịnh Pecxich</a:t>
            </a:r>
            <a:endParaRPr lang="en-GB" sz="2600" dirty="0">
              <a:latin typeface="#9Slide07 IcielBaliho Script" pitchFamily="2" charset="-93"/>
            </a:endParaRPr>
          </a:p>
        </p:txBody>
      </p:sp>
      <p:sp>
        <p:nvSpPr>
          <p:cNvPr id="19" name="TextBox 18">
            <a:extLst>
              <a:ext uri="{FF2B5EF4-FFF2-40B4-BE49-F238E27FC236}">
                <a16:creationId xmlns:a16="http://schemas.microsoft.com/office/drawing/2014/main" xmlns="" id="{6E0067EF-245F-4296-A8EF-247C90E0BADC}"/>
              </a:ext>
            </a:extLst>
          </p:cNvPr>
          <p:cNvSpPr txBox="1"/>
          <p:nvPr/>
        </p:nvSpPr>
        <p:spPr>
          <a:xfrm>
            <a:off x="8382000" y="2374221"/>
            <a:ext cx="3810000" cy="670440"/>
          </a:xfrm>
          <a:prstGeom prst="rect">
            <a:avLst/>
          </a:prstGeom>
          <a:noFill/>
        </p:spPr>
        <p:txBody>
          <a:bodyPr wrap="square">
            <a:spAutoFit/>
          </a:bodyPr>
          <a:lstStyle/>
          <a:p>
            <a:pPr indent="180340" algn="just">
              <a:lnSpc>
                <a:spcPct val="130000"/>
              </a:lnSpc>
            </a:pPr>
            <a:r>
              <a:rPr lang="en-GB" sz="3200" dirty="0" err="1">
                <a:solidFill>
                  <a:srgbClr val="0E73B7"/>
                </a:solidFill>
                <a:latin typeface="#9Slide03 AllRoundGothic" panose="020B0703020202020104" pitchFamily="34" charset="-93"/>
                <a:ea typeface="Times New Roman" panose="02020603050405020304" pitchFamily="18" charset="0"/>
              </a:rPr>
              <a:t>BÁN</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ĐẢO</a:t>
            </a:r>
            <a:r>
              <a:rPr lang="en-GB" sz="3200" dirty="0">
                <a:solidFill>
                  <a:srgbClr val="0E73B7"/>
                </a:solidFill>
                <a:latin typeface="#9Slide03 AllRoundGothic" panose="020B0703020202020104" pitchFamily="34" charset="-93"/>
                <a:ea typeface="Times New Roman" panose="02020603050405020304" pitchFamily="18" charset="0"/>
              </a:rPr>
              <a:t> </a:t>
            </a:r>
            <a:r>
              <a:rPr lang="en-GB" sz="3200" dirty="0" err="1">
                <a:solidFill>
                  <a:srgbClr val="0E73B7"/>
                </a:solidFill>
                <a:latin typeface="#9Slide03 AllRoundGothic" panose="020B0703020202020104" pitchFamily="34" charset="-93"/>
                <a:ea typeface="Times New Roman" panose="02020603050405020304" pitchFamily="18" charset="0"/>
              </a:rPr>
              <a:t>ARAP</a:t>
            </a:r>
            <a:r>
              <a:rPr lang="en-GB" sz="3200" dirty="0">
                <a:solidFill>
                  <a:srgbClr val="0E73B7"/>
                </a:solidFill>
                <a:latin typeface="#9Slide03 AllRoundGothic" panose="020B0703020202020104" pitchFamily="34" charset="-93"/>
                <a:ea typeface="Times New Roman" panose="02020603050405020304" pitchFamily="18" charset="0"/>
              </a:rPr>
              <a:t> </a:t>
            </a:r>
            <a:endParaRPr lang="en-GB" sz="3200" dirty="0">
              <a:solidFill>
                <a:srgbClr val="0E73B7"/>
              </a:solidFill>
              <a:effectLst/>
              <a:latin typeface="#9Slide03 AllRoundGothic" panose="020B0703020202020104" pitchFamily="34" charset="-93"/>
              <a:ea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8C41E117-0232-43FC-9F95-7B232AEF3E7B}"/>
              </a:ext>
            </a:extLst>
          </p:cNvPr>
          <p:cNvSpPr/>
          <p:nvPr/>
        </p:nvSpPr>
        <p:spPr>
          <a:xfrm>
            <a:off x="304802" y="2451447"/>
            <a:ext cx="925284" cy="134804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C2143CB0-6419-4F05-B421-64FCE05010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39A8F-9C78-4DCD-83BA-2ADEB661E36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7B80F5A0-4DF5-4FF6-BDB1-394B986EE391}"/>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xmlns="" id="{47E807F9-281B-445E-9627-411F168C8A9E}"/>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xmlns="" id="{8C85BF1F-7472-44D0-8BA7-8897440B027F}"/>
              </a:ext>
            </a:extLst>
          </p:cNvPr>
          <p:cNvSpPr/>
          <p:nvPr/>
        </p:nvSpPr>
        <p:spPr>
          <a:xfrm>
            <a:off x="304801" y="327026"/>
            <a:ext cx="11620500" cy="626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xmlns="" id="{642C04A9-05EF-45B3-A8C1-265D6CCD009C}"/>
              </a:ext>
            </a:extLst>
          </p:cNvPr>
          <p:cNvSpPr/>
          <p:nvPr/>
        </p:nvSpPr>
        <p:spPr>
          <a:xfrm>
            <a:off x="3429000" y="446314"/>
            <a:ext cx="6172200" cy="939197"/>
          </a:xfrm>
          <a:prstGeom prst="roundRect">
            <a:avLst>
              <a:gd name="adj" fmla="val 4869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9Slide03 AllRoundGothic" panose="020B0703020202020104" pitchFamily="34" charset="-93"/>
              </a:rPr>
              <a:t>    </a:t>
            </a:r>
            <a:r>
              <a:rPr lang="en-GB" sz="5400" b="1" dirty="0" err="1">
                <a:latin typeface="#9Slide03 AllRoundGothic" panose="020B0703020202020104" pitchFamily="34" charset="-93"/>
              </a:rPr>
              <a:t>VẬN</a:t>
            </a:r>
            <a:r>
              <a:rPr lang="en-GB" sz="5400" b="1" dirty="0">
                <a:latin typeface="#9Slide03 AllRoundGothic" panose="020B0703020202020104" pitchFamily="34" charset="-93"/>
              </a:rPr>
              <a:t> </a:t>
            </a:r>
            <a:r>
              <a:rPr lang="en-GB" sz="5400" b="1" dirty="0" err="1">
                <a:latin typeface="#9Slide03 AllRoundGothic" panose="020B0703020202020104" pitchFamily="34" charset="-93"/>
              </a:rPr>
              <a:t>DỤNG</a:t>
            </a:r>
            <a:endParaRPr lang="en-GB" sz="5400" b="1" dirty="0">
              <a:latin typeface="#9Slide03 AllRoundGothic" panose="020B0703020202020104" pitchFamily="34" charset="-93"/>
            </a:endParaRPr>
          </a:p>
        </p:txBody>
      </p:sp>
      <p:pic>
        <p:nvPicPr>
          <p:cNvPr id="9" name="Picture 2" descr="Idea icon, light bulb linear pictogram, symbol of solution and creativity  inside yellow circle Stock Vector | Adobe Stock">
            <a:extLst>
              <a:ext uri="{FF2B5EF4-FFF2-40B4-BE49-F238E27FC236}">
                <a16:creationId xmlns:a16="http://schemas.microsoft.com/office/drawing/2014/main" xmlns="" id="{1F147425-AF87-4DB7-BA60-30221D4472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16" t="12540" r="13174" b="13016"/>
          <a:stretch/>
        </p:blipFill>
        <p:spPr bwMode="auto">
          <a:xfrm>
            <a:off x="3352798" y="340295"/>
            <a:ext cx="1141414" cy="1151233"/>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CB020996-884E-4F8B-84FC-E41F3A0CAB35}"/>
              </a:ext>
            </a:extLst>
          </p:cNvPr>
          <p:cNvGrpSpPr/>
          <p:nvPr/>
        </p:nvGrpSpPr>
        <p:grpSpPr>
          <a:xfrm>
            <a:off x="590549" y="2177143"/>
            <a:ext cx="4667251" cy="3942103"/>
            <a:chOff x="590549" y="2177143"/>
            <a:chExt cx="4667251" cy="3942103"/>
          </a:xfrm>
        </p:grpSpPr>
        <p:sp>
          <p:nvSpPr>
            <p:cNvPr id="10" name="Arrow: Pentagon 9">
              <a:extLst>
                <a:ext uri="{FF2B5EF4-FFF2-40B4-BE49-F238E27FC236}">
                  <a16:creationId xmlns:a16="http://schemas.microsoft.com/office/drawing/2014/main" xmlns="" id="{A9DC003D-CAB6-4BAE-8C61-440920150930}"/>
                </a:ext>
              </a:extLst>
            </p:cNvPr>
            <p:cNvSpPr/>
            <p:nvPr/>
          </p:nvSpPr>
          <p:spPr>
            <a:xfrm>
              <a:off x="590549" y="2202203"/>
              <a:ext cx="4667251" cy="3917043"/>
            </a:xfrm>
            <a:prstGeom prst="homePlate">
              <a:avLst>
                <a:gd name="adj" fmla="val 2637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xmlns="" id="{651F7B2B-098C-4672-9E5B-908D46E8C252}"/>
                </a:ext>
              </a:extLst>
            </p:cNvPr>
            <p:cNvSpPr txBox="1"/>
            <p:nvPr/>
          </p:nvSpPr>
          <p:spPr>
            <a:xfrm>
              <a:off x="688426" y="2177143"/>
              <a:ext cx="3736975" cy="3891002"/>
            </a:xfrm>
            <a:prstGeom prst="rect">
              <a:avLst/>
            </a:prstGeom>
            <a:noFill/>
          </p:spPr>
          <p:txBody>
            <a:bodyPr wrap="square">
              <a:spAutoFit/>
            </a:bodyPr>
            <a:lstStyle/>
            <a:p>
              <a:pPr algn="just">
                <a:lnSpc>
                  <a:spcPct val="150000"/>
                </a:lnSpc>
              </a:pPr>
              <a:r>
                <a:rPr lang="en-GB" sz="2800" dirty="0" err="1">
                  <a:effectLst/>
                  <a:latin typeface="#9Slide07 IcielBaliho Script" pitchFamily="2" charset="-93"/>
                  <a:ea typeface="Times New Roman" panose="02020603050405020304" pitchFamily="18" charset="0"/>
                </a:rPr>
                <a:t>Nhiệm</a:t>
              </a:r>
              <a:r>
                <a:rPr lang="en-GB" sz="2800" dirty="0">
                  <a:effectLst/>
                  <a:latin typeface="#9Slide07 IcielBaliho Script" pitchFamily="2" charset="-93"/>
                  <a:ea typeface="Times New Roman" panose="02020603050405020304" pitchFamily="18" charset="0"/>
                </a:rPr>
                <a:t> </a:t>
              </a:r>
              <a:r>
                <a:rPr lang="en-GB" sz="2800" dirty="0" err="1">
                  <a:effectLst/>
                  <a:latin typeface="#9Slide07 IcielBaliho Script" pitchFamily="2" charset="-93"/>
                  <a:ea typeface="Times New Roman" panose="02020603050405020304" pitchFamily="18" charset="0"/>
                </a:rPr>
                <a:t>vụ</a:t>
              </a:r>
              <a:r>
                <a:rPr lang="en-GB" sz="2800" dirty="0">
                  <a:effectLst/>
                  <a:latin typeface="#9Slide07 IcielBaliho Script" pitchFamily="2" charset="-93"/>
                  <a:ea typeface="Times New Roman" panose="02020603050405020304" pitchFamily="18" charset="0"/>
                </a:rPr>
                <a:t>: </a:t>
              </a:r>
              <a:r>
                <a:rPr lang="vi-VN" sz="2800" dirty="0">
                  <a:effectLst/>
                  <a:latin typeface="#9Slide07 IcielBaliho Script" pitchFamily="2" charset="-93"/>
                  <a:ea typeface="Times New Roman" panose="02020603050405020304" pitchFamily="18" charset="0"/>
                </a:rPr>
                <a:t>Hãy lấy ví dụ cụ thể về việc sử dụng và bảo vệ một trong các thành phần thiên nhiên (địa hình, khoáng sản, sông, hồ…) ở địa phương em.</a:t>
              </a:r>
              <a:endParaRPr lang="en-GB" sz="2800" dirty="0">
                <a:latin typeface="#9Slide07 IcielBaliho Script" pitchFamily="2" charset="-93"/>
              </a:endParaRPr>
            </a:p>
          </p:txBody>
        </p:sp>
      </p:grpSp>
      <p:sp>
        <p:nvSpPr>
          <p:cNvPr id="15" name="TextBox 14">
            <a:extLst>
              <a:ext uri="{FF2B5EF4-FFF2-40B4-BE49-F238E27FC236}">
                <a16:creationId xmlns:a16="http://schemas.microsoft.com/office/drawing/2014/main" xmlns="" id="{EFD1843A-5515-40F9-8805-B51429461F66}"/>
              </a:ext>
            </a:extLst>
          </p:cNvPr>
          <p:cNvSpPr txBox="1"/>
          <p:nvPr/>
        </p:nvSpPr>
        <p:spPr>
          <a:xfrm>
            <a:off x="5355677" y="1982452"/>
            <a:ext cx="6388649" cy="1078950"/>
          </a:xfrm>
          <a:prstGeom prst="rect">
            <a:avLst/>
          </a:prstGeom>
          <a:solidFill>
            <a:schemeClr val="accent4">
              <a:lumMod val="20000"/>
              <a:lumOff val="80000"/>
            </a:schemeClr>
          </a:solidFill>
        </p:spPr>
        <p:txBody>
          <a:bodyPr wrap="square">
            <a:spAutoFit/>
          </a:bodyPr>
          <a:lstStyle/>
          <a:p>
            <a:pPr algn="just">
              <a:lnSpc>
                <a:spcPct val="130000"/>
              </a:lnSpc>
              <a:tabLst>
                <a:tab pos="406400" algn="l"/>
              </a:tabLst>
            </a:pPr>
            <a:r>
              <a:rPr lang="en-GB" sz="2600" b="1" dirty="0" err="1">
                <a:solidFill>
                  <a:srgbClr val="C00000"/>
                </a:solidFill>
                <a:effectLst/>
                <a:latin typeface="#9Slide05 SVNBulgary" pitchFamily="2" charset="0"/>
                <a:ea typeface="Times New Roman" panose="02020603050405020304" pitchFamily="18" charset="0"/>
              </a:rPr>
              <a:t>GỢI</a:t>
            </a:r>
            <a:r>
              <a:rPr lang="en-GB" sz="2600" b="1" dirty="0">
                <a:solidFill>
                  <a:srgbClr val="C00000"/>
                </a:solidFill>
                <a:effectLst/>
                <a:latin typeface="#9Slide05 SVNBulgary" pitchFamily="2" charset="0"/>
                <a:ea typeface="Times New Roman" panose="02020603050405020304" pitchFamily="18" charset="0"/>
              </a:rPr>
              <a:t> Ý: </a:t>
            </a:r>
            <a:r>
              <a:rPr lang="vi-VN" sz="2600" dirty="0">
                <a:effectLst/>
                <a:latin typeface="#9Slide07 IcielBaliho Script" pitchFamily="2" charset="-93"/>
                <a:ea typeface="Times New Roman" panose="02020603050405020304" pitchFamily="18" charset="0"/>
              </a:rPr>
              <a:t>sử dụng</a:t>
            </a:r>
            <a:r>
              <a:rPr lang="en-GB" sz="2600" dirty="0">
                <a:effectLst/>
                <a:latin typeface="#9Slide07 IcielBaliho Script" pitchFamily="2" charset="-93"/>
                <a:ea typeface="Times New Roman" panose="02020603050405020304" pitchFamily="18" charset="0"/>
              </a:rPr>
              <a:t>                       </a:t>
            </a:r>
            <a:r>
              <a:rPr lang="en-GB" sz="2600" dirty="0">
                <a:latin typeface="#9Slide07 IcielBaliho Script" pitchFamily="2" charset="-93"/>
                <a:ea typeface="Times New Roman" panose="02020603050405020304" pitchFamily="18" charset="0"/>
              </a:rPr>
              <a:t>             </a:t>
            </a:r>
            <a:r>
              <a:rPr lang="vi-VN" sz="2600" dirty="0">
                <a:effectLst/>
                <a:latin typeface="#9Slide07 IcielBaliho Script" pitchFamily="2" charset="-93"/>
                <a:ea typeface="Times New Roman" panose="02020603050405020304" pitchFamily="18" charset="0"/>
              </a:rPr>
              <a:t>liên hệ thực tế cuộc sống để tìm hiểu về một số vấn đề:</a:t>
            </a:r>
            <a:endParaRPr lang="en-GB" sz="2600" dirty="0">
              <a:effectLst/>
              <a:latin typeface="#9Slide07 IcielBaliho Script" pitchFamily="2" charset="-93"/>
              <a:ea typeface="Times New Roman" panose="02020603050405020304" pitchFamily="18" charset="0"/>
            </a:endParaRPr>
          </a:p>
        </p:txBody>
      </p:sp>
      <p:pic>
        <p:nvPicPr>
          <p:cNvPr id="9222" name="Picture 6" descr="Network internet business template vector design 01 free download">
            <a:extLst>
              <a:ext uri="{FF2B5EF4-FFF2-40B4-BE49-F238E27FC236}">
                <a16:creationId xmlns:a16="http://schemas.microsoft.com/office/drawing/2014/main" xmlns="" id="{ADCB0642-3820-4310-B78B-EF1B1D508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2209" y="1396776"/>
            <a:ext cx="1670146" cy="131354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24" name="Picture 8" descr="News media Newspaper Advertising Information, news icon, text, orange, logo  png | PNGWing">
            <a:extLst>
              <a:ext uri="{FF2B5EF4-FFF2-40B4-BE49-F238E27FC236}">
                <a16:creationId xmlns:a16="http://schemas.microsoft.com/office/drawing/2014/main" xmlns="" id="{19225771-13EB-4BE4-8084-02823EC303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710" y="1458298"/>
            <a:ext cx="1379586" cy="114186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28" name="Picture 12" descr="Thực trạng sử dụng tài nguyên khoáng sản dành cho sản xuất VLXD và tính cấp  thiết cần phải có một quan điểm bảo vệ môi trường trước thực trạng nguồn n |">
            <a:extLst>
              <a:ext uri="{FF2B5EF4-FFF2-40B4-BE49-F238E27FC236}">
                <a16:creationId xmlns:a16="http://schemas.microsoft.com/office/drawing/2014/main" xmlns="" id="{38AE6429-0DEF-4841-9E86-691073CA0C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865" y="3152795"/>
            <a:ext cx="2044470" cy="120111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30" name="Picture 14" descr="Cấm khai thác cát, sỏi tại khu vực bờ sông có nguy cơ sạt, lở">
            <a:extLst>
              <a:ext uri="{FF2B5EF4-FFF2-40B4-BE49-F238E27FC236}">
                <a16:creationId xmlns:a16="http://schemas.microsoft.com/office/drawing/2014/main" xmlns="" id="{3EF6AE4A-3946-408A-9784-AB8AD38176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658" y="4364796"/>
            <a:ext cx="2051173" cy="108690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32" name="Picture 16" descr="Hà Nội có 91% số ngày ô nhiễm không khí vượt tiêu chuẩn của WHO | VOV.VN">
            <a:extLst>
              <a:ext uri="{FF2B5EF4-FFF2-40B4-BE49-F238E27FC236}">
                <a16:creationId xmlns:a16="http://schemas.microsoft.com/office/drawing/2014/main" xmlns="" id="{9E34003F-5C34-424E-B275-8712DC24AD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670" y="5498766"/>
            <a:ext cx="2058954" cy="108690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02236799-9AD6-47DE-B523-AB6B1960351B}"/>
              </a:ext>
            </a:extLst>
          </p:cNvPr>
          <p:cNvSpPr txBox="1"/>
          <p:nvPr/>
        </p:nvSpPr>
        <p:spPr>
          <a:xfrm>
            <a:off x="7565573" y="4357097"/>
            <a:ext cx="4178753" cy="1078950"/>
          </a:xfrm>
          <a:prstGeom prst="rect">
            <a:avLst/>
          </a:prstGeom>
          <a:noFill/>
        </p:spPr>
        <p:txBody>
          <a:bodyPr wrap="square">
            <a:spAutoFit/>
          </a:bodyPr>
          <a:lstStyle/>
          <a:p>
            <a:pPr algn="just">
              <a:lnSpc>
                <a:spcPct val="130000"/>
              </a:lnSpc>
              <a:tabLst>
                <a:tab pos="406400" algn="l"/>
              </a:tabLst>
            </a:pPr>
            <a:r>
              <a:rPr lang="vi-VN" sz="2600" dirty="0">
                <a:solidFill>
                  <a:srgbClr val="0070C0"/>
                </a:solidFill>
                <a:effectLst/>
                <a:latin typeface="#9Slide07 IcielBaliho Script" pitchFamily="2" charset="-93"/>
                <a:ea typeface="Times New Roman" panose="02020603050405020304" pitchFamily="18" charset="0"/>
              </a:rPr>
              <a:t>Khai thác và bảo vệ sự trong sạch của nước sông/hồ nơi em sống</a:t>
            </a:r>
            <a:endParaRPr lang="en-GB" sz="2600" dirty="0">
              <a:solidFill>
                <a:srgbClr val="0070C0"/>
              </a:solidFill>
              <a:effectLst/>
              <a:latin typeface="#9Slide07 IcielBaliho Script" pitchFamily="2" charset="-93"/>
              <a:ea typeface="Times New Roman" panose="02020603050405020304" pitchFamily="18" charset="0"/>
            </a:endParaRPr>
          </a:p>
        </p:txBody>
      </p:sp>
      <p:sp>
        <p:nvSpPr>
          <p:cNvPr id="26" name="TextBox 25">
            <a:extLst>
              <a:ext uri="{FF2B5EF4-FFF2-40B4-BE49-F238E27FC236}">
                <a16:creationId xmlns:a16="http://schemas.microsoft.com/office/drawing/2014/main" xmlns="" id="{59481364-1963-4945-92AD-51C45677ED0B}"/>
              </a:ext>
            </a:extLst>
          </p:cNvPr>
          <p:cNvSpPr txBox="1"/>
          <p:nvPr/>
        </p:nvSpPr>
        <p:spPr>
          <a:xfrm>
            <a:off x="7537335" y="3258802"/>
            <a:ext cx="4206991" cy="892552"/>
          </a:xfrm>
          <a:prstGeom prst="rect">
            <a:avLst/>
          </a:prstGeom>
          <a:noFill/>
        </p:spPr>
        <p:txBody>
          <a:bodyPr wrap="square">
            <a:spAutoFit/>
          </a:bodyPr>
          <a:lstStyle/>
          <a:p>
            <a:pPr algn="just"/>
            <a:r>
              <a:rPr lang="vi-VN" sz="2600" dirty="0">
                <a:effectLst/>
                <a:latin typeface="#9Slide07 IcielBaliho Script" pitchFamily="2" charset="-93"/>
                <a:ea typeface="Times New Roman" panose="02020603050405020304" pitchFamily="18" charset="0"/>
              </a:rPr>
              <a:t>Khai thác và bảo vệ nguồn tài nguyên khoáng sản: dầu, than…</a:t>
            </a:r>
            <a:endParaRPr lang="en-GB" sz="2600" dirty="0">
              <a:latin typeface="#9Slide07 IcielBaliho Script" pitchFamily="2" charset="-93"/>
            </a:endParaRPr>
          </a:p>
        </p:txBody>
      </p:sp>
      <p:sp>
        <p:nvSpPr>
          <p:cNvPr id="28" name="TextBox 27">
            <a:extLst>
              <a:ext uri="{FF2B5EF4-FFF2-40B4-BE49-F238E27FC236}">
                <a16:creationId xmlns:a16="http://schemas.microsoft.com/office/drawing/2014/main" xmlns="" id="{3E8A5440-554E-4F7E-B4A3-E92149477D3A}"/>
              </a:ext>
            </a:extLst>
          </p:cNvPr>
          <p:cNvSpPr txBox="1"/>
          <p:nvPr/>
        </p:nvSpPr>
        <p:spPr>
          <a:xfrm>
            <a:off x="7565573" y="5787391"/>
            <a:ext cx="3869190" cy="492443"/>
          </a:xfrm>
          <a:prstGeom prst="rect">
            <a:avLst/>
          </a:prstGeom>
          <a:noFill/>
        </p:spPr>
        <p:txBody>
          <a:bodyPr wrap="square">
            <a:spAutoFit/>
          </a:bodyPr>
          <a:lstStyle/>
          <a:p>
            <a:pPr algn="just"/>
            <a:r>
              <a:rPr lang="vi-VN" sz="2600" dirty="0">
                <a:solidFill>
                  <a:schemeClr val="accent2">
                    <a:lumMod val="50000"/>
                  </a:schemeClr>
                </a:solidFill>
                <a:effectLst/>
                <a:latin typeface="#9Slide07 IcielBaliho Script" pitchFamily="2" charset="-93"/>
                <a:ea typeface="Times New Roman" panose="02020603050405020304" pitchFamily="18" charset="0"/>
              </a:rPr>
              <a:t>Ô nhiễm môi trường không khí</a:t>
            </a:r>
            <a:endParaRPr lang="en-GB" sz="2600" dirty="0">
              <a:solidFill>
                <a:schemeClr val="accent2">
                  <a:lumMod val="50000"/>
                </a:schemeClr>
              </a:solidFill>
              <a:latin typeface="#9Slide07 IcielBaliho Script" pitchFamily="2" charset="-93"/>
            </a:endParaRPr>
          </a:p>
        </p:txBody>
      </p:sp>
      <p:sp>
        <p:nvSpPr>
          <p:cNvPr id="19" name="Rectangle 18">
            <a:extLst>
              <a:ext uri="{FF2B5EF4-FFF2-40B4-BE49-F238E27FC236}">
                <a16:creationId xmlns:a16="http://schemas.microsoft.com/office/drawing/2014/main" xmlns="" id="{95C0072F-85E3-4FFB-B178-419CD17CFA2A}"/>
              </a:ext>
            </a:extLst>
          </p:cNvPr>
          <p:cNvSpPr/>
          <p:nvPr/>
        </p:nvSpPr>
        <p:spPr>
          <a:xfrm>
            <a:off x="5355677" y="3061402"/>
            <a:ext cx="6388649" cy="35242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xmlns="" id="{35E21A99-822F-42A0-B29D-3A80BD1965F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9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barn(inVertical)">
                                      <p:cBhvr>
                                        <p:cTn id="15" dur="500"/>
                                        <p:tgtEl>
                                          <p:spTgt spid="9222"/>
                                        </p:tgtEl>
                                      </p:cBhvr>
                                    </p:animEffect>
                                  </p:childTnLst>
                                </p:cTn>
                              </p:par>
                              <p:par>
                                <p:cTn id="16" presetID="16" presetClass="entr" presetSubtype="21" fill="hold" nodeType="withEffect">
                                  <p:stCondLst>
                                    <p:cond delay="0"/>
                                  </p:stCondLst>
                                  <p:childTnLst>
                                    <p:set>
                                      <p:cBhvr>
                                        <p:cTn id="17" dur="1" fill="hold">
                                          <p:stCondLst>
                                            <p:cond delay="0"/>
                                          </p:stCondLst>
                                        </p:cTn>
                                        <p:tgtEl>
                                          <p:spTgt spid="9224"/>
                                        </p:tgtEl>
                                        <p:attrNameLst>
                                          <p:attrName>style.visibility</p:attrName>
                                        </p:attrNameLst>
                                      </p:cBhvr>
                                      <p:to>
                                        <p:strVal val="visible"/>
                                      </p:to>
                                    </p:set>
                                    <p:animEffect transition="in" filter="barn(inVertical)">
                                      <p:cBhvr>
                                        <p:cTn id="18" dur="500"/>
                                        <p:tgtEl>
                                          <p:spTgt spid="92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28"/>
                                        </p:tgtEl>
                                        <p:attrNameLst>
                                          <p:attrName>style.visibility</p:attrName>
                                        </p:attrNameLst>
                                      </p:cBhvr>
                                      <p:to>
                                        <p:strVal val="visible"/>
                                      </p:to>
                                    </p:set>
                                    <p:animEffect transition="in" filter="barn(inVertical)">
                                      <p:cBhvr>
                                        <p:cTn id="23" dur="500"/>
                                        <p:tgtEl>
                                          <p:spTgt spid="9228"/>
                                        </p:tgtEl>
                                      </p:cBhvr>
                                    </p:animEffect>
                                  </p:childTnLst>
                                </p:cTn>
                              </p:par>
                              <p:par>
                                <p:cTn id="24" presetID="16" presetClass="entr" presetSubtype="21" fill="hold" nodeType="withEffect">
                                  <p:stCondLst>
                                    <p:cond delay="0"/>
                                  </p:stCondLst>
                                  <p:childTnLst>
                                    <p:set>
                                      <p:cBhvr>
                                        <p:cTn id="25" dur="1" fill="hold">
                                          <p:stCondLst>
                                            <p:cond delay="0"/>
                                          </p:stCondLst>
                                        </p:cTn>
                                        <p:tgtEl>
                                          <p:spTgt spid="9230"/>
                                        </p:tgtEl>
                                        <p:attrNameLst>
                                          <p:attrName>style.visibility</p:attrName>
                                        </p:attrNameLst>
                                      </p:cBhvr>
                                      <p:to>
                                        <p:strVal val="visible"/>
                                      </p:to>
                                    </p:set>
                                    <p:animEffect transition="in" filter="barn(inVertical)">
                                      <p:cBhvr>
                                        <p:cTn id="26" dur="500"/>
                                        <p:tgtEl>
                                          <p:spTgt spid="9230"/>
                                        </p:tgtEl>
                                      </p:cBhvr>
                                    </p:animEffect>
                                  </p:childTnLst>
                                </p:cTn>
                              </p:par>
                              <p:par>
                                <p:cTn id="27" presetID="16" presetClass="entr" presetSubtype="21" fill="hold" nodeType="withEffect">
                                  <p:stCondLst>
                                    <p:cond delay="0"/>
                                  </p:stCondLst>
                                  <p:childTnLst>
                                    <p:set>
                                      <p:cBhvr>
                                        <p:cTn id="28" dur="1" fill="hold">
                                          <p:stCondLst>
                                            <p:cond delay="0"/>
                                          </p:stCondLst>
                                        </p:cTn>
                                        <p:tgtEl>
                                          <p:spTgt spid="9232"/>
                                        </p:tgtEl>
                                        <p:attrNameLst>
                                          <p:attrName>style.visibility</p:attrName>
                                        </p:attrNameLst>
                                      </p:cBhvr>
                                      <p:to>
                                        <p:strVal val="visible"/>
                                      </p:to>
                                    </p:set>
                                    <p:animEffect transition="in" filter="barn(inVertical)">
                                      <p:cBhvr>
                                        <p:cTn id="29" dur="500"/>
                                        <p:tgtEl>
                                          <p:spTgt spid="92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26" grpId="0"/>
      <p:bldP spid="2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Freeform: Shape 11270">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266" name="Picture 2" descr="Thank-You-Card - Her World Việt Nam">
            <a:extLst>
              <a:ext uri="{FF2B5EF4-FFF2-40B4-BE49-F238E27FC236}">
                <a16:creationId xmlns:a16="http://schemas.microsoft.com/office/drawing/2014/main" xmlns="" id="{0EDDDEC3-D644-4888-A392-ADD1C3F995FA}"/>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8944" r="486" b="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28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C00000"/>
                </a:solidFill>
                <a:effectLst/>
                <a:uLnTx/>
                <a:uFillTx/>
                <a:latin typeface="#9Slide07 IcielBaliho Script" pitchFamily="2" charset="-93"/>
              </a:rPr>
              <a:t>Câu 2. </a:t>
            </a:r>
            <a:r>
              <a:rPr kumimoji="0" lang="vi-VN" sz="3600" i="0" u="none" strike="noStrike" kern="1200" cap="none" spc="0" normalizeH="0" baseline="0" noProof="0" dirty="0">
                <a:ln>
                  <a:noFill/>
                </a:ln>
                <a:solidFill>
                  <a:prstClr val="black"/>
                </a:solidFill>
                <a:effectLst/>
                <a:uLnTx/>
                <a:uFillTx/>
                <a:latin typeface="#9Slide07 IcielBaliho Script" pitchFamily="2" charset="-93"/>
              </a:rPr>
              <a:t>Phần đất liền của châu Á tiếp giáp với 2 châu lục nào sau đây?</a:t>
            </a:r>
          </a:p>
        </p:txBody>
      </p:sp>
      <p:sp>
        <p:nvSpPr>
          <p:cNvPr id="26" name="Rectangle 25"/>
          <p:cNvSpPr/>
          <p:nvPr/>
        </p:nvSpPr>
        <p:spPr>
          <a:xfrm>
            <a:off x="617220" y="2158065"/>
            <a:ext cx="578357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rPr>
              <a:t>Châu Phi, châu Nam Cực.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872214" y="21217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Châu Phi, châu Âu.</a:t>
            </a:r>
          </a:p>
        </p:txBody>
      </p:sp>
      <p:sp>
        <p:nvSpPr>
          <p:cNvPr id="43" name="Rectangle 42"/>
          <p:cNvSpPr/>
          <p:nvPr/>
        </p:nvSpPr>
        <p:spPr>
          <a:xfrm>
            <a:off x="617220" y="3216200"/>
            <a:ext cx="57835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vi-VN" sz="3200" dirty="0">
                <a:solidFill>
                  <a:prstClr val="black"/>
                </a:solidFill>
                <a:latin typeface="Arial" panose="020B0604020202020204" pitchFamily="34" charset="0"/>
              </a:rPr>
              <a:t>Châu Phi, châu Đại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872214" y="31740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rPr>
              <a:t>Châu Phi, châu Mĩ.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8595" y="2193140"/>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14750" y="3262715"/>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942" y="32345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4270" y="2212414"/>
            <a:ext cx="804742" cy="643793"/>
          </a:xfrm>
          <a:prstGeom prst="rect">
            <a:avLst/>
          </a:prstGeom>
        </p:spPr>
      </p:pic>
      <p:sp>
        <p:nvSpPr>
          <p:cNvPr id="18" name="Cloud 17">
            <a:hlinkClick r:id="rId14" action="ppaction://hlinksldjump"/>
          </p:cNvPr>
          <p:cNvSpPr/>
          <p:nvPr/>
        </p:nvSpPr>
        <p:spPr>
          <a:xfrm>
            <a:off x="422568" y="48403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xmlns="" id="{64EE9BD9-3E2B-4BF0-8ACE-8365E810C8DA}"/>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6">
            <a:extLst>
              <a:ext uri="{FF2B5EF4-FFF2-40B4-BE49-F238E27FC236}">
                <a16:creationId xmlns:a16="http://schemas.microsoft.com/office/drawing/2014/main" xmlns="" id="{5A1CB800-EA37-44C5-B9E4-312026C9603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Map&#10;&#10;Description automatically generated">
            <a:extLst>
              <a:ext uri="{FF2B5EF4-FFF2-40B4-BE49-F238E27FC236}">
                <a16:creationId xmlns:a16="http://schemas.microsoft.com/office/drawing/2014/main" xmlns="" id="{39B4BC18-CAA2-42B6-A7FF-EAD36C1DB8FB}"/>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209306" y="123825"/>
            <a:ext cx="5793019" cy="6610350"/>
          </a:xfrm>
          <a:prstGeom prst="rect">
            <a:avLst/>
          </a:prstGeom>
        </p:spPr>
      </p:pic>
      <p:sp>
        <p:nvSpPr>
          <p:cNvPr id="2" name="Rectangle 1">
            <a:extLst>
              <a:ext uri="{FF2B5EF4-FFF2-40B4-BE49-F238E27FC236}">
                <a16:creationId xmlns:a16="http://schemas.microsoft.com/office/drawing/2014/main" xmlns="" id="{F87B165E-3837-4B11-A28E-19CEA0870E27}"/>
              </a:ext>
            </a:extLst>
          </p:cNvPr>
          <p:cNvSpPr/>
          <p:nvPr/>
        </p:nvSpPr>
        <p:spPr>
          <a:xfrm>
            <a:off x="3749241" y="1404257"/>
            <a:ext cx="91825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xmlns="" id="{B43D5991-9048-4E90-BA24-4C324DB808EB}"/>
              </a:ext>
            </a:extLst>
          </p:cNvPr>
          <p:cNvSpPr/>
          <p:nvPr/>
        </p:nvSpPr>
        <p:spPr>
          <a:xfrm>
            <a:off x="3400898" y="3986978"/>
            <a:ext cx="659473" cy="4664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3.</a:t>
            </a:r>
            <a:r>
              <a:rPr kumimoji="0" lang="vi-VN" sz="3600" b="0" i="0" u="none" strike="noStrike" kern="1200" cap="none" spc="0" normalizeH="0" noProof="0" dirty="0">
                <a:ln>
                  <a:noFill/>
                </a:ln>
                <a:solidFill>
                  <a:srgbClr val="C00000"/>
                </a:solidFill>
                <a:effectLst/>
                <a:uLnTx/>
                <a:uFillTx/>
                <a:latin typeface="#9Slide07 IcielBaliho Script" pitchFamily="2" charset="-93"/>
              </a:rPr>
              <a:t> </a:t>
            </a:r>
            <a:r>
              <a:rPr kumimoji="0" lang="vi-VN" sz="3600" b="0" i="0" u="none" strike="noStrike" kern="1200" cap="none" spc="0" normalizeH="0" noProof="0" dirty="0">
                <a:ln>
                  <a:noFill/>
                </a:ln>
                <a:solidFill>
                  <a:prstClr val="black"/>
                </a:solidFill>
                <a:effectLst/>
                <a:uLnTx/>
                <a:uFillTx/>
                <a:latin typeface="#9Slide07 IcielBaliho Script" pitchFamily="2" charset="-93"/>
              </a:rPr>
              <a:t>Phía đông của châu Á tiếp giáp với</a:t>
            </a:r>
            <a:endParaRPr kumimoji="0" lang="vi-VN" sz="3600" b="0" i="0" u="none" strike="noStrike" kern="1200" cap="none" spc="0" normalizeH="0" baseline="0" noProof="0" dirty="0">
              <a:ln>
                <a:noFill/>
              </a:ln>
              <a:solidFill>
                <a:prstClr val="black"/>
              </a:solidFill>
              <a:effectLst/>
              <a:uLnTx/>
              <a:uFillTx/>
              <a:latin typeface="#9Slide07 IcielBaliho Script" pitchFamily="2" charset="-93"/>
            </a:endParaRPr>
          </a:p>
        </p:txBody>
      </p:sp>
      <p:sp>
        <p:nvSpPr>
          <p:cNvPr id="26" name="Rectangle 25"/>
          <p:cNvSpPr/>
          <p:nvPr/>
        </p:nvSpPr>
        <p:spPr>
          <a:xfrm>
            <a:off x="832636"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Thái Bình Dương.</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31891" y="22189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Bắc Băng Dương</a:t>
            </a:r>
          </a:p>
        </p:txBody>
      </p:sp>
      <p:sp>
        <p:nvSpPr>
          <p:cNvPr id="43" name="Rectangle 42"/>
          <p:cNvSpPr/>
          <p:nvPr/>
        </p:nvSpPr>
        <p:spPr>
          <a:xfrm>
            <a:off x="832636"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Ấn Độ Dương.</a:t>
            </a:r>
          </a:p>
        </p:txBody>
      </p:sp>
      <p:sp>
        <p:nvSpPr>
          <p:cNvPr id="44" name="Rectangle 43"/>
          <p:cNvSpPr/>
          <p:nvPr/>
        </p:nvSpPr>
        <p:spPr>
          <a:xfrm>
            <a:off x="6431891" y="32679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Đại Tây</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24438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0136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947" y="330877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947" y="2260163"/>
            <a:ext cx="804742" cy="707197"/>
          </a:xfrm>
          <a:prstGeom prst="rect">
            <a:avLst/>
          </a:prstGeom>
        </p:spPr>
      </p:pic>
      <p:sp>
        <p:nvSpPr>
          <p:cNvPr id="17" name="Cloud 16">
            <a:hlinkClick r:id="rId14" action="ppaction://hlinksldjump"/>
          </p:cNvPr>
          <p:cNvSpPr/>
          <p:nvPr/>
        </p:nvSpPr>
        <p:spPr>
          <a:xfrm>
            <a:off x="611337"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8" name="Rectangle: Rounded Corners 17">
            <a:extLst>
              <a:ext uri="{FF2B5EF4-FFF2-40B4-BE49-F238E27FC236}">
                <a16:creationId xmlns:a16="http://schemas.microsoft.com/office/drawing/2014/main" xmlns="" id="{A3C6E736-722B-4B27-8960-08DE2E499C6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xmlns="" id="{FACCE157-9A46-41CD-B360-9F9C84F38EC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xmlns="" id="{03161D9B-D89C-4F37-9FD1-799A747C686C}"/>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427965" y="-37176"/>
            <a:ext cx="5793019" cy="6610350"/>
          </a:xfrm>
          <a:prstGeom prst="rect">
            <a:avLst/>
          </a:prstGeom>
        </p:spPr>
      </p:pic>
      <p:sp>
        <p:nvSpPr>
          <p:cNvPr id="2" name="Rectangle 1">
            <a:extLst>
              <a:ext uri="{FF2B5EF4-FFF2-40B4-BE49-F238E27FC236}">
                <a16:creationId xmlns:a16="http://schemas.microsoft.com/office/drawing/2014/main" xmlns="" id="{287811C4-54AF-49DD-ACEC-1CB5673E9E2E}"/>
              </a:ext>
            </a:extLst>
          </p:cNvPr>
          <p:cNvSpPr/>
          <p:nvPr/>
        </p:nvSpPr>
        <p:spPr>
          <a:xfrm>
            <a:off x="8447313" y="881743"/>
            <a:ext cx="730127" cy="274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6"/>
                                        </p:tgtEl>
                                        <p:attrNameLst>
                                          <p:attrName>fillcolor</p:attrName>
                                        </p:attrNameLst>
                                      </p:cBhvr>
                                      <p:to>
                                        <a:srgbClr val="FFF2CC"/>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47"/>
                                        </p:tgtEl>
                                        <p:attrNameLst>
                                          <p:attrName>style.visibility</p:attrName>
                                        </p:attrNameLst>
                                      </p:cBhvr>
                                      <p:to>
                                        <p:strVal val="visible"/>
                                      </p:to>
                                    </p:set>
                                    <p:anim calcmode="lin" valueType="num">
                                      <p:cBhvr>
                                        <p:cTn id="61" dur="250" fill="hold"/>
                                        <p:tgtEl>
                                          <p:spTgt spid="47"/>
                                        </p:tgtEl>
                                        <p:attrNameLst>
                                          <p:attrName>ppt_w</p:attrName>
                                        </p:attrNameLst>
                                      </p:cBhvr>
                                      <p:tavLst>
                                        <p:tav tm="0">
                                          <p:val>
                                            <p:strVal val="4*#ppt_w"/>
                                          </p:val>
                                        </p:tav>
                                        <p:tav tm="100000">
                                          <p:val>
                                            <p:strVal val="#ppt_w"/>
                                          </p:val>
                                        </p:tav>
                                      </p:tavLst>
                                    </p:anim>
                                    <p:anim calcmode="lin" valueType="num">
                                      <p:cBhvr>
                                        <p:cTn id="6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Check mark.wav"/>
                                        </p:tgtEl>
                                      </p:cMediaNode>
                                    </p:audio>
                                  </p:subTnLst>
                                </p:cTn>
                              </p:par>
                              <p:par>
                                <p:cTn id="63" presetID="1" presetClass="emph" presetSubtype="2" fill="hold" nodeType="withEffect">
                                  <p:stCondLst>
                                    <p:cond delay="1000"/>
                                  </p:stCondLst>
                                  <p:childTnLst>
                                    <p:animClr clrSpc="rgb" dir="cw">
                                      <p:cBhvr>
                                        <p:cTn id="64" dur="250" fill="hold"/>
                                        <p:tgtEl>
                                          <p:spTgt spid="26"/>
                                        </p:tgtEl>
                                        <p:attrNameLst>
                                          <p:attrName>fillcolor</p:attrName>
                                        </p:attrNameLst>
                                      </p:cBhvr>
                                      <p:to>
                                        <a:srgbClr val="00B050"/>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2"/>
                                        </p:tgtEl>
                                        <p:attrNameLst>
                                          <p:attrName>fillcolor</p:attrName>
                                        </p:attrNameLst>
                                      </p:cBhvr>
                                      <p:to>
                                        <a:srgbClr val="FFF2CC"/>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3"/>
                                        </p:tgtEl>
                                        <p:attrNameLst>
                                          <p:attrName>style.visibility</p:attrName>
                                        </p:attrNameLst>
                                      </p:cBhvr>
                                      <p:to>
                                        <p:strVal val="visible"/>
                                      </p:to>
                                    </p:set>
                                    <p:anim calcmode="lin" valueType="num">
                                      <p:cBhvr>
                                        <p:cTn id="76" dur="250" fill="hold"/>
                                        <p:tgtEl>
                                          <p:spTgt spid="53"/>
                                        </p:tgtEl>
                                        <p:attrNameLst>
                                          <p:attrName>ppt_w</p:attrName>
                                        </p:attrNameLst>
                                      </p:cBhvr>
                                      <p:tavLst>
                                        <p:tav tm="0">
                                          <p:val>
                                            <p:strVal val="4*#ppt_w"/>
                                          </p:val>
                                        </p:tav>
                                        <p:tav tm="100000">
                                          <p:val>
                                            <p:strVal val="#ppt_w"/>
                                          </p:val>
                                        </p:tav>
                                      </p:tavLst>
                                    </p:anim>
                                    <p:anim calcmode="lin" valueType="num">
                                      <p:cBhvr>
                                        <p:cTn id="7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42"/>
                                        </p:tgtEl>
                                        <p:attrNameLst>
                                          <p:attrName>fillcolor</p:attrName>
                                        </p:attrNameLst>
                                      </p:cBhvr>
                                      <p:to>
                                        <a:srgbClr val="FFFF00"/>
                                      </p:to>
                                    </p:animClr>
                                    <p:set>
                                      <p:cBhvr>
                                        <p:cTn id="80" dur="250" fill="hold"/>
                                        <p:tgtEl>
                                          <p:spTgt spid="42"/>
                                        </p:tgtEl>
                                        <p:attrNameLst>
                                          <p:attrName>fill.type</p:attrName>
                                        </p:attrNameLst>
                                      </p:cBhvr>
                                      <p:to>
                                        <p:strVal val="solid"/>
                                      </p:to>
                                    </p:set>
                                    <p:set>
                                      <p:cBhvr>
                                        <p:cTn id="8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3"/>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3"/>
                                        </p:tgtEl>
                                        <p:attrNameLst>
                                          <p:attrName>fillcolor</p:attrName>
                                        </p:attrNameLst>
                                      </p:cBhvr>
                                      <p:to>
                                        <a:srgbClr val="FFF2CC"/>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50" fill="hold"/>
                                        <p:tgtEl>
                                          <p:spTgt spid="51"/>
                                        </p:tgtEl>
                                        <p:attrNameLst>
                                          <p:attrName>ppt_w</p:attrName>
                                        </p:attrNameLst>
                                      </p:cBhvr>
                                      <p:tavLst>
                                        <p:tav tm="0">
                                          <p:val>
                                            <p:strVal val="4*#ppt_w"/>
                                          </p:val>
                                        </p:tav>
                                        <p:tav tm="100000">
                                          <p:val>
                                            <p:strVal val="#ppt_w"/>
                                          </p:val>
                                        </p:tav>
                                      </p:tavLst>
                                    </p:anim>
                                    <p:anim calcmode="lin" valueType="num">
                                      <p:cBhvr>
                                        <p:cTn id="9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43"/>
                                        </p:tgtEl>
                                        <p:attrNameLst>
                                          <p:attrName>fillcolor</p:attrName>
                                        </p:attrNameLst>
                                      </p:cBhvr>
                                      <p:to>
                                        <a:srgbClr val="FFFF00"/>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4"/>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44"/>
                                        </p:tgtEl>
                                        <p:attrNameLst>
                                          <p:attrName>fillcolor</p:attrName>
                                        </p:attrNameLst>
                                      </p:cBhvr>
                                      <p:to>
                                        <a:srgbClr val="FFF2CC"/>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250" fill="hold"/>
                                        <p:tgtEl>
                                          <p:spTgt spid="49"/>
                                        </p:tgtEl>
                                        <p:attrNameLst>
                                          <p:attrName>ppt_w</p:attrName>
                                        </p:attrNameLst>
                                      </p:cBhvr>
                                      <p:tavLst>
                                        <p:tav tm="0">
                                          <p:val>
                                            <p:strVal val="4*#ppt_w"/>
                                          </p:val>
                                        </p:tav>
                                        <p:tav tm="100000">
                                          <p:val>
                                            <p:strVal val="#ppt_w"/>
                                          </p:val>
                                        </p:tav>
                                      </p:tavLst>
                                    </p:anim>
                                    <p:anim calcmode="lin" valueType="num">
                                      <p:cBhvr>
                                        <p:cTn id="10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4"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4"/>
                                        </p:tgtEl>
                                        <p:attrNameLst>
                                          <p:attrName>fillcolor</p:attrName>
                                        </p:attrNameLst>
                                      </p:cBhvr>
                                      <p:to>
                                        <a:srgbClr val="FFFF00"/>
                                      </p:to>
                                    </p:animClr>
                                    <p:set>
                                      <p:cBhvr>
                                        <p:cTn id="110" dur="250" fill="hold"/>
                                        <p:tgtEl>
                                          <p:spTgt spid="44"/>
                                        </p:tgtEl>
                                        <p:attrNameLst>
                                          <p:attrName>fill.type</p:attrName>
                                        </p:attrNameLst>
                                      </p:cBhvr>
                                      <p:to>
                                        <p:strVal val="solid"/>
                                      </p:to>
                                    </p:set>
                                    <p:set>
                                      <p:cBhvr>
                                        <p:cTn id="11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9Slide07 IcielBaliho Script" pitchFamily="2" charset="-93"/>
              </a:rPr>
              <a:t>Câu 4. </a:t>
            </a:r>
            <a:r>
              <a:rPr kumimoji="0" lang="vi-VN" sz="3600" b="0" i="0" u="none" strike="noStrike" kern="1200" cap="none" spc="0" normalizeH="0" baseline="0" noProof="0" dirty="0">
                <a:ln>
                  <a:noFill/>
                </a:ln>
                <a:solidFill>
                  <a:prstClr val="black"/>
                </a:solidFill>
                <a:effectLst/>
                <a:uLnTx/>
                <a:uFillTx/>
                <a:latin typeface="#9Slide07 IcielBaliho Script" pitchFamily="2" charset="-93"/>
              </a:rPr>
              <a:t>Hình dạng đường bờ biển của châu Á có đặc điểm nào sau đây?</a:t>
            </a:r>
          </a:p>
        </p:txBody>
      </p:sp>
      <p:sp>
        <p:nvSpPr>
          <p:cNvPr id="26" name="Rectangle 25"/>
          <p:cNvSpPr/>
          <p:nvPr/>
        </p:nvSpPr>
        <p:spPr>
          <a:xfrm>
            <a:off x="832636" y="2198594"/>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Bị chia cắt ít.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09315" y="2210708"/>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Ngắn, bị chia cắt ít.</a:t>
            </a:r>
          </a:p>
        </p:txBody>
      </p:sp>
      <p:sp>
        <p:nvSpPr>
          <p:cNvPr id="43" name="Rectangle 42"/>
          <p:cNvSpPr/>
          <p:nvPr/>
        </p:nvSpPr>
        <p:spPr>
          <a:xfrm>
            <a:off x="832635" y="3296822"/>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Bị chia cắt mạnh.</a:t>
            </a:r>
          </a:p>
        </p:txBody>
      </p:sp>
      <p:sp>
        <p:nvSpPr>
          <p:cNvPr id="44" name="Rectangle 43"/>
          <p:cNvSpPr/>
          <p:nvPr/>
        </p:nvSpPr>
        <p:spPr>
          <a:xfrm>
            <a:off x="5909315" y="3308936"/>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Ngắn, bị chia cắt mạnh.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4040" y="222719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5225" y="3363538"/>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1069" y="334983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6770" y="2274219"/>
            <a:ext cx="732592" cy="643793"/>
          </a:xfrm>
          <a:prstGeom prst="rect">
            <a:avLst/>
          </a:prstGeom>
        </p:spPr>
      </p:pic>
      <p:sp>
        <p:nvSpPr>
          <p:cNvPr id="18" name="Cloud 17">
            <a:hlinkClick r:id="rId13" action="ppaction://hlinksldjump"/>
          </p:cNvPr>
          <p:cNvSpPr/>
          <p:nvPr/>
        </p:nvSpPr>
        <p:spPr>
          <a:xfrm>
            <a:off x="422568"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xmlns="" id="{383CCF2B-481D-4914-A88E-628A08786565}"/>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xmlns="" id="{2203A48E-F046-416D-8D34-B48B27CFE88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xmlns="" id="{1C315EBC-0A14-4D5E-82CB-E2E908187A1F}"/>
              </a:ext>
            </a:extLst>
          </p:cNvPr>
          <p:cNvPicPr>
            <a:picLocks noChangeAspect="1"/>
          </p:cNvPicPr>
          <p:nvPr/>
        </p:nvPicPr>
        <p:blipFill rotWithShape="1">
          <a:blip r:embed="rId15">
            <a:extLst>
              <a:ext uri="{28A0092B-C50C-407E-A947-70E740481C1C}">
                <a14:useLocalDpi xmlns:a14="http://schemas.microsoft.com/office/drawing/2010/main" val="0"/>
              </a:ext>
            </a:extLst>
          </a:blip>
          <a:srcRect r="2920"/>
          <a:stretch/>
        </p:blipFill>
        <p:spPr>
          <a:xfrm>
            <a:off x="3271332" y="44656"/>
            <a:ext cx="5793019" cy="6610350"/>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00B05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9Slide07 IcielBaliho Script" pitchFamily="2" charset="-93"/>
              </a:rPr>
              <a:t>Câu 5</a:t>
            </a:r>
            <a:r>
              <a:rPr kumimoji="0" lang="vi-VN" sz="4000" b="0" i="0" u="none" strike="noStrike" kern="1200" cap="none" spc="0" normalizeH="0" baseline="0" noProof="0" dirty="0">
                <a:ln>
                  <a:noFill/>
                </a:ln>
                <a:solidFill>
                  <a:prstClr val="black"/>
                </a:solidFill>
                <a:effectLst/>
                <a:uLnTx/>
                <a:uFillTx/>
                <a:latin typeface="#9Slide07 IcielBaliho Script" pitchFamily="2" charset="-93"/>
              </a:rPr>
              <a:t>. Châu Á nằm trong khoảng từ</a:t>
            </a:r>
          </a:p>
        </p:txBody>
      </p:sp>
      <p:sp>
        <p:nvSpPr>
          <p:cNvPr id="26" name="Rectangle 25"/>
          <p:cNvSpPr/>
          <p:nvPr/>
        </p:nvSpPr>
        <p:spPr>
          <a:xfrm>
            <a:off x="706869" y="2124925"/>
            <a:ext cx="53101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Vòng cực Bắc đến 10</a:t>
            </a:r>
            <a:r>
              <a:rPr kumimoji="0" lang="vi-VN" sz="28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o</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02065" y="2132283"/>
            <a:ext cx="51830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rPr>
              <a:t>B. </a:t>
            </a:r>
            <a:r>
              <a:rPr lang="vi-VN" sz="2800" dirty="0">
                <a:solidFill>
                  <a:prstClr val="black"/>
                </a:solidFill>
              </a:rPr>
              <a:t>Vòng cực Bắc đến 10</a:t>
            </a:r>
            <a:r>
              <a:rPr lang="vi-VN" sz="2800" baseline="30000" dirty="0">
                <a:solidFill>
                  <a:prstClr val="black"/>
                </a:solidFill>
              </a:rPr>
              <a:t>o</a:t>
            </a:r>
            <a:r>
              <a:rPr lang="vi-VN" sz="2800" dirty="0">
                <a:solidFill>
                  <a:prstClr val="black"/>
                </a:solidFill>
              </a:rPr>
              <a:t>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706868" y="3186383"/>
            <a:ext cx="53101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Arial" panose="020B0604020202020204" pitchFamily="34" charset="0"/>
              </a:rPr>
              <a:t>C. Vòng cực Nam đến 10</a:t>
            </a:r>
            <a:r>
              <a:rPr lang="vi-VN" sz="2800" baseline="30000" dirty="0">
                <a:solidFill>
                  <a:prstClr val="black"/>
                </a:solidFill>
                <a:latin typeface="Arial" panose="020B0604020202020204" pitchFamily="34" charset="0"/>
              </a:rPr>
              <a:t>o</a:t>
            </a:r>
            <a:r>
              <a:rPr lang="vi-VN" sz="2800" dirty="0">
                <a:solidFill>
                  <a:prstClr val="black"/>
                </a:solidFill>
                <a:latin typeface="Arial" panose="020B0604020202020204" pitchFamily="34" charset="0"/>
              </a:rPr>
              <a:t>B.</a:t>
            </a:r>
          </a:p>
        </p:txBody>
      </p:sp>
      <p:sp>
        <p:nvSpPr>
          <p:cNvPr id="44" name="Rectangle 43"/>
          <p:cNvSpPr/>
          <p:nvPr/>
        </p:nvSpPr>
        <p:spPr>
          <a:xfrm>
            <a:off x="6302064" y="3203812"/>
            <a:ext cx="51830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rPr>
              <a:t>D. </a:t>
            </a:r>
            <a:r>
              <a:rPr lang="vi-VN" sz="2800" dirty="0">
                <a:solidFill>
                  <a:prstClr val="black"/>
                </a:solidFill>
              </a:rPr>
              <a:t>Vòng cực Nam đến 10</a:t>
            </a:r>
            <a:r>
              <a:rPr lang="vi-VN" sz="2800" baseline="30000" dirty="0">
                <a:solidFill>
                  <a:prstClr val="black"/>
                </a:solidFill>
              </a:rPr>
              <a:t>o</a:t>
            </a:r>
            <a:r>
              <a:rPr lang="vi-VN" sz="2800" dirty="0">
                <a:solidFill>
                  <a:prstClr val="black"/>
                </a:solidFill>
              </a:rPr>
              <a:t>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16366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1974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5921" y="32542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921" y="2222663"/>
            <a:ext cx="804742" cy="643793"/>
          </a:xfrm>
          <a:prstGeom prst="rect">
            <a:avLst/>
          </a:prstGeom>
        </p:spPr>
      </p:pic>
      <p:sp>
        <p:nvSpPr>
          <p:cNvPr id="18" name="Cloud 17">
            <a:hlinkClick r:id="rId14" action="ppaction://hlinksldjump"/>
          </p:cNvPr>
          <p:cNvSpPr/>
          <p:nvPr/>
        </p:nvSpPr>
        <p:spPr>
          <a:xfrm>
            <a:off x="253945" y="449857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smtClean="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a16="http://schemas.microsoft.com/office/drawing/2014/main" xmlns="" id="{E25ACA73-31A3-4594-B39C-E79B47C984A4}"/>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xmlns="" id="{A56291AE-6008-4445-A05F-026164D21F3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ap&#10;&#10;Description automatically generated">
            <a:extLst>
              <a:ext uri="{FF2B5EF4-FFF2-40B4-BE49-F238E27FC236}">
                <a16:creationId xmlns:a16="http://schemas.microsoft.com/office/drawing/2014/main" xmlns="" id="{B83691C9-8E36-4C8A-A4A2-79250347D698}"/>
              </a:ext>
            </a:extLst>
          </p:cNvPr>
          <p:cNvPicPr>
            <a:picLocks noChangeAspect="1"/>
          </p:cNvPicPr>
          <p:nvPr/>
        </p:nvPicPr>
        <p:blipFill rotWithShape="1">
          <a:blip r:embed="rId16">
            <a:extLst>
              <a:ext uri="{28A0092B-C50C-407E-A947-70E740481C1C}">
                <a14:useLocalDpi xmlns:a14="http://schemas.microsoft.com/office/drawing/2010/main" val="0"/>
              </a:ext>
            </a:extLst>
          </a:blip>
          <a:srcRect r="2920"/>
          <a:stretch/>
        </p:blipFill>
        <p:spPr>
          <a:xfrm>
            <a:off x="3006017" y="36865"/>
            <a:ext cx="5793019" cy="6610350"/>
          </a:xfrm>
          <a:prstGeom prst="rect">
            <a:avLst/>
          </a:prstGeom>
        </p:spPr>
      </p:pic>
      <p:cxnSp>
        <p:nvCxnSpPr>
          <p:cNvPr id="3" name="Straight Arrow Connector 2">
            <a:extLst>
              <a:ext uri="{FF2B5EF4-FFF2-40B4-BE49-F238E27FC236}">
                <a16:creationId xmlns:a16="http://schemas.microsoft.com/office/drawing/2014/main" xmlns="" id="{20566A3C-E429-4B21-96F0-0209D602D611}"/>
              </a:ext>
            </a:extLst>
          </p:cNvPr>
          <p:cNvCxnSpPr/>
          <p:nvPr/>
        </p:nvCxnSpPr>
        <p:spPr>
          <a:xfrm>
            <a:off x="6017017" y="772886"/>
            <a:ext cx="1145783" cy="447852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xmlns="" id="{C45B6C07-DC4A-4D2B-B7A3-19022DF753E5}"/>
              </a:ext>
            </a:extLst>
          </p:cNvPr>
          <p:cNvSpPr txBox="1"/>
          <p:nvPr/>
        </p:nvSpPr>
        <p:spPr>
          <a:xfrm rot="15349444">
            <a:off x="5190544" y="1630565"/>
            <a:ext cx="1652942" cy="523220"/>
          </a:xfrm>
          <a:prstGeom prst="rect">
            <a:avLst/>
          </a:prstGeom>
          <a:noFill/>
        </p:spPr>
        <p:txBody>
          <a:bodyPr wrap="square" rtlCol="0">
            <a:spAutoFit/>
          </a:bodyPr>
          <a:lstStyle/>
          <a:p>
            <a:r>
              <a:rPr lang="en-GB" sz="2800" dirty="0">
                <a:latin typeface="#9Slide07 IcielBaliho Script" pitchFamily="2" charset="-93"/>
              </a:rPr>
              <a:t>8500km</a:t>
            </a: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6"/>
                                        </p:tgtEl>
                                        <p:attrNameLst>
                                          <p:attrName>fillcolor</p:attrName>
                                        </p:attrNameLst>
                                      </p:cBhvr>
                                      <p:to>
                                        <a:srgbClr val="FFF2CC"/>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strVal val="4*#ppt_w"/>
                                          </p:val>
                                        </p:tav>
                                        <p:tav tm="100000">
                                          <p:val>
                                            <p:strVal val="#ppt_w"/>
                                          </p:val>
                                        </p:tav>
                                      </p:tavLst>
                                    </p:anim>
                                    <p:anim calcmode="lin" valueType="num">
                                      <p:cBhvr>
                                        <p:cTn id="6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2"/>
                                        </p:tgtEl>
                                        <p:attrNameLst>
                                          <p:attrName>fillcolor</p:attrName>
                                        </p:attrNameLst>
                                      </p:cBhvr>
                                      <p:to>
                                        <a:srgbClr val="FFF2CC"/>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3"/>
                                        </p:tgtEl>
                                        <p:attrNameLst>
                                          <p:attrName>style.visibility</p:attrName>
                                        </p:attrNameLst>
                                      </p:cBhvr>
                                      <p:to>
                                        <p:strVal val="visible"/>
                                      </p:to>
                                    </p:set>
                                    <p:anim calcmode="lin" valueType="num">
                                      <p:cBhvr>
                                        <p:cTn id="79" dur="250" fill="hold"/>
                                        <p:tgtEl>
                                          <p:spTgt spid="53"/>
                                        </p:tgtEl>
                                        <p:attrNameLst>
                                          <p:attrName>ppt_w</p:attrName>
                                        </p:attrNameLst>
                                      </p:cBhvr>
                                      <p:tavLst>
                                        <p:tav tm="0">
                                          <p:val>
                                            <p:strVal val="4*#ppt_w"/>
                                          </p:val>
                                        </p:tav>
                                        <p:tav tm="100000">
                                          <p:val>
                                            <p:strVal val="#ppt_w"/>
                                          </p:val>
                                        </p:tav>
                                      </p:tavLst>
                                    </p:anim>
                                    <p:anim calcmode="lin" valueType="num">
                                      <p:cBhvr>
                                        <p:cTn id="8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42"/>
                                        </p:tgtEl>
                                        <p:attrNameLst>
                                          <p:attrName>fillcolor</p:attrName>
                                        </p:attrNameLst>
                                      </p:cBhvr>
                                      <p:to>
                                        <a:srgbClr val="00B050"/>
                                      </p:to>
                                    </p:animClr>
                                    <p:set>
                                      <p:cBhvr>
                                        <p:cTn id="83" dur="250" fill="hold"/>
                                        <p:tgtEl>
                                          <p:spTgt spid="42"/>
                                        </p:tgtEl>
                                        <p:attrNameLst>
                                          <p:attrName>fill.type</p:attrName>
                                        </p:attrNameLst>
                                      </p:cBhvr>
                                      <p:to>
                                        <p:strVal val="solid"/>
                                      </p:to>
                                    </p:set>
                                    <p:set>
                                      <p:cBhvr>
                                        <p:cTn id="8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3"/>
                                        </p:tgtEl>
                                        <p:attrNameLst>
                                          <p:attrName>fillcolor</p:attrName>
                                        </p:attrNameLst>
                                      </p:cBhvr>
                                      <p:to>
                                        <a:srgbClr val="FFF2CC"/>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51"/>
                                        </p:tgtEl>
                                        <p:attrNameLst>
                                          <p:attrName>style.visibility</p:attrName>
                                        </p:attrNameLst>
                                      </p:cBhvr>
                                      <p:to>
                                        <p:strVal val="visible"/>
                                      </p:to>
                                    </p:set>
                                    <p:anim calcmode="lin" valueType="num">
                                      <p:cBhvr>
                                        <p:cTn id="94" dur="250" fill="hold"/>
                                        <p:tgtEl>
                                          <p:spTgt spid="51"/>
                                        </p:tgtEl>
                                        <p:attrNameLst>
                                          <p:attrName>ppt_w</p:attrName>
                                        </p:attrNameLst>
                                      </p:cBhvr>
                                      <p:tavLst>
                                        <p:tav tm="0">
                                          <p:val>
                                            <p:strVal val="4*#ppt_w"/>
                                          </p:val>
                                        </p:tav>
                                        <p:tav tm="100000">
                                          <p:val>
                                            <p:strVal val="#ppt_w"/>
                                          </p:val>
                                        </p:tav>
                                      </p:tavLst>
                                    </p:anim>
                                    <p:anim calcmode="lin" valueType="num">
                                      <p:cBhvr>
                                        <p:cTn id="9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3"/>
                                        </p:tgtEl>
                                        <p:attrNameLst>
                                          <p:attrName>fillcolor</p:attrName>
                                        </p:attrNameLst>
                                      </p:cBhvr>
                                      <p:to>
                                        <a:srgbClr val="FFFF00"/>
                                      </p:to>
                                    </p:animClr>
                                    <p:set>
                                      <p:cBhvr>
                                        <p:cTn id="98" dur="250" fill="hold"/>
                                        <p:tgtEl>
                                          <p:spTgt spid="43"/>
                                        </p:tgtEl>
                                        <p:attrNameLst>
                                          <p:attrName>fill.type</p:attrName>
                                        </p:attrNameLst>
                                      </p:cBhvr>
                                      <p:to>
                                        <p:strVal val="solid"/>
                                      </p:to>
                                    </p:set>
                                    <p:set>
                                      <p:cBhvr>
                                        <p:cTn id="9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0" restart="whenNotActive" fill="hold" evtFilter="cancelBubble" nodeType="interactiveSeq">
                <p:stCondLst>
                  <p:cond evt="onClick" delay="0">
                    <p:tgtEl>
                      <p:spTgt spid="44"/>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44"/>
                                        </p:tgtEl>
                                        <p:attrNameLst>
                                          <p:attrName>fillcolor</p:attrName>
                                        </p:attrNameLst>
                                      </p:cBhvr>
                                      <p:to>
                                        <a:srgbClr val="FFF2CC"/>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49"/>
                                        </p:tgtEl>
                                        <p:attrNameLst>
                                          <p:attrName>style.visibility</p:attrName>
                                        </p:attrNameLst>
                                      </p:cBhvr>
                                      <p:to>
                                        <p:strVal val="visible"/>
                                      </p:to>
                                    </p:set>
                                    <p:anim calcmode="lin" valueType="num">
                                      <p:cBhvr>
                                        <p:cTn id="109" dur="250" fill="hold"/>
                                        <p:tgtEl>
                                          <p:spTgt spid="49"/>
                                        </p:tgtEl>
                                        <p:attrNameLst>
                                          <p:attrName>ppt_w</p:attrName>
                                        </p:attrNameLst>
                                      </p:cBhvr>
                                      <p:tavLst>
                                        <p:tav tm="0">
                                          <p:val>
                                            <p:strVal val="4*#ppt_w"/>
                                          </p:val>
                                        </p:tav>
                                        <p:tav tm="100000">
                                          <p:val>
                                            <p:strVal val="#ppt_w"/>
                                          </p:val>
                                        </p:tav>
                                      </p:tavLst>
                                    </p:anim>
                                    <p:anim calcmode="lin" valueType="num">
                                      <p:cBhvr>
                                        <p:cTn id="11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par>
                                <p:cTn id="111" presetID="1" presetClass="emph" presetSubtype="2" fill="hold" nodeType="withEffect">
                                  <p:stCondLst>
                                    <p:cond delay="1000"/>
                                  </p:stCondLst>
                                  <p:childTnLst>
                                    <p:animClr clrSpc="rgb" dir="cw">
                                      <p:cBhvr>
                                        <p:cTn id="112" dur="250" fill="hold"/>
                                        <p:tgtEl>
                                          <p:spTgt spid="44"/>
                                        </p:tgtEl>
                                        <p:attrNameLst>
                                          <p:attrName>fillcolor</p:attrName>
                                        </p:attrNameLst>
                                      </p:cBhvr>
                                      <p:to>
                                        <a:srgbClr val="FFFF00"/>
                                      </p:to>
                                    </p:animClr>
                                    <p:set>
                                      <p:cBhvr>
                                        <p:cTn id="113" dur="250" fill="hold"/>
                                        <p:tgtEl>
                                          <p:spTgt spid="44"/>
                                        </p:tgtEl>
                                        <p:attrNameLst>
                                          <p:attrName>fill.type</p:attrName>
                                        </p:attrNameLst>
                                      </p:cBhvr>
                                      <p:to>
                                        <p:strVal val="solid"/>
                                      </p:to>
                                    </p:set>
                                    <p:set>
                                      <p:cBhvr>
                                        <p:cTn id="11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C00000"/>
                </a:solidFill>
                <a:effectLst/>
                <a:uLnTx/>
                <a:uFillTx/>
                <a:latin typeface="#9Slide07 IcielBaliho Script" pitchFamily="2" charset="-93"/>
              </a:rPr>
              <a:t>Câu 6</a:t>
            </a:r>
            <a:r>
              <a:rPr kumimoji="0" lang="vi-VN" sz="4000" i="0" u="none" strike="noStrike" kern="1200" cap="none" spc="0" normalizeH="0" baseline="0" noProof="0" dirty="0">
                <a:ln>
                  <a:noFill/>
                </a:ln>
                <a:solidFill>
                  <a:prstClr val="black"/>
                </a:solidFill>
                <a:effectLst/>
                <a:uLnTx/>
                <a:uFillTx/>
                <a:latin typeface="#9Slide07 IcielBaliho Script" pitchFamily="2" charset="-93"/>
              </a:rPr>
              <a:t>. Châu Á có diện tích</a:t>
            </a:r>
          </a:p>
        </p:txBody>
      </p:sp>
      <p:sp>
        <p:nvSpPr>
          <p:cNvPr id="26" name="Rectangle 25"/>
          <p:cNvSpPr/>
          <p:nvPr/>
        </p:nvSpPr>
        <p:spPr>
          <a:xfrm>
            <a:off x="832636" y="22423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hỏ nhất thế giới.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99703" y="2216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đ</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ứng thứ 3 thế giới.</a:t>
            </a:r>
          </a:p>
        </p:txBody>
      </p:sp>
      <p:sp>
        <p:nvSpPr>
          <p:cNvPr id="43" name="Rectangle 42"/>
          <p:cNvSpPr/>
          <p:nvPr/>
        </p:nvSpPr>
        <p:spPr>
          <a:xfrm>
            <a:off x="832636" y="32517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vi-VN" sz="3200" dirty="0">
                <a:solidFill>
                  <a:prstClr val="black"/>
                </a:solidFill>
                <a:latin typeface="Arial" panose="020B0604020202020204" pitchFamily="34" charset="0"/>
              </a:rPr>
              <a:t>đ</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ứng thứ 2 thế giới. </a:t>
            </a:r>
          </a:p>
        </p:txBody>
      </p:sp>
      <p:sp>
        <p:nvSpPr>
          <p:cNvPr id="44" name="Rectangle 43"/>
          <p:cNvSpPr/>
          <p:nvPr/>
        </p:nvSpPr>
        <p:spPr>
          <a:xfrm>
            <a:off x="6399703" y="322625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l</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ớn nhất thế giới.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3712" y="2267808"/>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7030" y="3315358"/>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01759" y="3298726"/>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3909" y="2289779"/>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BACK</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xmlns="" id="{528D8936-8477-40DE-B728-8147D50D8A31}"/>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a16="http://schemas.microsoft.com/office/drawing/2014/main" xmlns="" id="{E855D718-8EDC-44D1-B652-C7DC39E289B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2451100" y="715962"/>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000000"/>
                </a:solidFill>
                <a:latin typeface="Times New Roman" panose="02020603050405020304" pitchFamily="18" charset="0"/>
              </a:rPr>
              <a:t>1</a:t>
            </a:r>
          </a:p>
        </p:txBody>
      </p:sp>
      <p:sp>
        <p:nvSpPr>
          <p:cNvPr id="43011" name="AutoShape 3"/>
          <p:cNvSpPr>
            <a:spLocks noChangeArrowheads="1"/>
          </p:cNvSpPr>
          <p:nvPr/>
        </p:nvSpPr>
        <p:spPr bwMode="auto">
          <a:xfrm>
            <a:off x="4343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a:solidFill>
                <a:srgbClr val="FF3300"/>
              </a:solidFill>
              <a:latin typeface="Times New Roman" panose="02020603050405020304" pitchFamily="18" charset="0"/>
            </a:endParaRPr>
          </a:p>
        </p:txBody>
      </p:sp>
      <p:sp>
        <p:nvSpPr>
          <p:cNvPr id="43012" name="AutoShape 4"/>
          <p:cNvSpPr>
            <a:spLocks noChangeArrowheads="1"/>
          </p:cNvSpPr>
          <p:nvPr/>
        </p:nvSpPr>
        <p:spPr bwMode="auto">
          <a:xfrm>
            <a:off x="4724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3" name="AutoShape 5"/>
          <p:cNvSpPr>
            <a:spLocks noChangeArrowheads="1"/>
          </p:cNvSpPr>
          <p:nvPr/>
        </p:nvSpPr>
        <p:spPr bwMode="auto">
          <a:xfrm>
            <a:off x="5105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4" name="AutoShape 6"/>
          <p:cNvSpPr>
            <a:spLocks noChangeArrowheads="1"/>
          </p:cNvSpPr>
          <p:nvPr/>
        </p:nvSpPr>
        <p:spPr bwMode="auto">
          <a:xfrm>
            <a:off x="5486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5" name="AutoShape 8"/>
          <p:cNvSpPr>
            <a:spLocks noChangeArrowheads="1"/>
          </p:cNvSpPr>
          <p:nvPr/>
        </p:nvSpPr>
        <p:spPr bwMode="auto">
          <a:xfrm>
            <a:off x="5486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6" name="AutoShape 10"/>
          <p:cNvSpPr>
            <a:spLocks noChangeArrowheads="1"/>
          </p:cNvSpPr>
          <p:nvPr/>
        </p:nvSpPr>
        <p:spPr bwMode="auto">
          <a:xfrm>
            <a:off x="6248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7" name="AutoShape 11"/>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8" name="AutoShape 12"/>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19" name="AutoShape 13"/>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0" name="AutoShape 15"/>
          <p:cNvSpPr>
            <a:spLocks noChangeArrowheads="1"/>
          </p:cNvSpPr>
          <p:nvPr/>
        </p:nvSpPr>
        <p:spPr bwMode="auto">
          <a:xfrm>
            <a:off x="5867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1" name="AutoShape 16"/>
          <p:cNvSpPr>
            <a:spLocks noChangeArrowheads="1"/>
          </p:cNvSpPr>
          <p:nvPr/>
        </p:nvSpPr>
        <p:spPr bwMode="auto">
          <a:xfrm>
            <a:off x="6248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2" name="AutoShape 17"/>
          <p:cNvSpPr>
            <a:spLocks noChangeArrowheads="1"/>
          </p:cNvSpPr>
          <p:nvPr/>
        </p:nvSpPr>
        <p:spPr bwMode="auto">
          <a:xfrm>
            <a:off x="6629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3" name="AutoShape 18"/>
          <p:cNvSpPr>
            <a:spLocks noChangeArrowheads="1"/>
          </p:cNvSpPr>
          <p:nvPr/>
        </p:nvSpPr>
        <p:spPr bwMode="auto">
          <a:xfrm>
            <a:off x="3581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4" name="AutoShape 19"/>
          <p:cNvSpPr>
            <a:spLocks noChangeArrowheads="1"/>
          </p:cNvSpPr>
          <p:nvPr/>
        </p:nvSpPr>
        <p:spPr bwMode="auto">
          <a:xfrm>
            <a:off x="3962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5" name="AutoShape 20"/>
          <p:cNvSpPr>
            <a:spLocks noChangeArrowheads="1"/>
          </p:cNvSpPr>
          <p:nvPr/>
        </p:nvSpPr>
        <p:spPr bwMode="auto">
          <a:xfrm>
            <a:off x="4343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6" name="AutoShape 21"/>
          <p:cNvSpPr>
            <a:spLocks noChangeArrowheads="1"/>
          </p:cNvSpPr>
          <p:nvPr/>
        </p:nvSpPr>
        <p:spPr bwMode="auto">
          <a:xfrm>
            <a:off x="4724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7" name="AutoShape 22"/>
          <p:cNvSpPr>
            <a:spLocks noChangeArrowheads="1"/>
          </p:cNvSpPr>
          <p:nvPr/>
        </p:nvSpPr>
        <p:spPr bwMode="auto">
          <a:xfrm>
            <a:off x="5105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8" name="AutoShape 23"/>
          <p:cNvSpPr>
            <a:spLocks noChangeArrowheads="1"/>
          </p:cNvSpPr>
          <p:nvPr/>
        </p:nvSpPr>
        <p:spPr bwMode="auto">
          <a:xfrm>
            <a:off x="5486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29" name="AutoShape 25"/>
          <p:cNvSpPr>
            <a:spLocks noChangeArrowheads="1"/>
          </p:cNvSpPr>
          <p:nvPr/>
        </p:nvSpPr>
        <p:spPr bwMode="auto">
          <a:xfrm>
            <a:off x="5867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0" name="AutoShape 26"/>
          <p:cNvSpPr>
            <a:spLocks noChangeArrowheads="1"/>
          </p:cNvSpPr>
          <p:nvPr/>
        </p:nvSpPr>
        <p:spPr bwMode="auto">
          <a:xfrm>
            <a:off x="3581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1" name="AutoShape 27"/>
          <p:cNvSpPr>
            <a:spLocks noChangeArrowheads="1"/>
          </p:cNvSpPr>
          <p:nvPr/>
        </p:nvSpPr>
        <p:spPr bwMode="auto">
          <a:xfrm>
            <a:off x="3962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2" name="AutoShape 28"/>
          <p:cNvSpPr>
            <a:spLocks noChangeArrowheads="1"/>
          </p:cNvSpPr>
          <p:nvPr/>
        </p:nvSpPr>
        <p:spPr bwMode="auto">
          <a:xfrm>
            <a:off x="4343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3" name="AutoShape 29"/>
          <p:cNvSpPr>
            <a:spLocks noChangeArrowheads="1"/>
          </p:cNvSpPr>
          <p:nvPr/>
        </p:nvSpPr>
        <p:spPr bwMode="auto">
          <a:xfrm>
            <a:off x="4724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4" name="AutoShape 30"/>
          <p:cNvSpPr>
            <a:spLocks noChangeArrowheads="1"/>
          </p:cNvSpPr>
          <p:nvPr/>
        </p:nvSpPr>
        <p:spPr bwMode="auto">
          <a:xfrm>
            <a:off x="5105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5" name="AutoShape 31"/>
          <p:cNvSpPr>
            <a:spLocks noChangeArrowheads="1"/>
          </p:cNvSpPr>
          <p:nvPr/>
        </p:nvSpPr>
        <p:spPr bwMode="auto">
          <a:xfrm>
            <a:off x="5486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6" name="AutoShape 33"/>
          <p:cNvSpPr>
            <a:spLocks noChangeArrowheads="1"/>
          </p:cNvSpPr>
          <p:nvPr/>
        </p:nvSpPr>
        <p:spPr bwMode="auto">
          <a:xfrm>
            <a:off x="5105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7" name="AutoShape 34"/>
          <p:cNvSpPr>
            <a:spLocks noChangeArrowheads="1"/>
          </p:cNvSpPr>
          <p:nvPr/>
        </p:nvSpPr>
        <p:spPr bwMode="auto">
          <a:xfrm>
            <a:off x="5486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8" name="AutoShape 36"/>
          <p:cNvSpPr>
            <a:spLocks noChangeArrowheads="1"/>
          </p:cNvSpPr>
          <p:nvPr/>
        </p:nvSpPr>
        <p:spPr bwMode="auto">
          <a:xfrm>
            <a:off x="6248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39" name="AutoShape 37"/>
          <p:cNvSpPr>
            <a:spLocks noChangeArrowheads="1"/>
          </p:cNvSpPr>
          <p:nvPr/>
        </p:nvSpPr>
        <p:spPr bwMode="auto">
          <a:xfrm>
            <a:off x="6629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40" name="AutoShape 38"/>
          <p:cNvSpPr>
            <a:spLocks noChangeArrowheads="1"/>
          </p:cNvSpPr>
          <p:nvPr/>
        </p:nvSpPr>
        <p:spPr bwMode="auto">
          <a:xfrm>
            <a:off x="7010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41" name="AutoShape 39"/>
          <p:cNvSpPr>
            <a:spLocks noChangeArrowheads="1"/>
          </p:cNvSpPr>
          <p:nvPr/>
        </p:nvSpPr>
        <p:spPr bwMode="auto">
          <a:xfrm>
            <a:off x="5867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42" name="AutoShape 40"/>
          <p:cNvSpPr>
            <a:spLocks noChangeArrowheads="1"/>
          </p:cNvSpPr>
          <p:nvPr/>
        </p:nvSpPr>
        <p:spPr bwMode="auto">
          <a:xfrm>
            <a:off x="7772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43" name="AutoShape 42"/>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47" name="Oval 49"/>
          <p:cNvSpPr>
            <a:spLocks noChangeArrowheads="1"/>
          </p:cNvSpPr>
          <p:nvPr/>
        </p:nvSpPr>
        <p:spPr bwMode="auto">
          <a:xfrm>
            <a:off x="2451100" y="1173162"/>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000000"/>
                </a:solidFill>
                <a:latin typeface="Times New Roman" panose="02020603050405020304" pitchFamily="18" charset="0"/>
              </a:rPr>
              <a:t>2</a:t>
            </a:r>
          </a:p>
        </p:txBody>
      </p:sp>
      <p:sp>
        <p:nvSpPr>
          <p:cNvPr id="43048" name="Oval 50"/>
          <p:cNvSpPr>
            <a:spLocks noChangeArrowheads="1"/>
          </p:cNvSpPr>
          <p:nvPr/>
        </p:nvSpPr>
        <p:spPr bwMode="auto">
          <a:xfrm>
            <a:off x="2450973" y="1676400"/>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000000"/>
                </a:solidFill>
                <a:latin typeface="Times New Roman" panose="02020603050405020304" pitchFamily="18" charset="0"/>
              </a:rPr>
              <a:t>3</a:t>
            </a:r>
          </a:p>
        </p:txBody>
      </p:sp>
      <p:sp>
        <p:nvSpPr>
          <p:cNvPr id="43049" name="Oval 51"/>
          <p:cNvSpPr>
            <a:spLocks noChangeArrowheads="1"/>
          </p:cNvSpPr>
          <p:nvPr/>
        </p:nvSpPr>
        <p:spPr bwMode="auto">
          <a:xfrm>
            <a:off x="2396604" y="2159000"/>
            <a:ext cx="4318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000000"/>
                </a:solidFill>
                <a:latin typeface="Times New Roman" panose="02020603050405020304" pitchFamily="18" charset="0"/>
              </a:rPr>
              <a:t>4</a:t>
            </a:r>
          </a:p>
        </p:txBody>
      </p:sp>
      <p:sp>
        <p:nvSpPr>
          <p:cNvPr id="43050" name="Oval 52"/>
          <p:cNvSpPr>
            <a:spLocks noChangeArrowheads="1"/>
          </p:cNvSpPr>
          <p:nvPr/>
        </p:nvSpPr>
        <p:spPr bwMode="auto">
          <a:xfrm>
            <a:off x="2422004" y="2643981"/>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000000"/>
                </a:solidFill>
                <a:latin typeface="Times New Roman" panose="02020603050405020304" pitchFamily="18" charset="0"/>
              </a:rPr>
              <a:t>5</a:t>
            </a:r>
          </a:p>
        </p:txBody>
      </p:sp>
      <p:sp>
        <p:nvSpPr>
          <p:cNvPr id="43051" name="Oval 53"/>
          <p:cNvSpPr>
            <a:spLocks noChangeArrowheads="1"/>
          </p:cNvSpPr>
          <p:nvPr/>
        </p:nvSpPr>
        <p:spPr bwMode="auto">
          <a:xfrm>
            <a:off x="2396604" y="3154362"/>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000000"/>
                </a:solidFill>
                <a:latin typeface="Times New Roman" panose="02020603050405020304" pitchFamily="18" charset="0"/>
              </a:rPr>
              <a:t>6</a:t>
            </a:r>
          </a:p>
        </p:txBody>
      </p:sp>
      <p:sp>
        <p:nvSpPr>
          <p:cNvPr id="43052" name="Oval 54"/>
          <p:cNvSpPr>
            <a:spLocks noChangeArrowheads="1"/>
          </p:cNvSpPr>
          <p:nvPr/>
        </p:nvSpPr>
        <p:spPr bwMode="auto">
          <a:xfrm>
            <a:off x="2406624" y="3657600"/>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000000"/>
                </a:solidFill>
                <a:latin typeface="Times New Roman" panose="02020603050405020304" pitchFamily="18" charset="0"/>
              </a:rPr>
              <a:t>7</a:t>
            </a:r>
          </a:p>
        </p:txBody>
      </p:sp>
      <p:sp>
        <p:nvSpPr>
          <p:cNvPr id="43053" name="AutoShape 85"/>
          <p:cNvSpPr>
            <a:spLocks noChangeArrowheads="1"/>
          </p:cNvSpPr>
          <p:nvPr/>
        </p:nvSpPr>
        <p:spPr bwMode="auto">
          <a:xfrm>
            <a:off x="4343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54" name="AutoShape 86"/>
          <p:cNvSpPr>
            <a:spLocks noChangeArrowheads="1"/>
          </p:cNvSpPr>
          <p:nvPr/>
        </p:nvSpPr>
        <p:spPr bwMode="auto">
          <a:xfrm>
            <a:off x="4724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55" name="WordArt 90"/>
          <p:cNvSpPr>
            <a:spLocks noChangeArrowheads="1" noChangeShapeType="1" noTextEdit="1"/>
          </p:cNvSpPr>
          <p:nvPr/>
        </p:nvSpPr>
        <p:spPr bwMode="auto">
          <a:xfrm>
            <a:off x="3810001" y="76201"/>
            <a:ext cx="4152900" cy="722313"/>
          </a:xfrm>
          <a:prstGeom prst="rect">
            <a:avLst/>
          </a:prstGeom>
        </p:spPr>
        <p:txBody>
          <a:bodyPr wrap="none" fromWordArt="1">
            <a:prstTxWarp prst="textPlain">
              <a:avLst>
                <a:gd name="adj" fmla="val 50000"/>
              </a:avLst>
            </a:prstTxWarp>
          </a:bodyPr>
          <a:lstStyle/>
          <a:p>
            <a:pPr algn="ctr"/>
            <a:endParaRPr lang="vi-VN" sz="3600" kern="10">
              <a:ln w="15875">
                <a:solidFill>
                  <a:srgbClr val="FF0000"/>
                </a:solidFill>
                <a:round/>
                <a:headEnd/>
                <a:tailEnd/>
              </a:ln>
              <a:gradFill rotWithShape="1">
                <a:gsLst>
                  <a:gs pos="0">
                    <a:srgbClr val="FFFF00"/>
                  </a:gs>
                  <a:gs pos="50000">
                    <a:srgbClr val="FF9933"/>
                  </a:gs>
                  <a:gs pos="100000">
                    <a:srgbClr val="FFFF00"/>
                  </a:gs>
                </a:gsLst>
                <a:lin ang="5400000" scaled="1"/>
              </a:gradFill>
              <a:effectLst>
                <a:outerShdw dist="35921" dir="2700000" algn="ctr" rotWithShape="0">
                  <a:srgbClr val="C0C0C0">
                    <a:alpha val="79999"/>
                  </a:srgbClr>
                </a:outerShdw>
              </a:effectLst>
              <a:latin typeface=".TMC-Ong Do"/>
            </a:endParaRPr>
          </a:p>
        </p:txBody>
      </p:sp>
      <p:sp>
        <p:nvSpPr>
          <p:cNvPr id="43056" name="AutoShape 91"/>
          <p:cNvSpPr>
            <a:spLocks noChangeArrowheads="1"/>
          </p:cNvSpPr>
          <p:nvPr/>
        </p:nvSpPr>
        <p:spPr bwMode="auto">
          <a:xfrm>
            <a:off x="5878084"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57" name="AutoShape 92"/>
          <p:cNvSpPr>
            <a:spLocks noChangeArrowheads="1"/>
          </p:cNvSpPr>
          <p:nvPr/>
        </p:nvSpPr>
        <p:spPr bwMode="auto">
          <a:xfrm>
            <a:off x="6248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58" name="AutoShape 93"/>
          <p:cNvSpPr>
            <a:spLocks noChangeArrowheads="1"/>
          </p:cNvSpPr>
          <p:nvPr/>
        </p:nvSpPr>
        <p:spPr bwMode="auto">
          <a:xfrm>
            <a:off x="5867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59" name="AutoShape 94"/>
          <p:cNvSpPr>
            <a:spLocks noChangeArrowheads="1"/>
          </p:cNvSpPr>
          <p:nvPr/>
        </p:nvSpPr>
        <p:spPr bwMode="auto">
          <a:xfrm>
            <a:off x="4724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0" name="AutoShape 95"/>
          <p:cNvSpPr>
            <a:spLocks noChangeArrowheads="1"/>
          </p:cNvSpPr>
          <p:nvPr/>
        </p:nvSpPr>
        <p:spPr bwMode="auto">
          <a:xfrm>
            <a:off x="5105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1" name="AutoShape 96"/>
          <p:cNvSpPr>
            <a:spLocks noChangeArrowheads="1"/>
          </p:cNvSpPr>
          <p:nvPr/>
        </p:nvSpPr>
        <p:spPr bwMode="auto">
          <a:xfrm>
            <a:off x="3962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2" name="AutoShape 97"/>
          <p:cNvSpPr>
            <a:spLocks noChangeArrowheads="1"/>
          </p:cNvSpPr>
          <p:nvPr/>
        </p:nvSpPr>
        <p:spPr bwMode="auto">
          <a:xfrm>
            <a:off x="4343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3" name="AutoShape 98"/>
          <p:cNvSpPr>
            <a:spLocks noChangeArrowheads="1"/>
          </p:cNvSpPr>
          <p:nvPr/>
        </p:nvSpPr>
        <p:spPr bwMode="auto">
          <a:xfrm>
            <a:off x="6629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4" name="AutoShape 99"/>
          <p:cNvSpPr>
            <a:spLocks noChangeArrowheads="1"/>
          </p:cNvSpPr>
          <p:nvPr/>
        </p:nvSpPr>
        <p:spPr bwMode="auto">
          <a:xfrm>
            <a:off x="7010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5" name="AutoShape 100"/>
          <p:cNvSpPr>
            <a:spLocks noChangeArrowheads="1"/>
          </p:cNvSpPr>
          <p:nvPr/>
        </p:nvSpPr>
        <p:spPr bwMode="auto">
          <a:xfrm>
            <a:off x="7391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6" name="AutoShape 101"/>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7" name="AutoShape 102"/>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8" name="AutoShape 103"/>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69" name="AutoShape 104"/>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0" name="AutoShape 105"/>
          <p:cNvSpPr>
            <a:spLocks noChangeArrowheads="1"/>
          </p:cNvSpPr>
          <p:nvPr/>
        </p:nvSpPr>
        <p:spPr bwMode="auto">
          <a:xfrm>
            <a:off x="6248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1" name="AutoShape 106"/>
          <p:cNvSpPr>
            <a:spLocks noChangeArrowheads="1"/>
          </p:cNvSpPr>
          <p:nvPr/>
        </p:nvSpPr>
        <p:spPr bwMode="auto">
          <a:xfrm>
            <a:off x="6629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2" name="AutoShape 107"/>
          <p:cNvSpPr>
            <a:spLocks noChangeArrowheads="1"/>
          </p:cNvSpPr>
          <p:nvPr/>
        </p:nvSpPr>
        <p:spPr bwMode="auto">
          <a:xfrm>
            <a:off x="5867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3" name="AutoShape 108"/>
          <p:cNvSpPr>
            <a:spLocks noChangeArrowheads="1"/>
          </p:cNvSpPr>
          <p:nvPr/>
        </p:nvSpPr>
        <p:spPr bwMode="auto">
          <a:xfrm>
            <a:off x="739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4" name="AutoShape 109"/>
          <p:cNvSpPr>
            <a:spLocks noChangeArrowheads="1"/>
          </p:cNvSpPr>
          <p:nvPr/>
        </p:nvSpPr>
        <p:spPr bwMode="auto">
          <a:xfrm>
            <a:off x="7772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5" name="AutoShape 110"/>
          <p:cNvSpPr>
            <a:spLocks noChangeArrowheads="1"/>
          </p:cNvSpPr>
          <p:nvPr/>
        </p:nvSpPr>
        <p:spPr bwMode="auto">
          <a:xfrm>
            <a:off x="7010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6" name="AutoShape 111"/>
          <p:cNvSpPr>
            <a:spLocks noChangeArrowheads="1"/>
          </p:cNvSpPr>
          <p:nvPr/>
        </p:nvSpPr>
        <p:spPr bwMode="auto">
          <a:xfrm>
            <a:off x="739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7" name="AutoShape 112"/>
          <p:cNvSpPr>
            <a:spLocks noChangeArrowheads="1"/>
          </p:cNvSpPr>
          <p:nvPr/>
        </p:nvSpPr>
        <p:spPr bwMode="auto">
          <a:xfrm>
            <a:off x="853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8" name="AutoShape 113"/>
          <p:cNvSpPr>
            <a:spLocks noChangeArrowheads="1"/>
          </p:cNvSpPr>
          <p:nvPr/>
        </p:nvSpPr>
        <p:spPr bwMode="auto">
          <a:xfrm>
            <a:off x="8153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79" name="AutoShape 114"/>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0" name="AutoShape 115"/>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1" name="AutoShape 116"/>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2" name="AutoShape 117"/>
          <p:cNvSpPr>
            <a:spLocks noChangeArrowheads="1"/>
          </p:cNvSpPr>
          <p:nvPr/>
        </p:nvSpPr>
        <p:spPr bwMode="auto">
          <a:xfrm>
            <a:off x="3962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3" name="AutoShape 118"/>
          <p:cNvSpPr>
            <a:spLocks noChangeArrowheads="1"/>
          </p:cNvSpPr>
          <p:nvPr/>
        </p:nvSpPr>
        <p:spPr bwMode="auto">
          <a:xfrm>
            <a:off x="4343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4" name="AutoShape 119"/>
          <p:cNvSpPr>
            <a:spLocks noChangeArrowheads="1"/>
          </p:cNvSpPr>
          <p:nvPr/>
        </p:nvSpPr>
        <p:spPr bwMode="auto">
          <a:xfrm>
            <a:off x="358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5" name="AutoShape 120"/>
          <p:cNvSpPr>
            <a:spLocks noChangeArrowheads="1"/>
          </p:cNvSpPr>
          <p:nvPr/>
        </p:nvSpPr>
        <p:spPr bwMode="auto">
          <a:xfrm>
            <a:off x="5867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6" name="AutoShape 121"/>
          <p:cNvSpPr>
            <a:spLocks noChangeArrowheads="1"/>
          </p:cNvSpPr>
          <p:nvPr/>
        </p:nvSpPr>
        <p:spPr bwMode="auto">
          <a:xfrm>
            <a:off x="6248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7" name="AutoShape 122"/>
          <p:cNvSpPr>
            <a:spLocks noChangeArrowheads="1"/>
          </p:cNvSpPr>
          <p:nvPr/>
        </p:nvSpPr>
        <p:spPr bwMode="auto">
          <a:xfrm>
            <a:off x="6629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8" name="AutoShape 123"/>
          <p:cNvSpPr>
            <a:spLocks noChangeArrowheads="1"/>
          </p:cNvSpPr>
          <p:nvPr/>
        </p:nvSpPr>
        <p:spPr bwMode="auto">
          <a:xfrm>
            <a:off x="7010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89" name="AutoShape 124"/>
          <p:cNvSpPr>
            <a:spLocks noChangeArrowheads="1"/>
          </p:cNvSpPr>
          <p:nvPr/>
        </p:nvSpPr>
        <p:spPr bwMode="auto">
          <a:xfrm>
            <a:off x="7391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0" name="AutoShape 126"/>
          <p:cNvSpPr>
            <a:spLocks noChangeArrowheads="1"/>
          </p:cNvSpPr>
          <p:nvPr/>
        </p:nvSpPr>
        <p:spPr bwMode="auto">
          <a:xfrm>
            <a:off x="5867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1" name="AutoShape 127"/>
          <p:cNvSpPr>
            <a:spLocks noChangeArrowheads="1"/>
          </p:cNvSpPr>
          <p:nvPr/>
        </p:nvSpPr>
        <p:spPr bwMode="auto">
          <a:xfrm>
            <a:off x="5105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2" name="AutoShape 128"/>
          <p:cNvSpPr>
            <a:spLocks noChangeArrowheads="1"/>
          </p:cNvSpPr>
          <p:nvPr/>
        </p:nvSpPr>
        <p:spPr bwMode="auto">
          <a:xfrm>
            <a:off x="5486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3" name="AutoShape 129"/>
          <p:cNvSpPr>
            <a:spLocks noChangeArrowheads="1"/>
          </p:cNvSpPr>
          <p:nvPr/>
        </p:nvSpPr>
        <p:spPr bwMode="auto">
          <a:xfrm>
            <a:off x="7010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4" name="AutoShape 130"/>
          <p:cNvSpPr>
            <a:spLocks noChangeArrowheads="1"/>
          </p:cNvSpPr>
          <p:nvPr/>
        </p:nvSpPr>
        <p:spPr bwMode="auto">
          <a:xfrm>
            <a:off x="6248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5" name="AutoShape 131"/>
          <p:cNvSpPr>
            <a:spLocks noChangeArrowheads="1"/>
          </p:cNvSpPr>
          <p:nvPr/>
        </p:nvSpPr>
        <p:spPr bwMode="auto">
          <a:xfrm>
            <a:off x="6629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6" name="AutoShape 132"/>
          <p:cNvSpPr>
            <a:spLocks noChangeArrowheads="1"/>
          </p:cNvSpPr>
          <p:nvPr/>
        </p:nvSpPr>
        <p:spPr bwMode="auto">
          <a:xfrm>
            <a:off x="8153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7" name="AutoShape 133"/>
          <p:cNvSpPr>
            <a:spLocks noChangeArrowheads="1"/>
          </p:cNvSpPr>
          <p:nvPr/>
        </p:nvSpPr>
        <p:spPr bwMode="auto">
          <a:xfrm>
            <a:off x="7391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8" name="AutoShape 134"/>
          <p:cNvSpPr>
            <a:spLocks noChangeArrowheads="1"/>
          </p:cNvSpPr>
          <p:nvPr/>
        </p:nvSpPr>
        <p:spPr bwMode="auto">
          <a:xfrm>
            <a:off x="7772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099" name="AutoShape 135"/>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2" name="AutoShape 138"/>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4" name="AutoShape 140"/>
          <p:cNvSpPr>
            <a:spLocks noChangeArrowheads="1"/>
          </p:cNvSpPr>
          <p:nvPr/>
        </p:nvSpPr>
        <p:spPr bwMode="auto">
          <a:xfrm>
            <a:off x="6629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6" name="AutoShape 142"/>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7" name="AutoShape 148"/>
          <p:cNvSpPr>
            <a:spLocks noChangeArrowheads="1"/>
          </p:cNvSpPr>
          <p:nvPr/>
        </p:nvSpPr>
        <p:spPr bwMode="auto">
          <a:xfrm>
            <a:off x="5867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8" name="AutoShape 149"/>
          <p:cNvSpPr>
            <a:spLocks noChangeArrowheads="1"/>
          </p:cNvSpPr>
          <p:nvPr/>
        </p:nvSpPr>
        <p:spPr bwMode="auto">
          <a:xfrm>
            <a:off x="5486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09" name="AutoShape 150"/>
          <p:cNvSpPr>
            <a:spLocks noChangeArrowheads="1"/>
          </p:cNvSpPr>
          <p:nvPr/>
        </p:nvSpPr>
        <p:spPr bwMode="auto">
          <a:xfrm>
            <a:off x="4724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10" name="AutoShape 151"/>
          <p:cNvSpPr>
            <a:spLocks noChangeArrowheads="1"/>
          </p:cNvSpPr>
          <p:nvPr/>
        </p:nvSpPr>
        <p:spPr bwMode="auto">
          <a:xfrm>
            <a:off x="5105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11" name="AutoShape 152"/>
          <p:cNvSpPr>
            <a:spLocks noChangeArrowheads="1"/>
          </p:cNvSpPr>
          <p:nvPr/>
        </p:nvSpPr>
        <p:spPr bwMode="auto">
          <a:xfrm>
            <a:off x="4343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12" name="AutoShape 153"/>
          <p:cNvSpPr>
            <a:spLocks noChangeArrowheads="1"/>
          </p:cNvSpPr>
          <p:nvPr/>
        </p:nvSpPr>
        <p:spPr bwMode="auto">
          <a:xfrm>
            <a:off x="8153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467" name="Oval 203"/>
          <p:cNvSpPr>
            <a:spLocks noChangeArrowheads="1"/>
          </p:cNvSpPr>
          <p:nvPr/>
        </p:nvSpPr>
        <p:spPr bwMode="auto">
          <a:xfrm>
            <a:off x="2417898" y="715962"/>
            <a:ext cx="447405"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rgbClr val="000000"/>
                </a:solidFill>
                <a:latin typeface="Times New Roman" panose="02020603050405020304" pitchFamily="18" charset="0"/>
              </a:rPr>
              <a:t>1</a:t>
            </a:r>
          </a:p>
        </p:txBody>
      </p:sp>
      <p:sp>
        <p:nvSpPr>
          <p:cNvPr id="139468" name="AutoShape 204"/>
          <p:cNvSpPr>
            <a:spLocks noChangeArrowheads="1"/>
          </p:cNvSpPr>
          <p:nvPr/>
        </p:nvSpPr>
        <p:spPr bwMode="auto">
          <a:xfrm>
            <a:off x="4343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dirty="0">
                <a:solidFill>
                  <a:srgbClr val="FF3300"/>
                </a:solidFill>
                <a:latin typeface="+mj-lt"/>
                <a:cs typeface="Arial" charset="0"/>
              </a:rPr>
              <a:t>T</a:t>
            </a:r>
          </a:p>
        </p:txBody>
      </p:sp>
      <p:sp>
        <p:nvSpPr>
          <p:cNvPr id="139469" name="AutoShape 205"/>
          <p:cNvSpPr>
            <a:spLocks noChangeArrowheads="1"/>
          </p:cNvSpPr>
          <p:nvPr/>
        </p:nvSpPr>
        <p:spPr bwMode="auto">
          <a:xfrm>
            <a:off x="4724400"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H</a:t>
            </a:r>
          </a:p>
        </p:txBody>
      </p:sp>
      <p:sp>
        <p:nvSpPr>
          <p:cNvPr id="139470" name="AutoShape 206"/>
          <p:cNvSpPr>
            <a:spLocks noChangeArrowheads="1"/>
          </p:cNvSpPr>
          <p:nvPr/>
        </p:nvSpPr>
        <p:spPr bwMode="auto">
          <a:xfrm>
            <a:off x="5105400" y="769144"/>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A</a:t>
            </a:r>
          </a:p>
        </p:txBody>
      </p:sp>
      <p:sp>
        <p:nvSpPr>
          <p:cNvPr id="139471" name="AutoShape 207"/>
          <p:cNvSpPr>
            <a:spLocks noChangeArrowheads="1"/>
          </p:cNvSpPr>
          <p:nvPr/>
        </p:nvSpPr>
        <p:spPr bwMode="auto">
          <a:xfrm>
            <a:off x="5458632" y="769144"/>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472" name="AutoShape 208"/>
          <p:cNvSpPr>
            <a:spLocks noChangeArrowheads="1"/>
          </p:cNvSpPr>
          <p:nvPr/>
        </p:nvSpPr>
        <p:spPr bwMode="auto">
          <a:xfrm>
            <a:off x="5486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X</a:t>
            </a:r>
          </a:p>
        </p:txBody>
      </p:sp>
      <p:sp>
        <p:nvSpPr>
          <p:cNvPr id="139473" name="AutoShape 209"/>
          <p:cNvSpPr>
            <a:spLocks noChangeArrowheads="1"/>
          </p:cNvSpPr>
          <p:nvPr/>
        </p:nvSpPr>
        <p:spPr bwMode="auto">
          <a:xfrm>
            <a:off x="6248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P</a:t>
            </a:r>
          </a:p>
        </p:txBody>
      </p:sp>
      <p:sp>
        <p:nvSpPr>
          <p:cNvPr id="43120" name="AutoShape 210"/>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21" name="AutoShape 211"/>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22" name="AutoShape 212"/>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23" name="AutoShape 213"/>
          <p:cNvSpPr>
            <a:spLocks noChangeArrowheads="1"/>
          </p:cNvSpPr>
          <p:nvPr/>
        </p:nvSpPr>
        <p:spPr bwMode="auto">
          <a:xfrm>
            <a:off x="5867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24" name="AutoShape 214"/>
          <p:cNvSpPr>
            <a:spLocks noChangeArrowheads="1"/>
          </p:cNvSpPr>
          <p:nvPr/>
        </p:nvSpPr>
        <p:spPr bwMode="auto">
          <a:xfrm>
            <a:off x="6248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25" name="AutoShape 215"/>
          <p:cNvSpPr>
            <a:spLocks noChangeArrowheads="1"/>
          </p:cNvSpPr>
          <p:nvPr/>
        </p:nvSpPr>
        <p:spPr bwMode="auto">
          <a:xfrm>
            <a:off x="6629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480" name="AutoShape 216"/>
          <p:cNvSpPr>
            <a:spLocks noChangeArrowheads="1"/>
          </p:cNvSpPr>
          <p:nvPr/>
        </p:nvSpPr>
        <p:spPr bwMode="auto">
          <a:xfrm>
            <a:off x="3581400" y="2153444"/>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R</a:t>
            </a:r>
          </a:p>
        </p:txBody>
      </p:sp>
      <p:sp>
        <p:nvSpPr>
          <p:cNvPr id="139481" name="AutoShape 217"/>
          <p:cNvSpPr>
            <a:spLocks noChangeArrowheads="1"/>
          </p:cNvSpPr>
          <p:nvPr/>
        </p:nvSpPr>
        <p:spPr bwMode="auto">
          <a:xfrm>
            <a:off x="3962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A</a:t>
            </a:r>
          </a:p>
        </p:txBody>
      </p:sp>
      <p:sp>
        <p:nvSpPr>
          <p:cNvPr id="139482" name="AutoShape 218"/>
          <p:cNvSpPr>
            <a:spLocks noChangeArrowheads="1"/>
          </p:cNvSpPr>
          <p:nvPr/>
        </p:nvSpPr>
        <p:spPr bwMode="auto">
          <a:xfrm>
            <a:off x="4343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U</a:t>
            </a:r>
          </a:p>
        </p:txBody>
      </p:sp>
      <p:sp>
        <p:nvSpPr>
          <p:cNvPr id="139483" name="AutoShape 219"/>
          <p:cNvSpPr>
            <a:spLocks noChangeArrowheads="1"/>
          </p:cNvSpPr>
          <p:nvPr/>
        </p:nvSpPr>
        <p:spPr bwMode="auto">
          <a:xfrm>
            <a:off x="4724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Q</a:t>
            </a:r>
          </a:p>
        </p:txBody>
      </p:sp>
      <p:sp>
        <p:nvSpPr>
          <p:cNvPr id="139484" name="AutoShape 220"/>
          <p:cNvSpPr>
            <a:spLocks noChangeArrowheads="1"/>
          </p:cNvSpPr>
          <p:nvPr/>
        </p:nvSpPr>
        <p:spPr bwMode="auto">
          <a:xfrm>
            <a:off x="5105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U</a:t>
            </a:r>
          </a:p>
        </p:txBody>
      </p:sp>
      <p:sp>
        <p:nvSpPr>
          <p:cNvPr id="139485" name="AutoShape 221"/>
          <p:cNvSpPr>
            <a:spLocks noChangeArrowheads="1"/>
          </p:cNvSpPr>
          <p:nvPr/>
        </p:nvSpPr>
        <p:spPr bwMode="auto">
          <a:xfrm>
            <a:off x="5497084"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Ả</a:t>
            </a:r>
          </a:p>
        </p:txBody>
      </p:sp>
      <p:sp>
        <p:nvSpPr>
          <p:cNvPr id="43132" name="AutoShape 222"/>
          <p:cNvSpPr>
            <a:spLocks noChangeArrowheads="1"/>
          </p:cNvSpPr>
          <p:nvPr/>
        </p:nvSpPr>
        <p:spPr bwMode="auto">
          <a:xfrm>
            <a:off x="5867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487" name="AutoShape 223"/>
          <p:cNvSpPr>
            <a:spLocks noChangeArrowheads="1"/>
          </p:cNvSpPr>
          <p:nvPr/>
        </p:nvSpPr>
        <p:spPr bwMode="auto">
          <a:xfrm>
            <a:off x="3581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D</a:t>
            </a:r>
          </a:p>
        </p:txBody>
      </p:sp>
      <p:sp>
        <p:nvSpPr>
          <p:cNvPr id="139488" name="AutoShape 224"/>
          <p:cNvSpPr>
            <a:spLocks noChangeArrowheads="1"/>
          </p:cNvSpPr>
          <p:nvPr/>
        </p:nvSpPr>
        <p:spPr bwMode="auto">
          <a:xfrm>
            <a:off x="3962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Â</a:t>
            </a:r>
          </a:p>
        </p:txBody>
      </p:sp>
      <p:sp>
        <p:nvSpPr>
          <p:cNvPr id="139489" name="AutoShape 225"/>
          <p:cNvSpPr>
            <a:spLocks noChangeArrowheads="1"/>
          </p:cNvSpPr>
          <p:nvPr/>
        </p:nvSpPr>
        <p:spPr bwMode="auto">
          <a:xfrm>
            <a:off x="4343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490" name="AutoShape 226"/>
          <p:cNvSpPr>
            <a:spLocks noChangeArrowheads="1"/>
          </p:cNvSpPr>
          <p:nvPr/>
        </p:nvSpPr>
        <p:spPr bwMode="auto">
          <a:xfrm>
            <a:off x="4724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T</a:t>
            </a:r>
          </a:p>
        </p:txBody>
      </p:sp>
      <p:sp>
        <p:nvSpPr>
          <p:cNvPr id="43137" name="AutoShape 227"/>
          <p:cNvSpPr>
            <a:spLocks noChangeArrowheads="1"/>
          </p:cNvSpPr>
          <p:nvPr/>
        </p:nvSpPr>
        <p:spPr bwMode="auto">
          <a:xfrm>
            <a:off x="5105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38" name="AutoShape 228"/>
          <p:cNvSpPr>
            <a:spLocks noChangeArrowheads="1"/>
          </p:cNvSpPr>
          <p:nvPr/>
        </p:nvSpPr>
        <p:spPr bwMode="auto">
          <a:xfrm>
            <a:off x="5486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493" name="AutoShape 229"/>
          <p:cNvSpPr>
            <a:spLocks noChangeArrowheads="1"/>
          </p:cNvSpPr>
          <p:nvPr/>
        </p:nvSpPr>
        <p:spPr bwMode="auto">
          <a:xfrm>
            <a:off x="5105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Ủ</a:t>
            </a:r>
          </a:p>
        </p:txBody>
      </p:sp>
      <p:sp>
        <p:nvSpPr>
          <p:cNvPr id="139494" name="AutoShape 230"/>
          <p:cNvSpPr>
            <a:spLocks noChangeArrowheads="1"/>
          </p:cNvSpPr>
          <p:nvPr/>
        </p:nvSpPr>
        <p:spPr bwMode="auto">
          <a:xfrm>
            <a:off x="5486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Y</a:t>
            </a:r>
          </a:p>
        </p:txBody>
      </p:sp>
      <p:sp>
        <p:nvSpPr>
          <p:cNvPr id="139495" name="AutoShape 231"/>
          <p:cNvSpPr>
            <a:spLocks noChangeArrowheads="1"/>
          </p:cNvSpPr>
          <p:nvPr/>
        </p:nvSpPr>
        <p:spPr bwMode="auto">
          <a:xfrm>
            <a:off x="6248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496" name="AutoShape 232"/>
          <p:cNvSpPr>
            <a:spLocks noChangeArrowheads="1"/>
          </p:cNvSpPr>
          <p:nvPr/>
        </p:nvSpPr>
        <p:spPr bwMode="auto">
          <a:xfrm>
            <a:off x="6629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Ệ</a:t>
            </a:r>
          </a:p>
        </p:txBody>
      </p:sp>
      <p:sp>
        <p:nvSpPr>
          <p:cNvPr id="139497" name="AutoShape 233"/>
          <p:cNvSpPr>
            <a:spLocks noChangeArrowheads="1"/>
          </p:cNvSpPr>
          <p:nvPr/>
        </p:nvSpPr>
        <p:spPr bwMode="auto">
          <a:xfrm>
            <a:off x="7010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498" name="AutoShape 234"/>
          <p:cNvSpPr>
            <a:spLocks noChangeArrowheads="1"/>
          </p:cNvSpPr>
          <p:nvPr/>
        </p:nvSpPr>
        <p:spPr bwMode="auto">
          <a:xfrm>
            <a:off x="5867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Đ</a:t>
            </a:r>
          </a:p>
        </p:txBody>
      </p:sp>
      <p:sp>
        <p:nvSpPr>
          <p:cNvPr id="139499" name="AutoShape 235"/>
          <p:cNvSpPr>
            <a:spLocks noChangeArrowheads="1"/>
          </p:cNvSpPr>
          <p:nvPr/>
        </p:nvSpPr>
        <p:spPr bwMode="auto">
          <a:xfrm>
            <a:off x="7772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Ệ</a:t>
            </a:r>
          </a:p>
        </p:txBody>
      </p:sp>
      <p:sp>
        <p:nvSpPr>
          <p:cNvPr id="43146" name="AutoShape 236"/>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47" name="AutoShape 237"/>
          <p:cNvSpPr>
            <a:spLocks noChangeArrowheads="1"/>
          </p:cNvSpPr>
          <p:nvPr/>
        </p:nvSpPr>
        <p:spPr bwMode="auto">
          <a:xfrm>
            <a:off x="6629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48" name="AutoShape 238"/>
          <p:cNvSpPr>
            <a:spLocks noChangeArrowheads="1"/>
          </p:cNvSpPr>
          <p:nvPr/>
        </p:nvSpPr>
        <p:spPr bwMode="auto">
          <a:xfrm>
            <a:off x="7010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49" name="AutoShape 239"/>
          <p:cNvSpPr>
            <a:spLocks noChangeArrowheads="1"/>
          </p:cNvSpPr>
          <p:nvPr/>
        </p:nvSpPr>
        <p:spPr bwMode="auto">
          <a:xfrm>
            <a:off x="7391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504" name="Oval 240"/>
          <p:cNvSpPr>
            <a:spLocks noChangeArrowheads="1"/>
          </p:cNvSpPr>
          <p:nvPr/>
        </p:nvSpPr>
        <p:spPr bwMode="auto">
          <a:xfrm>
            <a:off x="2417898" y="1189832"/>
            <a:ext cx="422543" cy="415925"/>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2</a:t>
            </a:r>
          </a:p>
        </p:txBody>
      </p:sp>
      <p:sp>
        <p:nvSpPr>
          <p:cNvPr id="139505" name="Oval 241"/>
          <p:cNvSpPr>
            <a:spLocks noChangeArrowheads="1"/>
          </p:cNvSpPr>
          <p:nvPr/>
        </p:nvSpPr>
        <p:spPr bwMode="auto">
          <a:xfrm>
            <a:off x="2400173" y="1676400"/>
            <a:ext cx="4318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3</a:t>
            </a:r>
          </a:p>
        </p:txBody>
      </p:sp>
      <p:sp>
        <p:nvSpPr>
          <p:cNvPr id="139506" name="Oval 242"/>
          <p:cNvSpPr>
            <a:spLocks noChangeArrowheads="1"/>
          </p:cNvSpPr>
          <p:nvPr/>
        </p:nvSpPr>
        <p:spPr bwMode="auto">
          <a:xfrm>
            <a:off x="2406624" y="2159000"/>
            <a:ext cx="3810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4</a:t>
            </a:r>
          </a:p>
        </p:txBody>
      </p:sp>
      <p:sp>
        <p:nvSpPr>
          <p:cNvPr id="139507" name="Oval 243"/>
          <p:cNvSpPr>
            <a:spLocks noChangeArrowheads="1"/>
          </p:cNvSpPr>
          <p:nvPr/>
        </p:nvSpPr>
        <p:spPr bwMode="auto">
          <a:xfrm>
            <a:off x="2396604" y="2667000"/>
            <a:ext cx="4318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5</a:t>
            </a:r>
          </a:p>
        </p:txBody>
      </p:sp>
      <p:sp>
        <p:nvSpPr>
          <p:cNvPr id="139508" name="Oval 244"/>
          <p:cNvSpPr>
            <a:spLocks noChangeArrowheads="1"/>
          </p:cNvSpPr>
          <p:nvPr/>
        </p:nvSpPr>
        <p:spPr bwMode="auto">
          <a:xfrm>
            <a:off x="2413000" y="3163093"/>
            <a:ext cx="4318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6</a:t>
            </a:r>
          </a:p>
        </p:txBody>
      </p:sp>
      <p:sp>
        <p:nvSpPr>
          <p:cNvPr id="139509" name="Oval 245"/>
          <p:cNvSpPr>
            <a:spLocks noChangeArrowheads="1"/>
          </p:cNvSpPr>
          <p:nvPr/>
        </p:nvSpPr>
        <p:spPr bwMode="auto">
          <a:xfrm>
            <a:off x="2413000" y="3657600"/>
            <a:ext cx="431800" cy="427038"/>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latin typeface="Times New Roman" panose="02020603050405020304" pitchFamily="18" charset="0"/>
              </a:rPr>
              <a:t>7</a:t>
            </a:r>
          </a:p>
        </p:txBody>
      </p:sp>
      <p:sp>
        <p:nvSpPr>
          <p:cNvPr id="139517" name="AutoShape 253"/>
          <p:cNvSpPr>
            <a:spLocks noChangeArrowheads="1"/>
          </p:cNvSpPr>
          <p:nvPr/>
        </p:nvSpPr>
        <p:spPr bwMode="auto">
          <a:xfrm>
            <a:off x="4343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T</a:t>
            </a:r>
          </a:p>
        </p:txBody>
      </p:sp>
      <p:sp>
        <p:nvSpPr>
          <p:cNvPr id="139518" name="AutoShape 254"/>
          <p:cNvSpPr>
            <a:spLocks noChangeArrowheads="1"/>
          </p:cNvSpPr>
          <p:nvPr/>
        </p:nvSpPr>
        <p:spPr bwMode="auto">
          <a:xfrm>
            <a:off x="4724400" y="3048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H</a:t>
            </a:r>
          </a:p>
        </p:txBody>
      </p:sp>
      <p:sp>
        <p:nvSpPr>
          <p:cNvPr id="139522" name="AutoShape 258"/>
          <p:cNvSpPr>
            <a:spLocks noChangeArrowheads="1"/>
          </p:cNvSpPr>
          <p:nvPr/>
        </p:nvSpPr>
        <p:spPr bwMode="auto">
          <a:xfrm>
            <a:off x="5886449"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Đ</a:t>
            </a:r>
          </a:p>
        </p:txBody>
      </p:sp>
      <p:sp>
        <p:nvSpPr>
          <p:cNvPr id="139523" name="AutoShape 259"/>
          <p:cNvSpPr>
            <a:spLocks noChangeArrowheads="1"/>
          </p:cNvSpPr>
          <p:nvPr/>
        </p:nvSpPr>
        <p:spPr bwMode="auto">
          <a:xfrm>
            <a:off x="5867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524" name="AutoShape 260"/>
          <p:cNvSpPr>
            <a:spLocks noChangeArrowheads="1"/>
          </p:cNvSpPr>
          <p:nvPr/>
        </p:nvSpPr>
        <p:spPr bwMode="auto">
          <a:xfrm>
            <a:off x="4724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A</a:t>
            </a:r>
          </a:p>
        </p:txBody>
      </p:sp>
      <p:sp>
        <p:nvSpPr>
          <p:cNvPr id="139525" name="AutoShape 261"/>
          <p:cNvSpPr>
            <a:spLocks noChangeArrowheads="1"/>
          </p:cNvSpPr>
          <p:nvPr/>
        </p:nvSpPr>
        <p:spPr bwMode="auto">
          <a:xfrm>
            <a:off x="5105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526" name="AutoShape 262"/>
          <p:cNvSpPr>
            <a:spLocks noChangeArrowheads="1"/>
          </p:cNvSpPr>
          <p:nvPr/>
        </p:nvSpPr>
        <p:spPr bwMode="auto">
          <a:xfrm>
            <a:off x="3962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P</a:t>
            </a:r>
          </a:p>
        </p:txBody>
      </p:sp>
      <p:sp>
        <p:nvSpPr>
          <p:cNvPr id="139527" name="AutoShape 263"/>
          <p:cNvSpPr>
            <a:spLocks noChangeArrowheads="1"/>
          </p:cNvSpPr>
          <p:nvPr/>
        </p:nvSpPr>
        <p:spPr bwMode="auto">
          <a:xfrm>
            <a:off x="4343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H</a:t>
            </a:r>
          </a:p>
        </p:txBody>
      </p:sp>
      <p:sp>
        <p:nvSpPr>
          <p:cNvPr id="139528" name="AutoShape 264"/>
          <p:cNvSpPr>
            <a:spLocks noChangeArrowheads="1"/>
          </p:cNvSpPr>
          <p:nvPr/>
        </p:nvSpPr>
        <p:spPr bwMode="auto">
          <a:xfrm>
            <a:off x="6629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Ă</a:t>
            </a:r>
          </a:p>
        </p:txBody>
      </p:sp>
      <p:sp>
        <p:nvSpPr>
          <p:cNvPr id="139529" name="AutoShape 265"/>
          <p:cNvSpPr>
            <a:spLocks noChangeArrowheads="1"/>
          </p:cNvSpPr>
          <p:nvPr/>
        </p:nvSpPr>
        <p:spPr bwMode="auto">
          <a:xfrm>
            <a:off x="7010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530" name="AutoShape 266"/>
          <p:cNvSpPr>
            <a:spLocks noChangeArrowheads="1"/>
          </p:cNvSpPr>
          <p:nvPr/>
        </p:nvSpPr>
        <p:spPr bwMode="auto">
          <a:xfrm>
            <a:off x="7391400" y="1219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G</a:t>
            </a:r>
          </a:p>
        </p:txBody>
      </p:sp>
      <p:sp>
        <p:nvSpPr>
          <p:cNvPr id="43167" name="AutoShape 267"/>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68" name="AutoShape 268"/>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69" name="AutoShape 269"/>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170" name="AutoShape 270"/>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535" name="AutoShape 271"/>
          <p:cNvSpPr>
            <a:spLocks noChangeArrowheads="1"/>
          </p:cNvSpPr>
          <p:nvPr/>
        </p:nvSpPr>
        <p:spPr bwMode="auto">
          <a:xfrm>
            <a:off x="6248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536" name="AutoShape 272"/>
          <p:cNvSpPr>
            <a:spLocks noChangeArrowheads="1"/>
          </p:cNvSpPr>
          <p:nvPr/>
        </p:nvSpPr>
        <p:spPr bwMode="auto">
          <a:xfrm>
            <a:off x="6629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T</a:t>
            </a:r>
          </a:p>
        </p:txBody>
      </p:sp>
      <p:sp>
        <p:nvSpPr>
          <p:cNvPr id="139537" name="AutoShape 273"/>
          <p:cNvSpPr>
            <a:spLocks noChangeArrowheads="1"/>
          </p:cNvSpPr>
          <p:nvPr/>
        </p:nvSpPr>
        <p:spPr bwMode="auto">
          <a:xfrm>
            <a:off x="5867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Ô</a:t>
            </a:r>
          </a:p>
        </p:txBody>
      </p:sp>
      <p:sp>
        <p:nvSpPr>
          <p:cNvPr id="43174" name="AutoShape 274"/>
          <p:cNvSpPr>
            <a:spLocks noChangeArrowheads="1"/>
          </p:cNvSpPr>
          <p:nvPr/>
        </p:nvSpPr>
        <p:spPr bwMode="auto">
          <a:xfrm>
            <a:off x="739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539" name="AutoShape 275"/>
          <p:cNvSpPr>
            <a:spLocks noChangeArrowheads="1"/>
          </p:cNvSpPr>
          <p:nvPr/>
        </p:nvSpPr>
        <p:spPr bwMode="auto">
          <a:xfrm>
            <a:off x="7772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Ờ</a:t>
            </a:r>
          </a:p>
        </p:txBody>
      </p:sp>
      <p:sp>
        <p:nvSpPr>
          <p:cNvPr id="139540" name="AutoShape 276"/>
          <p:cNvSpPr>
            <a:spLocks noChangeArrowheads="1"/>
          </p:cNvSpPr>
          <p:nvPr/>
        </p:nvSpPr>
        <p:spPr bwMode="auto">
          <a:xfrm>
            <a:off x="7010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R</a:t>
            </a:r>
          </a:p>
        </p:txBody>
      </p:sp>
      <p:sp>
        <p:nvSpPr>
          <p:cNvPr id="139541" name="AutoShape 277"/>
          <p:cNvSpPr>
            <a:spLocks noChangeArrowheads="1"/>
          </p:cNvSpPr>
          <p:nvPr/>
        </p:nvSpPr>
        <p:spPr bwMode="auto">
          <a:xfrm>
            <a:off x="739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Ư</a:t>
            </a:r>
          </a:p>
        </p:txBody>
      </p:sp>
      <p:sp>
        <p:nvSpPr>
          <p:cNvPr id="139542" name="AutoShape 278"/>
          <p:cNvSpPr>
            <a:spLocks noChangeArrowheads="1"/>
          </p:cNvSpPr>
          <p:nvPr/>
        </p:nvSpPr>
        <p:spPr bwMode="auto">
          <a:xfrm>
            <a:off x="853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G</a:t>
            </a:r>
          </a:p>
        </p:txBody>
      </p:sp>
      <p:sp>
        <p:nvSpPr>
          <p:cNvPr id="139543" name="AutoShape 279"/>
          <p:cNvSpPr>
            <a:spLocks noChangeArrowheads="1"/>
          </p:cNvSpPr>
          <p:nvPr/>
        </p:nvSpPr>
        <p:spPr bwMode="auto">
          <a:xfrm>
            <a:off x="8153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544" name="AutoShape 280"/>
          <p:cNvSpPr>
            <a:spLocks noChangeArrowheads="1"/>
          </p:cNvSpPr>
          <p:nvPr/>
        </p:nvSpPr>
        <p:spPr bwMode="auto">
          <a:xfrm>
            <a:off x="5105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Ệ</a:t>
            </a:r>
          </a:p>
        </p:txBody>
      </p:sp>
      <p:sp>
        <p:nvSpPr>
          <p:cNvPr id="139545" name="AutoShape 281"/>
          <p:cNvSpPr>
            <a:spLocks noChangeArrowheads="1"/>
          </p:cNvSpPr>
          <p:nvPr/>
        </p:nvSpPr>
        <p:spPr bwMode="auto">
          <a:xfrm>
            <a:off x="5486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M</a:t>
            </a:r>
          </a:p>
        </p:txBody>
      </p:sp>
      <p:sp>
        <p:nvSpPr>
          <p:cNvPr id="139546" name="AutoShape 282"/>
          <p:cNvSpPr>
            <a:spLocks noChangeArrowheads="1"/>
          </p:cNvSpPr>
          <p:nvPr/>
        </p:nvSpPr>
        <p:spPr bwMode="auto">
          <a:xfrm>
            <a:off x="4724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V</a:t>
            </a:r>
          </a:p>
        </p:txBody>
      </p:sp>
      <p:sp>
        <p:nvSpPr>
          <p:cNvPr id="139547" name="AutoShape 283"/>
          <p:cNvSpPr>
            <a:spLocks noChangeArrowheads="1"/>
          </p:cNvSpPr>
          <p:nvPr/>
        </p:nvSpPr>
        <p:spPr bwMode="auto">
          <a:xfrm>
            <a:off x="3962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Ả</a:t>
            </a:r>
          </a:p>
        </p:txBody>
      </p:sp>
      <p:sp>
        <p:nvSpPr>
          <p:cNvPr id="139548" name="AutoShape 284"/>
          <p:cNvSpPr>
            <a:spLocks noChangeArrowheads="1"/>
          </p:cNvSpPr>
          <p:nvPr/>
        </p:nvSpPr>
        <p:spPr bwMode="auto">
          <a:xfrm>
            <a:off x="4343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O</a:t>
            </a:r>
          </a:p>
        </p:txBody>
      </p:sp>
      <p:sp>
        <p:nvSpPr>
          <p:cNvPr id="139549" name="AutoShape 285"/>
          <p:cNvSpPr>
            <a:spLocks noChangeArrowheads="1"/>
          </p:cNvSpPr>
          <p:nvPr/>
        </p:nvSpPr>
        <p:spPr bwMode="auto">
          <a:xfrm>
            <a:off x="3581400" y="16764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B</a:t>
            </a:r>
          </a:p>
        </p:txBody>
      </p:sp>
      <p:sp>
        <p:nvSpPr>
          <p:cNvPr id="139550" name="AutoShape 286"/>
          <p:cNvSpPr>
            <a:spLocks noChangeArrowheads="1"/>
          </p:cNvSpPr>
          <p:nvPr/>
        </p:nvSpPr>
        <p:spPr bwMode="auto">
          <a:xfrm>
            <a:off x="5867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Ô</a:t>
            </a:r>
          </a:p>
        </p:txBody>
      </p:sp>
      <p:sp>
        <p:nvSpPr>
          <p:cNvPr id="139551" name="AutoShape 287"/>
          <p:cNvSpPr>
            <a:spLocks noChangeArrowheads="1"/>
          </p:cNvSpPr>
          <p:nvPr/>
        </p:nvSpPr>
        <p:spPr bwMode="auto">
          <a:xfrm>
            <a:off x="6248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552" name="AutoShape 288"/>
          <p:cNvSpPr>
            <a:spLocks noChangeArrowheads="1"/>
          </p:cNvSpPr>
          <p:nvPr/>
        </p:nvSpPr>
        <p:spPr bwMode="auto">
          <a:xfrm>
            <a:off x="6629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Đ</a:t>
            </a:r>
          </a:p>
        </p:txBody>
      </p:sp>
      <p:sp>
        <p:nvSpPr>
          <p:cNvPr id="139553" name="AutoShape 289"/>
          <p:cNvSpPr>
            <a:spLocks noChangeArrowheads="1"/>
          </p:cNvSpPr>
          <p:nvPr/>
        </p:nvSpPr>
        <p:spPr bwMode="auto">
          <a:xfrm>
            <a:off x="7010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Ớ</a:t>
            </a:r>
          </a:p>
        </p:txBody>
      </p:sp>
      <p:sp>
        <p:nvSpPr>
          <p:cNvPr id="139554" name="AutoShape 290"/>
          <p:cNvSpPr>
            <a:spLocks noChangeArrowheads="1"/>
          </p:cNvSpPr>
          <p:nvPr/>
        </p:nvSpPr>
        <p:spPr bwMode="auto">
          <a:xfrm>
            <a:off x="7391400" y="21336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555" name="AutoShape 291"/>
          <p:cNvSpPr>
            <a:spLocks noChangeArrowheads="1"/>
          </p:cNvSpPr>
          <p:nvPr/>
        </p:nvSpPr>
        <p:spPr bwMode="auto">
          <a:xfrm>
            <a:off x="5867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Í</a:t>
            </a:r>
          </a:p>
        </p:txBody>
      </p:sp>
      <p:sp>
        <p:nvSpPr>
          <p:cNvPr id="139556" name="AutoShape 292"/>
          <p:cNvSpPr>
            <a:spLocks noChangeArrowheads="1"/>
          </p:cNvSpPr>
          <p:nvPr/>
        </p:nvSpPr>
        <p:spPr bwMode="auto">
          <a:xfrm>
            <a:off x="5105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Ộ</a:t>
            </a:r>
          </a:p>
        </p:txBody>
      </p:sp>
      <p:sp>
        <p:nvSpPr>
          <p:cNvPr id="139557" name="AutoShape 293"/>
          <p:cNvSpPr>
            <a:spLocks noChangeArrowheads="1"/>
          </p:cNvSpPr>
          <p:nvPr/>
        </p:nvSpPr>
        <p:spPr bwMode="auto">
          <a:xfrm>
            <a:off x="5486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C</a:t>
            </a:r>
          </a:p>
        </p:txBody>
      </p:sp>
      <p:sp>
        <p:nvSpPr>
          <p:cNvPr id="139558" name="AutoShape 294"/>
          <p:cNvSpPr>
            <a:spLocks noChangeArrowheads="1"/>
          </p:cNvSpPr>
          <p:nvPr/>
        </p:nvSpPr>
        <p:spPr bwMode="auto">
          <a:xfrm>
            <a:off x="7010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G</a:t>
            </a:r>
          </a:p>
        </p:txBody>
      </p:sp>
      <p:sp>
        <p:nvSpPr>
          <p:cNvPr id="139559" name="AutoShape 295"/>
          <p:cNvSpPr>
            <a:spLocks noChangeArrowheads="1"/>
          </p:cNvSpPr>
          <p:nvPr/>
        </p:nvSpPr>
        <p:spPr bwMode="auto">
          <a:xfrm>
            <a:off x="6248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T</a:t>
            </a:r>
          </a:p>
        </p:txBody>
      </p:sp>
      <p:sp>
        <p:nvSpPr>
          <p:cNvPr id="139560" name="AutoShape 296"/>
          <p:cNvSpPr>
            <a:spLocks noChangeArrowheads="1"/>
          </p:cNvSpPr>
          <p:nvPr/>
        </p:nvSpPr>
        <p:spPr bwMode="auto">
          <a:xfrm>
            <a:off x="6629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N</a:t>
            </a:r>
          </a:p>
        </p:txBody>
      </p:sp>
      <p:sp>
        <p:nvSpPr>
          <p:cNvPr id="139561" name="AutoShape 297"/>
          <p:cNvSpPr>
            <a:spLocks noChangeArrowheads="1"/>
          </p:cNvSpPr>
          <p:nvPr/>
        </p:nvSpPr>
        <p:spPr bwMode="auto">
          <a:xfrm>
            <a:off x="8153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562" name="AutoShape 298"/>
          <p:cNvSpPr>
            <a:spLocks noChangeArrowheads="1"/>
          </p:cNvSpPr>
          <p:nvPr/>
        </p:nvSpPr>
        <p:spPr bwMode="auto">
          <a:xfrm>
            <a:off x="7391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Ư</a:t>
            </a:r>
          </a:p>
        </p:txBody>
      </p:sp>
      <p:sp>
        <p:nvSpPr>
          <p:cNvPr id="139563" name="AutoShape 299"/>
          <p:cNvSpPr>
            <a:spLocks noChangeArrowheads="1"/>
          </p:cNvSpPr>
          <p:nvPr/>
        </p:nvSpPr>
        <p:spPr bwMode="auto">
          <a:xfrm>
            <a:off x="7772400" y="25908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Ờ</a:t>
            </a:r>
          </a:p>
        </p:txBody>
      </p:sp>
      <p:sp>
        <p:nvSpPr>
          <p:cNvPr id="43200" name="AutoShape 300"/>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201" name="AutoShape 301"/>
          <p:cNvSpPr>
            <a:spLocks noChangeArrowheads="1"/>
          </p:cNvSpPr>
          <p:nvPr/>
        </p:nvSpPr>
        <p:spPr bwMode="auto">
          <a:xfrm>
            <a:off x="6629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202" name="AutoShape 302"/>
          <p:cNvSpPr>
            <a:spLocks noChangeArrowheads="1"/>
          </p:cNvSpPr>
          <p:nvPr/>
        </p:nvSpPr>
        <p:spPr bwMode="auto">
          <a:xfrm>
            <a:off x="7010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43203" name="AutoShape 303"/>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139568" name="AutoShape 304"/>
          <p:cNvSpPr>
            <a:spLocks noChangeArrowheads="1"/>
          </p:cNvSpPr>
          <p:nvPr/>
        </p:nvSpPr>
        <p:spPr bwMode="auto">
          <a:xfrm>
            <a:off x="7391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I</a:t>
            </a:r>
          </a:p>
        </p:txBody>
      </p:sp>
      <p:sp>
        <p:nvSpPr>
          <p:cNvPr id="139569" name="AutoShape 305"/>
          <p:cNvSpPr>
            <a:spLocks noChangeArrowheads="1"/>
          </p:cNvSpPr>
          <p:nvPr/>
        </p:nvSpPr>
        <p:spPr bwMode="auto">
          <a:xfrm>
            <a:off x="6629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C</a:t>
            </a:r>
          </a:p>
        </p:txBody>
      </p:sp>
      <p:sp>
        <p:nvSpPr>
          <p:cNvPr id="139570" name="AutoShape 306"/>
          <p:cNvSpPr>
            <a:spLocks noChangeArrowheads="1"/>
          </p:cNvSpPr>
          <p:nvPr/>
        </p:nvSpPr>
        <p:spPr bwMode="auto">
          <a:xfrm>
            <a:off x="7010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L</a:t>
            </a:r>
          </a:p>
        </p:txBody>
      </p:sp>
      <p:sp>
        <p:nvSpPr>
          <p:cNvPr id="139571" name="AutoShape 307"/>
          <p:cNvSpPr>
            <a:spLocks noChangeArrowheads="1"/>
          </p:cNvSpPr>
          <p:nvPr/>
        </p:nvSpPr>
        <p:spPr bwMode="auto">
          <a:xfrm>
            <a:off x="6248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Ợ</a:t>
            </a:r>
          </a:p>
        </p:txBody>
      </p:sp>
      <p:sp>
        <p:nvSpPr>
          <p:cNvPr id="139572" name="AutoShape 308"/>
          <p:cNvSpPr>
            <a:spLocks noChangeArrowheads="1"/>
          </p:cNvSpPr>
          <p:nvPr/>
        </p:nvSpPr>
        <p:spPr bwMode="auto">
          <a:xfrm>
            <a:off x="5867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Ư</a:t>
            </a:r>
          </a:p>
        </p:txBody>
      </p:sp>
      <p:sp>
        <p:nvSpPr>
          <p:cNvPr id="139573" name="AutoShape 309"/>
          <p:cNvSpPr>
            <a:spLocks noChangeArrowheads="1"/>
          </p:cNvSpPr>
          <p:nvPr/>
        </p:nvSpPr>
        <p:spPr bwMode="auto">
          <a:xfrm>
            <a:off x="5486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D</a:t>
            </a:r>
          </a:p>
        </p:txBody>
      </p:sp>
      <p:sp>
        <p:nvSpPr>
          <p:cNvPr id="139574" name="AutoShape 310"/>
          <p:cNvSpPr>
            <a:spLocks noChangeArrowheads="1"/>
          </p:cNvSpPr>
          <p:nvPr/>
        </p:nvSpPr>
        <p:spPr bwMode="auto">
          <a:xfrm>
            <a:off x="4724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Â</a:t>
            </a:r>
          </a:p>
        </p:txBody>
      </p:sp>
      <p:sp>
        <p:nvSpPr>
          <p:cNvPr id="139575" name="AutoShape 311"/>
          <p:cNvSpPr>
            <a:spLocks noChangeArrowheads="1"/>
          </p:cNvSpPr>
          <p:nvPr/>
        </p:nvSpPr>
        <p:spPr bwMode="auto">
          <a:xfrm>
            <a:off x="5105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Y</a:t>
            </a:r>
          </a:p>
        </p:txBody>
      </p:sp>
      <p:sp>
        <p:nvSpPr>
          <p:cNvPr id="139576" name="AutoShape 312"/>
          <p:cNvSpPr>
            <a:spLocks noChangeArrowheads="1"/>
          </p:cNvSpPr>
          <p:nvPr/>
        </p:nvSpPr>
        <p:spPr bwMode="auto">
          <a:xfrm>
            <a:off x="4343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C</a:t>
            </a:r>
          </a:p>
        </p:txBody>
      </p:sp>
      <p:sp>
        <p:nvSpPr>
          <p:cNvPr id="139577" name="AutoShape 313"/>
          <p:cNvSpPr>
            <a:spLocks noChangeArrowheads="1"/>
          </p:cNvSpPr>
          <p:nvPr/>
        </p:nvSpPr>
        <p:spPr bwMode="auto">
          <a:xfrm>
            <a:off x="8153400" y="35052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U</a:t>
            </a:r>
          </a:p>
        </p:txBody>
      </p:sp>
      <p:sp>
        <p:nvSpPr>
          <p:cNvPr id="139578" name="AutoShape 314"/>
          <p:cNvSpPr>
            <a:spLocks noChangeArrowheads="1"/>
          </p:cNvSpPr>
          <p:nvPr/>
        </p:nvSpPr>
        <p:spPr bwMode="auto">
          <a:xfrm>
            <a:off x="6259084" y="762000"/>
            <a:ext cx="381000" cy="457200"/>
          </a:xfrm>
          <a:prstGeom prst="bevel">
            <a:avLst>
              <a:gd name="adj" fmla="val 12500"/>
            </a:avLst>
          </a:prstGeom>
          <a:solidFill>
            <a:srgbClr val="99CCFF">
              <a:alpha val="74117"/>
            </a:srgbClr>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3300"/>
                </a:solidFill>
              </a:rPr>
              <a:t>Á</a:t>
            </a:r>
          </a:p>
        </p:txBody>
      </p:sp>
      <p:sp>
        <p:nvSpPr>
          <p:cNvPr id="139579" name="AutoShape 315"/>
          <p:cNvSpPr>
            <a:spLocks noChangeArrowheads="1"/>
          </p:cNvSpPr>
          <p:nvPr/>
        </p:nvSpPr>
        <p:spPr bwMode="auto">
          <a:xfrm>
            <a:off x="647701" y="4800600"/>
            <a:ext cx="11137899"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dirty="0">
                <a:solidFill>
                  <a:schemeClr val="bg1"/>
                </a:solidFill>
                <a:latin typeface="Times New Roman" pitchFamily="18" charset="0"/>
                <a:cs typeface="Times New Roman" pitchFamily="18" charset="0"/>
              </a:rPr>
              <a:t>1. </a:t>
            </a:r>
            <a:r>
              <a:rPr lang="en-US" altLang="en-US" sz="3000" dirty="0" err="1">
                <a:solidFill>
                  <a:schemeClr val="bg1"/>
                </a:solidFill>
                <a:latin typeface="Times New Roman" pitchFamily="18" charset="0"/>
                <a:cs typeface="Times New Roman" pitchFamily="18" charset="0"/>
              </a:rPr>
              <a:t>Đây</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là</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tên</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của</a:t>
            </a:r>
            <a:r>
              <a:rPr lang="en-US" altLang="en-US" sz="3000" dirty="0">
                <a:solidFill>
                  <a:schemeClr val="bg1"/>
                </a:solidFill>
                <a:latin typeface="Times New Roman" pitchFamily="18" charset="0"/>
                <a:cs typeface="Times New Roman" pitchFamily="18" charset="0"/>
              </a:rPr>
              <a:t> 1 </a:t>
            </a:r>
            <a:r>
              <a:rPr lang="en-US" altLang="en-US" sz="3000" dirty="0" err="1">
                <a:solidFill>
                  <a:schemeClr val="bg1"/>
                </a:solidFill>
                <a:latin typeface="Times New Roman" pitchFamily="18" charset="0"/>
                <a:cs typeface="Times New Roman" pitchFamily="18" charset="0"/>
              </a:rPr>
              <a:t>loại</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tài</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nguyên</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khoáng</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sản</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có</a:t>
            </a:r>
            <a:r>
              <a:rPr lang="en-US" altLang="en-US" sz="3000" dirty="0">
                <a:solidFill>
                  <a:schemeClr val="bg1"/>
                </a:solidFill>
                <a:latin typeface="Times New Roman" pitchFamily="18" charset="0"/>
                <a:cs typeface="Times New Roman" pitchFamily="18" charset="0"/>
              </a:rPr>
              <a:t> </a:t>
            </a:r>
          </a:p>
          <a:p>
            <a:pPr algn="ctr" eaLnBrk="1" hangingPunct="1"/>
            <a:r>
              <a:rPr lang="en-US" altLang="en-US" sz="3000" dirty="0" err="1">
                <a:solidFill>
                  <a:schemeClr val="bg1"/>
                </a:solidFill>
                <a:latin typeface="Times New Roman" pitchFamily="18" charset="0"/>
                <a:cs typeface="Times New Roman" pitchFamily="18" charset="0"/>
              </a:rPr>
              <a:t>nhiều</a:t>
            </a:r>
            <a:r>
              <a:rPr lang="en-US" altLang="en-US" sz="3000" dirty="0">
                <a:solidFill>
                  <a:schemeClr val="bg1"/>
                </a:solidFill>
                <a:latin typeface="Times New Roman" pitchFamily="18" charset="0"/>
                <a:cs typeface="Times New Roman" pitchFamily="18" charset="0"/>
              </a:rPr>
              <a:t> ở </a:t>
            </a:r>
            <a:r>
              <a:rPr lang="en-US" altLang="en-US" sz="3000" dirty="0" err="1">
                <a:solidFill>
                  <a:schemeClr val="bg1"/>
                </a:solidFill>
                <a:latin typeface="Times New Roman" pitchFamily="18" charset="0"/>
                <a:cs typeface="Times New Roman" pitchFamily="18" charset="0"/>
              </a:rPr>
              <a:t>tiểu</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vùng</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Đông</a:t>
            </a:r>
            <a:r>
              <a:rPr lang="en-US" altLang="en-US" sz="3000" dirty="0">
                <a:solidFill>
                  <a:schemeClr val="bg1"/>
                </a:solidFill>
                <a:latin typeface="Times New Roman" pitchFamily="18" charset="0"/>
                <a:cs typeface="Times New Roman" pitchFamily="18" charset="0"/>
              </a:rPr>
              <a:t> </a:t>
            </a:r>
            <a:r>
              <a:rPr lang="en-US" altLang="en-US" sz="3000" dirty="0" err="1">
                <a:solidFill>
                  <a:schemeClr val="bg1"/>
                </a:solidFill>
                <a:latin typeface="Times New Roman" pitchFamily="18" charset="0"/>
                <a:cs typeface="Times New Roman" pitchFamily="18" charset="0"/>
              </a:rPr>
              <a:t>Bắc</a:t>
            </a:r>
            <a:r>
              <a:rPr lang="en-US" altLang="en-US" sz="3000" dirty="0">
                <a:solidFill>
                  <a:schemeClr val="bg1"/>
                </a:solidFill>
                <a:latin typeface="Times New Roman" pitchFamily="18" charset="0"/>
                <a:cs typeface="Times New Roman" pitchFamily="18" charset="0"/>
              </a:rPr>
              <a:t>?</a:t>
            </a:r>
          </a:p>
        </p:txBody>
      </p:sp>
      <p:sp>
        <p:nvSpPr>
          <p:cNvPr id="248" name="Oval 84"/>
          <p:cNvSpPr>
            <a:spLocks noChangeArrowheads="1"/>
          </p:cNvSpPr>
          <p:nvPr/>
        </p:nvSpPr>
        <p:spPr bwMode="auto">
          <a:xfrm>
            <a:off x="9245600" y="800100"/>
            <a:ext cx="1828800"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6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49" name="Oval 84"/>
          <p:cNvSpPr>
            <a:spLocks noChangeArrowheads="1"/>
          </p:cNvSpPr>
          <p:nvPr/>
        </p:nvSpPr>
        <p:spPr bwMode="auto">
          <a:xfrm>
            <a:off x="9237661" y="1219200"/>
            <a:ext cx="1938339"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10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50" name="Oval 84"/>
          <p:cNvSpPr>
            <a:spLocks noChangeArrowheads="1"/>
          </p:cNvSpPr>
          <p:nvPr/>
        </p:nvSpPr>
        <p:spPr bwMode="auto">
          <a:xfrm>
            <a:off x="9250363" y="1684338"/>
            <a:ext cx="1925637" cy="419101"/>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chemeClr val="bg1"/>
                </a:solidFill>
                <a:latin typeface="Times New Roman" panose="02020603050405020304" pitchFamily="18" charset="0"/>
              </a:rPr>
              <a:t>14 </a:t>
            </a:r>
            <a:r>
              <a:rPr lang="en-US" altLang="en-US" sz="2000" b="1" dirty="0" err="1">
                <a:solidFill>
                  <a:schemeClr val="bg1"/>
                </a:solidFill>
                <a:latin typeface="Times New Roman" panose="02020603050405020304" pitchFamily="18" charset="0"/>
              </a:rPr>
              <a:t>chữ</a:t>
            </a:r>
            <a:r>
              <a:rPr lang="en-US" altLang="en-US" sz="2000" b="1" dirty="0">
                <a:solidFill>
                  <a:schemeClr val="bg1"/>
                </a:solidFill>
                <a:latin typeface="Times New Roman" panose="02020603050405020304" pitchFamily="18" charset="0"/>
              </a:rPr>
              <a:t> </a:t>
            </a:r>
            <a:r>
              <a:rPr lang="en-US" altLang="en-US" sz="2000" b="1" dirty="0" err="1" smtClean="0">
                <a:solidFill>
                  <a:schemeClr val="bg1"/>
                </a:solidFill>
                <a:latin typeface="Times New Roman" panose="02020603050405020304" pitchFamily="18" charset="0"/>
              </a:rPr>
              <a:t>cái</a:t>
            </a:r>
            <a:endParaRPr lang="en-US" altLang="en-US" sz="2000" b="1" dirty="0">
              <a:solidFill>
                <a:schemeClr val="bg1"/>
              </a:solidFill>
              <a:latin typeface="Times New Roman" panose="02020603050405020304" pitchFamily="18" charset="0"/>
            </a:endParaRPr>
          </a:p>
        </p:txBody>
      </p:sp>
      <p:sp>
        <p:nvSpPr>
          <p:cNvPr id="251" name="AutoShape 2"/>
          <p:cNvSpPr>
            <a:spLocks noChangeArrowheads="1"/>
          </p:cNvSpPr>
          <p:nvPr/>
        </p:nvSpPr>
        <p:spPr bwMode="auto">
          <a:xfrm>
            <a:off x="630768" y="4800600"/>
            <a:ext cx="11154832"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chemeClr val="bg1"/>
                </a:solidFill>
                <a:latin typeface="Times New Roman" pitchFamily="18" charset="0"/>
                <a:cs typeface="Times New Roman" pitchFamily="18" charset="0"/>
              </a:rPr>
              <a:t>2. </a:t>
            </a:r>
            <a:r>
              <a:rPr lang="en-US" altLang="en-US" sz="3200" dirty="0" err="1">
                <a:solidFill>
                  <a:schemeClr val="bg1"/>
                </a:solidFill>
                <a:latin typeface="Times New Roman" pitchFamily="18" charset="0"/>
                <a:cs typeface="Times New Roman" pitchFamily="18" charset="0"/>
              </a:rPr>
              <a:t>Đây</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là</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tên</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của</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đỉnh</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núi</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cao</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nhất</a:t>
            </a:r>
            <a:r>
              <a:rPr lang="en-US" altLang="en-US" sz="3200" dirty="0">
                <a:solidFill>
                  <a:schemeClr val="bg1"/>
                </a:solidFill>
                <a:latin typeface="Times New Roman" pitchFamily="18" charset="0"/>
                <a:cs typeface="Times New Roman" pitchFamily="18" charset="0"/>
              </a:rPr>
              <a:t> </a:t>
            </a:r>
            <a:r>
              <a:rPr lang="en-US" altLang="en-US" sz="3200" dirty="0" err="1" smtClean="0">
                <a:solidFill>
                  <a:schemeClr val="bg1"/>
                </a:solidFill>
                <a:latin typeface="Times New Roman" pitchFamily="18" charset="0"/>
                <a:cs typeface="Times New Roman" pitchFamily="18" charset="0"/>
              </a:rPr>
              <a:t>nằm</a:t>
            </a:r>
            <a:r>
              <a:rPr lang="en-US" altLang="en-US" sz="3200" dirty="0" smtClean="0">
                <a:solidFill>
                  <a:schemeClr val="bg1"/>
                </a:solidFill>
                <a:latin typeface="Times New Roman" pitchFamily="18" charset="0"/>
                <a:cs typeface="Times New Roman" pitchFamily="18" charset="0"/>
              </a:rPr>
              <a:t> ở </a:t>
            </a:r>
            <a:r>
              <a:rPr lang="en-US" altLang="en-US" sz="3200" dirty="0" err="1">
                <a:solidFill>
                  <a:schemeClr val="bg1"/>
                </a:solidFill>
                <a:latin typeface="Times New Roman" pitchFamily="18" charset="0"/>
                <a:cs typeface="Times New Roman" pitchFamily="18" charset="0"/>
              </a:rPr>
              <a:t>tiểu</a:t>
            </a:r>
            <a:r>
              <a:rPr lang="en-US" altLang="en-US" sz="3200" dirty="0">
                <a:solidFill>
                  <a:schemeClr val="bg1"/>
                </a:solidFill>
                <a:latin typeface="Times New Roman" pitchFamily="18" charset="0"/>
                <a:cs typeface="Times New Roman" pitchFamily="18" charset="0"/>
              </a:rPr>
              <a:t> </a:t>
            </a:r>
            <a:endParaRPr lang="en-US" altLang="en-US" sz="3200" dirty="0" smtClean="0">
              <a:solidFill>
                <a:schemeClr val="bg1"/>
              </a:solidFill>
              <a:latin typeface="Times New Roman" pitchFamily="18" charset="0"/>
              <a:cs typeface="Times New Roman" pitchFamily="18" charset="0"/>
            </a:endParaRPr>
          </a:p>
          <a:p>
            <a:pPr algn="ctr" eaLnBrk="1" hangingPunct="1">
              <a:spcBef>
                <a:spcPct val="50000"/>
              </a:spcBef>
            </a:pPr>
            <a:r>
              <a:rPr lang="en-US" altLang="en-US" sz="3200" dirty="0" err="1" smtClean="0">
                <a:solidFill>
                  <a:schemeClr val="bg1"/>
                </a:solidFill>
                <a:latin typeface="Times New Roman" pitchFamily="18" charset="0"/>
                <a:cs typeface="Times New Roman" pitchFamily="18" charset="0"/>
              </a:rPr>
              <a:t>vùng</a:t>
            </a:r>
            <a:r>
              <a:rPr lang="en-US" altLang="en-US" sz="3200" dirty="0" smtClean="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Tây</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Bắc</a:t>
            </a:r>
            <a:r>
              <a:rPr lang="en-US" altLang="en-US" sz="3200" dirty="0">
                <a:solidFill>
                  <a:schemeClr val="bg1"/>
                </a:solidFill>
                <a:latin typeface="Times New Roman" pitchFamily="18" charset="0"/>
                <a:cs typeface="Times New Roman" pitchFamily="18" charset="0"/>
              </a:rPr>
              <a:t>.?</a:t>
            </a:r>
          </a:p>
        </p:txBody>
      </p:sp>
      <p:sp>
        <p:nvSpPr>
          <p:cNvPr id="252" name="AutoShape 5"/>
          <p:cNvSpPr>
            <a:spLocks noChangeArrowheads="1"/>
          </p:cNvSpPr>
          <p:nvPr/>
        </p:nvSpPr>
        <p:spPr bwMode="auto">
          <a:xfrm>
            <a:off x="539752" y="4724400"/>
            <a:ext cx="11245849"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dirty="0">
                <a:solidFill>
                  <a:schemeClr val="bg1"/>
                </a:solidFill>
                <a:latin typeface="Times New Roman" pitchFamily="18" charset="0"/>
                <a:cs typeface="Times New Roman" pitchFamily="18" charset="0"/>
              </a:rPr>
              <a:t>3. </a:t>
            </a:r>
            <a:r>
              <a:rPr lang="en-US" altLang="en-US" sz="3200" dirty="0" err="1">
                <a:solidFill>
                  <a:schemeClr val="bg1"/>
                </a:solidFill>
                <a:latin typeface="Times New Roman" pitchFamily="18" charset="0"/>
                <a:cs typeface="Times New Roman" pitchFamily="18" charset="0"/>
              </a:rPr>
              <a:t>Đây</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là</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một</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nhiệm</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vụ</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rất</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quan</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trọng</a:t>
            </a:r>
            <a:r>
              <a:rPr lang="en-US" altLang="en-US" sz="3200" dirty="0">
                <a:solidFill>
                  <a:schemeClr val="bg1"/>
                </a:solidFill>
                <a:latin typeface="Times New Roman" pitchFamily="18" charset="0"/>
                <a:cs typeface="Times New Roman" pitchFamily="18" charset="0"/>
              </a:rPr>
              <a:t>,</a:t>
            </a:r>
          </a:p>
          <a:p>
            <a:pPr algn="ctr" eaLnBrk="1" hangingPunct="1"/>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cần</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thiết</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của</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vùng</a:t>
            </a:r>
            <a:r>
              <a:rPr lang="en-US" altLang="en-US" sz="3200" dirty="0">
                <a:solidFill>
                  <a:schemeClr val="bg1"/>
                </a:solidFill>
                <a:latin typeface="Times New Roman" pitchFamily="18" charset="0"/>
                <a:cs typeface="Times New Roman" pitchFamily="18" charset="0"/>
              </a:rPr>
              <a:t> TD&amp;MNBB</a:t>
            </a:r>
            <a:r>
              <a:rPr lang="en-US" altLang="en-US" sz="3000" dirty="0">
                <a:solidFill>
                  <a:schemeClr val="bg1"/>
                </a:solidFill>
                <a:latin typeface="Times New Roman" pitchFamily="18" charset="0"/>
                <a:cs typeface="Times New Roman" pitchFamily="18" charset="0"/>
              </a:rPr>
              <a:t>?.</a:t>
            </a:r>
          </a:p>
        </p:txBody>
      </p:sp>
      <p:sp>
        <p:nvSpPr>
          <p:cNvPr id="253" name="Oval 84"/>
          <p:cNvSpPr>
            <a:spLocks noChangeArrowheads="1"/>
          </p:cNvSpPr>
          <p:nvPr/>
        </p:nvSpPr>
        <p:spPr bwMode="auto">
          <a:xfrm>
            <a:off x="9288461" y="3581400"/>
            <a:ext cx="1785939"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11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54" name="Oval 84"/>
          <p:cNvSpPr>
            <a:spLocks noChangeArrowheads="1"/>
          </p:cNvSpPr>
          <p:nvPr/>
        </p:nvSpPr>
        <p:spPr bwMode="auto">
          <a:xfrm>
            <a:off x="9288461" y="2667000"/>
            <a:ext cx="1785939"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13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56" name="Oval 84"/>
          <p:cNvSpPr>
            <a:spLocks noChangeArrowheads="1"/>
          </p:cNvSpPr>
          <p:nvPr/>
        </p:nvSpPr>
        <p:spPr bwMode="auto">
          <a:xfrm>
            <a:off x="9288461" y="3124200"/>
            <a:ext cx="1785939"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8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57" name="Oval 84"/>
          <p:cNvSpPr>
            <a:spLocks noChangeArrowheads="1"/>
          </p:cNvSpPr>
          <p:nvPr/>
        </p:nvSpPr>
        <p:spPr bwMode="auto">
          <a:xfrm>
            <a:off x="9288461" y="2209800"/>
            <a:ext cx="1785939" cy="381000"/>
          </a:xfrm>
          <a:prstGeom prst="ellipse">
            <a:avLst/>
          </a:prstGeom>
          <a:solidFill>
            <a:srgbClr val="CC0099">
              <a:alpha val="98038"/>
            </a:srgbClr>
          </a:solidFill>
          <a:ln w="2857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latin typeface="Times New Roman" panose="02020603050405020304" pitchFamily="18" charset="0"/>
              </a:rPr>
              <a:t>11 </a:t>
            </a:r>
            <a:r>
              <a:rPr lang="en-US" altLang="en-US" b="1" dirty="0" err="1">
                <a:solidFill>
                  <a:schemeClr val="bg1"/>
                </a:solidFill>
                <a:latin typeface="Times New Roman" panose="02020603050405020304" pitchFamily="18" charset="0"/>
              </a:rPr>
              <a:t>chữ</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cái</a:t>
            </a:r>
            <a:endParaRPr lang="en-US" altLang="en-US" b="1" dirty="0">
              <a:solidFill>
                <a:schemeClr val="bg1"/>
              </a:solidFill>
              <a:latin typeface="Times New Roman" panose="02020603050405020304" pitchFamily="18" charset="0"/>
            </a:endParaRPr>
          </a:p>
        </p:txBody>
      </p:sp>
      <p:sp>
        <p:nvSpPr>
          <p:cNvPr id="258" name="AutoShape 3"/>
          <p:cNvSpPr>
            <a:spLocks noChangeArrowheads="1"/>
          </p:cNvSpPr>
          <p:nvPr/>
        </p:nvSpPr>
        <p:spPr bwMode="auto">
          <a:xfrm>
            <a:off x="679450" y="4762500"/>
            <a:ext cx="11137900"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bg1"/>
                </a:solidFill>
                <a:latin typeface="Times New Roman" pitchFamily="18" charset="0"/>
                <a:cs typeface="Times New Roman" pitchFamily="18" charset="0"/>
              </a:rPr>
              <a:t>4. </a:t>
            </a:r>
            <a:r>
              <a:rPr lang="en-US" altLang="en-US" sz="2800" dirty="0" err="1">
                <a:solidFill>
                  <a:schemeClr val="bg1"/>
                </a:solidFill>
                <a:latin typeface="Times New Roman" pitchFamily="18" charset="0"/>
                <a:cs typeface="Times New Roman" pitchFamily="18" charset="0"/>
              </a:rPr>
              <a:t>Đây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là</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tên</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gọi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chung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của</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các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loại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cây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trồng</a:t>
            </a:r>
            <a:r>
              <a:rPr lang="en-US" altLang="en-US" sz="2800" dirty="0">
                <a:solidFill>
                  <a:schemeClr val="bg1"/>
                </a:solidFill>
                <a:latin typeface="Times New Roman" pitchFamily="18" charset="0"/>
                <a:cs typeface="Times New Roman" pitchFamily="18" charset="0"/>
              </a:rPr>
              <a:t> </a:t>
            </a:r>
            <a:r>
              <a:rPr lang="en-US" altLang="en-US" sz="2800" dirty="0" smtClean="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thích</a:t>
            </a:r>
            <a:r>
              <a:rPr lang="en-US" altLang="en-US" sz="2800" dirty="0">
                <a:solidFill>
                  <a:schemeClr val="bg1"/>
                </a:solidFill>
                <a:latin typeface="Times New Roman" pitchFamily="18" charset="0"/>
                <a:cs typeface="Times New Roman" pitchFamily="18" charset="0"/>
              </a:rPr>
              <a:t> </a:t>
            </a:r>
            <a:endParaRPr lang="en-US" altLang="en-US" sz="2800" dirty="0" smtClean="0">
              <a:solidFill>
                <a:schemeClr val="bg1"/>
              </a:solidFill>
              <a:latin typeface="Times New Roman" pitchFamily="18" charset="0"/>
              <a:cs typeface="Times New Roman" pitchFamily="18" charset="0"/>
            </a:endParaRPr>
          </a:p>
          <a:p>
            <a:pPr eaLnBrk="1" hangingPunct="1">
              <a:spcBef>
                <a:spcPct val="50000"/>
              </a:spcBef>
            </a:pPr>
            <a:r>
              <a:rPr lang="en-US" altLang="en-US" sz="2800" dirty="0" err="1" smtClean="0">
                <a:solidFill>
                  <a:schemeClr val="bg1"/>
                </a:solidFill>
                <a:latin typeface="Times New Roman" pitchFamily="18" charset="0"/>
                <a:cs typeface="Times New Roman" pitchFamily="18" charset="0"/>
              </a:rPr>
              <a:t>hợp</a:t>
            </a:r>
            <a:r>
              <a:rPr lang="en-US" altLang="en-US" sz="2800" dirty="0" smtClean="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với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khí</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hậu</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mùa</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đông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của</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vùng</a:t>
            </a:r>
            <a:r>
              <a:rPr lang="en-US" altLang="en-US" sz="2800" dirty="0">
                <a:solidFill>
                  <a:schemeClr val="bg1"/>
                </a:solidFill>
                <a:latin typeface="Times New Roman" pitchFamily="18" charset="0"/>
                <a:cs typeface="Times New Roman" pitchFamily="18" charset="0"/>
              </a:rPr>
              <a:t> TD&amp;MNBB?</a:t>
            </a:r>
          </a:p>
        </p:txBody>
      </p:sp>
      <p:sp>
        <p:nvSpPr>
          <p:cNvPr id="259" name="AutoShape 4"/>
          <p:cNvSpPr>
            <a:spLocks noChangeArrowheads="1"/>
          </p:cNvSpPr>
          <p:nvPr/>
        </p:nvSpPr>
        <p:spPr bwMode="auto">
          <a:xfrm>
            <a:off x="630768" y="4800600"/>
            <a:ext cx="11053232"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dirty="0">
                <a:solidFill>
                  <a:schemeClr val="bg1"/>
                </a:solidFill>
                <a:latin typeface="Times New Roman" pitchFamily="18" charset="0"/>
                <a:cs typeface="Times New Roman" pitchFamily="18" charset="0"/>
              </a:rPr>
              <a:t> </a:t>
            </a:r>
            <a:r>
              <a:rPr lang="en-US" altLang="en-US" sz="3200" dirty="0">
                <a:solidFill>
                  <a:schemeClr val="bg1"/>
                </a:solidFill>
                <a:latin typeface="Times New Roman" pitchFamily="18" charset="0"/>
                <a:cs typeface="Times New Roman" pitchFamily="18" charset="0"/>
              </a:rPr>
              <a:t>5</a:t>
            </a:r>
            <a:r>
              <a:rPr lang="en-US" altLang="en-US" sz="3200" dirty="0">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Đây</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là</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tên</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gọi</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chung</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của</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những</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thành</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phần</a:t>
            </a:r>
            <a:r>
              <a:rPr lang="en-US" altLang="en-US" sz="3200" dirty="0">
                <a:solidFill>
                  <a:schemeClr val="bg1"/>
                </a:solidFill>
                <a:latin typeface="Times New Roman" pitchFamily="18" charset="0"/>
                <a:cs typeface="Times New Roman" pitchFamily="18" charset="0"/>
              </a:rPr>
              <a:t> </a:t>
            </a:r>
          </a:p>
          <a:p>
            <a:pPr algn="ctr" eaLnBrk="1" hangingPunct="1"/>
            <a:r>
              <a:rPr lang="en-US" altLang="en-US" sz="3200" dirty="0" err="1">
                <a:solidFill>
                  <a:schemeClr val="bg1"/>
                </a:solidFill>
                <a:latin typeface="Times New Roman" pitchFamily="18" charset="0"/>
                <a:cs typeface="Times New Roman" pitchFamily="18" charset="0"/>
              </a:rPr>
              <a:t>dân</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cư</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sống</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chủ</a:t>
            </a:r>
            <a:r>
              <a:rPr lang="en-US" altLang="en-US" sz="3200" dirty="0">
                <a:solidFill>
                  <a:schemeClr val="bg1"/>
                </a:solidFill>
                <a:latin typeface="Times New Roman" pitchFamily="18" charset="0"/>
                <a:cs typeface="Times New Roman" pitchFamily="18" charset="0"/>
              </a:rPr>
              <a:t> </a:t>
            </a:r>
            <a:r>
              <a:rPr lang="en-US" altLang="en-US" sz="3200" dirty="0" err="1">
                <a:solidFill>
                  <a:schemeClr val="bg1"/>
                </a:solidFill>
                <a:latin typeface="Times New Roman" pitchFamily="18" charset="0"/>
                <a:cs typeface="Times New Roman" pitchFamily="18" charset="0"/>
              </a:rPr>
              <a:t>yếu</a:t>
            </a:r>
            <a:r>
              <a:rPr lang="en-US" altLang="en-US" sz="3200" dirty="0">
                <a:solidFill>
                  <a:schemeClr val="bg1"/>
                </a:solidFill>
                <a:latin typeface="Times New Roman" pitchFamily="18" charset="0"/>
                <a:cs typeface="Times New Roman" pitchFamily="18" charset="0"/>
              </a:rPr>
              <a:t> ở </a:t>
            </a:r>
            <a:r>
              <a:rPr lang="en-US" altLang="en-US" sz="3200" dirty="0" err="1">
                <a:solidFill>
                  <a:schemeClr val="bg1"/>
                </a:solidFill>
                <a:latin typeface="Times New Roman" pitchFamily="18" charset="0"/>
                <a:cs typeface="Times New Roman" pitchFamily="18" charset="0"/>
              </a:rPr>
              <a:t>vùng</a:t>
            </a:r>
            <a:r>
              <a:rPr lang="en-US" altLang="en-US" sz="3200" dirty="0">
                <a:solidFill>
                  <a:schemeClr val="bg1"/>
                </a:solidFill>
                <a:latin typeface="Times New Roman" pitchFamily="18" charset="0"/>
                <a:cs typeface="Times New Roman" pitchFamily="18" charset="0"/>
              </a:rPr>
              <a:t> TD&amp;MNBB?</a:t>
            </a:r>
            <a:endParaRPr lang="en-US" altLang="en-US" sz="3000" dirty="0">
              <a:solidFill>
                <a:schemeClr val="bg1"/>
              </a:solidFill>
              <a:latin typeface="Times New Roman" pitchFamily="18" charset="0"/>
              <a:cs typeface="Times New Roman" pitchFamily="18" charset="0"/>
            </a:endParaRPr>
          </a:p>
        </p:txBody>
      </p:sp>
      <p:sp>
        <p:nvSpPr>
          <p:cNvPr id="260" name="AutoShape 6"/>
          <p:cNvSpPr>
            <a:spLocks noChangeArrowheads="1"/>
          </p:cNvSpPr>
          <p:nvPr/>
        </p:nvSpPr>
        <p:spPr bwMode="auto">
          <a:xfrm>
            <a:off x="573618" y="4800600"/>
            <a:ext cx="11087100"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bg1"/>
                </a:solidFill>
                <a:latin typeface="Times New Roman" pitchFamily="18" charset="0"/>
                <a:ea typeface="Arial Unicode MS"/>
                <a:cs typeface="Times New Roman" pitchFamily="18" charset="0"/>
              </a:rPr>
              <a:t>6. </a:t>
            </a:r>
            <a:r>
              <a:rPr lang="en-US" altLang="en-US" sz="2800" dirty="0" err="1">
                <a:solidFill>
                  <a:schemeClr val="bg1"/>
                </a:solidFill>
                <a:latin typeface="Times New Roman" pitchFamily="18" charset="0"/>
                <a:ea typeface="Arial Unicode MS"/>
                <a:cs typeface="Times New Roman" pitchFamily="18" charset="0"/>
              </a:rPr>
              <a:t>Đây</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là</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một</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tiềm</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năng</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lớn</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có</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thế</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mạnh</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của</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tiểu</a:t>
            </a:r>
            <a:r>
              <a:rPr lang="en-US" altLang="en-US" sz="2800" dirty="0">
                <a:solidFill>
                  <a:schemeClr val="bg1"/>
                </a:solidFill>
                <a:latin typeface="Times New Roman" pitchFamily="18" charset="0"/>
                <a:ea typeface="Arial Unicode MS"/>
                <a:cs typeface="Times New Roman" pitchFamily="18" charset="0"/>
              </a:rPr>
              <a:t> </a:t>
            </a:r>
          </a:p>
          <a:p>
            <a:pPr eaLnBrk="1" hangingPunct="1">
              <a:spcBef>
                <a:spcPct val="50000"/>
              </a:spcBef>
            </a:pPr>
            <a:r>
              <a:rPr lang="en-US" altLang="en-US" sz="2800" dirty="0" err="1">
                <a:solidFill>
                  <a:schemeClr val="bg1"/>
                </a:solidFill>
                <a:latin typeface="Times New Roman" pitchFamily="18" charset="0"/>
                <a:ea typeface="Arial Unicode MS"/>
                <a:cs typeface="Times New Roman" pitchFamily="18" charset="0"/>
              </a:rPr>
              <a:t>vùng</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Tây</a:t>
            </a:r>
            <a:r>
              <a:rPr lang="en-US" altLang="en-US" sz="2800" dirty="0">
                <a:solidFill>
                  <a:schemeClr val="bg1"/>
                </a:solidFill>
                <a:latin typeface="Times New Roman" pitchFamily="18" charset="0"/>
                <a:ea typeface="Arial Unicode MS"/>
                <a:cs typeface="Times New Roman" pitchFamily="18" charset="0"/>
              </a:rPr>
              <a:t> </a:t>
            </a:r>
            <a:r>
              <a:rPr lang="en-US" altLang="en-US" sz="2800" dirty="0" err="1">
                <a:solidFill>
                  <a:schemeClr val="bg1"/>
                </a:solidFill>
                <a:latin typeface="Times New Roman" pitchFamily="18" charset="0"/>
                <a:ea typeface="Arial Unicode MS"/>
                <a:cs typeface="Times New Roman" pitchFamily="18" charset="0"/>
              </a:rPr>
              <a:t>Bắc</a:t>
            </a:r>
            <a:r>
              <a:rPr lang="en-US" altLang="en-US" sz="2800" dirty="0">
                <a:solidFill>
                  <a:schemeClr val="bg1"/>
                </a:solidFill>
                <a:latin typeface="Times New Roman" pitchFamily="18" charset="0"/>
                <a:ea typeface="Arial Unicode MS"/>
                <a:cs typeface="Times New Roman" pitchFamily="18" charset="0"/>
              </a:rPr>
              <a:t>?</a:t>
            </a:r>
          </a:p>
        </p:txBody>
      </p:sp>
      <p:sp>
        <p:nvSpPr>
          <p:cNvPr id="261" name="AutoShape 6"/>
          <p:cNvSpPr>
            <a:spLocks noChangeArrowheads="1"/>
          </p:cNvSpPr>
          <p:nvPr/>
        </p:nvSpPr>
        <p:spPr bwMode="auto">
          <a:xfrm>
            <a:off x="527053" y="4760119"/>
            <a:ext cx="11004551" cy="1752600"/>
          </a:xfrm>
          <a:prstGeom prst="horizontalScroll">
            <a:avLst>
              <a:gd name="adj" fmla="val 12500"/>
            </a:avLst>
          </a:prstGeom>
          <a:solidFill>
            <a:srgbClr val="D60093">
              <a:alpha val="74117"/>
            </a:srgbClr>
          </a:solidFill>
          <a:ln w="1587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dirty="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7.Đây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gọi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chung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loại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cây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trồng</a:t>
            </a:r>
            <a:r>
              <a:rPr lang="en-US" altLang="en-US" sz="2800" dirty="0">
                <a:solidFill>
                  <a:schemeClr val="bg1"/>
                </a:solidFill>
                <a:latin typeface="Times New Roman" panose="02020603050405020304" pitchFamily="18" charset="0"/>
                <a:cs typeface="Times New Roman" panose="02020603050405020304" pitchFamily="18" charset="0"/>
              </a:rPr>
              <a:t> </a:t>
            </a:r>
          </a:p>
          <a:p>
            <a:pPr algn="ctr" eaLnBrk="1" hangingPunct="1"/>
            <a:r>
              <a:rPr lang="en-US" altLang="en-US" sz="2800" dirty="0" err="1">
                <a:solidFill>
                  <a:schemeClr val="bg1"/>
                </a:solidFill>
                <a:latin typeface="Times New Roman" panose="02020603050405020304" pitchFamily="18" charset="0"/>
                <a:cs typeface="Times New Roman" panose="02020603050405020304" pitchFamily="18" charset="0"/>
              </a:rPr>
              <a:t>để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lấy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nguyên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liệu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thuốc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ở TD&amp;MNBB?</a:t>
            </a:r>
          </a:p>
        </p:txBody>
      </p:sp>
      <p:sp>
        <p:nvSpPr>
          <p:cNvPr id="43229" name="TextBox 1"/>
          <p:cNvSpPr txBox="1">
            <a:spLocks noChangeArrowheads="1"/>
          </p:cNvSpPr>
          <p:nvPr/>
        </p:nvSpPr>
        <p:spPr bwMode="auto">
          <a:xfrm>
            <a:off x="3460014" y="33339"/>
            <a:ext cx="4693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400" b="1" dirty="0">
                <a:solidFill>
                  <a:srgbClr val="FF0000"/>
                </a:solidFill>
              </a:rPr>
              <a:t>TRÒ CHƠI GIẢI Ô CHỮ</a:t>
            </a:r>
          </a:p>
        </p:txBody>
      </p:sp>
    </p:spTree>
    <p:extLst>
      <p:ext uri="{BB962C8B-B14F-4D97-AF65-F5344CB8AC3E}">
        <p14:creationId xmlns:p14="http://schemas.microsoft.com/office/powerpoint/2010/main" val="4253953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94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9579"/>
                                        </p:tgtEl>
                                        <p:attrNameLst>
                                          <p:attrName>style.visibility</p:attrName>
                                        </p:attrNameLst>
                                      </p:cBhvr>
                                      <p:to>
                                        <p:strVal val="visible"/>
                                      </p:to>
                                    </p:set>
                                    <p:animEffect transition="in" filter="barn(inVertical)">
                                      <p:cBhvr>
                                        <p:cTn id="7" dur="500"/>
                                        <p:tgtEl>
                                          <p:spTgt spid="139579"/>
                                        </p:tgtEl>
                                      </p:cBhvr>
                                    </p:animEffect>
                                  </p:childTnLst>
                                </p:cTn>
                              </p:par>
                            </p:childTnLst>
                          </p:cTn>
                        </p:par>
                      </p:childTnLst>
                    </p:cTn>
                  </p:par>
                </p:childTnLst>
              </p:cTn>
              <p:nextCondLst>
                <p:cond evt="onClick" delay="0">
                  <p:tgtEl>
                    <p:spTgt spid="139467"/>
                  </p:tgtEl>
                </p:cond>
              </p:nextCondLst>
            </p:seq>
            <p:seq concurrent="1" nextAc="seek">
              <p:cTn id="8" restart="whenNotActive" fill="hold" evtFilter="cancelBubble" nodeType="interactiveSeq">
                <p:stCondLst>
                  <p:cond evt="onClick" delay="0">
                    <p:tgtEl>
                      <p:spTgt spid="2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grpId="0" nodeType="withEffect">
                                  <p:stCondLst>
                                    <p:cond delay="0"/>
                                  </p:stCondLst>
                                  <p:childTnLst>
                                    <p:set>
                                      <p:cBhvr>
                                        <p:cTn id="12" dur="1" fill="hold">
                                          <p:stCondLst>
                                            <p:cond delay="0"/>
                                          </p:stCondLst>
                                        </p:cTn>
                                        <p:tgtEl>
                                          <p:spTgt spid="139468"/>
                                        </p:tgtEl>
                                        <p:attrNameLst>
                                          <p:attrName>style.visibility</p:attrName>
                                        </p:attrNameLst>
                                      </p:cBhvr>
                                      <p:to>
                                        <p:strVal val="visible"/>
                                      </p:to>
                                    </p:set>
                                    <p:animEffect transition="in" filter="circle(in)">
                                      <p:cBhvr>
                                        <p:cTn id="13" dur="2000"/>
                                        <p:tgtEl>
                                          <p:spTgt spid="13946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9469"/>
                                        </p:tgtEl>
                                        <p:attrNameLst>
                                          <p:attrName>style.visibility</p:attrName>
                                        </p:attrNameLst>
                                      </p:cBhvr>
                                      <p:to>
                                        <p:strVal val="visible"/>
                                      </p:to>
                                    </p:set>
                                    <p:animEffect transition="in" filter="circle(in)">
                                      <p:cBhvr>
                                        <p:cTn id="16" dur="2000"/>
                                        <p:tgtEl>
                                          <p:spTgt spid="13946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9470"/>
                                        </p:tgtEl>
                                        <p:attrNameLst>
                                          <p:attrName>style.visibility</p:attrName>
                                        </p:attrNameLst>
                                      </p:cBhvr>
                                      <p:to>
                                        <p:strVal val="visible"/>
                                      </p:to>
                                    </p:set>
                                    <p:animEffect transition="in" filter="circle(in)">
                                      <p:cBhvr>
                                        <p:cTn id="19" dur="2000"/>
                                        <p:tgtEl>
                                          <p:spTgt spid="13947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9471"/>
                                        </p:tgtEl>
                                        <p:attrNameLst>
                                          <p:attrName>style.visibility</p:attrName>
                                        </p:attrNameLst>
                                      </p:cBhvr>
                                      <p:to>
                                        <p:strVal val="visible"/>
                                      </p:to>
                                    </p:set>
                                    <p:animEffect transition="in" filter="circle(in)">
                                      <p:cBhvr>
                                        <p:cTn id="22" dur="2000"/>
                                        <p:tgtEl>
                                          <p:spTgt spid="13947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9522"/>
                                        </p:tgtEl>
                                        <p:attrNameLst>
                                          <p:attrName>style.visibility</p:attrName>
                                        </p:attrNameLst>
                                      </p:cBhvr>
                                      <p:to>
                                        <p:strVal val="visible"/>
                                      </p:to>
                                    </p:set>
                                    <p:animEffect transition="in" filter="circle(in)">
                                      <p:cBhvr>
                                        <p:cTn id="25" dur="2000"/>
                                        <p:tgtEl>
                                          <p:spTgt spid="1395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9578"/>
                                        </p:tgtEl>
                                        <p:attrNameLst>
                                          <p:attrName>style.visibility</p:attrName>
                                        </p:attrNameLst>
                                      </p:cBhvr>
                                      <p:to>
                                        <p:strVal val="visible"/>
                                      </p:to>
                                    </p:set>
                                    <p:animEffect transition="in" filter="circle(in)">
                                      <p:cBhvr>
                                        <p:cTn id="28" dur="2000"/>
                                        <p:tgtEl>
                                          <p:spTgt spid="139578"/>
                                        </p:tgtEl>
                                      </p:cBhvr>
                                    </p:animEffect>
                                  </p:childTnLst>
                                </p:cTn>
                              </p:par>
                              <p:par>
                                <p:cTn id="29" presetID="22" presetClass="exit" presetSubtype="4" fill="hold" grpId="1" nodeType="withEffect">
                                  <p:stCondLst>
                                    <p:cond delay="0"/>
                                  </p:stCondLst>
                                  <p:childTnLst>
                                    <p:animEffect transition="out" filter="wipe(down)">
                                      <p:cBhvr>
                                        <p:cTn id="30" dur="500"/>
                                        <p:tgtEl>
                                          <p:spTgt spid="139579"/>
                                        </p:tgtEl>
                                      </p:cBhvr>
                                    </p:animEffect>
                                    <p:set>
                                      <p:cBhvr>
                                        <p:cTn id="31" dur="1" fill="hold">
                                          <p:stCondLst>
                                            <p:cond delay="499"/>
                                          </p:stCondLst>
                                        </p:cTn>
                                        <p:tgtEl>
                                          <p:spTgt spid="139579"/>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32" restart="whenNotActive" fill="hold" evtFilter="cancelBubble" nodeType="interactiveSeq">
                <p:stCondLst>
                  <p:cond evt="onClick" delay="0">
                    <p:tgtEl>
                      <p:spTgt spid="13950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1"/>
                                        </p:tgtEl>
                                        <p:attrNameLst>
                                          <p:attrName>style.visibility</p:attrName>
                                        </p:attrNameLst>
                                      </p:cBhvr>
                                      <p:to>
                                        <p:strVal val="visible"/>
                                      </p:to>
                                    </p:set>
                                    <p:animEffect transition="in" filter="circle(in)">
                                      <p:cBhvr>
                                        <p:cTn id="37" dur="2000"/>
                                        <p:tgtEl>
                                          <p:spTgt spid="251"/>
                                        </p:tgtEl>
                                      </p:cBhvr>
                                    </p:animEffect>
                                  </p:childTnLst>
                                </p:cTn>
                              </p:par>
                            </p:childTnLst>
                          </p:cTn>
                        </p:par>
                      </p:childTnLst>
                    </p:cTn>
                  </p:par>
                </p:childTnLst>
              </p:cTn>
              <p:nextCondLst>
                <p:cond evt="onClick" delay="0">
                  <p:tgtEl>
                    <p:spTgt spid="139504"/>
                  </p:tgtEl>
                </p:cond>
              </p:nextCondLst>
            </p:seq>
            <p:seq concurrent="1" nextAc="seek">
              <p:cTn id="38" restart="whenNotActive" fill="hold" evtFilter="cancelBubble" nodeType="interactiveSeq">
                <p:stCondLst>
                  <p:cond evt="onClick" delay="0">
                    <p:tgtEl>
                      <p:spTgt spid="24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6" presetClass="entr" presetSubtype="16" fill="hold" grpId="0" nodeType="withEffect">
                                  <p:stCondLst>
                                    <p:cond delay="0"/>
                                  </p:stCondLst>
                                  <p:childTnLst>
                                    <p:set>
                                      <p:cBhvr>
                                        <p:cTn id="42" dur="1" fill="hold">
                                          <p:stCondLst>
                                            <p:cond delay="0"/>
                                          </p:stCondLst>
                                        </p:cTn>
                                        <p:tgtEl>
                                          <p:spTgt spid="139526"/>
                                        </p:tgtEl>
                                        <p:attrNameLst>
                                          <p:attrName>style.visibility</p:attrName>
                                        </p:attrNameLst>
                                      </p:cBhvr>
                                      <p:to>
                                        <p:strVal val="visible"/>
                                      </p:to>
                                    </p:set>
                                    <p:animEffect transition="in" filter="circle(in)">
                                      <p:cBhvr>
                                        <p:cTn id="43" dur="2000"/>
                                        <p:tgtEl>
                                          <p:spTgt spid="13952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39527"/>
                                        </p:tgtEl>
                                        <p:attrNameLst>
                                          <p:attrName>style.visibility</p:attrName>
                                        </p:attrNameLst>
                                      </p:cBhvr>
                                      <p:to>
                                        <p:strVal val="visible"/>
                                      </p:to>
                                    </p:set>
                                    <p:animEffect transition="in" filter="circle(in)">
                                      <p:cBhvr>
                                        <p:cTn id="46" dur="2000"/>
                                        <p:tgtEl>
                                          <p:spTgt spid="1395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39524"/>
                                        </p:tgtEl>
                                        <p:attrNameLst>
                                          <p:attrName>style.visibility</p:attrName>
                                        </p:attrNameLst>
                                      </p:cBhvr>
                                      <p:to>
                                        <p:strVal val="visible"/>
                                      </p:to>
                                    </p:set>
                                    <p:animEffect transition="in" filter="circle(in)">
                                      <p:cBhvr>
                                        <p:cTn id="49" dur="2000"/>
                                        <p:tgtEl>
                                          <p:spTgt spid="13952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39525"/>
                                        </p:tgtEl>
                                        <p:attrNameLst>
                                          <p:attrName>style.visibility</p:attrName>
                                        </p:attrNameLst>
                                      </p:cBhvr>
                                      <p:to>
                                        <p:strVal val="visible"/>
                                      </p:to>
                                    </p:set>
                                    <p:animEffect transition="in" filter="circle(in)">
                                      <p:cBhvr>
                                        <p:cTn id="52" dur="2000"/>
                                        <p:tgtEl>
                                          <p:spTgt spid="1395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9472"/>
                                        </p:tgtEl>
                                        <p:attrNameLst>
                                          <p:attrName>style.visibility</p:attrName>
                                        </p:attrNameLst>
                                      </p:cBhvr>
                                      <p:to>
                                        <p:strVal val="visible"/>
                                      </p:to>
                                    </p:set>
                                    <p:animEffect transition="in" filter="circle(in)">
                                      <p:cBhvr>
                                        <p:cTn id="55" dur="2000"/>
                                        <p:tgtEl>
                                          <p:spTgt spid="13947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39523"/>
                                        </p:tgtEl>
                                        <p:attrNameLst>
                                          <p:attrName>style.visibility</p:attrName>
                                        </p:attrNameLst>
                                      </p:cBhvr>
                                      <p:to>
                                        <p:strVal val="visible"/>
                                      </p:to>
                                    </p:set>
                                    <p:animEffect transition="in" filter="circle(in)">
                                      <p:cBhvr>
                                        <p:cTn id="58" dur="2000"/>
                                        <p:tgtEl>
                                          <p:spTgt spid="139523"/>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9473"/>
                                        </p:tgtEl>
                                        <p:attrNameLst>
                                          <p:attrName>style.visibility</p:attrName>
                                        </p:attrNameLst>
                                      </p:cBhvr>
                                      <p:to>
                                        <p:strVal val="visible"/>
                                      </p:to>
                                    </p:set>
                                    <p:animEffect transition="in" filter="circle(in)">
                                      <p:cBhvr>
                                        <p:cTn id="61" dur="2000"/>
                                        <p:tgtEl>
                                          <p:spTgt spid="139473"/>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39528"/>
                                        </p:tgtEl>
                                        <p:attrNameLst>
                                          <p:attrName>style.visibility</p:attrName>
                                        </p:attrNameLst>
                                      </p:cBhvr>
                                      <p:to>
                                        <p:strVal val="visible"/>
                                      </p:to>
                                    </p:set>
                                    <p:animEffect transition="in" filter="circle(in)">
                                      <p:cBhvr>
                                        <p:cTn id="64" dur="2000"/>
                                        <p:tgtEl>
                                          <p:spTgt spid="139528"/>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39529"/>
                                        </p:tgtEl>
                                        <p:attrNameLst>
                                          <p:attrName>style.visibility</p:attrName>
                                        </p:attrNameLst>
                                      </p:cBhvr>
                                      <p:to>
                                        <p:strVal val="visible"/>
                                      </p:to>
                                    </p:set>
                                    <p:animEffect transition="in" filter="circle(in)">
                                      <p:cBhvr>
                                        <p:cTn id="67" dur="2000"/>
                                        <p:tgtEl>
                                          <p:spTgt spid="139529"/>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39530"/>
                                        </p:tgtEl>
                                        <p:attrNameLst>
                                          <p:attrName>style.visibility</p:attrName>
                                        </p:attrNameLst>
                                      </p:cBhvr>
                                      <p:to>
                                        <p:strVal val="visible"/>
                                      </p:to>
                                    </p:set>
                                    <p:animEffect transition="in" filter="circle(in)">
                                      <p:cBhvr>
                                        <p:cTn id="70" dur="2000"/>
                                        <p:tgtEl>
                                          <p:spTgt spid="139530"/>
                                        </p:tgtEl>
                                      </p:cBhvr>
                                    </p:animEffect>
                                  </p:childTnLst>
                                </p:cTn>
                              </p:par>
                            </p:childTnLst>
                          </p:cTn>
                        </p:par>
                        <p:par>
                          <p:cTn id="71" fill="hold" nodeType="afterGroup">
                            <p:stCondLst>
                              <p:cond delay="2000"/>
                            </p:stCondLst>
                            <p:childTnLst>
                              <p:par>
                                <p:cTn id="72" presetID="22" presetClass="exit" presetSubtype="4" fill="hold" grpId="1" nodeType="afterEffect">
                                  <p:stCondLst>
                                    <p:cond delay="0"/>
                                  </p:stCondLst>
                                  <p:childTnLst>
                                    <p:animEffect transition="out" filter="wipe(down)">
                                      <p:cBhvr>
                                        <p:cTn id="73" dur="500"/>
                                        <p:tgtEl>
                                          <p:spTgt spid="251"/>
                                        </p:tgtEl>
                                      </p:cBhvr>
                                    </p:animEffect>
                                    <p:set>
                                      <p:cBhvr>
                                        <p:cTn id="74" dur="1" fill="hold">
                                          <p:stCondLst>
                                            <p:cond delay="499"/>
                                          </p:stCondLst>
                                        </p:cTn>
                                        <p:tgtEl>
                                          <p:spTgt spid="25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75" restart="whenNotActive" fill="hold" evtFilter="cancelBubble" nodeType="interactiveSeq">
                <p:stCondLst>
                  <p:cond evt="onClick" delay="0">
                    <p:tgtEl>
                      <p:spTgt spid="139505"/>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52"/>
                                        </p:tgtEl>
                                        <p:attrNameLst>
                                          <p:attrName>style.visibility</p:attrName>
                                        </p:attrNameLst>
                                      </p:cBhvr>
                                      <p:to>
                                        <p:strVal val="visible"/>
                                      </p:to>
                                    </p:set>
                                    <p:animEffect transition="in" filter="fade">
                                      <p:cBhvr>
                                        <p:cTn id="80" dur="1000"/>
                                        <p:tgtEl>
                                          <p:spTgt spid="252"/>
                                        </p:tgtEl>
                                      </p:cBhvr>
                                    </p:animEffect>
                                    <p:anim calcmode="lin" valueType="num">
                                      <p:cBhvr>
                                        <p:cTn id="81" dur="1000" fill="hold"/>
                                        <p:tgtEl>
                                          <p:spTgt spid="252"/>
                                        </p:tgtEl>
                                        <p:attrNameLst>
                                          <p:attrName>ppt_x</p:attrName>
                                        </p:attrNameLst>
                                      </p:cBhvr>
                                      <p:tavLst>
                                        <p:tav tm="0">
                                          <p:val>
                                            <p:strVal val="#ppt_x"/>
                                          </p:val>
                                        </p:tav>
                                        <p:tav tm="100000">
                                          <p:val>
                                            <p:strVal val="#ppt_x"/>
                                          </p:val>
                                        </p:tav>
                                      </p:tavLst>
                                    </p:anim>
                                    <p:anim calcmode="lin" valueType="num">
                                      <p:cBhvr>
                                        <p:cTn id="82" dur="1000" fill="hold"/>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9505"/>
                  </p:tgtEl>
                </p:cond>
              </p:nextCondLst>
            </p:seq>
            <p:seq concurrent="1" nextAc="seek">
              <p:cTn id="83" restart="whenNotActive" fill="hold" evtFilter="cancelBubble" nodeType="interactiveSeq">
                <p:stCondLst>
                  <p:cond evt="onClick" delay="0">
                    <p:tgtEl>
                      <p:spTgt spid="25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39542"/>
                                        </p:tgtEl>
                                        <p:attrNameLst>
                                          <p:attrName>style.visibility</p:attrName>
                                        </p:attrNameLst>
                                      </p:cBhvr>
                                      <p:to>
                                        <p:strVal val="visible"/>
                                      </p:to>
                                    </p:set>
                                    <p:animEffect transition="in" filter="fade">
                                      <p:cBhvr>
                                        <p:cTn id="88" dur="500"/>
                                        <p:tgtEl>
                                          <p:spTgt spid="1395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9549"/>
                                        </p:tgtEl>
                                        <p:attrNameLst>
                                          <p:attrName>style.visibility</p:attrName>
                                        </p:attrNameLst>
                                      </p:cBhvr>
                                      <p:to>
                                        <p:strVal val="visible"/>
                                      </p:to>
                                    </p:set>
                                    <p:animEffect transition="in" filter="fade">
                                      <p:cBhvr>
                                        <p:cTn id="91" dur="500"/>
                                        <p:tgtEl>
                                          <p:spTgt spid="1395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9547"/>
                                        </p:tgtEl>
                                        <p:attrNameLst>
                                          <p:attrName>style.visibility</p:attrName>
                                        </p:attrNameLst>
                                      </p:cBhvr>
                                      <p:to>
                                        <p:strVal val="visible"/>
                                      </p:to>
                                    </p:set>
                                    <p:animEffect transition="in" filter="fade">
                                      <p:cBhvr>
                                        <p:cTn id="94" dur="500"/>
                                        <p:tgtEl>
                                          <p:spTgt spid="13954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9548"/>
                                        </p:tgtEl>
                                        <p:attrNameLst>
                                          <p:attrName>style.visibility</p:attrName>
                                        </p:attrNameLst>
                                      </p:cBhvr>
                                      <p:to>
                                        <p:strVal val="visible"/>
                                      </p:to>
                                    </p:set>
                                    <p:animEffect transition="in" filter="fade">
                                      <p:cBhvr>
                                        <p:cTn id="97" dur="500"/>
                                        <p:tgtEl>
                                          <p:spTgt spid="1395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9546"/>
                                        </p:tgtEl>
                                        <p:attrNameLst>
                                          <p:attrName>style.visibility</p:attrName>
                                        </p:attrNameLst>
                                      </p:cBhvr>
                                      <p:to>
                                        <p:strVal val="visible"/>
                                      </p:to>
                                    </p:set>
                                    <p:animEffect transition="in" filter="fade">
                                      <p:cBhvr>
                                        <p:cTn id="100" dur="500"/>
                                        <p:tgtEl>
                                          <p:spTgt spid="13954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9544"/>
                                        </p:tgtEl>
                                        <p:attrNameLst>
                                          <p:attrName>style.visibility</p:attrName>
                                        </p:attrNameLst>
                                      </p:cBhvr>
                                      <p:to>
                                        <p:strVal val="visible"/>
                                      </p:to>
                                    </p:set>
                                    <p:animEffect transition="in" filter="fade">
                                      <p:cBhvr>
                                        <p:cTn id="103" dur="500"/>
                                        <p:tgtEl>
                                          <p:spTgt spid="13954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39545"/>
                                        </p:tgtEl>
                                        <p:attrNameLst>
                                          <p:attrName>style.visibility</p:attrName>
                                        </p:attrNameLst>
                                      </p:cBhvr>
                                      <p:to>
                                        <p:strVal val="visible"/>
                                      </p:to>
                                    </p:set>
                                    <p:animEffect transition="in" filter="fade">
                                      <p:cBhvr>
                                        <p:cTn id="106" dur="500"/>
                                        <p:tgtEl>
                                          <p:spTgt spid="13954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9537"/>
                                        </p:tgtEl>
                                        <p:attrNameLst>
                                          <p:attrName>style.visibility</p:attrName>
                                        </p:attrNameLst>
                                      </p:cBhvr>
                                      <p:to>
                                        <p:strVal val="visible"/>
                                      </p:to>
                                    </p:set>
                                    <p:animEffect transition="in" filter="fade">
                                      <p:cBhvr>
                                        <p:cTn id="109" dur="500"/>
                                        <p:tgtEl>
                                          <p:spTgt spid="13953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9535"/>
                                        </p:tgtEl>
                                        <p:attrNameLst>
                                          <p:attrName>style.visibility</p:attrName>
                                        </p:attrNameLst>
                                      </p:cBhvr>
                                      <p:to>
                                        <p:strVal val="visible"/>
                                      </p:to>
                                    </p:set>
                                    <p:animEffect transition="in" filter="fade">
                                      <p:cBhvr>
                                        <p:cTn id="112" dur="500"/>
                                        <p:tgtEl>
                                          <p:spTgt spid="1395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9536"/>
                                        </p:tgtEl>
                                        <p:attrNameLst>
                                          <p:attrName>style.visibility</p:attrName>
                                        </p:attrNameLst>
                                      </p:cBhvr>
                                      <p:to>
                                        <p:strVal val="visible"/>
                                      </p:to>
                                    </p:set>
                                    <p:animEffect transition="in" filter="fade">
                                      <p:cBhvr>
                                        <p:cTn id="115" dur="500"/>
                                        <p:tgtEl>
                                          <p:spTgt spid="1395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9540"/>
                                        </p:tgtEl>
                                        <p:attrNameLst>
                                          <p:attrName>style.visibility</p:attrName>
                                        </p:attrNameLst>
                                      </p:cBhvr>
                                      <p:to>
                                        <p:strVal val="visible"/>
                                      </p:to>
                                    </p:set>
                                    <p:animEffect transition="in" filter="fade">
                                      <p:cBhvr>
                                        <p:cTn id="118" dur="500"/>
                                        <p:tgtEl>
                                          <p:spTgt spid="13954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9541"/>
                                        </p:tgtEl>
                                        <p:attrNameLst>
                                          <p:attrName>style.visibility</p:attrName>
                                        </p:attrNameLst>
                                      </p:cBhvr>
                                      <p:to>
                                        <p:strVal val="visible"/>
                                      </p:to>
                                    </p:set>
                                    <p:animEffect transition="in" filter="fade">
                                      <p:cBhvr>
                                        <p:cTn id="121" dur="500"/>
                                        <p:tgtEl>
                                          <p:spTgt spid="13954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9539"/>
                                        </p:tgtEl>
                                        <p:attrNameLst>
                                          <p:attrName>style.visibility</p:attrName>
                                        </p:attrNameLst>
                                      </p:cBhvr>
                                      <p:to>
                                        <p:strVal val="visible"/>
                                      </p:to>
                                    </p:set>
                                    <p:animEffect transition="in" filter="fade">
                                      <p:cBhvr>
                                        <p:cTn id="124" dur="500"/>
                                        <p:tgtEl>
                                          <p:spTgt spid="13953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9543"/>
                                        </p:tgtEl>
                                        <p:attrNameLst>
                                          <p:attrName>style.visibility</p:attrName>
                                        </p:attrNameLst>
                                      </p:cBhvr>
                                      <p:to>
                                        <p:strVal val="visible"/>
                                      </p:to>
                                    </p:set>
                                    <p:animEffect transition="in" filter="fade">
                                      <p:cBhvr>
                                        <p:cTn id="127" dur="500"/>
                                        <p:tgtEl>
                                          <p:spTgt spid="139543"/>
                                        </p:tgtEl>
                                      </p:cBhvr>
                                    </p:animEffect>
                                  </p:childTnLst>
                                </p:cTn>
                              </p:par>
                              <p:par>
                                <p:cTn id="128" presetID="22" presetClass="exit" presetSubtype="4" fill="hold" grpId="1" nodeType="withEffect">
                                  <p:stCondLst>
                                    <p:cond delay="0"/>
                                  </p:stCondLst>
                                  <p:childTnLst>
                                    <p:animEffect transition="out" filter="wipe(down)">
                                      <p:cBhvr>
                                        <p:cTn id="129" dur="500"/>
                                        <p:tgtEl>
                                          <p:spTgt spid="252"/>
                                        </p:tgtEl>
                                      </p:cBhvr>
                                    </p:animEffect>
                                    <p:set>
                                      <p:cBhvr>
                                        <p:cTn id="130" dur="1" fill="hold">
                                          <p:stCondLst>
                                            <p:cond delay="49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131" restart="whenNotActive" fill="hold" evtFilter="cancelBubble" nodeType="interactiveSeq">
                <p:stCondLst>
                  <p:cond evt="onClick" delay="0">
                    <p:tgtEl>
                      <p:spTgt spid="139506"/>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258"/>
                                        </p:tgtEl>
                                        <p:attrNameLst>
                                          <p:attrName>style.visibility</p:attrName>
                                        </p:attrNameLst>
                                      </p:cBhvr>
                                      <p:to>
                                        <p:strVal val="visible"/>
                                      </p:to>
                                    </p:set>
                                    <p:animEffect transition="in" filter="barn(inVertical)">
                                      <p:cBhvr>
                                        <p:cTn id="136" dur="500"/>
                                        <p:tgtEl>
                                          <p:spTgt spid="258"/>
                                        </p:tgtEl>
                                      </p:cBhvr>
                                    </p:animEffect>
                                  </p:childTnLst>
                                </p:cTn>
                              </p:par>
                            </p:childTnLst>
                          </p:cTn>
                        </p:par>
                      </p:childTnLst>
                    </p:cTn>
                  </p:par>
                </p:childTnLst>
              </p:cTn>
              <p:nextCondLst>
                <p:cond evt="onClick" delay="0">
                  <p:tgtEl>
                    <p:spTgt spid="139506"/>
                  </p:tgtEl>
                </p:cond>
              </p:nextCondLst>
            </p:seq>
            <p:seq concurrent="1" nextAc="seek">
              <p:cTn id="137" restart="whenNotActive" fill="hold" evtFilter="cancelBubble" nodeType="interactiveSeq">
                <p:stCondLst>
                  <p:cond evt="onClick" delay="0">
                    <p:tgtEl>
                      <p:spTgt spid="25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2" presetClass="entr" presetSubtype="4" fill="hold" grpId="0" nodeType="withEffect">
                                  <p:stCondLst>
                                    <p:cond delay="0"/>
                                  </p:stCondLst>
                                  <p:childTnLst>
                                    <p:set>
                                      <p:cBhvr>
                                        <p:cTn id="141" dur="1" fill="hold">
                                          <p:stCondLst>
                                            <p:cond delay="0"/>
                                          </p:stCondLst>
                                        </p:cTn>
                                        <p:tgtEl>
                                          <p:spTgt spid="139480"/>
                                        </p:tgtEl>
                                        <p:attrNameLst>
                                          <p:attrName>style.visibility</p:attrName>
                                        </p:attrNameLst>
                                      </p:cBhvr>
                                      <p:to>
                                        <p:strVal val="visible"/>
                                      </p:to>
                                    </p:set>
                                    <p:anim calcmode="lin" valueType="num">
                                      <p:cBhvr additive="base">
                                        <p:cTn id="142" dur="500" fill="hold"/>
                                        <p:tgtEl>
                                          <p:spTgt spid="139480"/>
                                        </p:tgtEl>
                                        <p:attrNameLst>
                                          <p:attrName>ppt_x</p:attrName>
                                        </p:attrNameLst>
                                      </p:cBhvr>
                                      <p:tavLst>
                                        <p:tav tm="0">
                                          <p:val>
                                            <p:strVal val="#ppt_x"/>
                                          </p:val>
                                        </p:tav>
                                        <p:tav tm="100000">
                                          <p:val>
                                            <p:strVal val="#ppt_x"/>
                                          </p:val>
                                        </p:tav>
                                      </p:tavLst>
                                    </p:anim>
                                    <p:anim calcmode="lin" valueType="num">
                                      <p:cBhvr additive="base">
                                        <p:cTn id="143" dur="500" fill="hold"/>
                                        <p:tgtEl>
                                          <p:spTgt spid="139480"/>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139481"/>
                                        </p:tgtEl>
                                        <p:attrNameLst>
                                          <p:attrName>style.visibility</p:attrName>
                                        </p:attrNameLst>
                                      </p:cBhvr>
                                      <p:to>
                                        <p:strVal val="visible"/>
                                      </p:to>
                                    </p:set>
                                    <p:anim calcmode="lin" valueType="num">
                                      <p:cBhvr additive="base">
                                        <p:cTn id="146" dur="500" fill="hold"/>
                                        <p:tgtEl>
                                          <p:spTgt spid="139481"/>
                                        </p:tgtEl>
                                        <p:attrNameLst>
                                          <p:attrName>ppt_x</p:attrName>
                                        </p:attrNameLst>
                                      </p:cBhvr>
                                      <p:tavLst>
                                        <p:tav tm="0">
                                          <p:val>
                                            <p:strVal val="#ppt_x"/>
                                          </p:val>
                                        </p:tav>
                                        <p:tav tm="100000">
                                          <p:val>
                                            <p:strVal val="#ppt_x"/>
                                          </p:val>
                                        </p:tav>
                                      </p:tavLst>
                                    </p:anim>
                                    <p:anim calcmode="lin" valueType="num">
                                      <p:cBhvr additive="base">
                                        <p:cTn id="147" dur="500" fill="hold"/>
                                        <p:tgtEl>
                                          <p:spTgt spid="139481"/>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139482"/>
                                        </p:tgtEl>
                                        <p:attrNameLst>
                                          <p:attrName>style.visibility</p:attrName>
                                        </p:attrNameLst>
                                      </p:cBhvr>
                                      <p:to>
                                        <p:strVal val="visible"/>
                                      </p:to>
                                    </p:set>
                                    <p:anim calcmode="lin" valueType="num">
                                      <p:cBhvr additive="base">
                                        <p:cTn id="150" dur="500" fill="hold"/>
                                        <p:tgtEl>
                                          <p:spTgt spid="139482"/>
                                        </p:tgtEl>
                                        <p:attrNameLst>
                                          <p:attrName>ppt_x</p:attrName>
                                        </p:attrNameLst>
                                      </p:cBhvr>
                                      <p:tavLst>
                                        <p:tav tm="0">
                                          <p:val>
                                            <p:strVal val="#ppt_x"/>
                                          </p:val>
                                        </p:tav>
                                        <p:tav tm="100000">
                                          <p:val>
                                            <p:strVal val="#ppt_x"/>
                                          </p:val>
                                        </p:tav>
                                      </p:tavLst>
                                    </p:anim>
                                    <p:anim calcmode="lin" valueType="num">
                                      <p:cBhvr additive="base">
                                        <p:cTn id="151" dur="500" fill="hold"/>
                                        <p:tgtEl>
                                          <p:spTgt spid="139482"/>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139483"/>
                                        </p:tgtEl>
                                        <p:attrNameLst>
                                          <p:attrName>style.visibility</p:attrName>
                                        </p:attrNameLst>
                                      </p:cBhvr>
                                      <p:to>
                                        <p:strVal val="visible"/>
                                      </p:to>
                                    </p:set>
                                    <p:anim calcmode="lin" valueType="num">
                                      <p:cBhvr additive="base">
                                        <p:cTn id="154" dur="500" fill="hold"/>
                                        <p:tgtEl>
                                          <p:spTgt spid="139483"/>
                                        </p:tgtEl>
                                        <p:attrNameLst>
                                          <p:attrName>ppt_x</p:attrName>
                                        </p:attrNameLst>
                                      </p:cBhvr>
                                      <p:tavLst>
                                        <p:tav tm="0">
                                          <p:val>
                                            <p:strVal val="#ppt_x"/>
                                          </p:val>
                                        </p:tav>
                                        <p:tav tm="100000">
                                          <p:val>
                                            <p:strVal val="#ppt_x"/>
                                          </p:val>
                                        </p:tav>
                                      </p:tavLst>
                                    </p:anim>
                                    <p:anim calcmode="lin" valueType="num">
                                      <p:cBhvr additive="base">
                                        <p:cTn id="155" dur="500" fill="hold"/>
                                        <p:tgtEl>
                                          <p:spTgt spid="139483"/>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139484"/>
                                        </p:tgtEl>
                                        <p:attrNameLst>
                                          <p:attrName>style.visibility</p:attrName>
                                        </p:attrNameLst>
                                      </p:cBhvr>
                                      <p:to>
                                        <p:strVal val="visible"/>
                                      </p:to>
                                    </p:set>
                                    <p:anim calcmode="lin" valueType="num">
                                      <p:cBhvr additive="base">
                                        <p:cTn id="158" dur="500" fill="hold"/>
                                        <p:tgtEl>
                                          <p:spTgt spid="139484"/>
                                        </p:tgtEl>
                                        <p:attrNameLst>
                                          <p:attrName>ppt_x</p:attrName>
                                        </p:attrNameLst>
                                      </p:cBhvr>
                                      <p:tavLst>
                                        <p:tav tm="0">
                                          <p:val>
                                            <p:strVal val="#ppt_x"/>
                                          </p:val>
                                        </p:tav>
                                        <p:tav tm="100000">
                                          <p:val>
                                            <p:strVal val="#ppt_x"/>
                                          </p:val>
                                        </p:tav>
                                      </p:tavLst>
                                    </p:anim>
                                    <p:anim calcmode="lin" valueType="num">
                                      <p:cBhvr additive="base">
                                        <p:cTn id="159" dur="500" fill="hold"/>
                                        <p:tgtEl>
                                          <p:spTgt spid="139484"/>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139485"/>
                                        </p:tgtEl>
                                        <p:attrNameLst>
                                          <p:attrName>style.visibility</p:attrName>
                                        </p:attrNameLst>
                                      </p:cBhvr>
                                      <p:to>
                                        <p:strVal val="visible"/>
                                      </p:to>
                                    </p:set>
                                    <p:anim calcmode="lin" valueType="num">
                                      <p:cBhvr additive="base">
                                        <p:cTn id="162" dur="500" fill="hold"/>
                                        <p:tgtEl>
                                          <p:spTgt spid="139485"/>
                                        </p:tgtEl>
                                        <p:attrNameLst>
                                          <p:attrName>ppt_x</p:attrName>
                                        </p:attrNameLst>
                                      </p:cBhvr>
                                      <p:tavLst>
                                        <p:tav tm="0">
                                          <p:val>
                                            <p:strVal val="#ppt_x"/>
                                          </p:val>
                                        </p:tav>
                                        <p:tav tm="100000">
                                          <p:val>
                                            <p:strVal val="#ppt_x"/>
                                          </p:val>
                                        </p:tav>
                                      </p:tavLst>
                                    </p:anim>
                                    <p:anim calcmode="lin" valueType="num">
                                      <p:cBhvr additive="base">
                                        <p:cTn id="163" dur="500" fill="hold"/>
                                        <p:tgtEl>
                                          <p:spTgt spid="139485"/>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139550"/>
                                        </p:tgtEl>
                                        <p:attrNameLst>
                                          <p:attrName>style.visibility</p:attrName>
                                        </p:attrNameLst>
                                      </p:cBhvr>
                                      <p:to>
                                        <p:strVal val="visible"/>
                                      </p:to>
                                    </p:set>
                                    <p:anim calcmode="lin" valueType="num">
                                      <p:cBhvr additive="base">
                                        <p:cTn id="166" dur="500" fill="hold"/>
                                        <p:tgtEl>
                                          <p:spTgt spid="139550"/>
                                        </p:tgtEl>
                                        <p:attrNameLst>
                                          <p:attrName>ppt_x</p:attrName>
                                        </p:attrNameLst>
                                      </p:cBhvr>
                                      <p:tavLst>
                                        <p:tav tm="0">
                                          <p:val>
                                            <p:strVal val="#ppt_x"/>
                                          </p:val>
                                        </p:tav>
                                        <p:tav tm="100000">
                                          <p:val>
                                            <p:strVal val="#ppt_x"/>
                                          </p:val>
                                        </p:tav>
                                      </p:tavLst>
                                    </p:anim>
                                    <p:anim calcmode="lin" valueType="num">
                                      <p:cBhvr additive="base">
                                        <p:cTn id="167" dur="500" fill="hold"/>
                                        <p:tgtEl>
                                          <p:spTgt spid="139550"/>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139551"/>
                                        </p:tgtEl>
                                        <p:attrNameLst>
                                          <p:attrName>style.visibility</p:attrName>
                                        </p:attrNameLst>
                                      </p:cBhvr>
                                      <p:to>
                                        <p:strVal val="visible"/>
                                      </p:to>
                                    </p:set>
                                    <p:anim calcmode="lin" valueType="num">
                                      <p:cBhvr additive="base">
                                        <p:cTn id="170" dur="500" fill="hold"/>
                                        <p:tgtEl>
                                          <p:spTgt spid="139551"/>
                                        </p:tgtEl>
                                        <p:attrNameLst>
                                          <p:attrName>ppt_x</p:attrName>
                                        </p:attrNameLst>
                                      </p:cBhvr>
                                      <p:tavLst>
                                        <p:tav tm="0">
                                          <p:val>
                                            <p:strVal val="#ppt_x"/>
                                          </p:val>
                                        </p:tav>
                                        <p:tav tm="100000">
                                          <p:val>
                                            <p:strVal val="#ppt_x"/>
                                          </p:val>
                                        </p:tav>
                                      </p:tavLst>
                                    </p:anim>
                                    <p:anim calcmode="lin" valueType="num">
                                      <p:cBhvr additive="base">
                                        <p:cTn id="171" dur="500" fill="hold"/>
                                        <p:tgtEl>
                                          <p:spTgt spid="139551"/>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139552"/>
                                        </p:tgtEl>
                                        <p:attrNameLst>
                                          <p:attrName>style.visibility</p:attrName>
                                        </p:attrNameLst>
                                      </p:cBhvr>
                                      <p:to>
                                        <p:strVal val="visible"/>
                                      </p:to>
                                    </p:set>
                                    <p:anim calcmode="lin" valueType="num">
                                      <p:cBhvr additive="base">
                                        <p:cTn id="174" dur="500" fill="hold"/>
                                        <p:tgtEl>
                                          <p:spTgt spid="139552"/>
                                        </p:tgtEl>
                                        <p:attrNameLst>
                                          <p:attrName>ppt_x</p:attrName>
                                        </p:attrNameLst>
                                      </p:cBhvr>
                                      <p:tavLst>
                                        <p:tav tm="0">
                                          <p:val>
                                            <p:strVal val="#ppt_x"/>
                                          </p:val>
                                        </p:tav>
                                        <p:tav tm="100000">
                                          <p:val>
                                            <p:strVal val="#ppt_x"/>
                                          </p:val>
                                        </p:tav>
                                      </p:tavLst>
                                    </p:anim>
                                    <p:anim calcmode="lin" valueType="num">
                                      <p:cBhvr additive="base">
                                        <p:cTn id="175" dur="500" fill="hold"/>
                                        <p:tgtEl>
                                          <p:spTgt spid="139552"/>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139553"/>
                                        </p:tgtEl>
                                        <p:attrNameLst>
                                          <p:attrName>style.visibility</p:attrName>
                                        </p:attrNameLst>
                                      </p:cBhvr>
                                      <p:to>
                                        <p:strVal val="visible"/>
                                      </p:to>
                                    </p:set>
                                    <p:anim calcmode="lin" valueType="num">
                                      <p:cBhvr additive="base">
                                        <p:cTn id="178" dur="500" fill="hold"/>
                                        <p:tgtEl>
                                          <p:spTgt spid="139553"/>
                                        </p:tgtEl>
                                        <p:attrNameLst>
                                          <p:attrName>ppt_x</p:attrName>
                                        </p:attrNameLst>
                                      </p:cBhvr>
                                      <p:tavLst>
                                        <p:tav tm="0">
                                          <p:val>
                                            <p:strVal val="#ppt_x"/>
                                          </p:val>
                                        </p:tav>
                                        <p:tav tm="100000">
                                          <p:val>
                                            <p:strVal val="#ppt_x"/>
                                          </p:val>
                                        </p:tav>
                                      </p:tavLst>
                                    </p:anim>
                                    <p:anim calcmode="lin" valueType="num">
                                      <p:cBhvr additive="base">
                                        <p:cTn id="179" dur="500" fill="hold"/>
                                        <p:tgtEl>
                                          <p:spTgt spid="139553"/>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139554"/>
                                        </p:tgtEl>
                                        <p:attrNameLst>
                                          <p:attrName>style.visibility</p:attrName>
                                        </p:attrNameLst>
                                      </p:cBhvr>
                                      <p:to>
                                        <p:strVal val="visible"/>
                                      </p:to>
                                    </p:set>
                                    <p:anim calcmode="lin" valueType="num">
                                      <p:cBhvr additive="base">
                                        <p:cTn id="182" dur="500" fill="hold"/>
                                        <p:tgtEl>
                                          <p:spTgt spid="139554"/>
                                        </p:tgtEl>
                                        <p:attrNameLst>
                                          <p:attrName>ppt_x</p:attrName>
                                        </p:attrNameLst>
                                      </p:cBhvr>
                                      <p:tavLst>
                                        <p:tav tm="0">
                                          <p:val>
                                            <p:strVal val="#ppt_x"/>
                                          </p:val>
                                        </p:tav>
                                        <p:tav tm="100000">
                                          <p:val>
                                            <p:strVal val="#ppt_x"/>
                                          </p:val>
                                        </p:tav>
                                      </p:tavLst>
                                    </p:anim>
                                    <p:anim calcmode="lin" valueType="num">
                                      <p:cBhvr additive="base">
                                        <p:cTn id="183" dur="500" fill="hold"/>
                                        <p:tgtEl>
                                          <p:spTgt spid="139554"/>
                                        </p:tgtEl>
                                        <p:attrNameLst>
                                          <p:attrName>ppt_y</p:attrName>
                                        </p:attrNameLst>
                                      </p:cBhvr>
                                      <p:tavLst>
                                        <p:tav tm="0">
                                          <p:val>
                                            <p:strVal val="1+#ppt_h/2"/>
                                          </p:val>
                                        </p:tav>
                                        <p:tav tm="100000">
                                          <p:val>
                                            <p:strVal val="#ppt_y"/>
                                          </p:val>
                                        </p:tav>
                                      </p:tavLst>
                                    </p:anim>
                                  </p:childTnLst>
                                </p:cTn>
                              </p:par>
                              <p:par>
                                <p:cTn id="184" presetID="22" presetClass="exit" presetSubtype="4" fill="hold" grpId="1" nodeType="withEffect">
                                  <p:stCondLst>
                                    <p:cond delay="0"/>
                                  </p:stCondLst>
                                  <p:childTnLst>
                                    <p:animEffect transition="out" filter="wipe(down)">
                                      <p:cBhvr>
                                        <p:cTn id="185" dur="500"/>
                                        <p:tgtEl>
                                          <p:spTgt spid="258"/>
                                        </p:tgtEl>
                                      </p:cBhvr>
                                    </p:animEffect>
                                    <p:set>
                                      <p:cBhvr>
                                        <p:cTn id="186" dur="1" fill="hold">
                                          <p:stCondLst>
                                            <p:cond delay="499"/>
                                          </p:stCondLst>
                                        </p:cTn>
                                        <p:tgtEl>
                                          <p:spTgt spid="258"/>
                                        </p:tgtEl>
                                        <p:attrNameLst>
                                          <p:attrName>style.visibility</p:attrName>
                                        </p:attrNameLst>
                                      </p:cBhvr>
                                      <p:to>
                                        <p:strVal val="hidden"/>
                                      </p:to>
                                    </p:set>
                                  </p:childTnLst>
                                </p:cTn>
                              </p:par>
                            </p:childTnLst>
                          </p:cTn>
                        </p:par>
                      </p:childTnLst>
                    </p:cTn>
                  </p:par>
                </p:childTnLst>
              </p:cTn>
              <p:nextCondLst>
                <p:cond evt="onClick" delay="0">
                  <p:tgtEl>
                    <p:spTgt spid="257"/>
                  </p:tgtEl>
                </p:cond>
              </p:nextCondLst>
            </p:seq>
            <p:seq concurrent="1" nextAc="seek">
              <p:cTn id="187" restart="whenNotActive" fill="hold" evtFilter="cancelBubble" nodeType="interactiveSeq">
                <p:stCondLst>
                  <p:cond evt="onClick" delay="0">
                    <p:tgtEl>
                      <p:spTgt spid="139507"/>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259"/>
                                        </p:tgtEl>
                                        <p:attrNameLst>
                                          <p:attrName>style.visibility</p:attrName>
                                        </p:attrNameLst>
                                      </p:cBhvr>
                                      <p:to>
                                        <p:strVal val="visible"/>
                                      </p:to>
                                    </p:set>
                                    <p:animEffect transition="in" filter="fade">
                                      <p:cBhvr>
                                        <p:cTn id="192" dur="500"/>
                                        <p:tgtEl>
                                          <p:spTgt spid="259"/>
                                        </p:tgtEl>
                                      </p:cBhvr>
                                    </p:animEffect>
                                  </p:childTnLst>
                                </p:cTn>
                              </p:par>
                            </p:childTnLst>
                          </p:cTn>
                        </p:par>
                      </p:childTnLst>
                    </p:cTn>
                  </p:par>
                </p:childTnLst>
              </p:cTn>
              <p:nextCondLst>
                <p:cond evt="onClick" delay="0">
                  <p:tgtEl>
                    <p:spTgt spid="139507"/>
                  </p:tgtEl>
                </p:cond>
              </p:nextCondLst>
            </p:seq>
            <p:seq concurrent="1" nextAc="seek">
              <p:cTn id="193" restart="whenNotActive" fill="hold" evtFilter="cancelBubble" nodeType="interactiveSeq">
                <p:stCondLst>
                  <p:cond evt="onClick" delay="0">
                    <p:tgtEl>
                      <p:spTgt spid="254"/>
                    </p:tgtEl>
                  </p:cond>
                </p:stCondLst>
                <p:endSync evt="end" delay="0">
                  <p:rtn val="all"/>
                </p:endSync>
                <p:childTnLst>
                  <p:par>
                    <p:cTn id="194" fill="hold" nodeType="clickPar">
                      <p:stCondLst>
                        <p:cond delay="0"/>
                      </p:stCondLst>
                      <p:childTnLst>
                        <p:par>
                          <p:cTn id="195" fill="hold" nodeType="withGroup">
                            <p:stCondLst>
                              <p:cond delay="0"/>
                            </p:stCondLst>
                            <p:childTnLst>
                              <p:par>
                                <p:cTn id="196" presetID="16" presetClass="entr" presetSubtype="21" fill="hold" grpId="0" nodeType="withEffect">
                                  <p:stCondLst>
                                    <p:cond delay="0"/>
                                  </p:stCondLst>
                                  <p:childTnLst>
                                    <p:set>
                                      <p:cBhvr>
                                        <p:cTn id="197" dur="1" fill="hold">
                                          <p:stCondLst>
                                            <p:cond delay="0"/>
                                          </p:stCondLst>
                                        </p:cTn>
                                        <p:tgtEl>
                                          <p:spTgt spid="139487"/>
                                        </p:tgtEl>
                                        <p:attrNameLst>
                                          <p:attrName>style.visibility</p:attrName>
                                        </p:attrNameLst>
                                      </p:cBhvr>
                                      <p:to>
                                        <p:strVal val="visible"/>
                                      </p:to>
                                    </p:set>
                                    <p:animEffect transition="in" filter="barn(inVertical)">
                                      <p:cBhvr>
                                        <p:cTn id="198" dur="500"/>
                                        <p:tgtEl>
                                          <p:spTgt spid="139487"/>
                                        </p:tgtEl>
                                      </p:cBhvr>
                                    </p:animEffect>
                                  </p:childTnLst>
                                </p:cTn>
                              </p:par>
                              <p:par>
                                <p:cTn id="199" presetID="16" presetClass="entr" presetSubtype="21" fill="hold" grpId="0" nodeType="withEffect">
                                  <p:stCondLst>
                                    <p:cond delay="0"/>
                                  </p:stCondLst>
                                  <p:childTnLst>
                                    <p:set>
                                      <p:cBhvr>
                                        <p:cTn id="200" dur="1" fill="hold">
                                          <p:stCondLst>
                                            <p:cond delay="0"/>
                                          </p:stCondLst>
                                        </p:cTn>
                                        <p:tgtEl>
                                          <p:spTgt spid="139488"/>
                                        </p:tgtEl>
                                        <p:attrNameLst>
                                          <p:attrName>style.visibility</p:attrName>
                                        </p:attrNameLst>
                                      </p:cBhvr>
                                      <p:to>
                                        <p:strVal val="visible"/>
                                      </p:to>
                                    </p:set>
                                    <p:animEffect transition="in" filter="barn(inVertical)">
                                      <p:cBhvr>
                                        <p:cTn id="201" dur="500"/>
                                        <p:tgtEl>
                                          <p:spTgt spid="139488"/>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139489"/>
                                        </p:tgtEl>
                                        <p:attrNameLst>
                                          <p:attrName>style.visibility</p:attrName>
                                        </p:attrNameLst>
                                      </p:cBhvr>
                                      <p:to>
                                        <p:strVal val="visible"/>
                                      </p:to>
                                    </p:set>
                                    <p:animEffect transition="in" filter="barn(inVertical)">
                                      <p:cBhvr>
                                        <p:cTn id="204" dur="500"/>
                                        <p:tgtEl>
                                          <p:spTgt spid="139489"/>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139490"/>
                                        </p:tgtEl>
                                        <p:attrNameLst>
                                          <p:attrName>style.visibility</p:attrName>
                                        </p:attrNameLst>
                                      </p:cBhvr>
                                      <p:to>
                                        <p:strVal val="visible"/>
                                      </p:to>
                                    </p:set>
                                    <p:animEffect transition="in" filter="barn(inVertical)">
                                      <p:cBhvr>
                                        <p:cTn id="207" dur="500"/>
                                        <p:tgtEl>
                                          <p:spTgt spid="139490"/>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39556"/>
                                        </p:tgtEl>
                                        <p:attrNameLst>
                                          <p:attrName>style.visibility</p:attrName>
                                        </p:attrNameLst>
                                      </p:cBhvr>
                                      <p:to>
                                        <p:strVal val="visible"/>
                                      </p:to>
                                    </p:set>
                                    <p:animEffect transition="in" filter="barn(inVertical)">
                                      <p:cBhvr>
                                        <p:cTn id="210" dur="500"/>
                                        <p:tgtEl>
                                          <p:spTgt spid="139556"/>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39557"/>
                                        </p:tgtEl>
                                        <p:attrNameLst>
                                          <p:attrName>style.visibility</p:attrName>
                                        </p:attrNameLst>
                                      </p:cBhvr>
                                      <p:to>
                                        <p:strVal val="visible"/>
                                      </p:to>
                                    </p:set>
                                    <p:animEffect transition="in" filter="barn(inVertical)">
                                      <p:cBhvr>
                                        <p:cTn id="213" dur="500"/>
                                        <p:tgtEl>
                                          <p:spTgt spid="139557"/>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39555"/>
                                        </p:tgtEl>
                                        <p:attrNameLst>
                                          <p:attrName>style.visibility</p:attrName>
                                        </p:attrNameLst>
                                      </p:cBhvr>
                                      <p:to>
                                        <p:strVal val="visible"/>
                                      </p:to>
                                    </p:set>
                                    <p:animEffect transition="in" filter="barn(inVertical)">
                                      <p:cBhvr>
                                        <p:cTn id="216" dur="500"/>
                                        <p:tgtEl>
                                          <p:spTgt spid="139555"/>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39559"/>
                                        </p:tgtEl>
                                        <p:attrNameLst>
                                          <p:attrName>style.visibility</p:attrName>
                                        </p:attrNameLst>
                                      </p:cBhvr>
                                      <p:to>
                                        <p:strVal val="visible"/>
                                      </p:to>
                                    </p:set>
                                    <p:animEffect transition="in" filter="barn(inVertical)">
                                      <p:cBhvr>
                                        <p:cTn id="219" dur="500"/>
                                        <p:tgtEl>
                                          <p:spTgt spid="139559"/>
                                        </p:tgtEl>
                                      </p:cBhvr>
                                    </p:animEffect>
                                  </p:childTnLst>
                                </p:cTn>
                              </p:par>
                              <p:par>
                                <p:cTn id="220" presetID="16" presetClass="entr" presetSubtype="21" fill="hold" grpId="0" nodeType="withEffect">
                                  <p:stCondLst>
                                    <p:cond delay="0"/>
                                  </p:stCondLst>
                                  <p:childTnLst>
                                    <p:set>
                                      <p:cBhvr>
                                        <p:cTn id="221" dur="1" fill="hold">
                                          <p:stCondLst>
                                            <p:cond delay="0"/>
                                          </p:stCondLst>
                                        </p:cTn>
                                        <p:tgtEl>
                                          <p:spTgt spid="139560"/>
                                        </p:tgtEl>
                                        <p:attrNameLst>
                                          <p:attrName>style.visibility</p:attrName>
                                        </p:attrNameLst>
                                      </p:cBhvr>
                                      <p:to>
                                        <p:strVal val="visible"/>
                                      </p:to>
                                    </p:set>
                                    <p:animEffect transition="in" filter="barn(inVertical)">
                                      <p:cBhvr>
                                        <p:cTn id="222" dur="500"/>
                                        <p:tgtEl>
                                          <p:spTgt spid="139560"/>
                                        </p:tgtEl>
                                      </p:cBhvr>
                                    </p:animEffect>
                                  </p:childTnLst>
                                </p:cTn>
                              </p:par>
                              <p:par>
                                <p:cTn id="223" presetID="16" presetClass="entr" presetSubtype="21" fill="hold" grpId="0" nodeType="withEffect">
                                  <p:stCondLst>
                                    <p:cond delay="0"/>
                                  </p:stCondLst>
                                  <p:childTnLst>
                                    <p:set>
                                      <p:cBhvr>
                                        <p:cTn id="224" dur="1" fill="hold">
                                          <p:stCondLst>
                                            <p:cond delay="0"/>
                                          </p:stCondLst>
                                        </p:cTn>
                                        <p:tgtEl>
                                          <p:spTgt spid="139558"/>
                                        </p:tgtEl>
                                        <p:attrNameLst>
                                          <p:attrName>style.visibility</p:attrName>
                                        </p:attrNameLst>
                                      </p:cBhvr>
                                      <p:to>
                                        <p:strVal val="visible"/>
                                      </p:to>
                                    </p:set>
                                    <p:animEffect transition="in" filter="barn(inVertical)">
                                      <p:cBhvr>
                                        <p:cTn id="225" dur="500"/>
                                        <p:tgtEl>
                                          <p:spTgt spid="139558"/>
                                        </p:tgtEl>
                                      </p:cBhvr>
                                    </p:animEffect>
                                  </p:childTnLst>
                                </p:cTn>
                              </p:par>
                              <p:par>
                                <p:cTn id="226" presetID="16" presetClass="entr" presetSubtype="21" fill="hold" grpId="0" nodeType="withEffect">
                                  <p:stCondLst>
                                    <p:cond delay="0"/>
                                  </p:stCondLst>
                                  <p:childTnLst>
                                    <p:set>
                                      <p:cBhvr>
                                        <p:cTn id="227" dur="1" fill="hold">
                                          <p:stCondLst>
                                            <p:cond delay="0"/>
                                          </p:stCondLst>
                                        </p:cTn>
                                        <p:tgtEl>
                                          <p:spTgt spid="139562"/>
                                        </p:tgtEl>
                                        <p:attrNameLst>
                                          <p:attrName>style.visibility</p:attrName>
                                        </p:attrNameLst>
                                      </p:cBhvr>
                                      <p:to>
                                        <p:strVal val="visible"/>
                                      </p:to>
                                    </p:set>
                                    <p:animEffect transition="in" filter="barn(inVertical)">
                                      <p:cBhvr>
                                        <p:cTn id="228" dur="500"/>
                                        <p:tgtEl>
                                          <p:spTgt spid="139562"/>
                                        </p:tgtEl>
                                      </p:cBhvr>
                                    </p:animEffect>
                                  </p:childTnLst>
                                </p:cTn>
                              </p:par>
                              <p:par>
                                <p:cTn id="229" presetID="16" presetClass="entr" presetSubtype="21" fill="hold" grpId="0" nodeType="withEffect">
                                  <p:stCondLst>
                                    <p:cond delay="0"/>
                                  </p:stCondLst>
                                  <p:childTnLst>
                                    <p:set>
                                      <p:cBhvr>
                                        <p:cTn id="230" dur="1" fill="hold">
                                          <p:stCondLst>
                                            <p:cond delay="0"/>
                                          </p:stCondLst>
                                        </p:cTn>
                                        <p:tgtEl>
                                          <p:spTgt spid="139563"/>
                                        </p:tgtEl>
                                        <p:attrNameLst>
                                          <p:attrName>style.visibility</p:attrName>
                                        </p:attrNameLst>
                                      </p:cBhvr>
                                      <p:to>
                                        <p:strVal val="visible"/>
                                      </p:to>
                                    </p:set>
                                    <p:animEffect transition="in" filter="barn(inVertical)">
                                      <p:cBhvr>
                                        <p:cTn id="231" dur="500"/>
                                        <p:tgtEl>
                                          <p:spTgt spid="139563"/>
                                        </p:tgtEl>
                                      </p:cBhvr>
                                    </p:animEffect>
                                  </p:childTnLst>
                                </p:cTn>
                              </p:par>
                              <p:par>
                                <p:cTn id="232" presetID="16" presetClass="entr" presetSubtype="21" fill="hold" grpId="0" nodeType="withEffect">
                                  <p:stCondLst>
                                    <p:cond delay="0"/>
                                  </p:stCondLst>
                                  <p:childTnLst>
                                    <p:set>
                                      <p:cBhvr>
                                        <p:cTn id="233" dur="1" fill="hold">
                                          <p:stCondLst>
                                            <p:cond delay="0"/>
                                          </p:stCondLst>
                                        </p:cTn>
                                        <p:tgtEl>
                                          <p:spTgt spid="139561"/>
                                        </p:tgtEl>
                                        <p:attrNameLst>
                                          <p:attrName>style.visibility</p:attrName>
                                        </p:attrNameLst>
                                      </p:cBhvr>
                                      <p:to>
                                        <p:strVal val="visible"/>
                                      </p:to>
                                    </p:set>
                                    <p:animEffect transition="in" filter="barn(inVertical)">
                                      <p:cBhvr>
                                        <p:cTn id="234" dur="500"/>
                                        <p:tgtEl>
                                          <p:spTgt spid="139561"/>
                                        </p:tgtEl>
                                      </p:cBhvr>
                                    </p:animEffect>
                                  </p:childTnLst>
                                </p:cTn>
                              </p:par>
                              <p:par>
                                <p:cTn id="235" presetID="2" presetClass="exit" presetSubtype="4" fill="hold" grpId="1" nodeType="withEffect">
                                  <p:stCondLst>
                                    <p:cond delay="0"/>
                                  </p:stCondLst>
                                  <p:childTnLst>
                                    <p:anim calcmode="lin" valueType="num">
                                      <p:cBhvr additive="base">
                                        <p:cTn id="236" dur="500"/>
                                        <p:tgtEl>
                                          <p:spTgt spid="259"/>
                                        </p:tgtEl>
                                        <p:attrNameLst>
                                          <p:attrName>ppt_x</p:attrName>
                                        </p:attrNameLst>
                                      </p:cBhvr>
                                      <p:tavLst>
                                        <p:tav tm="0">
                                          <p:val>
                                            <p:strVal val="ppt_x"/>
                                          </p:val>
                                        </p:tav>
                                        <p:tav tm="100000">
                                          <p:val>
                                            <p:strVal val="ppt_x"/>
                                          </p:val>
                                        </p:tav>
                                      </p:tavLst>
                                    </p:anim>
                                    <p:anim calcmode="lin" valueType="num">
                                      <p:cBhvr additive="base">
                                        <p:cTn id="237" dur="500"/>
                                        <p:tgtEl>
                                          <p:spTgt spid="259"/>
                                        </p:tgtEl>
                                        <p:attrNameLst>
                                          <p:attrName>ppt_y</p:attrName>
                                        </p:attrNameLst>
                                      </p:cBhvr>
                                      <p:tavLst>
                                        <p:tav tm="0">
                                          <p:val>
                                            <p:strVal val="ppt_y"/>
                                          </p:val>
                                        </p:tav>
                                        <p:tav tm="100000">
                                          <p:val>
                                            <p:strVal val="1+ppt_h/2"/>
                                          </p:val>
                                        </p:tav>
                                      </p:tavLst>
                                    </p:anim>
                                    <p:set>
                                      <p:cBhvr>
                                        <p:cTn id="238" dur="1" fill="hold">
                                          <p:stCondLst>
                                            <p:cond delay="499"/>
                                          </p:stCondLst>
                                        </p:cTn>
                                        <p:tgtEl>
                                          <p:spTgt spid="259"/>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239" restart="whenNotActive" fill="hold" evtFilter="cancelBubble" nodeType="interactiveSeq">
                <p:stCondLst>
                  <p:cond evt="onClick" delay="0">
                    <p:tgtEl>
                      <p:spTgt spid="139508"/>
                    </p:tgtEl>
                  </p:cond>
                </p:stCondLst>
                <p:endSync evt="end" delay="0">
                  <p:rtn val="all"/>
                </p:endSync>
                <p:childTnLst>
                  <p:par>
                    <p:cTn id="240" fill="hold" nodeType="clickPar">
                      <p:stCondLst>
                        <p:cond delay="0"/>
                      </p:stCondLst>
                      <p:childTnLst>
                        <p:par>
                          <p:cTn id="241" fill="hold" nodeType="withGroup">
                            <p:stCondLst>
                              <p:cond delay="0"/>
                            </p:stCondLst>
                            <p:childTnLst>
                              <p:par>
                                <p:cTn id="242" presetID="42" presetClass="entr" presetSubtype="0" fill="hold" grpId="0" nodeType="withEffect">
                                  <p:stCondLst>
                                    <p:cond delay="0"/>
                                  </p:stCondLst>
                                  <p:childTnLst>
                                    <p:set>
                                      <p:cBhvr>
                                        <p:cTn id="243" dur="1" fill="hold">
                                          <p:stCondLst>
                                            <p:cond delay="0"/>
                                          </p:stCondLst>
                                        </p:cTn>
                                        <p:tgtEl>
                                          <p:spTgt spid="260"/>
                                        </p:tgtEl>
                                        <p:attrNameLst>
                                          <p:attrName>style.visibility</p:attrName>
                                        </p:attrNameLst>
                                      </p:cBhvr>
                                      <p:to>
                                        <p:strVal val="visible"/>
                                      </p:to>
                                    </p:set>
                                    <p:animEffect transition="in" filter="fade">
                                      <p:cBhvr>
                                        <p:cTn id="244" dur="1000"/>
                                        <p:tgtEl>
                                          <p:spTgt spid="260"/>
                                        </p:tgtEl>
                                      </p:cBhvr>
                                    </p:animEffect>
                                    <p:anim calcmode="lin" valueType="num">
                                      <p:cBhvr>
                                        <p:cTn id="245" dur="1000" fill="hold"/>
                                        <p:tgtEl>
                                          <p:spTgt spid="260"/>
                                        </p:tgtEl>
                                        <p:attrNameLst>
                                          <p:attrName>ppt_x</p:attrName>
                                        </p:attrNameLst>
                                      </p:cBhvr>
                                      <p:tavLst>
                                        <p:tav tm="0">
                                          <p:val>
                                            <p:strVal val="#ppt_x"/>
                                          </p:val>
                                        </p:tav>
                                        <p:tav tm="100000">
                                          <p:val>
                                            <p:strVal val="#ppt_x"/>
                                          </p:val>
                                        </p:tav>
                                      </p:tavLst>
                                    </p:anim>
                                    <p:anim calcmode="lin" valueType="num">
                                      <p:cBhvr>
                                        <p:cTn id="246" dur="1000" fill="hold"/>
                                        <p:tgtEl>
                                          <p:spTgt spid="2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9508"/>
                  </p:tgtEl>
                </p:cond>
              </p:nextCondLst>
            </p:seq>
            <p:seq concurrent="1" nextAc="seek">
              <p:cTn id="247" restart="whenNotActive" fill="hold" evtFilter="cancelBubble" nodeType="interactiveSeq">
                <p:stCondLst>
                  <p:cond evt="onClick" delay="0">
                    <p:tgtEl>
                      <p:spTgt spid="256"/>
                    </p:tgtEl>
                  </p:cond>
                </p:stCondLst>
                <p:endSync evt="end" delay="0">
                  <p:rtn val="all"/>
                </p:endSync>
                <p:childTnLst>
                  <p:par>
                    <p:cTn id="248" fill="hold" nodeType="clickPar">
                      <p:stCondLst>
                        <p:cond delay="0"/>
                      </p:stCondLst>
                      <p:childTnLst>
                        <p:par>
                          <p:cTn id="249" fill="hold" nodeType="withGroup">
                            <p:stCondLst>
                              <p:cond delay="0"/>
                            </p:stCondLst>
                            <p:childTnLst>
                              <p:par>
                                <p:cTn id="250" presetID="42" presetClass="entr" presetSubtype="0" fill="hold" grpId="0" nodeType="withEffect">
                                  <p:stCondLst>
                                    <p:cond delay="0"/>
                                  </p:stCondLst>
                                  <p:childTnLst>
                                    <p:set>
                                      <p:cBhvr>
                                        <p:cTn id="251" dur="1" fill="hold">
                                          <p:stCondLst>
                                            <p:cond delay="0"/>
                                          </p:stCondLst>
                                        </p:cTn>
                                        <p:tgtEl>
                                          <p:spTgt spid="139517"/>
                                        </p:tgtEl>
                                        <p:attrNameLst>
                                          <p:attrName>style.visibility</p:attrName>
                                        </p:attrNameLst>
                                      </p:cBhvr>
                                      <p:to>
                                        <p:strVal val="visible"/>
                                      </p:to>
                                    </p:set>
                                    <p:animEffect transition="in" filter="fade">
                                      <p:cBhvr>
                                        <p:cTn id="252" dur="1000"/>
                                        <p:tgtEl>
                                          <p:spTgt spid="139517"/>
                                        </p:tgtEl>
                                      </p:cBhvr>
                                    </p:animEffect>
                                    <p:anim calcmode="lin" valueType="num">
                                      <p:cBhvr>
                                        <p:cTn id="253" dur="1000" fill="hold"/>
                                        <p:tgtEl>
                                          <p:spTgt spid="139517"/>
                                        </p:tgtEl>
                                        <p:attrNameLst>
                                          <p:attrName>ppt_x</p:attrName>
                                        </p:attrNameLst>
                                      </p:cBhvr>
                                      <p:tavLst>
                                        <p:tav tm="0">
                                          <p:val>
                                            <p:strVal val="#ppt_x"/>
                                          </p:val>
                                        </p:tav>
                                        <p:tav tm="100000">
                                          <p:val>
                                            <p:strVal val="#ppt_x"/>
                                          </p:val>
                                        </p:tav>
                                      </p:tavLst>
                                    </p:anim>
                                    <p:anim calcmode="lin" valueType="num">
                                      <p:cBhvr>
                                        <p:cTn id="254" dur="1000" fill="hold"/>
                                        <p:tgtEl>
                                          <p:spTgt spid="139517"/>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139518"/>
                                        </p:tgtEl>
                                        <p:attrNameLst>
                                          <p:attrName>style.visibility</p:attrName>
                                        </p:attrNameLst>
                                      </p:cBhvr>
                                      <p:to>
                                        <p:strVal val="visible"/>
                                      </p:to>
                                    </p:set>
                                    <p:animEffect transition="in" filter="fade">
                                      <p:cBhvr>
                                        <p:cTn id="257" dur="1000"/>
                                        <p:tgtEl>
                                          <p:spTgt spid="139518"/>
                                        </p:tgtEl>
                                      </p:cBhvr>
                                    </p:animEffect>
                                    <p:anim calcmode="lin" valueType="num">
                                      <p:cBhvr>
                                        <p:cTn id="258" dur="1000" fill="hold"/>
                                        <p:tgtEl>
                                          <p:spTgt spid="139518"/>
                                        </p:tgtEl>
                                        <p:attrNameLst>
                                          <p:attrName>ppt_x</p:attrName>
                                        </p:attrNameLst>
                                      </p:cBhvr>
                                      <p:tavLst>
                                        <p:tav tm="0">
                                          <p:val>
                                            <p:strVal val="#ppt_x"/>
                                          </p:val>
                                        </p:tav>
                                        <p:tav tm="100000">
                                          <p:val>
                                            <p:strVal val="#ppt_x"/>
                                          </p:val>
                                        </p:tav>
                                      </p:tavLst>
                                    </p:anim>
                                    <p:anim calcmode="lin" valueType="num">
                                      <p:cBhvr>
                                        <p:cTn id="259" dur="1000" fill="hold"/>
                                        <p:tgtEl>
                                          <p:spTgt spid="139518"/>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0"/>
                                  </p:stCondLst>
                                  <p:childTnLst>
                                    <p:set>
                                      <p:cBhvr>
                                        <p:cTn id="261" dur="1" fill="hold">
                                          <p:stCondLst>
                                            <p:cond delay="0"/>
                                          </p:stCondLst>
                                        </p:cTn>
                                        <p:tgtEl>
                                          <p:spTgt spid="139493"/>
                                        </p:tgtEl>
                                        <p:attrNameLst>
                                          <p:attrName>style.visibility</p:attrName>
                                        </p:attrNameLst>
                                      </p:cBhvr>
                                      <p:to>
                                        <p:strVal val="visible"/>
                                      </p:to>
                                    </p:set>
                                    <p:animEffect transition="in" filter="fade">
                                      <p:cBhvr>
                                        <p:cTn id="262" dur="1000"/>
                                        <p:tgtEl>
                                          <p:spTgt spid="139493"/>
                                        </p:tgtEl>
                                      </p:cBhvr>
                                    </p:animEffect>
                                    <p:anim calcmode="lin" valueType="num">
                                      <p:cBhvr>
                                        <p:cTn id="263" dur="1000" fill="hold"/>
                                        <p:tgtEl>
                                          <p:spTgt spid="139493"/>
                                        </p:tgtEl>
                                        <p:attrNameLst>
                                          <p:attrName>ppt_x</p:attrName>
                                        </p:attrNameLst>
                                      </p:cBhvr>
                                      <p:tavLst>
                                        <p:tav tm="0">
                                          <p:val>
                                            <p:strVal val="#ppt_x"/>
                                          </p:val>
                                        </p:tav>
                                        <p:tav tm="100000">
                                          <p:val>
                                            <p:strVal val="#ppt_x"/>
                                          </p:val>
                                        </p:tav>
                                      </p:tavLst>
                                    </p:anim>
                                    <p:anim calcmode="lin" valueType="num">
                                      <p:cBhvr>
                                        <p:cTn id="264" dur="1000" fill="hold"/>
                                        <p:tgtEl>
                                          <p:spTgt spid="139493"/>
                                        </p:tgtEl>
                                        <p:attrNameLst>
                                          <p:attrName>ppt_y</p:attrName>
                                        </p:attrNameLst>
                                      </p:cBhvr>
                                      <p:tavLst>
                                        <p:tav tm="0">
                                          <p:val>
                                            <p:strVal val="#ppt_y+.1"/>
                                          </p:val>
                                        </p:tav>
                                        <p:tav tm="100000">
                                          <p:val>
                                            <p:strVal val="#ppt_y"/>
                                          </p:val>
                                        </p:tav>
                                      </p:tavLst>
                                    </p:anim>
                                  </p:childTnLst>
                                </p:cTn>
                              </p:par>
                              <p:par>
                                <p:cTn id="265" presetID="42" presetClass="entr" presetSubtype="0" fill="hold" grpId="0" nodeType="withEffect">
                                  <p:stCondLst>
                                    <p:cond delay="0"/>
                                  </p:stCondLst>
                                  <p:childTnLst>
                                    <p:set>
                                      <p:cBhvr>
                                        <p:cTn id="266" dur="1" fill="hold">
                                          <p:stCondLst>
                                            <p:cond delay="0"/>
                                          </p:stCondLst>
                                        </p:cTn>
                                        <p:tgtEl>
                                          <p:spTgt spid="139494"/>
                                        </p:tgtEl>
                                        <p:attrNameLst>
                                          <p:attrName>style.visibility</p:attrName>
                                        </p:attrNameLst>
                                      </p:cBhvr>
                                      <p:to>
                                        <p:strVal val="visible"/>
                                      </p:to>
                                    </p:set>
                                    <p:animEffect transition="in" filter="fade">
                                      <p:cBhvr>
                                        <p:cTn id="267" dur="1000"/>
                                        <p:tgtEl>
                                          <p:spTgt spid="139494"/>
                                        </p:tgtEl>
                                      </p:cBhvr>
                                    </p:animEffect>
                                    <p:anim calcmode="lin" valueType="num">
                                      <p:cBhvr>
                                        <p:cTn id="268" dur="1000" fill="hold"/>
                                        <p:tgtEl>
                                          <p:spTgt spid="139494"/>
                                        </p:tgtEl>
                                        <p:attrNameLst>
                                          <p:attrName>ppt_x</p:attrName>
                                        </p:attrNameLst>
                                      </p:cBhvr>
                                      <p:tavLst>
                                        <p:tav tm="0">
                                          <p:val>
                                            <p:strVal val="#ppt_x"/>
                                          </p:val>
                                        </p:tav>
                                        <p:tav tm="100000">
                                          <p:val>
                                            <p:strVal val="#ppt_x"/>
                                          </p:val>
                                        </p:tav>
                                      </p:tavLst>
                                    </p:anim>
                                    <p:anim calcmode="lin" valueType="num">
                                      <p:cBhvr>
                                        <p:cTn id="269" dur="1000" fill="hold"/>
                                        <p:tgtEl>
                                          <p:spTgt spid="139494"/>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139498"/>
                                        </p:tgtEl>
                                        <p:attrNameLst>
                                          <p:attrName>style.visibility</p:attrName>
                                        </p:attrNameLst>
                                      </p:cBhvr>
                                      <p:to>
                                        <p:strVal val="visible"/>
                                      </p:to>
                                    </p:set>
                                    <p:animEffect transition="in" filter="fade">
                                      <p:cBhvr>
                                        <p:cTn id="272" dur="1000"/>
                                        <p:tgtEl>
                                          <p:spTgt spid="139498"/>
                                        </p:tgtEl>
                                      </p:cBhvr>
                                    </p:animEffect>
                                    <p:anim calcmode="lin" valueType="num">
                                      <p:cBhvr>
                                        <p:cTn id="273" dur="1000" fill="hold"/>
                                        <p:tgtEl>
                                          <p:spTgt spid="139498"/>
                                        </p:tgtEl>
                                        <p:attrNameLst>
                                          <p:attrName>ppt_x</p:attrName>
                                        </p:attrNameLst>
                                      </p:cBhvr>
                                      <p:tavLst>
                                        <p:tav tm="0">
                                          <p:val>
                                            <p:strVal val="#ppt_x"/>
                                          </p:val>
                                        </p:tav>
                                        <p:tav tm="100000">
                                          <p:val>
                                            <p:strVal val="#ppt_x"/>
                                          </p:val>
                                        </p:tav>
                                      </p:tavLst>
                                    </p:anim>
                                    <p:anim calcmode="lin" valueType="num">
                                      <p:cBhvr>
                                        <p:cTn id="274" dur="1000" fill="hold"/>
                                        <p:tgtEl>
                                          <p:spTgt spid="139498"/>
                                        </p:tgtEl>
                                        <p:attrNameLst>
                                          <p:attrName>ppt_y</p:attrName>
                                        </p:attrNameLst>
                                      </p:cBhvr>
                                      <p:tavLst>
                                        <p:tav tm="0">
                                          <p:val>
                                            <p:strVal val="#ppt_y+.1"/>
                                          </p:val>
                                        </p:tav>
                                        <p:tav tm="100000">
                                          <p:val>
                                            <p:strVal val="#ppt_y"/>
                                          </p:val>
                                        </p:tav>
                                      </p:tavLst>
                                    </p:anim>
                                  </p:childTnLst>
                                </p:cTn>
                              </p:par>
                              <p:par>
                                <p:cTn id="275" presetID="42" presetClass="entr" presetSubtype="0" fill="hold" grpId="0" nodeType="withEffect">
                                  <p:stCondLst>
                                    <p:cond delay="0"/>
                                  </p:stCondLst>
                                  <p:childTnLst>
                                    <p:set>
                                      <p:cBhvr>
                                        <p:cTn id="276" dur="1" fill="hold">
                                          <p:stCondLst>
                                            <p:cond delay="0"/>
                                          </p:stCondLst>
                                        </p:cTn>
                                        <p:tgtEl>
                                          <p:spTgt spid="139495"/>
                                        </p:tgtEl>
                                        <p:attrNameLst>
                                          <p:attrName>style.visibility</p:attrName>
                                        </p:attrNameLst>
                                      </p:cBhvr>
                                      <p:to>
                                        <p:strVal val="visible"/>
                                      </p:to>
                                    </p:set>
                                    <p:animEffect transition="in" filter="fade">
                                      <p:cBhvr>
                                        <p:cTn id="277" dur="1000"/>
                                        <p:tgtEl>
                                          <p:spTgt spid="139495"/>
                                        </p:tgtEl>
                                      </p:cBhvr>
                                    </p:animEffect>
                                    <p:anim calcmode="lin" valueType="num">
                                      <p:cBhvr>
                                        <p:cTn id="278" dur="1000" fill="hold"/>
                                        <p:tgtEl>
                                          <p:spTgt spid="139495"/>
                                        </p:tgtEl>
                                        <p:attrNameLst>
                                          <p:attrName>ppt_x</p:attrName>
                                        </p:attrNameLst>
                                      </p:cBhvr>
                                      <p:tavLst>
                                        <p:tav tm="0">
                                          <p:val>
                                            <p:strVal val="#ppt_x"/>
                                          </p:val>
                                        </p:tav>
                                        <p:tav tm="100000">
                                          <p:val>
                                            <p:strVal val="#ppt_x"/>
                                          </p:val>
                                        </p:tav>
                                      </p:tavLst>
                                    </p:anim>
                                    <p:anim calcmode="lin" valueType="num">
                                      <p:cBhvr>
                                        <p:cTn id="279" dur="1000" fill="hold"/>
                                        <p:tgtEl>
                                          <p:spTgt spid="139495"/>
                                        </p:tgtEl>
                                        <p:attrNameLst>
                                          <p:attrName>ppt_y</p:attrName>
                                        </p:attrNameLst>
                                      </p:cBhvr>
                                      <p:tavLst>
                                        <p:tav tm="0">
                                          <p:val>
                                            <p:strVal val="#ppt_y+.1"/>
                                          </p:val>
                                        </p:tav>
                                        <p:tav tm="100000">
                                          <p:val>
                                            <p:strVal val="#ppt_y"/>
                                          </p:val>
                                        </p:tav>
                                      </p:tavLst>
                                    </p:anim>
                                  </p:childTnLst>
                                </p:cTn>
                              </p:par>
                              <p:par>
                                <p:cTn id="280" presetID="42" presetClass="entr" presetSubtype="0" fill="hold" grpId="0" nodeType="withEffect">
                                  <p:stCondLst>
                                    <p:cond delay="0"/>
                                  </p:stCondLst>
                                  <p:childTnLst>
                                    <p:set>
                                      <p:cBhvr>
                                        <p:cTn id="281" dur="1" fill="hold">
                                          <p:stCondLst>
                                            <p:cond delay="0"/>
                                          </p:stCondLst>
                                        </p:cTn>
                                        <p:tgtEl>
                                          <p:spTgt spid="139496"/>
                                        </p:tgtEl>
                                        <p:attrNameLst>
                                          <p:attrName>style.visibility</p:attrName>
                                        </p:attrNameLst>
                                      </p:cBhvr>
                                      <p:to>
                                        <p:strVal val="visible"/>
                                      </p:to>
                                    </p:set>
                                    <p:animEffect transition="in" filter="fade">
                                      <p:cBhvr>
                                        <p:cTn id="282" dur="1000"/>
                                        <p:tgtEl>
                                          <p:spTgt spid="139496"/>
                                        </p:tgtEl>
                                      </p:cBhvr>
                                    </p:animEffect>
                                    <p:anim calcmode="lin" valueType="num">
                                      <p:cBhvr>
                                        <p:cTn id="283" dur="1000" fill="hold"/>
                                        <p:tgtEl>
                                          <p:spTgt spid="139496"/>
                                        </p:tgtEl>
                                        <p:attrNameLst>
                                          <p:attrName>ppt_x</p:attrName>
                                        </p:attrNameLst>
                                      </p:cBhvr>
                                      <p:tavLst>
                                        <p:tav tm="0">
                                          <p:val>
                                            <p:strVal val="#ppt_x"/>
                                          </p:val>
                                        </p:tav>
                                        <p:tav tm="100000">
                                          <p:val>
                                            <p:strVal val="#ppt_x"/>
                                          </p:val>
                                        </p:tav>
                                      </p:tavLst>
                                    </p:anim>
                                    <p:anim calcmode="lin" valueType="num">
                                      <p:cBhvr>
                                        <p:cTn id="284" dur="1000" fill="hold"/>
                                        <p:tgtEl>
                                          <p:spTgt spid="139496"/>
                                        </p:tgtEl>
                                        <p:attrNameLst>
                                          <p:attrName>ppt_y</p:attrName>
                                        </p:attrNameLst>
                                      </p:cBhvr>
                                      <p:tavLst>
                                        <p:tav tm="0">
                                          <p:val>
                                            <p:strVal val="#ppt_y+.1"/>
                                          </p:val>
                                        </p:tav>
                                        <p:tav tm="100000">
                                          <p:val>
                                            <p:strVal val="#ppt_y"/>
                                          </p:val>
                                        </p:tav>
                                      </p:tavLst>
                                    </p:anim>
                                  </p:childTnLst>
                                </p:cTn>
                              </p:par>
                              <p:par>
                                <p:cTn id="285" presetID="42" presetClass="entr" presetSubtype="0" fill="hold" grpId="0" nodeType="withEffect">
                                  <p:stCondLst>
                                    <p:cond delay="0"/>
                                  </p:stCondLst>
                                  <p:childTnLst>
                                    <p:set>
                                      <p:cBhvr>
                                        <p:cTn id="286" dur="1" fill="hold">
                                          <p:stCondLst>
                                            <p:cond delay="0"/>
                                          </p:stCondLst>
                                        </p:cTn>
                                        <p:tgtEl>
                                          <p:spTgt spid="139497"/>
                                        </p:tgtEl>
                                        <p:attrNameLst>
                                          <p:attrName>style.visibility</p:attrName>
                                        </p:attrNameLst>
                                      </p:cBhvr>
                                      <p:to>
                                        <p:strVal val="visible"/>
                                      </p:to>
                                    </p:set>
                                    <p:animEffect transition="in" filter="fade">
                                      <p:cBhvr>
                                        <p:cTn id="287" dur="1000"/>
                                        <p:tgtEl>
                                          <p:spTgt spid="139497"/>
                                        </p:tgtEl>
                                      </p:cBhvr>
                                    </p:animEffect>
                                    <p:anim calcmode="lin" valueType="num">
                                      <p:cBhvr>
                                        <p:cTn id="288" dur="1000" fill="hold"/>
                                        <p:tgtEl>
                                          <p:spTgt spid="139497"/>
                                        </p:tgtEl>
                                        <p:attrNameLst>
                                          <p:attrName>ppt_x</p:attrName>
                                        </p:attrNameLst>
                                      </p:cBhvr>
                                      <p:tavLst>
                                        <p:tav tm="0">
                                          <p:val>
                                            <p:strVal val="#ppt_x"/>
                                          </p:val>
                                        </p:tav>
                                        <p:tav tm="100000">
                                          <p:val>
                                            <p:strVal val="#ppt_x"/>
                                          </p:val>
                                        </p:tav>
                                      </p:tavLst>
                                    </p:anim>
                                    <p:anim calcmode="lin" valueType="num">
                                      <p:cBhvr>
                                        <p:cTn id="289" dur="1000" fill="hold"/>
                                        <p:tgtEl>
                                          <p:spTgt spid="139497"/>
                                        </p:tgtEl>
                                        <p:attrNameLst>
                                          <p:attrName>ppt_y</p:attrName>
                                        </p:attrNameLst>
                                      </p:cBhvr>
                                      <p:tavLst>
                                        <p:tav tm="0">
                                          <p:val>
                                            <p:strVal val="#ppt_y+.1"/>
                                          </p:val>
                                        </p:tav>
                                        <p:tav tm="100000">
                                          <p:val>
                                            <p:strVal val="#ppt_y"/>
                                          </p:val>
                                        </p:tav>
                                      </p:tavLst>
                                    </p:anim>
                                  </p:childTnLst>
                                </p:cTn>
                              </p:par>
                              <p:par>
                                <p:cTn id="290" presetID="6" presetClass="exit" presetSubtype="32" fill="hold" grpId="1" nodeType="withEffect">
                                  <p:stCondLst>
                                    <p:cond delay="0"/>
                                  </p:stCondLst>
                                  <p:childTnLst>
                                    <p:animEffect transition="out" filter="circle(out)">
                                      <p:cBhvr>
                                        <p:cTn id="291" dur="2000"/>
                                        <p:tgtEl>
                                          <p:spTgt spid="260"/>
                                        </p:tgtEl>
                                      </p:cBhvr>
                                    </p:animEffect>
                                    <p:set>
                                      <p:cBhvr>
                                        <p:cTn id="292" dur="1" fill="hold">
                                          <p:stCondLst>
                                            <p:cond delay="1999"/>
                                          </p:stCondLst>
                                        </p:cTn>
                                        <p:tgtEl>
                                          <p:spTgt spid="260"/>
                                        </p:tgtEl>
                                        <p:attrNameLst>
                                          <p:attrName>style.visibility</p:attrName>
                                        </p:attrNameLst>
                                      </p:cBhvr>
                                      <p:to>
                                        <p:strVal val="hidden"/>
                                      </p:to>
                                    </p:set>
                                  </p:childTnLst>
                                </p:cTn>
                              </p:par>
                            </p:childTnLst>
                          </p:cTn>
                        </p:par>
                      </p:childTnLst>
                    </p:cTn>
                  </p:par>
                </p:childTnLst>
              </p:cTn>
              <p:nextCondLst>
                <p:cond evt="onClick" delay="0">
                  <p:tgtEl>
                    <p:spTgt spid="256"/>
                  </p:tgtEl>
                </p:cond>
              </p:nextCondLst>
            </p:seq>
            <p:seq concurrent="1" nextAc="seek">
              <p:cTn id="293" restart="whenNotActive" fill="hold" evtFilter="cancelBubble" nodeType="interactiveSeq">
                <p:stCondLst>
                  <p:cond evt="onClick" delay="0">
                    <p:tgtEl>
                      <p:spTgt spid="139509"/>
                    </p:tgtEl>
                  </p:cond>
                </p:stCondLst>
                <p:endSync evt="end" delay="0">
                  <p:rtn val="all"/>
                </p:endSync>
                <p:childTnLst>
                  <p:par>
                    <p:cTn id="294" fill="hold" nodeType="clickPar">
                      <p:stCondLst>
                        <p:cond delay="0"/>
                      </p:stCondLst>
                      <p:childTnLst>
                        <p:par>
                          <p:cTn id="295" fill="hold" nodeType="withGroup">
                            <p:stCondLst>
                              <p:cond delay="0"/>
                            </p:stCondLst>
                            <p:childTnLst>
                              <p:par>
                                <p:cTn id="296" presetID="16" presetClass="entr" presetSubtype="21" fill="hold" grpId="0" nodeType="clickEffect">
                                  <p:stCondLst>
                                    <p:cond delay="0"/>
                                  </p:stCondLst>
                                  <p:childTnLst>
                                    <p:set>
                                      <p:cBhvr>
                                        <p:cTn id="297" dur="1" fill="hold">
                                          <p:stCondLst>
                                            <p:cond delay="0"/>
                                          </p:stCondLst>
                                        </p:cTn>
                                        <p:tgtEl>
                                          <p:spTgt spid="261"/>
                                        </p:tgtEl>
                                        <p:attrNameLst>
                                          <p:attrName>style.visibility</p:attrName>
                                        </p:attrNameLst>
                                      </p:cBhvr>
                                      <p:to>
                                        <p:strVal val="visible"/>
                                      </p:to>
                                    </p:set>
                                    <p:animEffect transition="in" filter="barn(inVertical)">
                                      <p:cBhvr>
                                        <p:cTn id="298" dur="500"/>
                                        <p:tgtEl>
                                          <p:spTgt spid="261"/>
                                        </p:tgtEl>
                                      </p:cBhvr>
                                    </p:animEffect>
                                  </p:childTnLst>
                                </p:cTn>
                              </p:par>
                            </p:childTnLst>
                          </p:cTn>
                        </p:par>
                      </p:childTnLst>
                    </p:cTn>
                  </p:par>
                </p:childTnLst>
              </p:cTn>
              <p:nextCondLst>
                <p:cond evt="onClick" delay="0">
                  <p:tgtEl>
                    <p:spTgt spid="139509"/>
                  </p:tgtEl>
                </p:cond>
              </p:nextCondLst>
            </p:seq>
            <p:seq concurrent="1" nextAc="seek">
              <p:cTn id="299" restart="whenNotActive" fill="hold" evtFilter="cancelBubble" nodeType="interactiveSeq">
                <p:stCondLst>
                  <p:cond evt="onClick" delay="0">
                    <p:tgtEl>
                      <p:spTgt spid="253"/>
                    </p:tgtEl>
                  </p:cond>
                </p:stCondLst>
                <p:endSync evt="end" delay="0">
                  <p:rtn val="all"/>
                </p:endSync>
                <p:childTnLst>
                  <p:par>
                    <p:cTn id="300" fill="hold" nodeType="clickPar">
                      <p:stCondLst>
                        <p:cond delay="0"/>
                      </p:stCondLst>
                      <p:childTnLst>
                        <p:par>
                          <p:cTn id="301" fill="hold" nodeType="withGroup">
                            <p:stCondLst>
                              <p:cond delay="0"/>
                            </p:stCondLst>
                            <p:childTnLst>
                              <p:par>
                                <p:cTn id="302" presetID="22" presetClass="entr" presetSubtype="4" fill="hold" grpId="0" nodeType="clickEffect">
                                  <p:stCondLst>
                                    <p:cond delay="0"/>
                                  </p:stCondLst>
                                  <p:childTnLst>
                                    <p:set>
                                      <p:cBhvr>
                                        <p:cTn id="303" dur="1" fill="hold">
                                          <p:stCondLst>
                                            <p:cond delay="0"/>
                                          </p:stCondLst>
                                        </p:cTn>
                                        <p:tgtEl>
                                          <p:spTgt spid="139576"/>
                                        </p:tgtEl>
                                        <p:attrNameLst>
                                          <p:attrName>style.visibility</p:attrName>
                                        </p:attrNameLst>
                                      </p:cBhvr>
                                      <p:to>
                                        <p:strVal val="visible"/>
                                      </p:to>
                                    </p:set>
                                    <p:animEffect transition="in" filter="wipe(down)">
                                      <p:cBhvr>
                                        <p:cTn id="304" dur="500"/>
                                        <p:tgtEl>
                                          <p:spTgt spid="139576"/>
                                        </p:tgtEl>
                                      </p:cBhvr>
                                    </p:animEffect>
                                  </p:childTnLst>
                                </p:cTn>
                              </p:par>
                              <p:par>
                                <p:cTn id="305" presetID="22" presetClass="entr" presetSubtype="4" fill="hold" grpId="0" nodeType="withEffect">
                                  <p:stCondLst>
                                    <p:cond delay="0"/>
                                  </p:stCondLst>
                                  <p:childTnLst>
                                    <p:set>
                                      <p:cBhvr>
                                        <p:cTn id="306" dur="1" fill="hold">
                                          <p:stCondLst>
                                            <p:cond delay="0"/>
                                          </p:stCondLst>
                                        </p:cTn>
                                        <p:tgtEl>
                                          <p:spTgt spid="139574"/>
                                        </p:tgtEl>
                                        <p:attrNameLst>
                                          <p:attrName>style.visibility</p:attrName>
                                        </p:attrNameLst>
                                      </p:cBhvr>
                                      <p:to>
                                        <p:strVal val="visible"/>
                                      </p:to>
                                    </p:set>
                                    <p:animEffect transition="in" filter="wipe(down)">
                                      <p:cBhvr>
                                        <p:cTn id="307" dur="500"/>
                                        <p:tgtEl>
                                          <p:spTgt spid="139574"/>
                                        </p:tgtEl>
                                      </p:cBhvr>
                                    </p:animEffect>
                                  </p:childTnLst>
                                </p:cTn>
                              </p:par>
                              <p:par>
                                <p:cTn id="308" presetID="22" presetClass="entr" presetSubtype="4" fill="hold" grpId="0" nodeType="withEffect">
                                  <p:stCondLst>
                                    <p:cond delay="0"/>
                                  </p:stCondLst>
                                  <p:childTnLst>
                                    <p:set>
                                      <p:cBhvr>
                                        <p:cTn id="309" dur="1" fill="hold">
                                          <p:stCondLst>
                                            <p:cond delay="0"/>
                                          </p:stCondLst>
                                        </p:cTn>
                                        <p:tgtEl>
                                          <p:spTgt spid="139575"/>
                                        </p:tgtEl>
                                        <p:attrNameLst>
                                          <p:attrName>style.visibility</p:attrName>
                                        </p:attrNameLst>
                                      </p:cBhvr>
                                      <p:to>
                                        <p:strVal val="visible"/>
                                      </p:to>
                                    </p:set>
                                    <p:animEffect transition="in" filter="wipe(down)">
                                      <p:cBhvr>
                                        <p:cTn id="310" dur="500"/>
                                        <p:tgtEl>
                                          <p:spTgt spid="139575"/>
                                        </p:tgtEl>
                                      </p:cBhvr>
                                    </p:animEffect>
                                  </p:childTnLst>
                                </p:cTn>
                              </p:par>
                              <p:par>
                                <p:cTn id="311" presetID="22" presetClass="entr" presetSubtype="4" fill="hold" grpId="0" nodeType="withEffect">
                                  <p:stCondLst>
                                    <p:cond delay="0"/>
                                  </p:stCondLst>
                                  <p:childTnLst>
                                    <p:set>
                                      <p:cBhvr>
                                        <p:cTn id="312" dur="1" fill="hold">
                                          <p:stCondLst>
                                            <p:cond delay="0"/>
                                          </p:stCondLst>
                                        </p:cTn>
                                        <p:tgtEl>
                                          <p:spTgt spid="139573"/>
                                        </p:tgtEl>
                                        <p:attrNameLst>
                                          <p:attrName>style.visibility</p:attrName>
                                        </p:attrNameLst>
                                      </p:cBhvr>
                                      <p:to>
                                        <p:strVal val="visible"/>
                                      </p:to>
                                    </p:set>
                                    <p:animEffect transition="in" filter="wipe(down)">
                                      <p:cBhvr>
                                        <p:cTn id="313" dur="500"/>
                                        <p:tgtEl>
                                          <p:spTgt spid="139573"/>
                                        </p:tgtEl>
                                      </p:cBhvr>
                                    </p:animEffect>
                                  </p:childTnLst>
                                </p:cTn>
                              </p:par>
                              <p:par>
                                <p:cTn id="314" presetID="22" presetClass="entr" presetSubtype="4" fill="hold" grpId="0" nodeType="withEffect">
                                  <p:stCondLst>
                                    <p:cond delay="0"/>
                                  </p:stCondLst>
                                  <p:childTnLst>
                                    <p:set>
                                      <p:cBhvr>
                                        <p:cTn id="315" dur="1" fill="hold">
                                          <p:stCondLst>
                                            <p:cond delay="0"/>
                                          </p:stCondLst>
                                        </p:cTn>
                                        <p:tgtEl>
                                          <p:spTgt spid="139572"/>
                                        </p:tgtEl>
                                        <p:attrNameLst>
                                          <p:attrName>style.visibility</p:attrName>
                                        </p:attrNameLst>
                                      </p:cBhvr>
                                      <p:to>
                                        <p:strVal val="visible"/>
                                      </p:to>
                                    </p:set>
                                    <p:animEffect transition="in" filter="wipe(down)">
                                      <p:cBhvr>
                                        <p:cTn id="316" dur="500"/>
                                        <p:tgtEl>
                                          <p:spTgt spid="139572"/>
                                        </p:tgtEl>
                                      </p:cBhvr>
                                    </p:animEffect>
                                  </p:childTnLst>
                                </p:cTn>
                              </p:par>
                              <p:par>
                                <p:cTn id="317" presetID="22" presetClass="entr" presetSubtype="4" fill="hold" grpId="0" nodeType="withEffect">
                                  <p:stCondLst>
                                    <p:cond delay="0"/>
                                  </p:stCondLst>
                                  <p:childTnLst>
                                    <p:set>
                                      <p:cBhvr>
                                        <p:cTn id="318" dur="1" fill="hold">
                                          <p:stCondLst>
                                            <p:cond delay="0"/>
                                          </p:stCondLst>
                                        </p:cTn>
                                        <p:tgtEl>
                                          <p:spTgt spid="139571"/>
                                        </p:tgtEl>
                                        <p:attrNameLst>
                                          <p:attrName>style.visibility</p:attrName>
                                        </p:attrNameLst>
                                      </p:cBhvr>
                                      <p:to>
                                        <p:strVal val="visible"/>
                                      </p:to>
                                    </p:set>
                                    <p:animEffect transition="in" filter="wipe(down)">
                                      <p:cBhvr>
                                        <p:cTn id="319" dur="500"/>
                                        <p:tgtEl>
                                          <p:spTgt spid="139571"/>
                                        </p:tgtEl>
                                      </p:cBhvr>
                                    </p:animEffect>
                                  </p:childTnLst>
                                </p:cTn>
                              </p:par>
                              <p:par>
                                <p:cTn id="320" presetID="22" presetClass="entr" presetSubtype="4" fill="hold" grpId="0" nodeType="withEffect">
                                  <p:stCondLst>
                                    <p:cond delay="0"/>
                                  </p:stCondLst>
                                  <p:childTnLst>
                                    <p:set>
                                      <p:cBhvr>
                                        <p:cTn id="321" dur="1" fill="hold">
                                          <p:stCondLst>
                                            <p:cond delay="0"/>
                                          </p:stCondLst>
                                        </p:cTn>
                                        <p:tgtEl>
                                          <p:spTgt spid="139569"/>
                                        </p:tgtEl>
                                        <p:attrNameLst>
                                          <p:attrName>style.visibility</p:attrName>
                                        </p:attrNameLst>
                                      </p:cBhvr>
                                      <p:to>
                                        <p:strVal val="visible"/>
                                      </p:to>
                                    </p:set>
                                    <p:animEffect transition="in" filter="wipe(down)">
                                      <p:cBhvr>
                                        <p:cTn id="322" dur="500"/>
                                        <p:tgtEl>
                                          <p:spTgt spid="139569"/>
                                        </p:tgtEl>
                                      </p:cBhvr>
                                    </p:animEffect>
                                  </p:childTnLst>
                                </p:cTn>
                              </p:par>
                              <p:par>
                                <p:cTn id="323" presetID="22" presetClass="entr" presetSubtype="4" fill="hold" grpId="0" nodeType="withEffect">
                                  <p:stCondLst>
                                    <p:cond delay="0"/>
                                  </p:stCondLst>
                                  <p:childTnLst>
                                    <p:set>
                                      <p:cBhvr>
                                        <p:cTn id="324" dur="1" fill="hold">
                                          <p:stCondLst>
                                            <p:cond delay="0"/>
                                          </p:stCondLst>
                                        </p:cTn>
                                        <p:tgtEl>
                                          <p:spTgt spid="139570"/>
                                        </p:tgtEl>
                                        <p:attrNameLst>
                                          <p:attrName>style.visibility</p:attrName>
                                        </p:attrNameLst>
                                      </p:cBhvr>
                                      <p:to>
                                        <p:strVal val="visible"/>
                                      </p:to>
                                    </p:set>
                                    <p:animEffect transition="in" filter="wipe(down)">
                                      <p:cBhvr>
                                        <p:cTn id="325" dur="500"/>
                                        <p:tgtEl>
                                          <p:spTgt spid="139570"/>
                                        </p:tgtEl>
                                      </p:cBhvr>
                                    </p:animEffect>
                                  </p:childTnLst>
                                </p:cTn>
                              </p:par>
                              <p:par>
                                <p:cTn id="326" presetID="22" presetClass="entr" presetSubtype="4" fill="hold" grpId="0" nodeType="withEffect">
                                  <p:stCondLst>
                                    <p:cond delay="0"/>
                                  </p:stCondLst>
                                  <p:childTnLst>
                                    <p:set>
                                      <p:cBhvr>
                                        <p:cTn id="327" dur="1" fill="hold">
                                          <p:stCondLst>
                                            <p:cond delay="0"/>
                                          </p:stCondLst>
                                        </p:cTn>
                                        <p:tgtEl>
                                          <p:spTgt spid="139568"/>
                                        </p:tgtEl>
                                        <p:attrNameLst>
                                          <p:attrName>style.visibility</p:attrName>
                                        </p:attrNameLst>
                                      </p:cBhvr>
                                      <p:to>
                                        <p:strVal val="visible"/>
                                      </p:to>
                                    </p:set>
                                    <p:animEffect transition="in" filter="wipe(down)">
                                      <p:cBhvr>
                                        <p:cTn id="328" dur="500"/>
                                        <p:tgtEl>
                                          <p:spTgt spid="139568"/>
                                        </p:tgtEl>
                                      </p:cBhvr>
                                    </p:animEffect>
                                  </p:childTnLst>
                                </p:cTn>
                              </p:par>
                              <p:par>
                                <p:cTn id="329" presetID="22" presetClass="entr" presetSubtype="4" fill="hold" grpId="0" nodeType="withEffect">
                                  <p:stCondLst>
                                    <p:cond delay="0"/>
                                  </p:stCondLst>
                                  <p:childTnLst>
                                    <p:set>
                                      <p:cBhvr>
                                        <p:cTn id="330" dur="1" fill="hold">
                                          <p:stCondLst>
                                            <p:cond delay="0"/>
                                          </p:stCondLst>
                                        </p:cTn>
                                        <p:tgtEl>
                                          <p:spTgt spid="139499"/>
                                        </p:tgtEl>
                                        <p:attrNameLst>
                                          <p:attrName>style.visibility</p:attrName>
                                        </p:attrNameLst>
                                      </p:cBhvr>
                                      <p:to>
                                        <p:strVal val="visible"/>
                                      </p:to>
                                    </p:set>
                                    <p:animEffect transition="in" filter="wipe(down)">
                                      <p:cBhvr>
                                        <p:cTn id="331" dur="500"/>
                                        <p:tgtEl>
                                          <p:spTgt spid="139499"/>
                                        </p:tgtEl>
                                      </p:cBhvr>
                                    </p:animEffect>
                                  </p:childTnLst>
                                </p:cTn>
                              </p:par>
                              <p:par>
                                <p:cTn id="332" presetID="22" presetClass="entr" presetSubtype="4" fill="hold" grpId="0" nodeType="withEffect">
                                  <p:stCondLst>
                                    <p:cond delay="0"/>
                                  </p:stCondLst>
                                  <p:childTnLst>
                                    <p:set>
                                      <p:cBhvr>
                                        <p:cTn id="333" dur="1" fill="hold">
                                          <p:stCondLst>
                                            <p:cond delay="0"/>
                                          </p:stCondLst>
                                        </p:cTn>
                                        <p:tgtEl>
                                          <p:spTgt spid="139577"/>
                                        </p:tgtEl>
                                        <p:attrNameLst>
                                          <p:attrName>style.visibility</p:attrName>
                                        </p:attrNameLst>
                                      </p:cBhvr>
                                      <p:to>
                                        <p:strVal val="visible"/>
                                      </p:to>
                                    </p:set>
                                    <p:animEffect transition="in" filter="wipe(down)">
                                      <p:cBhvr>
                                        <p:cTn id="334" dur="500"/>
                                        <p:tgtEl>
                                          <p:spTgt spid="139577"/>
                                        </p:tgtEl>
                                      </p:cBhvr>
                                    </p:animEffect>
                                  </p:childTnLst>
                                </p:cTn>
                              </p:par>
                            </p:childTnLst>
                          </p:cTn>
                        </p:par>
                        <p:par>
                          <p:cTn id="335" fill="hold" nodeType="afterGroup">
                            <p:stCondLst>
                              <p:cond delay="500"/>
                            </p:stCondLst>
                            <p:childTnLst>
                              <p:par>
                                <p:cTn id="336" presetID="10" presetClass="exit" presetSubtype="0" fill="hold" grpId="1" nodeType="afterEffect">
                                  <p:stCondLst>
                                    <p:cond delay="0"/>
                                  </p:stCondLst>
                                  <p:childTnLst>
                                    <p:animEffect transition="out" filter="fade">
                                      <p:cBhvr>
                                        <p:cTn id="337" dur="500"/>
                                        <p:tgtEl>
                                          <p:spTgt spid="261"/>
                                        </p:tgtEl>
                                      </p:cBhvr>
                                    </p:animEffect>
                                    <p:set>
                                      <p:cBhvr>
                                        <p:cTn id="338" dur="1" fill="hold">
                                          <p:stCondLst>
                                            <p:cond delay="499"/>
                                          </p:stCondLst>
                                        </p:cTn>
                                        <p:tgtEl>
                                          <p:spTgt spid="261"/>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childTnLst>
        </p:cTn>
      </p:par>
    </p:tnLst>
    <p:bldLst>
      <p:bldP spid="139468" grpId="0" animBg="1"/>
      <p:bldP spid="139469" grpId="0" animBg="1"/>
      <p:bldP spid="139470" grpId="0" animBg="1"/>
      <p:bldP spid="139471" grpId="0" animBg="1"/>
      <p:bldP spid="139472" grpId="0" animBg="1"/>
      <p:bldP spid="139473" grpId="0" animBg="1"/>
      <p:bldP spid="139480" grpId="0" animBg="1"/>
      <p:bldP spid="139481" grpId="0" animBg="1"/>
      <p:bldP spid="139482" grpId="0" animBg="1"/>
      <p:bldP spid="139483" grpId="0" animBg="1"/>
      <p:bldP spid="139484" grpId="0" animBg="1"/>
      <p:bldP spid="139485" grpId="0" animBg="1"/>
      <p:bldP spid="139487" grpId="0" animBg="1"/>
      <p:bldP spid="139488" grpId="0" animBg="1"/>
      <p:bldP spid="139489" grpId="0" animBg="1"/>
      <p:bldP spid="139490" grpId="0" animBg="1"/>
      <p:bldP spid="139493" grpId="0" animBg="1"/>
      <p:bldP spid="139494" grpId="0" animBg="1"/>
      <p:bldP spid="139495" grpId="0" animBg="1"/>
      <p:bldP spid="139496" grpId="0" animBg="1"/>
      <p:bldP spid="139497" grpId="0" animBg="1"/>
      <p:bldP spid="139498" grpId="0" animBg="1"/>
      <p:bldP spid="139499" grpId="0" animBg="1"/>
      <p:bldP spid="139517" grpId="0" animBg="1"/>
      <p:bldP spid="139518" grpId="0" animBg="1"/>
      <p:bldP spid="139522" grpId="0" animBg="1"/>
      <p:bldP spid="139523" grpId="0" animBg="1"/>
      <p:bldP spid="139524" grpId="0" animBg="1"/>
      <p:bldP spid="139525" grpId="0" animBg="1"/>
      <p:bldP spid="139526" grpId="0" animBg="1"/>
      <p:bldP spid="139527" grpId="0" animBg="1"/>
      <p:bldP spid="139528" grpId="0" animBg="1"/>
      <p:bldP spid="139529" grpId="0" animBg="1"/>
      <p:bldP spid="139530" grpId="0" animBg="1"/>
      <p:bldP spid="139535" grpId="0" animBg="1"/>
      <p:bldP spid="139536" grpId="0" animBg="1"/>
      <p:bldP spid="139537" grpId="0" animBg="1"/>
      <p:bldP spid="139539" grpId="0" animBg="1"/>
      <p:bldP spid="139540" grpId="0" animBg="1"/>
      <p:bldP spid="139541" grpId="0" animBg="1"/>
      <p:bldP spid="139542" grpId="0" animBg="1"/>
      <p:bldP spid="139543" grpId="0" animBg="1"/>
      <p:bldP spid="139544" grpId="0" animBg="1"/>
      <p:bldP spid="139545" grpId="0" animBg="1"/>
      <p:bldP spid="139546" grpId="0" animBg="1"/>
      <p:bldP spid="139547" grpId="0" animBg="1"/>
      <p:bldP spid="139548" grpId="0" animBg="1"/>
      <p:bldP spid="139549" grpId="0" animBg="1"/>
      <p:bldP spid="139550" grpId="0" animBg="1"/>
      <p:bldP spid="139551" grpId="0" animBg="1"/>
      <p:bldP spid="139552" grpId="0" animBg="1"/>
      <p:bldP spid="139553" grpId="0" animBg="1"/>
      <p:bldP spid="139554" grpId="0" animBg="1"/>
      <p:bldP spid="139555" grpId="0" animBg="1"/>
      <p:bldP spid="139556" grpId="0" animBg="1"/>
      <p:bldP spid="139557" grpId="0" animBg="1"/>
      <p:bldP spid="139558" grpId="0" animBg="1"/>
      <p:bldP spid="139559" grpId="0" animBg="1"/>
      <p:bldP spid="139560" grpId="0" animBg="1"/>
      <p:bldP spid="139561" grpId="0" animBg="1"/>
      <p:bldP spid="139562" grpId="0" animBg="1"/>
      <p:bldP spid="139563" grpId="0" animBg="1"/>
      <p:bldP spid="139568" grpId="0" animBg="1"/>
      <p:bldP spid="139569" grpId="0" animBg="1"/>
      <p:bldP spid="139570" grpId="0" animBg="1"/>
      <p:bldP spid="139571" grpId="0" animBg="1"/>
      <p:bldP spid="139572" grpId="0" animBg="1"/>
      <p:bldP spid="139573" grpId="0" animBg="1"/>
      <p:bldP spid="139574" grpId="0" animBg="1"/>
      <p:bldP spid="139575" grpId="0" animBg="1"/>
      <p:bldP spid="139576" grpId="0" animBg="1"/>
      <p:bldP spid="139577" grpId="0" animBg="1"/>
      <p:bldP spid="139578" grpId="0" animBg="1"/>
      <p:bldP spid="139579" grpId="0" animBg="1"/>
      <p:bldP spid="139579" grpId="1" animBg="1"/>
      <p:bldP spid="251" grpId="0" animBg="1"/>
      <p:bldP spid="251" grpId="1" animBg="1"/>
      <p:bldP spid="252" grpId="0" animBg="1"/>
      <p:bldP spid="252" grpId="1" animBg="1"/>
      <p:bldP spid="258" grpId="0" animBg="1"/>
      <p:bldP spid="258" grpId="1" animBg="1"/>
      <p:bldP spid="259" grpId="0" animBg="1"/>
      <p:bldP spid="259" grpId="1" animBg="1"/>
      <p:bldP spid="260" grpId="0" animBg="1"/>
      <p:bldP spid="260" grpId="1" animBg="1"/>
      <p:bldP spid="261" grpId="0" animBg="1"/>
      <p:bldP spid="26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9911934-12FF-4319-B05C-06A3FE14F9AD}"/>
              </a:ext>
            </a:extLst>
          </p:cNvPr>
          <p:cNvSpPr txBox="1"/>
          <p:nvPr/>
        </p:nvSpPr>
        <p:spPr>
          <a:xfrm>
            <a:off x="6188711" y="578235"/>
            <a:ext cx="5867856" cy="3600986"/>
          </a:xfrm>
          <a:prstGeom prst="rect">
            <a:avLst/>
          </a:prstGeom>
          <a:solidFill>
            <a:schemeClr val="bg1">
              <a:lumMod val="50000"/>
            </a:schemeClr>
          </a:solidFill>
          <a:ln w="76200" cmpd="sng">
            <a:solidFill>
              <a:schemeClr val="bg1"/>
            </a:solidFill>
            <a:prstDash val="dash"/>
          </a:ln>
        </p:spPr>
        <p:txBody>
          <a:bodyPr wrap="square">
            <a:spAutoFit/>
          </a:bodyPr>
          <a:lstStyle/>
          <a:p>
            <a:pPr algn="ctr">
              <a:lnSpc>
                <a:spcPct val="150000"/>
              </a:lnSpc>
            </a:pPr>
            <a:r>
              <a:rPr lang="en-US" sz="4400" dirty="0" err="1" smtClean="0">
                <a:solidFill>
                  <a:schemeClr val="bg1"/>
                </a:solidFill>
                <a:effectLst/>
                <a:latin typeface="#9Slide07 IcielBaliho Script" pitchFamily="2" charset="-93"/>
                <a:ea typeface="Times New Roman" panose="02020603050405020304" pitchFamily="18" charset="0"/>
              </a:rPr>
              <a:t>Tiết</a:t>
            </a:r>
            <a:r>
              <a:rPr lang="en-US" sz="4400" dirty="0" smtClean="0">
                <a:solidFill>
                  <a:schemeClr val="bg1"/>
                </a:solidFill>
                <a:effectLst/>
                <a:latin typeface="#9Slide07 IcielBaliho Script" pitchFamily="2" charset="-93"/>
                <a:ea typeface="Times New Roman" panose="02020603050405020304" pitchFamily="18" charset="0"/>
              </a:rPr>
              <a:t> 11</a:t>
            </a:r>
            <a:endParaRPr lang="en-GB" sz="3200" dirty="0">
              <a:solidFill>
                <a:schemeClr val="bg1"/>
              </a:solidFill>
              <a:effectLst/>
              <a:latin typeface="#9Slide07 IcielBaliho Script" pitchFamily="2" charset="-93"/>
              <a:ea typeface="Times New Roman" panose="02020603050405020304" pitchFamily="18" charset="0"/>
            </a:endParaRPr>
          </a:p>
          <a:p>
            <a:pPr algn="ctr">
              <a:lnSpc>
                <a:spcPct val="150000"/>
              </a:lnSpc>
            </a:pPr>
            <a:r>
              <a:rPr lang="vi-VN" sz="3600" u="sng" dirty="0">
                <a:solidFill>
                  <a:schemeClr val="bg1"/>
                </a:solidFill>
                <a:effectLst/>
                <a:latin typeface="#9Slide07 IcielBaliho Script" pitchFamily="2" charset="-93"/>
                <a:ea typeface="Times New Roman" panose="02020603050405020304" pitchFamily="18" charset="0"/>
              </a:rPr>
              <a:t>BÀI 5:</a:t>
            </a:r>
            <a:r>
              <a:rPr lang="vi-VN" sz="3600" dirty="0">
                <a:solidFill>
                  <a:schemeClr val="bg1"/>
                </a:solidFill>
                <a:effectLst/>
                <a:latin typeface="#9Slide07 IcielBaliho Script" pitchFamily="2" charset="-93"/>
                <a:ea typeface="Times New Roman" panose="02020603050405020304" pitchFamily="18" charset="0"/>
              </a:rPr>
              <a:t> </a:t>
            </a:r>
            <a:r>
              <a:rPr lang="vi-VN" sz="3600" dirty="0">
                <a:solidFill>
                  <a:srgbClr val="FFFF00"/>
                </a:solidFill>
                <a:effectLst/>
                <a:latin typeface="#9Slide07 IcielBaliho Script" pitchFamily="2" charset="-93"/>
                <a:ea typeface="Times New Roman" panose="02020603050405020304" pitchFamily="18" charset="0"/>
              </a:rPr>
              <a:t>VỊ TRÍ ĐỊA LÍ, PHẠM VI </a:t>
            </a:r>
            <a:endParaRPr lang="en-GB" sz="3600" dirty="0">
              <a:solidFill>
                <a:srgbClr val="FFFF00"/>
              </a:solidFill>
              <a:effectLst/>
              <a:latin typeface="#9Slide07 IcielBaliho Script" pitchFamily="2" charset="-93"/>
              <a:ea typeface="Times New Roman" panose="02020603050405020304" pitchFamily="18" charset="0"/>
            </a:endParaRPr>
          </a:p>
          <a:p>
            <a:pPr algn="ctr">
              <a:lnSpc>
                <a:spcPct val="150000"/>
              </a:lnSpc>
            </a:pPr>
            <a:r>
              <a:rPr lang="vi-VN" sz="3600" dirty="0">
                <a:solidFill>
                  <a:srgbClr val="FFFF00"/>
                </a:solidFill>
                <a:effectLst/>
                <a:latin typeface="#9Slide07 IcielBaliho Script" pitchFamily="2" charset="-93"/>
                <a:ea typeface="Times New Roman" panose="02020603050405020304" pitchFamily="18" charset="0"/>
              </a:rPr>
              <a:t>VÀ ĐẶC ĐIỂM TỰ NHIÊN CHÂU </a:t>
            </a:r>
            <a:r>
              <a:rPr lang="vi-VN" sz="3600" dirty="0" smtClean="0">
                <a:solidFill>
                  <a:srgbClr val="FFFF00"/>
                </a:solidFill>
                <a:effectLst/>
                <a:latin typeface="#9Slide07 IcielBaliho Script" pitchFamily="2" charset="-93"/>
                <a:ea typeface="Times New Roman" panose="02020603050405020304" pitchFamily="18" charset="0"/>
              </a:rPr>
              <a:t>Á</a:t>
            </a:r>
            <a:r>
              <a:rPr lang="en-US" sz="3600" dirty="0" smtClean="0">
                <a:solidFill>
                  <a:srgbClr val="FFFF00"/>
                </a:solidFill>
                <a:effectLst/>
                <a:latin typeface="#9Slide07 IcielBaliho Script" pitchFamily="2" charset="-93"/>
                <a:ea typeface="Times New Roman" panose="02020603050405020304" pitchFamily="18" charset="0"/>
              </a:rPr>
              <a:t> </a:t>
            </a:r>
          </a:p>
          <a:p>
            <a:pPr algn="ctr">
              <a:lnSpc>
                <a:spcPct val="150000"/>
              </a:lnSpc>
            </a:pPr>
            <a:r>
              <a:rPr lang="en-US" sz="3600" dirty="0" smtClean="0">
                <a:solidFill>
                  <a:srgbClr val="FFFF00"/>
                </a:solidFill>
                <a:effectLst/>
                <a:latin typeface="#9Slide07 IcielBaliho Script" pitchFamily="2" charset="-93"/>
                <a:ea typeface="Times New Roman" panose="02020603050405020304" pitchFamily="18" charset="0"/>
              </a:rPr>
              <a:t>( </a:t>
            </a:r>
            <a:r>
              <a:rPr lang="en-US" sz="3600" dirty="0" err="1" smtClean="0">
                <a:solidFill>
                  <a:srgbClr val="FFFF00"/>
                </a:solidFill>
                <a:effectLst/>
                <a:latin typeface="#9Slide07 IcielBaliho Script" pitchFamily="2" charset="-93"/>
                <a:ea typeface="Times New Roman" panose="02020603050405020304" pitchFamily="18" charset="0"/>
              </a:rPr>
              <a:t>Tiết</a:t>
            </a:r>
            <a:r>
              <a:rPr lang="en-US" sz="3600" dirty="0" smtClean="0">
                <a:solidFill>
                  <a:srgbClr val="FFFF00"/>
                </a:solidFill>
                <a:effectLst/>
                <a:latin typeface="#9Slide07 IcielBaliho Script" pitchFamily="2" charset="-93"/>
                <a:ea typeface="Times New Roman" panose="02020603050405020304" pitchFamily="18" charset="0"/>
              </a:rPr>
              <a:t> 2)</a:t>
            </a:r>
            <a:endParaRPr lang="en-GB" sz="3200" dirty="0">
              <a:solidFill>
                <a:srgbClr val="FFFF00"/>
              </a:solidFill>
              <a:effectLst/>
              <a:latin typeface="#9Slide07 IcielBaliho Script" pitchFamily="2" charset="-93"/>
              <a:ea typeface="Times New Roman" panose="02020603050405020304" pitchFamily="18" charset="0"/>
            </a:endParaRPr>
          </a:p>
        </p:txBody>
      </p:sp>
      <p:pic>
        <p:nvPicPr>
          <p:cNvPr id="7" name="Picture 6" descr="Map&#10;&#10;Description automatically generated">
            <a:extLst>
              <a:ext uri="{FF2B5EF4-FFF2-40B4-BE49-F238E27FC236}">
                <a16:creationId xmlns:a16="http://schemas.microsoft.com/office/drawing/2014/main" xmlns="" id="{CE79544E-9AAB-4A41-A653-D2951E5593E0}"/>
              </a:ext>
            </a:extLst>
          </p:cNvPr>
          <p:cNvPicPr>
            <a:picLocks noChangeAspect="1"/>
          </p:cNvPicPr>
          <p:nvPr/>
        </p:nvPicPr>
        <p:blipFill rotWithShape="1">
          <a:blip r:embed="rId2">
            <a:extLst>
              <a:ext uri="{28A0092B-C50C-407E-A947-70E740481C1C}">
                <a14:useLocalDpi xmlns:a14="http://schemas.microsoft.com/office/drawing/2010/main" val="0"/>
              </a:ext>
            </a:extLst>
          </a:blip>
          <a:srcRect r="2920"/>
          <a:stretch/>
        </p:blipFill>
        <p:spPr>
          <a:xfrm>
            <a:off x="0" y="0"/>
            <a:ext cx="6010048" cy="6858000"/>
          </a:xfrm>
          <a:prstGeom prst="rect">
            <a:avLst/>
          </a:prstGeom>
        </p:spPr>
      </p:pic>
    </p:spTree>
    <p:extLst>
      <p:ext uri="{BB962C8B-B14F-4D97-AF65-F5344CB8AC3E}">
        <p14:creationId xmlns:p14="http://schemas.microsoft.com/office/powerpoint/2010/main" val="321238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1429</Words>
  <Application>Microsoft Office PowerPoint</Application>
  <PresentationFormat>Custom</PresentationFormat>
  <Paragraphs>258</Paragraphs>
  <Slides>29</Slides>
  <Notes>5</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Arial</vt:lpstr>
      <vt:lpstr>#9Slide05 FS Blonde Script</vt:lpstr>
      <vt:lpstr>Arial Unicode MS</vt:lpstr>
      <vt:lpstr>Times New Roman</vt:lpstr>
      <vt:lpstr>Calibri</vt:lpstr>
      <vt:lpstr>Tahoma</vt:lpstr>
      <vt:lpstr>#9Slide06 Hellvina Hand Script</vt:lpstr>
      <vt:lpstr>Play</vt:lpstr>
      <vt:lpstr>#9Slide05 SVNBulgary</vt:lpstr>
      <vt:lpstr>.TMC-Ong Do</vt:lpstr>
      <vt:lpstr>#9Slide03 AllRoundGothic</vt:lpstr>
      <vt:lpstr>Calibri Light</vt:lpstr>
      <vt:lpstr>#9Slide07 IcielBaliho Script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Hoạt động nhóm</vt:lpstr>
      <vt:lpstr>Hoạt động nhóm</vt:lpstr>
      <vt:lpstr>PowerPoint Presentation</vt:lpstr>
      <vt:lpstr>PowerPoint Presentation</vt:lpstr>
      <vt:lpstr>PowerPoint Presentation</vt:lpstr>
      <vt:lpstr>PowerPoint Presentation</vt:lpstr>
      <vt:lpstr>GÓC ĐỊA LÍ VUI</vt:lpstr>
      <vt:lpstr>GÓC ĐỊA LÍ VUI</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Thuy</dc:creator>
  <cp:lastModifiedBy>Admin</cp:lastModifiedBy>
  <cp:revision>28</cp:revision>
  <dcterms:created xsi:type="dcterms:W3CDTF">2022-06-25T16:00:28Z</dcterms:created>
  <dcterms:modified xsi:type="dcterms:W3CDTF">2022-11-09T00:45:29Z</dcterms:modified>
</cp:coreProperties>
</file>