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715" r:id="rId2"/>
    <p:sldId id="731" r:id="rId3"/>
    <p:sldId id="718" r:id="rId4"/>
    <p:sldId id="720" r:id="rId5"/>
    <p:sldId id="734" r:id="rId6"/>
    <p:sldId id="725" r:id="rId7"/>
    <p:sldId id="732" r:id="rId8"/>
    <p:sldId id="726" r:id="rId9"/>
    <p:sldId id="727" r:id="rId10"/>
    <p:sldId id="728" r:id="rId11"/>
    <p:sldId id="729" r:id="rId12"/>
    <p:sldId id="730" r:id="rId13"/>
    <p:sldId id="733" r:id="rId14"/>
    <p:sldId id="722" r:id="rId15"/>
    <p:sldId id="724" r:id="rId16"/>
    <p:sldId id="735" r:id="rId17"/>
    <p:sldId id="721" r:id="rId18"/>
    <p:sldId id="586" r:id="rId19"/>
    <p:sldId id="713" r:id="rId20"/>
  </p:sldIdLst>
  <p:sldSz cx="12192000" cy="6858000"/>
  <p:notesSz cx="6858000" cy="9144000"/>
  <p:embeddedFontLst>
    <p:embeddedFont>
      <p:font typeface="#9Slide03 AllRoundGothic" panose="020B0604020202020204" charset="0"/>
      <p:regular r:id="rId22"/>
    </p:embeddedFont>
    <p:embeddedFont>
      <p:font typeface="#9Slide03 AllRoundGothic Demi" panose="020B0604020202020204" charset="0"/>
      <p:regular r:id="rId23"/>
    </p:embeddedFont>
    <p:embeddedFont>
      <p:font typeface="#9Slide05 SVNAngellife" panose="020B0604020202020204" charset="0"/>
      <p:regular r:id="rId24"/>
    </p:embeddedFont>
    <p:embeddedFont>
      <p:font typeface="#9Slide07 IcielBaliho Script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B2CB"/>
    <a:srgbClr val="DCADCB"/>
    <a:srgbClr val="0E73B7"/>
    <a:srgbClr val="C7DABB"/>
    <a:srgbClr val="F0D1AA"/>
    <a:srgbClr val="FFFFFF"/>
    <a:srgbClr val="E99D05"/>
    <a:srgbClr val="30CFCD"/>
    <a:srgbClr val="E43230"/>
    <a:srgbClr val="9F79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9" autoAdjust="0"/>
    <p:restoredTop sz="88380" autoAdjust="0"/>
  </p:normalViewPr>
  <p:slideViewPr>
    <p:cSldViewPr snapToGrid="0">
      <p:cViewPr varScale="1">
        <p:scale>
          <a:sx n="59" d="100"/>
          <a:sy n="59" d="100"/>
        </p:scale>
        <p:origin x="91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C2C53E-5865-40DD-90DA-68938A4B1BE2}" type="doc">
      <dgm:prSet loTypeId="urn:microsoft.com/office/officeart/2005/8/layout/v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9D9E2A32-CE49-4C6F-AD6E-6ACAA72DD3EF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GB" sz="3200" dirty="0">
              <a:latin typeface="#9Slide07 IcielBaliho Script" pitchFamily="2" charset="-93"/>
            </a:rPr>
            <a:t>1 </a:t>
          </a:r>
          <a:r>
            <a:rPr lang="en-GB" sz="3200" dirty="0" err="1">
              <a:latin typeface="#9Slide07 IcielBaliho Script" pitchFamily="2" charset="-93"/>
            </a:rPr>
            <a:t>Khái</a:t>
          </a:r>
          <a:r>
            <a:rPr lang="en-GB" sz="3200" dirty="0">
              <a:latin typeface="#9Slide07 IcielBaliho Script" pitchFamily="2" charset="-93"/>
            </a:rPr>
            <a:t> </a:t>
          </a:r>
          <a:r>
            <a:rPr lang="en-GB" sz="3200" dirty="0" err="1">
              <a:latin typeface="#9Slide07 IcielBaliho Script" pitchFamily="2" charset="-93"/>
            </a:rPr>
            <a:t>quát</a:t>
          </a:r>
          <a:r>
            <a:rPr lang="en-GB" sz="3200" dirty="0">
              <a:latin typeface="#9Slide07 IcielBaliho Script" pitchFamily="2" charset="-93"/>
            </a:rPr>
            <a:t> </a:t>
          </a:r>
          <a:r>
            <a:rPr lang="en-GB" sz="3200" dirty="0" err="1">
              <a:latin typeface="#9Slide07 IcielBaliho Script" pitchFamily="2" charset="-93"/>
            </a:rPr>
            <a:t>chung</a:t>
          </a:r>
          <a:endParaRPr lang="en-GB" sz="3200" dirty="0">
            <a:latin typeface="#9Slide07 IcielBaliho Script" pitchFamily="2" charset="-93"/>
          </a:endParaRPr>
        </a:p>
      </dgm:t>
    </dgm:pt>
    <dgm:pt modelId="{04683BF9-3201-4108-98CD-8DC66518E760}" type="parTrans" cxnId="{D14D12A4-DC40-4782-8A4B-029C3741C359}">
      <dgm:prSet/>
      <dgm:spPr/>
      <dgm:t>
        <a:bodyPr/>
        <a:lstStyle/>
        <a:p>
          <a:pPr>
            <a:lnSpc>
              <a:spcPct val="150000"/>
            </a:lnSpc>
          </a:pPr>
          <a:endParaRPr lang="en-GB" sz="2800">
            <a:latin typeface="#9Slide07 IcielBaliho Script" pitchFamily="2" charset="-93"/>
          </a:endParaRPr>
        </a:p>
      </dgm:t>
    </dgm:pt>
    <dgm:pt modelId="{948714AE-F385-4445-AC3D-4490354CC6FC}" type="sibTrans" cxnId="{D14D12A4-DC40-4782-8A4B-029C3741C359}">
      <dgm:prSet/>
      <dgm:spPr/>
      <dgm:t>
        <a:bodyPr/>
        <a:lstStyle/>
        <a:p>
          <a:pPr>
            <a:lnSpc>
              <a:spcPct val="150000"/>
            </a:lnSpc>
          </a:pPr>
          <a:endParaRPr lang="en-GB" sz="2800">
            <a:latin typeface="#9Slide07 IcielBaliho Script" pitchFamily="2" charset="-93"/>
          </a:endParaRPr>
        </a:p>
      </dgm:t>
    </dgm:pt>
    <dgm:pt modelId="{A4F5CDC1-F1D4-429A-9C9D-05EBE77F5929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GB" sz="2800" dirty="0" err="1">
              <a:latin typeface="#9Slide07 IcielBaliho Script" pitchFamily="2" charset="-93"/>
            </a:rPr>
            <a:t>Vị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trí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địa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lí</a:t>
          </a:r>
          <a:r>
            <a:rPr lang="en-GB" sz="2800" dirty="0">
              <a:latin typeface="#9Slide07 IcielBaliho Script" pitchFamily="2" charset="-93"/>
            </a:rPr>
            <a:t>, </a:t>
          </a:r>
          <a:r>
            <a:rPr lang="en-GB" sz="2800" dirty="0" err="1">
              <a:latin typeface="#9Slide07 IcielBaliho Script" pitchFamily="2" charset="-93"/>
            </a:rPr>
            <a:t>diện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tích</a:t>
          </a:r>
          <a:r>
            <a:rPr lang="en-GB" sz="2800" dirty="0">
              <a:latin typeface="#9Slide07 IcielBaliho Script" pitchFamily="2" charset="-93"/>
            </a:rPr>
            <a:t>, </a:t>
          </a:r>
          <a:r>
            <a:rPr lang="en-GB" sz="2800" dirty="0" err="1">
              <a:latin typeface="#9Slide07 IcielBaliho Script" pitchFamily="2" charset="-93"/>
            </a:rPr>
            <a:t>dân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số</a:t>
          </a:r>
          <a:r>
            <a:rPr lang="en-GB" sz="2800" dirty="0">
              <a:latin typeface="#9Slide07 IcielBaliho Script" pitchFamily="2" charset="-93"/>
            </a:rPr>
            <a:t>, </a:t>
          </a:r>
          <a:r>
            <a:rPr lang="en-GB" sz="2800" dirty="0" err="1">
              <a:latin typeface="#9Slide07 IcielBaliho Script" pitchFamily="2" charset="-93"/>
            </a:rPr>
            <a:t>thủ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đô</a:t>
          </a:r>
          <a:endParaRPr lang="en-GB" sz="2800" dirty="0">
            <a:latin typeface="#9Slide07 IcielBaliho Script" pitchFamily="2" charset="-93"/>
          </a:endParaRPr>
        </a:p>
      </dgm:t>
    </dgm:pt>
    <dgm:pt modelId="{2C129AED-6C79-4EBD-A752-FBE2DA7031F5}" type="parTrans" cxnId="{AB556369-62DA-471E-9F8E-C1C8B119FEC0}">
      <dgm:prSet/>
      <dgm:spPr/>
      <dgm:t>
        <a:bodyPr/>
        <a:lstStyle/>
        <a:p>
          <a:pPr>
            <a:lnSpc>
              <a:spcPct val="150000"/>
            </a:lnSpc>
          </a:pPr>
          <a:endParaRPr lang="en-GB" sz="2800">
            <a:latin typeface="#9Slide07 IcielBaliho Script" pitchFamily="2" charset="-93"/>
          </a:endParaRPr>
        </a:p>
      </dgm:t>
    </dgm:pt>
    <dgm:pt modelId="{6AC4F342-E005-40B2-A24A-9823C15B3174}" type="sibTrans" cxnId="{AB556369-62DA-471E-9F8E-C1C8B119FEC0}">
      <dgm:prSet/>
      <dgm:spPr/>
      <dgm:t>
        <a:bodyPr/>
        <a:lstStyle/>
        <a:p>
          <a:pPr>
            <a:lnSpc>
              <a:spcPct val="150000"/>
            </a:lnSpc>
          </a:pPr>
          <a:endParaRPr lang="en-GB" sz="2800">
            <a:latin typeface="#9Slide07 IcielBaliho Script" pitchFamily="2" charset="-93"/>
          </a:endParaRPr>
        </a:p>
      </dgm:t>
    </dgm:pt>
    <dgm:pt modelId="{5E551366-4F83-48D7-8679-AF17F258F740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GB" sz="2800" dirty="0" err="1">
              <a:latin typeface="#9Slide07 IcielBaliho Script" pitchFamily="2" charset="-93"/>
            </a:rPr>
            <a:t>Đặc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điểm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tự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nhiên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nổi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bật</a:t>
          </a:r>
          <a:endParaRPr lang="en-GB" sz="2800" dirty="0">
            <a:latin typeface="#9Slide07 IcielBaliho Script" pitchFamily="2" charset="-93"/>
          </a:endParaRPr>
        </a:p>
      </dgm:t>
    </dgm:pt>
    <dgm:pt modelId="{18FB359E-0179-4A97-A1D9-9A907DAC2EF8}" type="parTrans" cxnId="{D9D5B336-AA74-4C1D-99CE-5D946E7046C7}">
      <dgm:prSet/>
      <dgm:spPr/>
      <dgm:t>
        <a:bodyPr/>
        <a:lstStyle/>
        <a:p>
          <a:pPr>
            <a:lnSpc>
              <a:spcPct val="150000"/>
            </a:lnSpc>
          </a:pPr>
          <a:endParaRPr lang="en-GB" sz="2800">
            <a:latin typeface="#9Slide07 IcielBaliho Script" pitchFamily="2" charset="-93"/>
          </a:endParaRPr>
        </a:p>
      </dgm:t>
    </dgm:pt>
    <dgm:pt modelId="{CEA34DA7-496F-44FE-A41E-B4D900DA16DE}" type="sibTrans" cxnId="{D9D5B336-AA74-4C1D-99CE-5D946E7046C7}">
      <dgm:prSet/>
      <dgm:spPr/>
      <dgm:t>
        <a:bodyPr/>
        <a:lstStyle/>
        <a:p>
          <a:pPr>
            <a:lnSpc>
              <a:spcPct val="150000"/>
            </a:lnSpc>
          </a:pPr>
          <a:endParaRPr lang="en-GB" sz="2800">
            <a:latin typeface="#9Slide07 IcielBaliho Script" pitchFamily="2" charset="-93"/>
          </a:endParaRPr>
        </a:p>
      </dgm:t>
    </dgm:pt>
    <dgm:pt modelId="{0D8C3914-601D-447F-ACDA-A0DCE9961F1D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GB" sz="3200" dirty="0">
              <a:latin typeface="#9Slide07 IcielBaliho Script" pitchFamily="2" charset="-93"/>
            </a:rPr>
            <a:t>2. </a:t>
          </a:r>
          <a:r>
            <a:rPr lang="en-GB" sz="3200" dirty="0" err="1">
              <a:latin typeface="#9Slide07 IcielBaliho Script" pitchFamily="2" charset="-93"/>
            </a:rPr>
            <a:t>Đặc</a:t>
          </a:r>
          <a:r>
            <a:rPr lang="en-GB" sz="3200" dirty="0">
              <a:latin typeface="#9Slide07 IcielBaliho Script" pitchFamily="2" charset="-93"/>
            </a:rPr>
            <a:t> </a:t>
          </a:r>
          <a:r>
            <a:rPr lang="en-GB" sz="3200" dirty="0" err="1">
              <a:latin typeface="#9Slide07 IcielBaliho Script" pitchFamily="2" charset="-93"/>
            </a:rPr>
            <a:t>điểm</a:t>
          </a:r>
          <a:r>
            <a:rPr lang="en-GB" sz="3200" dirty="0">
              <a:latin typeface="#9Slide07 IcielBaliho Script" pitchFamily="2" charset="-93"/>
            </a:rPr>
            <a:t> </a:t>
          </a:r>
        </a:p>
        <a:p>
          <a:pPr>
            <a:lnSpc>
              <a:spcPct val="150000"/>
            </a:lnSpc>
          </a:pPr>
          <a:r>
            <a:rPr lang="en-GB" sz="3200" dirty="0" err="1">
              <a:latin typeface="#9Slide07 IcielBaliho Script" pitchFamily="2" charset="-93"/>
            </a:rPr>
            <a:t>kinh</a:t>
          </a:r>
          <a:r>
            <a:rPr lang="en-GB" sz="3200" dirty="0">
              <a:latin typeface="#9Slide07 IcielBaliho Script" pitchFamily="2" charset="-93"/>
            </a:rPr>
            <a:t> </a:t>
          </a:r>
          <a:r>
            <a:rPr lang="en-GB" sz="3200" dirty="0" err="1">
              <a:latin typeface="#9Slide07 IcielBaliho Script" pitchFamily="2" charset="-93"/>
            </a:rPr>
            <a:t>tế</a:t>
          </a:r>
          <a:endParaRPr lang="en-GB" sz="3200" dirty="0">
            <a:latin typeface="#9Slide07 IcielBaliho Script" pitchFamily="2" charset="-93"/>
          </a:endParaRPr>
        </a:p>
      </dgm:t>
    </dgm:pt>
    <dgm:pt modelId="{3F5AAF42-6F65-4088-BA23-28A03E1186DA}" type="parTrans" cxnId="{6806EEC0-CADE-4CC0-A1A4-205957535249}">
      <dgm:prSet/>
      <dgm:spPr/>
      <dgm:t>
        <a:bodyPr/>
        <a:lstStyle/>
        <a:p>
          <a:pPr>
            <a:lnSpc>
              <a:spcPct val="150000"/>
            </a:lnSpc>
          </a:pPr>
          <a:endParaRPr lang="en-GB" sz="2800">
            <a:latin typeface="#9Slide07 IcielBaliho Script" pitchFamily="2" charset="-93"/>
          </a:endParaRPr>
        </a:p>
      </dgm:t>
    </dgm:pt>
    <dgm:pt modelId="{0F6D3304-E0C6-46BA-BF67-B191AD4A65B7}" type="sibTrans" cxnId="{6806EEC0-CADE-4CC0-A1A4-205957535249}">
      <dgm:prSet/>
      <dgm:spPr/>
      <dgm:t>
        <a:bodyPr/>
        <a:lstStyle/>
        <a:p>
          <a:pPr>
            <a:lnSpc>
              <a:spcPct val="150000"/>
            </a:lnSpc>
          </a:pPr>
          <a:endParaRPr lang="en-GB" sz="2800">
            <a:latin typeface="#9Slide07 IcielBaliho Script" pitchFamily="2" charset="-93"/>
          </a:endParaRPr>
        </a:p>
      </dgm:t>
    </dgm:pt>
    <dgm:pt modelId="{6113590A-0DDC-42CE-851F-D570CD8FAB4E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GB" sz="2800" dirty="0" err="1">
              <a:latin typeface="#9Slide07 IcielBaliho Script" pitchFamily="2" charset="-93"/>
            </a:rPr>
            <a:t>Các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sản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phẩm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đặc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trưng</a:t>
          </a:r>
          <a:r>
            <a:rPr lang="en-GB" sz="2800" dirty="0">
              <a:latin typeface="#9Slide07 IcielBaliho Script" pitchFamily="2" charset="-93"/>
            </a:rPr>
            <a:t>, </a:t>
          </a:r>
          <a:r>
            <a:rPr lang="en-GB" sz="2800" dirty="0" err="1">
              <a:latin typeface="#9Slide07 IcielBaliho Script" pitchFamily="2" charset="-93"/>
            </a:rPr>
            <a:t>nổi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tiếng</a:t>
          </a:r>
          <a:endParaRPr lang="en-GB" sz="2800" dirty="0">
            <a:latin typeface="#9Slide07 IcielBaliho Script" pitchFamily="2" charset="-93"/>
          </a:endParaRPr>
        </a:p>
      </dgm:t>
    </dgm:pt>
    <dgm:pt modelId="{7785B2C8-9E26-45BB-9B84-354C7CD6908A}" type="sibTrans" cxnId="{3E7405B4-BE5E-4655-B1BC-AE15BC9942FA}">
      <dgm:prSet/>
      <dgm:spPr/>
      <dgm:t>
        <a:bodyPr/>
        <a:lstStyle/>
        <a:p>
          <a:pPr>
            <a:lnSpc>
              <a:spcPct val="150000"/>
            </a:lnSpc>
          </a:pPr>
          <a:endParaRPr lang="en-GB" sz="2800">
            <a:latin typeface="#9Slide07 IcielBaliho Script" pitchFamily="2" charset="-93"/>
          </a:endParaRPr>
        </a:p>
      </dgm:t>
    </dgm:pt>
    <dgm:pt modelId="{4E9F88E4-D41E-48F0-B445-14D106C02A6E}" type="parTrans" cxnId="{3E7405B4-BE5E-4655-B1BC-AE15BC9942FA}">
      <dgm:prSet/>
      <dgm:spPr/>
      <dgm:t>
        <a:bodyPr/>
        <a:lstStyle/>
        <a:p>
          <a:pPr>
            <a:lnSpc>
              <a:spcPct val="150000"/>
            </a:lnSpc>
          </a:pPr>
          <a:endParaRPr lang="en-GB" sz="2800">
            <a:latin typeface="#9Slide07 IcielBaliho Script" pitchFamily="2" charset="-93"/>
          </a:endParaRPr>
        </a:p>
      </dgm:t>
    </dgm:pt>
    <dgm:pt modelId="{3898D876-8B1F-4EA1-8759-446A3127145D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GB" sz="2800" dirty="0" err="1">
              <a:latin typeface="#9Slide07 IcielBaliho Script" pitchFamily="2" charset="-93"/>
            </a:rPr>
            <a:t>Một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số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chỉ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tiêu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kinh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tế</a:t>
          </a:r>
          <a:r>
            <a:rPr lang="en-GB" sz="2800" dirty="0">
              <a:latin typeface="#9Slide07 IcielBaliho Script" pitchFamily="2" charset="-93"/>
            </a:rPr>
            <a:t>: GDP, GDP/</a:t>
          </a:r>
          <a:r>
            <a:rPr lang="en-GB" sz="2800" dirty="0" err="1">
              <a:latin typeface="#9Slide07 IcielBaliho Script" pitchFamily="2" charset="-93"/>
            </a:rPr>
            <a:t>người</a:t>
          </a:r>
          <a:endParaRPr lang="en-GB" sz="2800" dirty="0">
            <a:latin typeface="#9Slide07 IcielBaliho Script" pitchFamily="2" charset="-93"/>
          </a:endParaRPr>
        </a:p>
      </dgm:t>
    </dgm:pt>
    <dgm:pt modelId="{DCEA8BC5-867C-4199-92CD-D7A6391E2AF4}" type="sibTrans" cxnId="{150A989A-F0B8-45C6-9EC6-AF5154604AA9}">
      <dgm:prSet/>
      <dgm:spPr/>
      <dgm:t>
        <a:bodyPr/>
        <a:lstStyle/>
        <a:p>
          <a:pPr>
            <a:lnSpc>
              <a:spcPct val="150000"/>
            </a:lnSpc>
          </a:pPr>
          <a:endParaRPr lang="en-GB" sz="2800">
            <a:latin typeface="#9Slide07 IcielBaliho Script" pitchFamily="2" charset="-93"/>
          </a:endParaRPr>
        </a:p>
      </dgm:t>
    </dgm:pt>
    <dgm:pt modelId="{9DDE8BAE-0CAF-42F0-AC61-25F48EDB430A}" type="parTrans" cxnId="{150A989A-F0B8-45C6-9EC6-AF5154604AA9}">
      <dgm:prSet/>
      <dgm:spPr/>
      <dgm:t>
        <a:bodyPr/>
        <a:lstStyle/>
        <a:p>
          <a:pPr>
            <a:lnSpc>
              <a:spcPct val="150000"/>
            </a:lnSpc>
          </a:pPr>
          <a:endParaRPr lang="en-GB" sz="2800">
            <a:latin typeface="#9Slide07 IcielBaliho Script" pitchFamily="2" charset="-93"/>
          </a:endParaRPr>
        </a:p>
      </dgm:t>
    </dgm:pt>
    <dgm:pt modelId="{8A6D449E-6AE4-4C49-8304-4742A21BA49C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GB" sz="3200" dirty="0">
              <a:latin typeface="#9Slide07 IcielBaliho Script" pitchFamily="2" charset="-93"/>
            </a:rPr>
            <a:t>3. </a:t>
          </a:r>
          <a:r>
            <a:rPr lang="en-GB" sz="3200" dirty="0" err="1">
              <a:latin typeface="#9Slide07 IcielBaliho Script" pitchFamily="2" charset="-93"/>
            </a:rPr>
            <a:t>Kết</a:t>
          </a:r>
          <a:r>
            <a:rPr lang="en-GB" sz="3200" dirty="0">
              <a:latin typeface="#9Slide07 IcielBaliho Script" pitchFamily="2" charset="-93"/>
            </a:rPr>
            <a:t> </a:t>
          </a:r>
          <a:r>
            <a:rPr lang="en-GB" sz="3200" dirty="0" err="1">
              <a:latin typeface="#9Slide07 IcielBaliho Script" pitchFamily="2" charset="-93"/>
            </a:rPr>
            <a:t>luận</a:t>
          </a:r>
          <a:endParaRPr lang="en-GB" sz="3200" dirty="0">
            <a:latin typeface="#9Slide07 IcielBaliho Script" pitchFamily="2" charset="-93"/>
          </a:endParaRPr>
        </a:p>
      </dgm:t>
    </dgm:pt>
    <dgm:pt modelId="{307CB2FA-3919-4239-A62C-A166F6235849}" type="sibTrans" cxnId="{0BF2585E-22DA-4CD9-8C6E-14CA6DBE87F0}">
      <dgm:prSet/>
      <dgm:spPr/>
      <dgm:t>
        <a:bodyPr/>
        <a:lstStyle/>
        <a:p>
          <a:pPr>
            <a:lnSpc>
              <a:spcPct val="150000"/>
            </a:lnSpc>
          </a:pPr>
          <a:endParaRPr lang="en-GB" sz="2800">
            <a:latin typeface="#9Slide07 IcielBaliho Script" pitchFamily="2" charset="-93"/>
          </a:endParaRPr>
        </a:p>
      </dgm:t>
    </dgm:pt>
    <dgm:pt modelId="{C23DCDF6-986C-4A20-BC0E-B4D3F6589ACF}" type="parTrans" cxnId="{0BF2585E-22DA-4CD9-8C6E-14CA6DBE87F0}">
      <dgm:prSet/>
      <dgm:spPr/>
      <dgm:t>
        <a:bodyPr/>
        <a:lstStyle/>
        <a:p>
          <a:pPr>
            <a:lnSpc>
              <a:spcPct val="150000"/>
            </a:lnSpc>
          </a:pPr>
          <a:endParaRPr lang="en-GB" sz="2800">
            <a:latin typeface="#9Slide07 IcielBaliho Script" pitchFamily="2" charset="-93"/>
          </a:endParaRPr>
        </a:p>
      </dgm:t>
    </dgm:pt>
    <dgm:pt modelId="{4CADB374-54D8-4A2A-B0DD-050C96490D74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Vị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thế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của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quốc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gia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trên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Thế</a:t>
          </a:r>
          <a:r>
            <a:rPr lang="en-GB" sz="2800" dirty="0">
              <a:latin typeface="#9Slide07 IcielBaliho Script" pitchFamily="2" charset="-93"/>
            </a:rPr>
            <a:t> </a:t>
          </a:r>
          <a:r>
            <a:rPr lang="en-GB" sz="2800" dirty="0" err="1">
              <a:latin typeface="#9Slide07 IcielBaliho Script" pitchFamily="2" charset="-93"/>
            </a:rPr>
            <a:t>Giới</a:t>
          </a:r>
          <a:r>
            <a:rPr lang="en-GB" sz="2800" dirty="0">
              <a:latin typeface="#9Slide07 IcielBaliho Script" pitchFamily="2" charset="-93"/>
            </a:rPr>
            <a:t>.</a:t>
          </a:r>
        </a:p>
      </dgm:t>
    </dgm:pt>
    <dgm:pt modelId="{21417036-D03F-4876-85C2-CE62466CD973}" type="sibTrans" cxnId="{DC2403FC-1AEE-4464-A3B9-2DC2A7F4F425}">
      <dgm:prSet/>
      <dgm:spPr/>
      <dgm:t>
        <a:bodyPr/>
        <a:lstStyle/>
        <a:p>
          <a:pPr>
            <a:lnSpc>
              <a:spcPct val="150000"/>
            </a:lnSpc>
          </a:pPr>
          <a:endParaRPr lang="en-GB" sz="2800">
            <a:latin typeface="#9Slide07 IcielBaliho Script" pitchFamily="2" charset="-93"/>
          </a:endParaRPr>
        </a:p>
      </dgm:t>
    </dgm:pt>
    <dgm:pt modelId="{8F1EACAC-0305-4875-A720-4CD7D44B57BC}" type="parTrans" cxnId="{DC2403FC-1AEE-4464-A3B9-2DC2A7F4F425}">
      <dgm:prSet/>
      <dgm:spPr/>
      <dgm:t>
        <a:bodyPr/>
        <a:lstStyle/>
        <a:p>
          <a:pPr>
            <a:lnSpc>
              <a:spcPct val="150000"/>
            </a:lnSpc>
          </a:pPr>
          <a:endParaRPr lang="en-GB" sz="2800">
            <a:latin typeface="#9Slide07 IcielBaliho Script" pitchFamily="2" charset="-93"/>
          </a:endParaRPr>
        </a:p>
      </dgm:t>
    </dgm:pt>
    <dgm:pt modelId="{A42F67C0-3849-40BC-B326-1FA96B1AB05A}" type="pres">
      <dgm:prSet presAssocID="{64C2C53E-5865-40DD-90DA-68938A4B1BE2}" presName="Name0" presStyleCnt="0">
        <dgm:presLayoutVars>
          <dgm:dir/>
          <dgm:animLvl val="lvl"/>
          <dgm:resizeHandles/>
        </dgm:presLayoutVars>
      </dgm:prSet>
      <dgm:spPr/>
    </dgm:pt>
    <dgm:pt modelId="{E58A8727-F1E6-4222-99E7-16DC7BDC4BC1}" type="pres">
      <dgm:prSet presAssocID="{9D9E2A32-CE49-4C6F-AD6E-6ACAA72DD3EF}" presName="linNode" presStyleCnt="0"/>
      <dgm:spPr/>
    </dgm:pt>
    <dgm:pt modelId="{91113BFB-B302-4521-9582-14054BF5BE4B}" type="pres">
      <dgm:prSet presAssocID="{9D9E2A32-CE49-4C6F-AD6E-6ACAA72DD3EF}" presName="parentShp" presStyleLbl="node1" presStyleIdx="0" presStyleCnt="3" custScaleX="71791">
        <dgm:presLayoutVars>
          <dgm:bulletEnabled val="1"/>
        </dgm:presLayoutVars>
      </dgm:prSet>
      <dgm:spPr/>
    </dgm:pt>
    <dgm:pt modelId="{1492DDDD-493A-460A-AE73-530FE68B4A5E}" type="pres">
      <dgm:prSet presAssocID="{9D9E2A32-CE49-4C6F-AD6E-6ACAA72DD3EF}" presName="childShp" presStyleLbl="bgAccFollowNode1" presStyleIdx="0" presStyleCnt="3" custScaleX="117733">
        <dgm:presLayoutVars>
          <dgm:bulletEnabled val="1"/>
        </dgm:presLayoutVars>
      </dgm:prSet>
      <dgm:spPr/>
    </dgm:pt>
    <dgm:pt modelId="{EFE6FDBD-B4F6-4974-B359-B1D3A8BA323F}" type="pres">
      <dgm:prSet presAssocID="{948714AE-F385-4445-AC3D-4490354CC6FC}" presName="spacing" presStyleCnt="0"/>
      <dgm:spPr/>
    </dgm:pt>
    <dgm:pt modelId="{EE58F406-CE3E-422E-87EB-074FD389B374}" type="pres">
      <dgm:prSet presAssocID="{0D8C3914-601D-447F-ACDA-A0DCE9961F1D}" presName="linNode" presStyleCnt="0"/>
      <dgm:spPr/>
    </dgm:pt>
    <dgm:pt modelId="{7F23BB24-0B1E-483F-B0E1-B5DFD1179FB6}" type="pres">
      <dgm:prSet presAssocID="{0D8C3914-601D-447F-ACDA-A0DCE9961F1D}" presName="parentShp" presStyleLbl="node1" presStyleIdx="1" presStyleCnt="3" custScaleX="71791">
        <dgm:presLayoutVars>
          <dgm:bulletEnabled val="1"/>
        </dgm:presLayoutVars>
      </dgm:prSet>
      <dgm:spPr/>
    </dgm:pt>
    <dgm:pt modelId="{21263C79-BB6C-418E-889A-D0BA1D918F9C}" type="pres">
      <dgm:prSet presAssocID="{0D8C3914-601D-447F-ACDA-A0DCE9961F1D}" presName="childShp" presStyleLbl="bgAccFollowNode1" presStyleIdx="1" presStyleCnt="3" custScaleX="119521">
        <dgm:presLayoutVars>
          <dgm:bulletEnabled val="1"/>
        </dgm:presLayoutVars>
      </dgm:prSet>
      <dgm:spPr/>
    </dgm:pt>
    <dgm:pt modelId="{D29D4779-1E95-4AC9-9345-0D93276D1C36}" type="pres">
      <dgm:prSet presAssocID="{0F6D3304-E0C6-46BA-BF67-B191AD4A65B7}" presName="spacing" presStyleCnt="0"/>
      <dgm:spPr/>
    </dgm:pt>
    <dgm:pt modelId="{29415943-D861-48A5-8BE9-CBA5A0829445}" type="pres">
      <dgm:prSet presAssocID="{8A6D449E-6AE4-4C49-8304-4742A21BA49C}" presName="linNode" presStyleCnt="0"/>
      <dgm:spPr/>
    </dgm:pt>
    <dgm:pt modelId="{85BE8651-1FB5-4B89-88FC-A5366C29BEF6}" type="pres">
      <dgm:prSet presAssocID="{8A6D449E-6AE4-4C49-8304-4742A21BA49C}" presName="parentShp" presStyleLbl="node1" presStyleIdx="2" presStyleCnt="3" custScaleX="71791">
        <dgm:presLayoutVars>
          <dgm:bulletEnabled val="1"/>
        </dgm:presLayoutVars>
      </dgm:prSet>
      <dgm:spPr/>
    </dgm:pt>
    <dgm:pt modelId="{B9778676-6474-4F88-B80B-FAA9F4D6E467}" type="pres">
      <dgm:prSet presAssocID="{8A6D449E-6AE4-4C49-8304-4742A21BA49C}" presName="childShp" presStyleLbl="bgAccFollowNode1" presStyleIdx="2" presStyleCnt="3" custScaleX="120594">
        <dgm:presLayoutVars>
          <dgm:bulletEnabled val="1"/>
        </dgm:presLayoutVars>
      </dgm:prSet>
      <dgm:spPr/>
    </dgm:pt>
  </dgm:ptLst>
  <dgm:cxnLst>
    <dgm:cxn modelId="{0690E41F-F189-4D13-A679-96BC5B91F6B1}" type="presOf" srcId="{8A6D449E-6AE4-4C49-8304-4742A21BA49C}" destId="{85BE8651-1FB5-4B89-88FC-A5366C29BEF6}" srcOrd="0" destOrd="0" presId="urn:microsoft.com/office/officeart/2005/8/layout/vList6"/>
    <dgm:cxn modelId="{3B59C922-599E-44B9-88CA-6CBFAA080A8C}" type="presOf" srcId="{A4F5CDC1-F1D4-429A-9C9D-05EBE77F5929}" destId="{1492DDDD-493A-460A-AE73-530FE68B4A5E}" srcOrd="0" destOrd="0" presId="urn:microsoft.com/office/officeart/2005/8/layout/vList6"/>
    <dgm:cxn modelId="{D9D5B336-AA74-4C1D-99CE-5D946E7046C7}" srcId="{9D9E2A32-CE49-4C6F-AD6E-6ACAA72DD3EF}" destId="{5E551366-4F83-48D7-8679-AF17F258F740}" srcOrd="1" destOrd="0" parTransId="{18FB359E-0179-4A97-A1D9-9A907DAC2EF8}" sibTransId="{CEA34DA7-496F-44FE-A41E-B4D900DA16DE}"/>
    <dgm:cxn modelId="{525EE640-4895-4D8D-9601-28B13FB15287}" type="presOf" srcId="{5E551366-4F83-48D7-8679-AF17F258F740}" destId="{1492DDDD-493A-460A-AE73-530FE68B4A5E}" srcOrd="0" destOrd="1" presId="urn:microsoft.com/office/officeart/2005/8/layout/vList6"/>
    <dgm:cxn modelId="{0BF2585E-22DA-4CD9-8C6E-14CA6DBE87F0}" srcId="{64C2C53E-5865-40DD-90DA-68938A4B1BE2}" destId="{8A6D449E-6AE4-4C49-8304-4742A21BA49C}" srcOrd="2" destOrd="0" parTransId="{C23DCDF6-986C-4A20-BC0E-B4D3F6589ACF}" sibTransId="{307CB2FA-3919-4239-A62C-A166F6235849}"/>
    <dgm:cxn modelId="{BE21DF48-22E4-46D9-ABD5-55B53CF2E111}" type="presOf" srcId="{64C2C53E-5865-40DD-90DA-68938A4B1BE2}" destId="{A42F67C0-3849-40BC-B326-1FA96B1AB05A}" srcOrd="0" destOrd="0" presId="urn:microsoft.com/office/officeart/2005/8/layout/vList6"/>
    <dgm:cxn modelId="{AB556369-62DA-471E-9F8E-C1C8B119FEC0}" srcId="{9D9E2A32-CE49-4C6F-AD6E-6ACAA72DD3EF}" destId="{A4F5CDC1-F1D4-429A-9C9D-05EBE77F5929}" srcOrd="0" destOrd="0" parTransId="{2C129AED-6C79-4EBD-A752-FBE2DA7031F5}" sibTransId="{6AC4F342-E005-40B2-A24A-9823C15B3174}"/>
    <dgm:cxn modelId="{718A8B4D-D569-4FB3-B636-6FA1B516F674}" type="presOf" srcId="{6113590A-0DDC-42CE-851F-D570CD8FAB4E}" destId="{21263C79-BB6C-418E-889A-D0BA1D918F9C}" srcOrd="0" destOrd="1" presId="urn:microsoft.com/office/officeart/2005/8/layout/vList6"/>
    <dgm:cxn modelId="{FBB4BA6F-0137-4ACF-8713-BC9DC56C269E}" type="presOf" srcId="{3898D876-8B1F-4EA1-8759-446A3127145D}" destId="{21263C79-BB6C-418E-889A-D0BA1D918F9C}" srcOrd="0" destOrd="0" presId="urn:microsoft.com/office/officeart/2005/8/layout/vList6"/>
    <dgm:cxn modelId="{4A79A891-61EF-4376-9E17-25607AD689FD}" type="presOf" srcId="{4CADB374-54D8-4A2A-B0DD-050C96490D74}" destId="{B9778676-6474-4F88-B80B-FAA9F4D6E467}" srcOrd="0" destOrd="0" presId="urn:microsoft.com/office/officeart/2005/8/layout/vList6"/>
    <dgm:cxn modelId="{D075759A-6DA3-4E64-9726-7EBA35D54E68}" type="presOf" srcId="{9D9E2A32-CE49-4C6F-AD6E-6ACAA72DD3EF}" destId="{91113BFB-B302-4521-9582-14054BF5BE4B}" srcOrd="0" destOrd="0" presId="urn:microsoft.com/office/officeart/2005/8/layout/vList6"/>
    <dgm:cxn modelId="{150A989A-F0B8-45C6-9EC6-AF5154604AA9}" srcId="{0D8C3914-601D-447F-ACDA-A0DCE9961F1D}" destId="{3898D876-8B1F-4EA1-8759-446A3127145D}" srcOrd="0" destOrd="0" parTransId="{9DDE8BAE-0CAF-42F0-AC61-25F48EDB430A}" sibTransId="{DCEA8BC5-867C-4199-92CD-D7A6391E2AF4}"/>
    <dgm:cxn modelId="{D14D12A4-DC40-4782-8A4B-029C3741C359}" srcId="{64C2C53E-5865-40DD-90DA-68938A4B1BE2}" destId="{9D9E2A32-CE49-4C6F-AD6E-6ACAA72DD3EF}" srcOrd="0" destOrd="0" parTransId="{04683BF9-3201-4108-98CD-8DC66518E760}" sibTransId="{948714AE-F385-4445-AC3D-4490354CC6FC}"/>
    <dgm:cxn modelId="{3E7405B4-BE5E-4655-B1BC-AE15BC9942FA}" srcId="{0D8C3914-601D-447F-ACDA-A0DCE9961F1D}" destId="{6113590A-0DDC-42CE-851F-D570CD8FAB4E}" srcOrd="1" destOrd="0" parTransId="{4E9F88E4-D41E-48F0-B445-14D106C02A6E}" sibTransId="{7785B2C8-9E26-45BB-9B84-354C7CD6908A}"/>
    <dgm:cxn modelId="{6806EEC0-CADE-4CC0-A1A4-205957535249}" srcId="{64C2C53E-5865-40DD-90DA-68938A4B1BE2}" destId="{0D8C3914-601D-447F-ACDA-A0DCE9961F1D}" srcOrd="1" destOrd="0" parTransId="{3F5AAF42-6F65-4088-BA23-28A03E1186DA}" sibTransId="{0F6D3304-E0C6-46BA-BF67-B191AD4A65B7}"/>
    <dgm:cxn modelId="{3014BAD2-E0D2-4274-BA17-F49293764744}" type="presOf" srcId="{0D8C3914-601D-447F-ACDA-A0DCE9961F1D}" destId="{7F23BB24-0B1E-483F-B0E1-B5DFD1179FB6}" srcOrd="0" destOrd="0" presId="urn:microsoft.com/office/officeart/2005/8/layout/vList6"/>
    <dgm:cxn modelId="{DC2403FC-1AEE-4464-A3B9-2DC2A7F4F425}" srcId="{8A6D449E-6AE4-4C49-8304-4742A21BA49C}" destId="{4CADB374-54D8-4A2A-B0DD-050C96490D74}" srcOrd="0" destOrd="0" parTransId="{8F1EACAC-0305-4875-A720-4CD7D44B57BC}" sibTransId="{21417036-D03F-4876-85C2-CE62466CD973}"/>
    <dgm:cxn modelId="{E2224AC0-7964-4A84-B6AB-4C9359347CFF}" type="presParOf" srcId="{A42F67C0-3849-40BC-B326-1FA96B1AB05A}" destId="{E58A8727-F1E6-4222-99E7-16DC7BDC4BC1}" srcOrd="0" destOrd="0" presId="urn:microsoft.com/office/officeart/2005/8/layout/vList6"/>
    <dgm:cxn modelId="{35BC607D-CA99-4A95-AB97-4F12C550BB69}" type="presParOf" srcId="{E58A8727-F1E6-4222-99E7-16DC7BDC4BC1}" destId="{91113BFB-B302-4521-9582-14054BF5BE4B}" srcOrd="0" destOrd="0" presId="urn:microsoft.com/office/officeart/2005/8/layout/vList6"/>
    <dgm:cxn modelId="{3E1B2922-5F5E-461D-BF6F-4CC35E3939D2}" type="presParOf" srcId="{E58A8727-F1E6-4222-99E7-16DC7BDC4BC1}" destId="{1492DDDD-493A-460A-AE73-530FE68B4A5E}" srcOrd="1" destOrd="0" presId="urn:microsoft.com/office/officeart/2005/8/layout/vList6"/>
    <dgm:cxn modelId="{6E2608B1-0CBB-4DA9-8CB8-EB518E2FFD08}" type="presParOf" srcId="{A42F67C0-3849-40BC-B326-1FA96B1AB05A}" destId="{EFE6FDBD-B4F6-4974-B359-B1D3A8BA323F}" srcOrd="1" destOrd="0" presId="urn:microsoft.com/office/officeart/2005/8/layout/vList6"/>
    <dgm:cxn modelId="{01E776E3-E264-46F8-B98E-A7E702A89F5D}" type="presParOf" srcId="{A42F67C0-3849-40BC-B326-1FA96B1AB05A}" destId="{EE58F406-CE3E-422E-87EB-074FD389B374}" srcOrd="2" destOrd="0" presId="urn:microsoft.com/office/officeart/2005/8/layout/vList6"/>
    <dgm:cxn modelId="{D67FFE09-6F1E-43D5-BAEE-50EBEEFEFB6C}" type="presParOf" srcId="{EE58F406-CE3E-422E-87EB-074FD389B374}" destId="{7F23BB24-0B1E-483F-B0E1-B5DFD1179FB6}" srcOrd="0" destOrd="0" presId="urn:microsoft.com/office/officeart/2005/8/layout/vList6"/>
    <dgm:cxn modelId="{629702C2-5575-4022-9AB3-B1517FAA182B}" type="presParOf" srcId="{EE58F406-CE3E-422E-87EB-074FD389B374}" destId="{21263C79-BB6C-418E-889A-D0BA1D918F9C}" srcOrd="1" destOrd="0" presId="urn:microsoft.com/office/officeart/2005/8/layout/vList6"/>
    <dgm:cxn modelId="{745FC2CD-B44B-42A6-8C3B-33BAD09371E3}" type="presParOf" srcId="{A42F67C0-3849-40BC-B326-1FA96B1AB05A}" destId="{D29D4779-1E95-4AC9-9345-0D93276D1C36}" srcOrd="3" destOrd="0" presId="urn:microsoft.com/office/officeart/2005/8/layout/vList6"/>
    <dgm:cxn modelId="{7ABBD480-C87D-4C17-BC6C-01E99321BC9D}" type="presParOf" srcId="{A42F67C0-3849-40BC-B326-1FA96B1AB05A}" destId="{29415943-D861-48A5-8BE9-CBA5A0829445}" srcOrd="4" destOrd="0" presId="urn:microsoft.com/office/officeart/2005/8/layout/vList6"/>
    <dgm:cxn modelId="{0DE07EE8-F4D9-4DC1-A19F-02ECB6E75B97}" type="presParOf" srcId="{29415943-D861-48A5-8BE9-CBA5A0829445}" destId="{85BE8651-1FB5-4B89-88FC-A5366C29BEF6}" srcOrd="0" destOrd="0" presId="urn:microsoft.com/office/officeart/2005/8/layout/vList6"/>
    <dgm:cxn modelId="{FF0D5092-32E2-4604-B9C5-97F51FA301B7}" type="presParOf" srcId="{29415943-D861-48A5-8BE9-CBA5A0829445}" destId="{B9778676-6474-4F88-B80B-FAA9F4D6E46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D871E3-345C-4162-8DAB-BAD00A00A1CD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423C681-D895-4BB7-A6F1-4BFBD6997E0D}">
      <dgm:prSet phldrT="[Text]" custT="1"/>
      <dgm:spPr/>
      <dgm:t>
        <a:bodyPr/>
        <a:lstStyle/>
        <a:p>
          <a:r>
            <a:rPr lang="en-US" sz="2000" b="1" dirty="0" err="1">
              <a:solidFill>
                <a:schemeClr val="tx1"/>
              </a:solidFill>
            </a:rPr>
            <a:t>Nhật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n-US" sz="2000" b="1" dirty="0" err="1">
              <a:solidFill>
                <a:schemeClr val="tx1"/>
              </a:solidFill>
            </a:rPr>
            <a:t>Bản</a:t>
          </a:r>
          <a:endParaRPr lang="en-US" sz="2000" b="1" dirty="0">
            <a:solidFill>
              <a:schemeClr val="tx1"/>
            </a:solidFill>
          </a:endParaRPr>
        </a:p>
      </dgm:t>
    </dgm:pt>
    <dgm:pt modelId="{27485AD1-41C0-48BC-B3E5-2F667603631B}" type="parTrans" cxnId="{021AD944-0FF9-4F06-8105-1A1FB1B6E111}">
      <dgm:prSet/>
      <dgm:spPr/>
      <dgm:t>
        <a:bodyPr/>
        <a:lstStyle/>
        <a:p>
          <a:endParaRPr lang="en-US"/>
        </a:p>
      </dgm:t>
    </dgm:pt>
    <dgm:pt modelId="{1887C707-6E3E-4762-A015-D2FD4ED4C47A}" type="sibTrans" cxnId="{021AD944-0FF9-4F06-8105-1A1FB1B6E111}">
      <dgm:prSet/>
      <dgm:spPr/>
      <dgm:t>
        <a:bodyPr/>
        <a:lstStyle/>
        <a:p>
          <a:endParaRPr lang="en-US"/>
        </a:p>
      </dgm:t>
    </dgm:pt>
    <dgm:pt modelId="{506D9801-DE38-488E-BCD5-A0FD0573B3CE}">
      <dgm:prSet phldrT="[Text]"/>
      <dgm:spPr/>
      <dgm:t>
        <a:bodyPr/>
        <a:lstStyle/>
        <a:p>
          <a:r>
            <a:rPr lang="en-US" dirty="0"/>
            <a:t>GDP </a:t>
          </a:r>
          <a:r>
            <a:rPr lang="en-US" dirty="0" err="1"/>
            <a:t>bình</a:t>
          </a:r>
          <a:r>
            <a:rPr lang="en-US" dirty="0"/>
            <a:t> </a:t>
          </a:r>
          <a:r>
            <a:rPr lang="en-US" dirty="0" err="1"/>
            <a:t>quân</a:t>
          </a:r>
          <a:r>
            <a:rPr lang="en-US" dirty="0"/>
            <a:t> </a:t>
          </a:r>
          <a:r>
            <a:rPr lang="en-US" dirty="0" err="1"/>
            <a:t>người</a:t>
          </a:r>
          <a:r>
            <a:rPr lang="en-US" dirty="0"/>
            <a:t>/ </a:t>
          </a:r>
          <a:r>
            <a:rPr lang="en-US" dirty="0" err="1"/>
            <a:t>năm</a:t>
          </a:r>
          <a:r>
            <a:rPr lang="en-US" dirty="0"/>
            <a:t>: 40 247 USD</a:t>
          </a:r>
        </a:p>
      </dgm:t>
    </dgm:pt>
    <dgm:pt modelId="{DA10FE8F-6EEA-4CB8-A5F3-DE47453C3BE1}" type="parTrans" cxnId="{41C3A7BD-B734-482F-80F9-66375852BCF5}">
      <dgm:prSet/>
      <dgm:spPr/>
      <dgm:t>
        <a:bodyPr/>
        <a:lstStyle/>
        <a:p>
          <a:endParaRPr lang="en-US"/>
        </a:p>
      </dgm:t>
    </dgm:pt>
    <dgm:pt modelId="{53622CF1-B03A-446D-B94C-34AEC0A91415}" type="sibTrans" cxnId="{41C3A7BD-B734-482F-80F9-66375852BCF5}">
      <dgm:prSet/>
      <dgm:spPr/>
      <dgm:t>
        <a:bodyPr/>
        <a:lstStyle/>
        <a:p>
          <a:endParaRPr lang="en-US"/>
        </a:p>
      </dgm:t>
    </dgm:pt>
    <dgm:pt modelId="{322F20DA-48C8-4C7C-8648-B6D9098BA785}">
      <dgm:prSet phldrT="[Text]" custT="1"/>
      <dgm:spPr/>
      <dgm:t>
        <a:bodyPr/>
        <a:lstStyle/>
        <a:p>
          <a:r>
            <a:rPr lang="en-US" sz="2000" b="1" dirty="0" err="1">
              <a:solidFill>
                <a:schemeClr val="tx1"/>
              </a:solidFill>
            </a:rPr>
            <a:t>Hàn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n-US" sz="2000" b="1" dirty="0" err="1">
              <a:solidFill>
                <a:schemeClr val="tx1"/>
              </a:solidFill>
            </a:rPr>
            <a:t>Quốc</a:t>
          </a:r>
          <a:endParaRPr lang="en-US" sz="2000" b="1" dirty="0">
            <a:solidFill>
              <a:schemeClr val="tx1"/>
            </a:solidFill>
          </a:endParaRPr>
        </a:p>
      </dgm:t>
    </dgm:pt>
    <dgm:pt modelId="{A2274437-950F-4419-B0C0-F72C69753F34}" type="parTrans" cxnId="{0CEBEEF7-423A-4FB1-B581-1672FD720412}">
      <dgm:prSet/>
      <dgm:spPr/>
      <dgm:t>
        <a:bodyPr/>
        <a:lstStyle/>
        <a:p>
          <a:endParaRPr lang="en-US"/>
        </a:p>
      </dgm:t>
    </dgm:pt>
    <dgm:pt modelId="{F15BF6BD-F9F1-4F8F-9C63-AB586BF6FC7B}" type="sibTrans" cxnId="{0CEBEEF7-423A-4FB1-B581-1672FD720412}">
      <dgm:prSet/>
      <dgm:spPr/>
      <dgm:t>
        <a:bodyPr/>
        <a:lstStyle/>
        <a:p>
          <a:endParaRPr lang="en-US"/>
        </a:p>
      </dgm:t>
    </dgm:pt>
    <dgm:pt modelId="{41F3DD8E-167D-478C-936D-3D505FF0BF7C}">
      <dgm:prSet phldrT="[Text]"/>
      <dgm:spPr/>
      <dgm:t>
        <a:bodyPr/>
        <a:lstStyle/>
        <a:p>
          <a:r>
            <a:rPr lang="en-US" dirty="0"/>
            <a:t>GDP </a:t>
          </a:r>
          <a:r>
            <a:rPr lang="en-US" dirty="0" err="1"/>
            <a:t>bình</a:t>
          </a:r>
          <a:r>
            <a:rPr lang="en-US" dirty="0"/>
            <a:t> </a:t>
          </a:r>
          <a:r>
            <a:rPr lang="en-US" dirty="0" err="1"/>
            <a:t>quân</a:t>
          </a:r>
          <a:r>
            <a:rPr lang="en-US" dirty="0"/>
            <a:t> </a:t>
          </a:r>
          <a:r>
            <a:rPr lang="en-US" dirty="0" err="1"/>
            <a:t>người</a:t>
          </a:r>
          <a:r>
            <a:rPr lang="en-US" dirty="0"/>
            <a:t>/ </a:t>
          </a:r>
          <a:r>
            <a:rPr lang="en-US" dirty="0" err="1"/>
            <a:t>năm</a:t>
          </a:r>
          <a:r>
            <a:rPr lang="en-US" dirty="0"/>
            <a:t>: 31 846 USD </a:t>
          </a:r>
        </a:p>
      </dgm:t>
    </dgm:pt>
    <dgm:pt modelId="{6A239EE5-B4DB-43A9-A7C0-5C8DB9E2CA21}" type="parTrans" cxnId="{C02FD3A4-20B2-4F51-BF7E-D7A048AC647E}">
      <dgm:prSet/>
      <dgm:spPr/>
      <dgm:t>
        <a:bodyPr/>
        <a:lstStyle/>
        <a:p>
          <a:endParaRPr lang="en-US"/>
        </a:p>
      </dgm:t>
    </dgm:pt>
    <dgm:pt modelId="{FF0E796D-5659-417D-9072-92068A1E80F4}" type="sibTrans" cxnId="{C02FD3A4-20B2-4F51-BF7E-D7A048AC647E}">
      <dgm:prSet/>
      <dgm:spPr/>
      <dgm:t>
        <a:bodyPr/>
        <a:lstStyle/>
        <a:p>
          <a:endParaRPr lang="en-US"/>
        </a:p>
      </dgm:t>
    </dgm:pt>
    <dgm:pt modelId="{A65FF063-3813-4FA9-B7B2-651034218595}">
      <dgm:prSet phldrT="[Text]" custT="1"/>
      <dgm:spPr/>
      <dgm:t>
        <a:bodyPr/>
        <a:lstStyle/>
        <a:p>
          <a:r>
            <a:rPr lang="en-US" sz="2000" b="1" i="0" dirty="0" err="1">
              <a:solidFill>
                <a:schemeClr val="tx1"/>
              </a:solidFill>
            </a:rPr>
            <a:t>Singapo</a:t>
          </a:r>
          <a:endParaRPr lang="en-US" sz="2000" b="1" i="0" dirty="0">
            <a:solidFill>
              <a:schemeClr val="tx1"/>
            </a:solidFill>
          </a:endParaRPr>
        </a:p>
      </dgm:t>
    </dgm:pt>
    <dgm:pt modelId="{895C9033-52EF-41D0-B8B5-414747744DE0}" type="parTrans" cxnId="{5AF758D9-C4B1-4147-B429-2FAFAB442F42}">
      <dgm:prSet/>
      <dgm:spPr/>
      <dgm:t>
        <a:bodyPr/>
        <a:lstStyle/>
        <a:p>
          <a:endParaRPr lang="en-US"/>
        </a:p>
      </dgm:t>
    </dgm:pt>
    <dgm:pt modelId="{DBF1D77B-B9BC-43A3-B934-00067A40E7A3}" type="sibTrans" cxnId="{5AF758D9-C4B1-4147-B429-2FAFAB442F42}">
      <dgm:prSet/>
      <dgm:spPr/>
      <dgm:t>
        <a:bodyPr/>
        <a:lstStyle/>
        <a:p>
          <a:endParaRPr lang="en-US"/>
        </a:p>
      </dgm:t>
    </dgm:pt>
    <dgm:pt modelId="{0D45B2DA-384B-4309-8EBC-F253069F6C27}">
      <dgm:prSet phldrT="[Text]"/>
      <dgm:spPr/>
      <dgm:t>
        <a:bodyPr/>
        <a:lstStyle/>
        <a:p>
          <a:r>
            <a:rPr lang="en-US" dirty="0"/>
            <a:t>GDP </a:t>
          </a:r>
          <a:r>
            <a:rPr lang="en-US" dirty="0" err="1"/>
            <a:t>bình</a:t>
          </a:r>
          <a:r>
            <a:rPr lang="en-US" dirty="0"/>
            <a:t> </a:t>
          </a:r>
          <a:r>
            <a:rPr lang="en-US" dirty="0" err="1"/>
            <a:t>quân</a:t>
          </a:r>
          <a:r>
            <a:rPr lang="en-US" dirty="0"/>
            <a:t> </a:t>
          </a:r>
          <a:r>
            <a:rPr lang="en-US" dirty="0" err="1"/>
            <a:t>người</a:t>
          </a:r>
          <a:r>
            <a:rPr lang="en-US" dirty="0"/>
            <a:t>/ </a:t>
          </a:r>
          <a:r>
            <a:rPr lang="en-US" dirty="0" err="1"/>
            <a:t>năm</a:t>
          </a:r>
          <a:r>
            <a:rPr lang="en-US" dirty="0"/>
            <a:t>: 65 233 USD</a:t>
          </a:r>
        </a:p>
      </dgm:t>
    </dgm:pt>
    <dgm:pt modelId="{FD5F8787-4B54-4B4A-9DD2-5D90B1E51F9E}" type="parTrans" cxnId="{12303846-8734-45B5-B589-BFED8499AFB0}">
      <dgm:prSet/>
      <dgm:spPr/>
      <dgm:t>
        <a:bodyPr/>
        <a:lstStyle/>
        <a:p>
          <a:endParaRPr lang="en-US"/>
        </a:p>
      </dgm:t>
    </dgm:pt>
    <dgm:pt modelId="{08BB9D06-46AA-48AB-B588-8CEF28B382C6}" type="sibTrans" cxnId="{12303846-8734-45B5-B589-BFED8499AFB0}">
      <dgm:prSet/>
      <dgm:spPr/>
      <dgm:t>
        <a:bodyPr/>
        <a:lstStyle/>
        <a:p>
          <a:endParaRPr lang="en-US"/>
        </a:p>
      </dgm:t>
    </dgm:pt>
    <dgm:pt modelId="{E871ED43-1CE2-4817-9BC9-8E1EDC43E7AB}">
      <dgm:prSet phldrT="[Text]" custT="1"/>
      <dgm:spPr/>
      <dgm:t>
        <a:bodyPr/>
        <a:lstStyle/>
        <a:p>
          <a:r>
            <a:rPr lang="en-US" sz="2000" b="1" dirty="0" err="1">
              <a:solidFill>
                <a:schemeClr val="tx1"/>
              </a:solidFill>
            </a:rPr>
            <a:t>Trung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n-US" sz="2000" b="1" dirty="0" err="1">
              <a:solidFill>
                <a:schemeClr val="tx1"/>
              </a:solidFill>
            </a:rPr>
            <a:t>Quốc</a:t>
          </a:r>
          <a:endParaRPr lang="en-US" sz="2000" b="1" dirty="0">
            <a:solidFill>
              <a:schemeClr val="tx1"/>
            </a:solidFill>
          </a:endParaRPr>
        </a:p>
      </dgm:t>
    </dgm:pt>
    <dgm:pt modelId="{2F94C198-0116-4000-A55A-48FD1E3EF142}" type="parTrans" cxnId="{9F2DC5EC-0B3E-4C50-818C-DF5DA81008CE}">
      <dgm:prSet/>
      <dgm:spPr/>
      <dgm:t>
        <a:bodyPr/>
        <a:lstStyle/>
        <a:p>
          <a:endParaRPr lang="en-US"/>
        </a:p>
      </dgm:t>
    </dgm:pt>
    <dgm:pt modelId="{2166D2E7-8DBF-43B0-B7D9-61F422BAE392}" type="sibTrans" cxnId="{9F2DC5EC-0B3E-4C50-818C-DF5DA81008CE}">
      <dgm:prSet/>
      <dgm:spPr/>
      <dgm:t>
        <a:bodyPr/>
        <a:lstStyle/>
        <a:p>
          <a:endParaRPr lang="en-US"/>
        </a:p>
      </dgm:t>
    </dgm:pt>
    <dgm:pt modelId="{8EB94596-02AC-4431-A56D-858635649699}">
      <dgm:prSet/>
      <dgm:spPr/>
      <dgm:t>
        <a:bodyPr/>
        <a:lstStyle/>
        <a:p>
          <a:r>
            <a:rPr lang="en-US" dirty="0"/>
            <a:t>GDP </a:t>
          </a:r>
          <a:r>
            <a:rPr lang="en-US" dirty="0" err="1"/>
            <a:t>bình</a:t>
          </a:r>
          <a:r>
            <a:rPr lang="en-US" dirty="0"/>
            <a:t> </a:t>
          </a:r>
          <a:r>
            <a:rPr lang="en-US" dirty="0" err="1"/>
            <a:t>quân</a:t>
          </a:r>
          <a:r>
            <a:rPr lang="en-US" dirty="0"/>
            <a:t> </a:t>
          </a:r>
          <a:r>
            <a:rPr lang="en-US" dirty="0" err="1"/>
            <a:t>người</a:t>
          </a:r>
          <a:r>
            <a:rPr lang="en-US" dirty="0"/>
            <a:t>/ </a:t>
          </a:r>
          <a:r>
            <a:rPr lang="en-US" dirty="0" err="1"/>
            <a:t>năm</a:t>
          </a:r>
          <a:r>
            <a:rPr lang="en-US" dirty="0"/>
            <a:t>: 10 262 USD </a:t>
          </a:r>
        </a:p>
      </dgm:t>
    </dgm:pt>
    <dgm:pt modelId="{D71A8847-DCF0-4431-A8A2-15D13C706B54}" type="parTrans" cxnId="{5058844D-7E1D-4125-AA46-B8BACA445C4E}">
      <dgm:prSet/>
      <dgm:spPr/>
      <dgm:t>
        <a:bodyPr/>
        <a:lstStyle/>
        <a:p>
          <a:endParaRPr lang="en-US"/>
        </a:p>
      </dgm:t>
    </dgm:pt>
    <dgm:pt modelId="{AEB4B12C-4F7F-4718-8D26-730EE1F5F7FF}" type="sibTrans" cxnId="{5058844D-7E1D-4125-AA46-B8BACA445C4E}">
      <dgm:prSet/>
      <dgm:spPr/>
      <dgm:t>
        <a:bodyPr/>
        <a:lstStyle/>
        <a:p>
          <a:endParaRPr lang="en-US"/>
        </a:p>
      </dgm:t>
    </dgm:pt>
    <dgm:pt modelId="{77A1987B-2C80-4ED0-BBF3-90F12C54328D}" type="pres">
      <dgm:prSet presAssocID="{ECD871E3-345C-4162-8DAB-BAD00A00A1CD}" presName="linearFlow" presStyleCnt="0">
        <dgm:presLayoutVars>
          <dgm:dir/>
          <dgm:animLvl val="lvl"/>
          <dgm:resizeHandles val="exact"/>
        </dgm:presLayoutVars>
      </dgm:prSet>
      <dgm:spPr/>
    </dgm:pt>
    <dgm:pt modelId="{975F4D7C-030F-4C86-8432-953BB2D10D7E}" type="pres">
      <dgm:prSet presAssocID="{2423C681-D895-4BB7-A6F1-4BFBD6997E0D}" presName="composite" presStyleCnt="0"/>
      <dgm:spPr/>
    </dgm:pt>
    <dgm:pt modelId="{28EB90B7-EAC6-424E-893C-1776BC688216}" type="pres">
      <dgm:prSet presAssocID="{2423C681-D895-4BB7-A6F1-4BFBD6997E0D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A5110B6D-F81D-47EB-B89B-01874B9BE9DB}" type="pres">
      <dgm:prSet presAssocID="{2423C681-D895-4BB7-A6F1-4BFBD6997E0D}" presName="descendantText" presStyleLbl="alignAcc1" presStyleIdx="0" presStyleCnt="4">
        <dgm:presLayoutVars>
          <dgm:bulletEnabled val="1"/>
        </dgm:presLayoutVars>
      </dgm:prSet>
      <dgm:spPr/>
    </dgm:pt>
    <dgm:pt modelId="{48B33EBE-E4FF-48B6-BCAD-ADD6505848DB}" type="pres">
      <dgm:prSet presAssocID="{1887C707-6E3E-4762-A015-D2FD4ED4C47A}" presName="sp" presStyleCnt="0"/>
      <dgm:spPr/>
    </dgm:pt>
    <dgm:pt modelId="{1D2C4876-402E-4576-BD13-E18337B633E5}" type="pres">
      <dgm:prSet presAssocID="{322F20DA-48C8-4C7C-8648-B6D9098BA785}" presName="composite" presStyleCnt="0"/>
      <dgm:spPr/>
    </dgm:pt>
    <dgm:pt modelId="{501CC80B-F3F9-429E-8024-5B602A8234D6}" type="pres">
      <dgm:prSet presAssocID="{322F20DA-48C8-4C7C-8648-B6D9098BA785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F0CBFFB0-FB4C-4EFA-89E1-86BA3DCCD570}" type="pres">
      <dgm:prSet presAssocID="{322F20DA-48C8-4C7C-8648-B6D9098BA785}" presName="descendantText" presStyleLbl="alignAcc1" presStyleIdx="1" presStyleCnt="4" custLinFactNeighborX="156" custLinFactNeighborY="3419">
        <dgm:presLayoutVars>
          <dgm:bulletEnabled val="1"/>
        </dgm:presLayoutVars>
      </dgm:prSet>
      <dgm:spPr/>
    </dgm:pt>
    <dgm:pt modelId="{121EE5B1-08C6-487D-A5BD-5218F0039A14}" type="pres">
      <dgm:prSet presAssocID="{F15BF6BD-F9F1-4F8F-9C63-AB586BF6FC7B}" presName="sp" presStyleCnt="0"/>
      <dgm:spPr/>
    </dgm:pt>
    <dgm:pt modelId="{1616DA60-4B63-4684-9681-66BD719E1C25}" type="pres">
      <dgm:prSet presAssocID="{E871ED43-1CE2-4817-9BC9-8E1EDC43E7AB}" presName="composite" presStyleCnt="0"/>
      <dgm:spPr/>
    </dgm:pt>
    <dgm:pt modelId="{C9D09D39-0495-492A-ABB7-ADF391B8E7B9}" type="pres">
      <dgm:prSet presAssocID="{E871ED43-1CE2-4817-9BC9-8E1EDC43E7AB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CB856BB4-FB24-410E-9233-9C8373083CAA}" type="pres">
      <dgm:prSet presAssocID="{E871ED43-1CE2-4817-9BC9-8E1EDC43E7AB}" presName="descendantText" presStyleLbl="alignAcc1" presStyleIdx="2" presStyleCnt="4">
        <dgm:presLayoutVars>
          <dgm:bulletEnabled val="1"/>
        </dgm:presLayoutVars>
      </dgm:prSet>
      <dgm:spPr/>
    </dgm:pt>
    <dgm:pt modelId="{957C2DEF-17BC-4224-AC84-13C06D9063F3}" type="pres">
      <dgm:prSet presAssocID="{2166D2E7-8DBF-43B0-B7D9-61F422BAE392}" presName="sp" presStyleCnt="0"/>
      <dgm:spPr/>
    </dgm:pt>
    <dgm:pt modelId="{7A9C776E-D041-4EEC-BE34-2954EFD82E5F}" type="pres">
      <dgm:prSet presAssocID="{A65FF063-3813-4FA9-B7B2-651034218595}" presName="composite" presStyleCnt="0"/>
      <dgm:spPr/>
    </dgm:pt>
    <dgm:pt modelId="{7338EEE7-F039-48F9-880B-C5861165FC0E}" type="pres">
      <dgm:prSet presAssocID="{A65FF063-3813-4FA9-B7B2-651034218595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28186974-BAFE-4957-8405-35D2278F038D}" type="pres">
      <dgm:prSet presAssocID="{A65FF063-3813-4FA9-B7B2-651034218595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4E85B212-7B69-412C-9758-A6D757723173}" type="presOf" srcId="{A65FF063-3813-4FA9-B7B2-651034218595}" destId="{7338EEE7-F039-48F9-880B-C5861165FC0E}" srcOrd="0" destOrd="0" presId="urn:microsoft.com/office/officeart/2005/8/layout/chevron2"/>
    <dgm:cxn modelId="{75436261-6BAF-4AE0-831A-093CB95971F3}" type="presOf" srcId="{8EB94596-02AC-4431-A56D-858635649699}" destId="{CB856BB4-FB24-410E-9233-9C8373083CAA}" srcOrd="0" destOrd="0" presId="urn:microsoft.com/office/officeart/2005/8/layout/chevron2"/>
    <dgm:cxn modelId="{021AD944-0FF9-4F06-8105-1A1FB1B6E111}" srcId="{ECD871E3-345C-4162-8DAB-BAD00A00A1CD}" destId="{2423C681-D895-4BB7-A6F1-4BFBD6997E0D}" srcOrd="0" destOrd="0" parTransId="{27485AD1-41C0-48BC-B3E5-2F667603631B}" sibTransId="{1887C707-6E3E-4762-A015-D2FD4ED4C47A}"/>
    <dgm:cxn modelId="{12303846-8734-45B5-B589-BFED8499AFB0}" srcId="{A65FF063-3813-4FA9-B7B2-651034218595}" destId="{0D45B2DA-384B-4309-8EBC-F253069F6C27}" srcOrd="0" destOrd="0" parTransId="{FD5F8787-4B54-4B4A-9DD2-5D90B1E51F9E}" sibTransId="{08BB9D06-46AA-48AB-B588-8CEF28B382C6}"/>
    <dgm:cxn modelId="{5058844D-7E1D-4125-AA46-B8BACA445C4E}" srcId="{E871ED43-1CE2-4817-9BC9-8E1EDC43E7AB}" destId="{8EB94596-02AC-4431-A56D-858635649699}" srcOrd="0" destOrd="0" parTransId="{D71A8847-DCF0-4431-A8A2-15D13C706B54}" sibTransId="{AEB4B12C-4F7F-4718-8D26-730EE1F5F7FF}"/>
    <dgm:cxn modelId="{5532D855-DB3B-4CB7-A31F-4558A76C08E4}" type="presOf" srcId="{506D9801-DE38-488E-BCD5-A0FD0573B3CE}" destId="{A5110B6D-F81D-47EB-B89B-01874B9BE9DB}" srcOrd="0" destOrd="0" presId="urn:microsoft.com/office/officeart/2005/8/layout/chevron2"/>
    <dgm:cxn modelId="{2577F682-1A73-4725-83B3-2D85AC92C4FA}" type="presOf" srcId="{2423C681-D895-4BB7-A6F1-4BFBD6997E0D}" destId="{28EB90B7-EAC6-424E-893C-1776BC688216}" srcOrd="0" destOrd="0" presId="urn:microsoft.com/office/officeart/2005/8/layout/chevron2"/>
    <dgm:cxn modelId="{1541FF82-3026-41D6-9FBA-EBAFA530CFD3}" type="presOf" srcId="{41F3DD8E-167D-478C-936D-3D505FF0BF7C}" destId="{F0CBFFB0-FB4C-4EFA-89E1-86BA3DCCD570}" srcOrd="0" destOrd="0" presId="urn:microsoft.com/office/officeart/2005/8/layout/chevron2"/>
    <dgm:cxn modelId="{C02FD3A4-20B2-4F51-BF7E-D7A048AC647E}" srcId="{322F20DA-48C8-4C7C-8648-B6D9098BA785}" destId="{41F3DD8E-167D-478C-936D-3D505FF0BF7C}" srcOrd="0" destOrd="0" parTransId="{6A239EE5-B4DB-43A9-A7C0-5C8DB9E2CA21}" sibTransId="{FF0E796D-5659-417D-9072-92068A1E80F4}"/>
    <dgm:cxn modelId="{EA586EB0-6E8D-4FD4-BD0F-BAEEC4FA6A6E}" type="presOf" srcId="{322F20DA-48C8-4C7C-8648-B6D9098BA785}" destId="{501CC80B-F3F9-429E-8024-5B602A8234D6}" srcOrd="0" destOrd="0" presId="urn:microsoft.com/office/officeart/2005/8/layout/chevron2"/>
    <dgm:cxn modelId="{41C3A7BD-B734-482F-80F9-66375852BCF5}" srcId="{2423C681-D895-4BB7-A6F1-4BFBD6997E0D}" destId="{506D9801-DE38-488E-BCD5-A0FD0573B3CE}" srcOrd="0" destOrd="0" parTransId="{DA10FE8F-6EEA-4CB8-A5F3-DE47453C3BE1}" sibTransId="{53622CF1-B03A-446D-B94C-34AEC0A91415}"/>
    <dgm:cxn modelId="{5AF758D9-C4B1-4147-B429-2FAFAB442F42}" srcId="{ECD871E3-345C-4162-8DAB-BAD00A00A1CD}" destId="{A65FF063-3813-4FA9-B7B2-651034218595}" srcOrd="3" destOrd="0" parTransId="{895C9033-52EF-41D0-B8B5-414747744DE0}" sibTransId="{DBF1D77B-B9BC-43A3-B934-00067A40E7A3}"/>
    <dgm:cxn modelId="{51D1E4DC-D78E-4883-952B-6D946160274C}" type="presOf" srcId="{0D45B2DA-384B-4309-8EBC-F253069F6C27}" destId="{28186974-BAFE-4957-8405-35D2278F038D}" srcOrd="0" destOrd="0" presId="urn:microsoft.com/office/officeart/2005/8/layout/chevron2"/>
    <dgm:cxn modelId="{7880F4E3-28F0-4BE6-9529-72739CA12F7F}" type="presOf" srcId="{ECD871E3-345C-4162-8DAB-BAD00A00A1CD}" destId="{77A1987B-2C80-4ED0-BBF3-90F12C54328D}" srcOrd="0" destOrd="0" presId="urn:microsoft.com/office/officeart/2005/8/layout/chevron2"/>
    <dgm:cxn modelId="{57E880E9-6A86-4D54-86E9-35D640ADFFFB}" type="presOf" srcId="{E871ED43-1CE2-4817-9BC9-8E1EDC43E7AB}" destId="{C9D09D39-0495-492A-ABB7-ADF391B8E7B9}" srcOrd="0" destOrd="0" presId="urn:microsoft.com/office/officeart/2005/8/layout/chevron2"/>
    <dgm:cxn modelId="{9F2DC5EC-0B3E-4C50-818C-DF5DA81008CE}" srcId="{ECD871E3-345C-4162-8DAB-BAD00A00A1CD}" destId="{E871ED43-1CE2-4817-9BC9-8E1EDC43E7AB}" srcOrd="2" destOrd="0" parTransId="{2F94C198-0116-4000-A55A-48FD1E3EF142}" sibTransId="{2166D2E7-8DBF-43B0-B7D9-61F422BAE392}"/>
    <dgm:cxn modelId="{0CEBEEF7-423A-4FB1-B581-1672FD720412}" srcId="{ECD871E3-345C-4162-8DAB-BAD00A00A1CD}" destId="{322F20DA-48C8-4C7C-8648-B6D9098BA785}" srcOrd="1" destOrd="0" parTransId="{A2274437-950F-4419-B0C0-F72C69753F34}" sibTransId="{F15BF6BD-F9F1-4F8F-9C63-AB586BF6FC7B}"/>
    <dgm:cxn modelId="{85A1D9D7-A217-4B08-9B01-5D11B96B80C5}" type="presParOf" srcId="{77A1987B-2C80-4ED0-BBF3-90F12C54328D}" destId="{975F4D7C-030F-4C86-8432-953BB2D10D7E}" srcOrd="0" destOrd="0" presId="urn:microsoft.com/office/officeart/2005/8/layout/chevron2"/>
    <dgm:cxn modelId="{BD99CC02-52DB-43C4-8C9F-1DFA72BE2CBC}" type="presParOf" srcId="{975F4D7C-030F-4C86-8432-953BB2D10D7E}" destId="{28EB90B7-EAC6-424E-893C-1776BC688216}" srcOrd="0" destOrd="0" presId="urn:microsoft.com/office/officeart/2005/8/layout/chevron2"/>
    <dgm:cxn modelId="{D7586EB4-64CF-432D-B4FD-A3F67F8431F0}" type="presParOf" srcId="{975F4D7C-030F-4C86-8432-953BB2D10D7E}" destId="{A5110B6D-F81D-47EB-B89B-01874B9BE9DB}" srcOrd="1" destOrd="0" presId="urn:microsoft.com/office/officeart/2005/8/layout/chevron2"/>
    <dgm:cxn modelId="{DF73E4FB-C81B-4065-9953-B00C3C4CDA42}" type="presParOf" srcId="{77A1987B-2C80-4ED0-BBF3-90F12C54328D}" destId="{48B33EBE-E4FF-48B6-BCAD-ADD6505848DB}" srcOrd="1" destOrd="0" presId="urn:microsoft.com/office/officeart/2005/8/layout/chevron2"/>
    <dgm:cxn modelId="{EBCB0CFC-F1B5-4685-9B80-BEDF271BBE07}" type="presParOf" srcId="{77A1987B-2C80-4ED0-BBF3-90F12C54328D}" destId="{1D2C4876-402E-4576-BD13-E18337B633E5}" srcOrd="2" destOrd="0" presId="urn:microsoft.com/office/officeart/2005/8/layout/chevron2"/>
    <dgm:cxn modelId="{0699770F-758C-4B83-89B1-13A0317093CA}" type="presParOf" srcId="{1D2C4876-402E-4576-BD13-E18337B633E5}" destId="{501CC80B-F3F9-429E-8024-5B602A8234D6}" srcOrd="0" destOrd="0" presId="urn:microsoft.com/office/officeart/2005/8/layout/chevron2"/>
    <dgm:cxn modelId="{C25D4E02-9FC1-4A37-AF89-304294EFCAC6}" type="presParOf" srcId="{1D2C4876-402E-4576-BD13-E18337B633E5}" destId="{F0CBFFB0-FB4C-4EFA-89E1-86BA3DCCD570}" srcOrd="1" destOrd="0" presId="urn:microsoft.com/office/officeart/2005/8/layout/chevron2"/>
    <dgm:cxn modelId="{AB5195A3-C9B1-47A7-B001-71A4F3DC9DBA}" type="presParOf" srcId="{77A1987B-2C80-4ED0-BBF3-90F12C54328D}" destId="{121EE5B1-08C6-487D-A5BD-5218F0039A14}" srcOrd="3" destOrd="0" presId="urn:microsoft.com/office/officeart/2005/8/layout/chevron2"/>
    <dgm:cxn modelId="{961D0D61-6672-43AF-AB37-F450F8C23077}" type="presParOf" srcId="{77A1987B-2C80-4ED0-BBF3-90F12C54328D}" destId="{1616DA60-4B63-4684-9681-66BD719E1C25}" srcOrd="4" destOrd="0" presId="urn:microsoft.com/office/officeart/2005/8/layout/chevron2"/>
    <dgm:cxn modelId="{2E0EEED8-8BB1-4AA5-B434-ECEF4B7E2569}" type="presParOf" srcId="{1616DA60-4B63-4684-9681-66BD719E1C25}" destId="{C9D09D39-0495-492A-ABB7-ADF391B8E7B9}" srcOrd="0" destOrd="0" presId="urn:microsoft.com/office/officeart/2005/8/layout/chevron2"/>
    <dgm:cxn modelId="{8C642D41-2AD3-429F-99B5-A11DC875C164}" type="presParOf" srcId="{1616DA60-4B63-4684-9681-66BD719E1C25}" destId="{CB856BB4-FB24-410E-9233-9C8373083CAA}" srcOrd="1" destOrd="0" presId="urn:microsoft.com/office/officeart/2005/8/layout/chevron2"/>
    <dgm:cxn modelId="{584FC1E8-6457-416C-8D75-D666F72B523E}" type="presParOf" srcId="{77A1987B-2C80-4ED0-BBF3-90F12C54328D}" destId="{957C2DEF-17BC-4224-AC84-13C06D9063F3}" srcOrd="5" destOrd="0" presId="urn:microsoft.com/office/officeart/2005/8/layout/chevron2"/>
    <dgm:cxn modelId="{F2F3734E-5707-4392-9308-283B6DD4DDBF}" type="presParOf" srcId="{77A1987B-2C80-4ED0-BBF3-90F12C54328D}" destId="{7A9C776E-D041-4EEC-BE34-2954EFD82E5F}" srcOrd="6" destOrd="0" presId="urn:microsoft.com/office/officeart/2005/8/layout/chevron2"/>
    <dgm:cxn modelId="{F4EA80B3-2CA6-4C83-B03D-38AF28794534}" type="presParOf" srcId="{7A9C776E-D041-4EEC-BE34-2954EFD82E5F}" destId="{7338EEE7-F039-48F9-880B-C5861165FC0E}" srcOrd="0" destOrd="0" presId="urn:microsoft.com/office/officeart/2005/8/layout/chevron2"/>
    <dgm:cxn modelId="{DF491BA5-0E37-4FB4-A685-F1659D4DD63B}" type="presParOf" srcId="{7A9C776E-D041-4EEC-BE34-2954EFD82E5F}" destId="{28186974-BAFE-4957-8405-35D2278F038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92DDDD-493A-460A-AE73-530FE68B4A5E}">
      <dsp:nvSpPr>
        <dsp:cNvPr id="0" name=""/>
        <dsp:cNvSpPr/>
      </dsp:nvSpPr>
      <dsp:spPr>
        <a:xfrm>
          <a:off x="2789079" y="0"/>
          <a:ext cx="6784831" cy="1693333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l" defTabSz="12446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800" kern="1200" dirty="0" err="1">
              <a:latin typeface="#9Slide07 IcielBaliho Script" pitchFamily="2" charset="-93"/>
            </a:rPr>
            <a:t>Vị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trí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địa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lí</a:t>
          </a:r>
          <a:r>
            <a:rPr lang="en-GB" sz="2800" kern="1200" dirty="0">
              <a:latin typeface="#9Slide07 IcielBaliho Script" pitchFamily="2" charset="-93"/>
            </a:rPr>
            <a:t>, </a:t>
          </a:r>
          <a:r>
            <a:rPr lang="en-GB" sz="2800" kern="1200" dirty="0" err="1">
              <a:latin typeface="#9Slide07 IcielBaliho Script" pitchFamily="2" charset="-93"/>
            </a:rPr>
            <a:t>diện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tích</a:t>
          </a:r>
          <a:r>
            <a:rPr lang="en-GB" sz="2800" kern="1200" dirty="0">
              <a:latin typeface="#9Slide07 IcielBaliho Script" pitchFamily="2" charset="-93"/>
            </a:rPr>
            <a:t>, </a:t>
          </a:r>
          <a:r>
            <a:rPr lang="en-GB" sz="2800" kern="1200" dirty="0" err="1">
              <a:latin typeface="#9Slide07 IcielBaliho Script" pitchFamily="2" charset="-93"/>
            </a:rPr>
            <a:t>dân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số</a:t>
          </a:r>
          <a:r>
            <a:rPr lang="en-GB" sz="2800" kern="1200" dirty="0">
              <a:latin typeface="#9Slide07 IcielBaliho Script" pitchFamily="2" charset="-93"/>
            </a:rPr>
            <a:t>, </a:t>
          </a:r>
          <a:r>
            <a:rPr lang="en-GB" sz="2800" kern="1200" dirty="0" err="1">
              <a:latin typeface="#9Slide07 IcielBaliho Script" pitchFamily="2" charset="-93"/>
            </a:rPr>
            <a:t>thủ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đô</a:t>
          </a:r>
          <a:endParaRPr lang="en-GB" sz="2800" kern="1200" dirty="0">
            <a:latin typeface="#9Slide07 IcielBaliho Script" pitchFamily="2" charset="-93"/>
          </a:endParaRPr>
        </a:p>
        <a:p>
          <a:pPr marL="285750" lvl="1" indent="-285750" algn="l" defTabSz="12446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800" kern="1200" dirty="0" err="1">
              <a:latin typeface="#9Slide07 IcielBaliho Script" pitchFamily="2" charset="-93"/>
            </a:rPr>
            <a:t>Đặc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điểm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tự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nhiên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nổi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bật</a:t>
          </a:r>
          <a:endParaRPr lang="en-GB" sz="2800" kern="1200" dirty="0">
            <a:latin typeface="#9Slide07 IcielBaliho Script" pitchFamily="2" charset="-93"/>
          </a:endParaRPr>
        </a:p>
      </dsp:txBody>
      <dsp:txXfrm>
        <a:off x="2789079" y="211667"/>
        <a:ext cx="6149831" cy="1269999"/>
      </dsp:txXfrm>
    </dsp:sp>
    <dsp:sp modelId="{91113BFB-B302-4521-9582-14054BF5BE4B}">
      <dsp:nvSpPr>
        <dsp:cNvPr id="0" name=""/>
        <dsp:cNvSpPr/>
      </dsp:nvSpPr>
      <dsp:spPr>
        <a:xfrm>
          <a:off x="30917" y="0"/>
          <a:ext cx="2758161" cy="169333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>
              <a:latin typeface="#9Slide07 IcielBaliho Script" pitchFamily="2" charset="-93"/>
            </a:rPr>
            <a:t>1 </a:t>
          </a:r>
          <a:r>
            <a:rPr lang="en-GB" sz="3200" kern="1200" dirty="0" err="1">
              <a:latin typeface="#9Slide07 IcielBaliho Script" pitchFamily="2" charset="-93"/>
            </a:rPr>
            <a:t>Khái</a:t>
          </a:r>
          <a:r>
            <a:rPr lang="en-GB" sz="3200" kern="1200" dirty="0">
              <a:latin typeface="#9Slide07 IcielBaliho Script" pitchFamily="2" charset="-93"/>
            </a:rPr>
            <a:t> </a:t>
          </a:r>
          <a:r>
            <a:rPr lang="en-GB" sz="3200" kern="1200" dirty="0" err="1">
              <a:latin typeface="#9Slide07 IcielBaliho Script" pitchFamily="2" charset="-93"/>
            </a:rPr>
            <a:t>quát</a:t>
          </a:r>
          <a:r>
            <a:rPr lang="en-GB" sz="3200" kern="1200" dirty="0">
              <a:latin typeface="#9Slide07 IcielBaliho Script" pitchFamily="2" charset="-93"/>
            </a:rPr>
            <a:t> </a:t>
          </a:r>
          <a:r>
            <a:rPr lang="en-GB" sz="3200" kern="1200" dirty="0" err="1">
              <a:latin typeface="#9Slide07 IcielBaliho Script" pitchFamily="2" charset="-93"/>
            </a:rPr>
            <a:t>chung</a:t>
          </a:r>
          <a:endParaRPr lang="en-GB" sz="3200" kern="1200" dirty="0">
            <a:latin typeface="#9Slide07 IcielBaliho Script" pitchFamily="2" charset="-93"/>
          </a:endParaRPr>
        </a:p>
      </dsp:txBody>
      <dsp:txXfrm>
        <a:off x="113579" y="82662"/>
        <a:ext cx="2592837" cy="1528009"/>
      </dsp:txXfrm>
    </dsp:sp>
    <dsp:sp modelId="{21263C79-BB6C-418E-889A-D0BA1D918F9C}">
      <dsp:nvSpPr>
        <dsp:cNvPr id="0" name=""/>
        <dsp:cNvSpPr/>
      </dsp:nvSpPr>
      <dsp:spPr>
        <a:xfrm>
          <a:off x="2747641" y="1862666"/>
          <a:ext cx="6854240" cy="1693333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5430963"/>
            <a:satOff val="-25622"/>
            <a:lumOff val="-925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5430963"/>
              <a:satOff val="-25622"/>
              <a:lumOff val="-9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l" defTabSz="12446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800" kern="1200" dirty="0" err="1">
              <a:latin typeface="#9Slide07 IcielBaliho Script" pitchFamily="2" charset="-93"/>
            </a:rPr>
            <a:t>Một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số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chỉ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tiêu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kinh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tế</a:t>
          </a:r>
          <a:r>
            <a:rPr lang="en-GB" sz="2800" kern="1200" dirty="0">
              <a:latin typeface="#9Slide07 IcielBaliho Script" pitchFamily="2" charset="-93"/>
            </a:rPr>
            <a:t>: GDP, GDP/</a:t>
          </a:r>
          <a:r>
            <a:rPr lang="en-GB" sz="2800" kern="1200" dirty="0" err="1">
              <a:latin typeface="#9Slide07 IcielBaliho Script" pitchFamily="2" charset="-93"/>
            </a:rPr>
            <a:t>người</a:t>
          </a:r>
          <a:endParaRPr lang="en-GB" sz="2800" kern="1200" dirty="0">
            <a:latin typeface="#9Slide07 IcielBaliho Script" pitchFamily="2" charset="-93"/>
          </a:endParaRPr>
        </a:p>
        <a:p>
          <a:pPr marL="285750" lvl="1" indent="-285750" algn="l" defTabSz="12446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800" kern="1200" dirty="0" err="1">
              <a:latin typeface="#9Slide07 IcielBaliho Script" pitchFamily="2" charset="-93"/>
            </a:rPr>
            <a:t>Các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sản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phẩm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đặc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trưng</a:t>
          </a:r>
          <a:r>
            <a:rPr lang="en-GB" sz="2800" kern="1200" dirty="0">
              <a:latin typeface="#9Slide07 IcielBaliho Script" pitchFamily="2" charset="-93"/>
            </a:rPr>
            <a:t>, </a:t>
          </a:r>
          <a:r>
            <a:rPr lang="en-GB" sz="2800" kern="1200" dirty="0" err="1">
              <a:latin typeface="#9Slide07 IcielBaliho Script" pitchFamily="2" charset="-93"/>
            </a:rPr>
            <a:t>nổi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tiếng</a:t>
          </a:r>
          <a:endParaRPr lang="en-GB" sz="2800" kern="1200" dirty="0">
            <a:latin typeface="#9Slide07 IcielBaliho Script" pitchFamily="2" charset="-93"/>
          </a:endParaRPr>
        </a:p>
      </dsp:txBody>
      <dsp:txXfrm>
        <a:off x="2747641" y="2074333"/>
        <a:ext cx="6219240" cy="1269999"/>
      </dsp:txXfrm>
    </dsp:sp>
    <dsp:sp modelId="{7F23BB24-0B1E-483F-B0E1-B5DFD1179FB6}">
      <dsp:nvSpPr>
        <dsp:cNvPr id="0" name=""/>
        <dsp:cNvSpPr/>
      </dsp:nvSpPr>
      <dsp:spPr>
        <a:xfrm>
          <a:off x="2947" y="1862666"/>
          <a:ext cx="2744693" cy="1693333"/>
        </a:xfrm>
        <a:prstGeom prst="round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>
              <a:latin typeface="#9Slide07 IcielBaliho Script" pitchFamily="2" charset="-93"/>
            </a:rPr>
            <a:t>2. </a:t>
          </a:r>
          <a:r>
            <a:rPr lang="en-GB" sz="3200" kern="1200" dirty="0" err="1">
              <a:latin typeface="#9Slide07 IcielBaliho Script" pitchFamily="2" charset="-93"/>
            </a:rPr>
            <a:t>Đặc</a:t>
          </a:r>
          <a:r>
            <a:rPr lang="en-GB" sz="3200" kern="1200" dirty="0">
              <a:latin typeface="#9Slide07 IcielBaliho Script" pitchFamily="2" charset="-93"/>
            </a:rPr>
            <a:t> </a:t>
          </a:r>
          <a:r>
            <a:rPr lang="en-GB" sz="3200" kern="1200" dirty="0" err="1">
              <a:latin typeface="#9Slide07 IcielBaliho Script" pitchFamily="2" charset="-93"/>
            </a:rPr>
            <a:t>điểm</a:t>
          </a:r>
          <a:r>
            <a:rPr lang="en-GB" sz="3200" kern="1200" dirty="0">
              <a:latin typeface="#9Slide07 IcielBaliho Script" pitchFamily="2" charset="-93"/>
            </a:rPr>
            <a:t> </a:t>
          </a:r>
        </a:p>
        <a:p>
          <a:pPr marL="0" lvl="0" indent="0" algn="ctr" defTabSz="14224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 err="1">
              <a:latin typeface="#9Slide07 IcielBaliho Script" pitchFamily="2" charset="-93"/>
            </a:rPr>
            <a:t>kinh</a:t>
          </a:r>
          <a:r>
            <a:rPr lang="en-GB" sz="3200" kern="1200" dirty="0">
              <a:latin typeface="#9Slide07 IcielBaliho Script" pitchFamily="2" charset="-93"/>
            </a:rPr>
            <a:t> </a:t>
          </a:r>
          <a:r>
            <a:rPr lang="en-GB" sz="3200" kern="1200" dirty="0" err="1">
              <a:latin typeface="#9Slide07 IcielBaliho Script" pitchFamily="2" charset="-93"/>
            </a:rPr>
            <a:t>tế</a:t>
          </a:r>
          <a:endParaRPr lang="en-GB" sz="3200" kern="1200" dirty="0">
            <a:latin typeface="#9Slide07 IcielBaliho Script" pitchFamily="2" charset="-93"/>
          </a:endParaRPr>
        </a:p>
      </dsp:txBody>
      <dsp:txXfrm>
        <a:off x="85609" y="1945328"/>
        <a:ext cx="2579369" cy="1528009"/>
      </dsp:txXfrm>
    </dsp:sp>
    <dsp:sp modelId="{B9778676-6474-4F88-B80B-FAA9F4D6E467}">
      <dsp:nvSpPr>
        <dsp:cNvPr id="0" name=""/>
        <dsp:cNvSpPr/>
      </dsp:nvSpPr>
      <dsp:spPr>
        <a:xfrm>
          <a:off x="2729154" y="3725333"/>
          <a:ext cx="6875053" cy="1693333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10861925"/>
            <a:satOff val="-51245"/>
            <a:lumOff val="-185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0861925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l" defTabSz="12446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Vị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thế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của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quốc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gia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trên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Thế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Giới</a:t>
          </a:r>
          <a:r>
            <a:rPr lang="en-GB" sz="2800" kern="1200" dirty="0">
              <a:latin typeface="#9Slide07 IcielBaliho Script" pitchFamily="2" charset="-93"/>
            </a:rPr>
            <a:t>.</a:t>
          </a:r>
        </a:p>
      </dsp:txBody>
      <dsp:txXfrm>
        <a:off x="2729154" y="3937000"/>
        <a:ext cx="6240053" cy="1269999"/>
      </dsp:txXfrm>
    </dsp:sp>
    <dsp:sp modelId="{85BE8651-1FB5-4B89-88FC-A5366C29BEF6}">
      <dsp:nvSpPr>
        <dsp:cNvPr id="0" name=""/>
        <dsp:cNvSpPr/>
      </dsp:nvSpPr>
      <dsp:spPr>
        <a:xfrm>
          <a:off x="621" y="3725333"/>
          <a:ext cx="2728532" cy="1693333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>
              <a:latin typeface="#9Slide07 IcielBaliho Script" pitchFamily="2" charset="-93"/>
            </a:rPr>
            <a:t>3. </a:t>
          </a:r>
          <a:r>
            <a:rPr lang="en-GB" sz="3200" kern="1200" dirty="0" err="1">
              <a:latin typeface="#9Slide07 IcielBaliho Script" pitchFamily="2" charset="-93"/>
            </a:rPr>
            <a:t>Kết</a:t>
          </a:r>
          <a:r>
            <a:rPr lang="en-GB" sz="3200" kern="1200" dirty="0">
              <a:latin typeface="#9Slide07 IcielBaliho Script" pitchFamily="2" charset="-93"/>
            </a:rPr>
            <a:t> </a:t>
          </a:r>
          <a:r>
            <a:rPr lang="en-GB" sz="3200" kern="1200" dirty="0" err="1">
              <a:latin typeface="#9Slide07 IcielBaliho Script" pitchFamily="2" charset="-93"/>
            </a:rPr>
            <a:t>luận</a:t>
          </a:r>
          <a:endParaRPr lang="en-GB" sz="3200" kern="1200" dirty="0">
            <a:latin typeface="#9Slide07 IcielBaliho Script" pitchFamily="2" charset="-93"/>
          </a:endParaRPr>
        </a:p>
      </dsp:txBody>
      <dsp:txXfrm>
        <a:off x="83283" y="3807995"/>
        <a:ext cx="2563208" cy="15280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EB90B7-EAC6-424E-893C-1776BC688216}">
      <dsp:nvSpPr>
        <dsp:cNvPr id="0" name=""/>
        <dsp:cNvSpPr/>
      </dsp:nvSpPr>
      <dsp:spPr>
        <a:xfrm rot="5400000">
          <a:off x="-245189" y="248205"/>
          <a:ext cx="1634593" cy="114421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</a:rPr>
            <a:t>Nhật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schemeClr val="tx1"/>
              </a:solidFill>
            </a:rPr>
            <a:t>Bản</a:t>
          </a:r>
          <a:endParaRPr lang="en-US" sz="2000" b="1" kern="1200" dirty="0">
            <a:solidFill>
              <a:schemeClr val="tx1"/>
            </a:solidFill>
          </a:endParaRPr>
        </a:p>
      </dsp:txBody>
      <dsp:txXfrm rot="-5400000">
        <a:off x="1" y="575124"/>
        <a:ext cx="1144215" cy="490378"/>
      </dsp:txXfrm>
    </dsp:sp>
    <dsp:sp modelId="{A5110B6D-F81D-47EB-B89B-01874B9BE9DB}">
      <dsp:nvSpPr>
        <dsp:cNvPr id="0" name=""/>
        <dsp:cNvSpPr/>
      </dsp:nvSpPr>
      <dsp:spPr>
        <a:xfrm rot="5400000">
          <a:off x="4513361" y="-3366129"/>
          <a:ext cx="1062486" cy="78007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kern="1200" dirty="0"/>
            <a:t>GDP </a:t>
          </a:r>
          <a:r>
            <a:rPr lang="en-US" sz="3400" kern="1200" dirty="0" err="1"/>
            <a:t>bình</a:t>
          </a:r>
          <a:r>
            <a:rPr lang="en-US" sz="3400" kern="1200" dirty="0"/>
            <a:t> </a:t>
          </a:r>
          <a:r>
            <a:rPr lang="en-US" sz="3400" kern="1200" dirty="0" err="1"/>
            <a:t>quân</a:t>
          </a:r>
          <a:r>
            <a:rPr lang="en-US" sz="3400" kern="1200" dirty="0"/>
            <a:t> </a:t>
          </a:r>
          <a:r>
            <a:rPr lang="en-US" sz="3400" kern="1200" dirty="0" err="1"/>
            <a:t>người</a:t>
          </a:r>
          <a:r>
            <a:rPr lang="en-US" sz="3400" kern="1200" dirty="0"/>
            <a:t>/ </a:t>
          </a:r>
          <a:r>
            <a:rPr lang="en-US" sz="3400" kern="1200" dirty="0" err="1"/>
            <a:t>năm</a:t>
          </a:r>
          <a:r>
            <a:rPr lang="en-US" sz="3400" kern="1200" dirty="0"/>
            <a:t>: 40 247 USD</a:t>
          </a:r>
        </a:p>
      </dsp:txBody>
      <dsp:txXfrm rot="-5400000">
        <a:off x="1144216" y="54882"/>
        <a:ext cx="7748911" cy="958754"/>
      </dsp:txXfrm>
    </dsp:sp>
    <dsp:sp modelId="{501CC80B-F3F9-429E-8024-5B602A8234D6}">
      <dsp:nvSpPr>
        <dsp:cNvPr id="0" name=""/>
        <dsp:cNvSpPr/>
      </dsp:nvSpPr>
      <dsp:spPr>
        <a:xfrm rot="5400000">
          <a:off x="-245189" y="1739602"/>
          <a:ext cx="1634593" cy="114421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</a:rPr>
            <a:t>Hàn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schemeClr val="tx1"/>
              </a:solidFill>
            </a:rPr>
            <a:t>Quốc</a:t>
          </a:r>
          <a:endParaRPr lang="en-US" sz="2000" b="1" kern="1200" dirty="0">
            <a:solidFill>
              <a:schemeClr val="tx1"/>
            </a:solidFill>
          </a:endParaRPr>
        </a:p>
      </dsp:txBody>
      <dsp:txXfrm rot="-5400000">
        <a:off x="1" y="2066521"/>
        <a:ext cx="1144215" cy="490378"/>
      </dsp:txXfrm>
    </dsp:sp>
    <dsp:sp modelId="{F0CBFFB0-FB4C-4EFA-89E1-86BA3DCCD570}">
      <dsp:nvSpPr>
        <dsp:cNvPr id="0" name=""/>
        <dsp:cNvSpPr/>
      </dsp:nvSpPr>
      <dsp:spPr>
        <a:xfrm rot="5400000">
          <a:off x="4513361" y="-1838405"/>
          <a:ext cx="1062486" cy="78007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kern="1200" dirty="0"/>
            <a:t>GDP </a:t>
          </a:r>
          <a:r>
            <a:rPr lang="en-US" sz="3400" kern="1200" dirty="0" err="1"/>
            <a:t>bình</a:t>
          </a:r>
          <a:r>
            <a:rPr lang="en-US" sz="3400" kern="1200" dirty="0"/>
            <a:t> </a:t>
          </a:r>
          <a:r>
            <a:rPr lang="en-US" sz="3400" kern="1200" dirty="0" err="1"/>
            <a:t>quân</a:t>
          </a:r>
          <a:r>
            <a:rPr lang="en-US" sz="3400" kern="1200" dirty="0"/>
            <a:t> </a:t>
          </a:r>
          <a:r>
            <a:rPr lang="en-US" sz="3400" kern="1200" dirty="0" err="1"/>
            <a:t>người</a:t>
          </a:r>
          <a:r>
            <a:rPr lang="en-US" sz="3400" kern="1200" dirty="0"/>
            <a:t>/ </a:t>
          </a:r>
          <a:r>
            <a:rPr lang="en-US" sz="3400" kern="1200" dirty="0" err="1"/>
            <a:t>năm</a:t>
          </a:r>
          <a:r>
            <a:rPr lang="en-US" sz="3400" kern="1200" dirty="0"/>
            <a:t>: 31 846 USD </a:t>
          </a:r>
        </a:p>
      </dsp:txBody>
      <dsp:txXfrm rot="-5400000">
        <a:off x="1144216" y="1582606"/>
        <a:ext cx="7748911" cy="958754"/>
      </dsp:txXfrm>
    </dsp:sp>
    <dsp:sp modelId="{C9D09D39-0495-492A-ABB7-ADF391B8E7B9}">
      <dsp:nvSpPr>
        <dsp:cNvPr id="0" name=""/>
        <dsp:cNvSpPr/>
      </dsp:nvSpPr>
      <dsp:spPr>
        <a:xfrm rot="5400000">
          <a:off x="-245189" y="3231000"/>
          <a:ext cx="1634593" cy="114421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</a:rPr>
            <a:t>Trung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schemeClr val="tx1"/>
              </a:solidFill>
            </a:rPr>
            <a:t>Quốc</a:t>
          </a:r>
          <a:endParaRPr lang="en-US" sz="2000" b="1" kern="1200" dirty="0">
            <a:solidFill>
              <a:schemeClr val="tx1"/>
            </a:solidFill>
          </a:endParaRPr>
        </a:p>
      </dsp:txBody>
      <dsp:txXfrm rot="-5400000">
        <a:off x="1" y="3557919"/>
        <a:ext cx="1144215" cy="490378"/>
      </dsp:txXfrm>
    </dsp:sp>
    <dsp:sp modelId="{CB856BB4-FB24-410E-9233-9C8373083CAA}">
      <dsp:nvSpPr>
        <dsp:cNvPr id="0" name=""/>
        <dsp:cNvSpPr/>
      </dsp:nvSpPr>
      <dsp:spPr>
        <a:xfrm rot="5400000">
          <a:off x="4513081" y="-383054"/>
          <a:ext cx="1063044" cy="78007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kern="1200" dirty="0"/>
            <a:t>GDP </a:t>
          </a:r>
          <a:r>
            <a:rPr lang="en-US" sz="3400" kern="1200" dirty="0" err="1"/>
            <a:t>bình</a:t>
          </a:r>
          <a:r>
            <a:rPr lang="en-US" sz="3400" kern="1200" dirty="0"/>
            <a:t> </a:t>
          </a:r>
          <a:r>
            <a:rPr lang="en-US" sz="3400" kern="1200" dirty="0" err="1"/>
            <a:t>quân</a:t>
          </a:r>
          <a:r>
            <a:rPr lang="en-US" sz="3400" kern="1200" dirty="0"/>
            <a:t> </a:t>
          </a:r>
          <a:r>
            <a:rPr lang="en-US" sz="3400" kern="1200" dirty="0" err="1"/>
            <a:t>người</a:t>
          </a:r>
          <a:r>
            <a:rPr lang="en-US" sz="3400" kern="1200" dirty="0"/>
            <a:t>/ </a:t>
          </a:r>
          <a:r>
            <a:rPr lang="en-US" sz="3400" kern="1200" dirty="0" err="1"/>
            <a:t>năm</a:t>
          </a:r>
          <a:r>
            <a:rPr lang="en-US" sz="3400" kern="1200" dirty="0"/>
            <a:t>: 10 262 USD </a:t>
          </a:r>
        </a:p>
      </dsp:txBody>
      <dsp:txXfrm rot="-5400000">
        <a:off x="1144215" y="3037706"/>
        <a:ext cx="7748883" cy="959256"/>
      </dsp:txXfrm>
    </dsp:sp>
    <dsp:sp modelId="{7338EEE7-F039-48F9-880B-C5861165FC0E}">
      <dsp:nvSpPr>
        <dsp:cNvPr id="0" name=""/>
        <dsp:cNvSpPr/>
      </dsp:nvSpPr>
      <dsp:spPr>
        <a:xfrm rot="5400000">
          <a:off x="-245189" y="4722398"/>
          <a:ext cx="1634593" cy="114421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dirty="0" err="1">
              <a:solidFill>
                <a:schemeClr val="tx1"/>
              </a:solidFill>
            </a:rPr>
            <a:t>Singapo</a:t>
          </a:r>
          <a:endParaRPr lang="en-US" sz="2000" b="1" i="0" kern="1200" dirty="0">
            <a:solidFill>
              <a:schemeClr val="tx1"/>
            </a:solidFill>
          </a:endParaRPr>
        </a:p>
      </dsp:txBody>
      <dsp:txXfrm rot="-5400000">
        <a:off x="1" y="5049317"/>
        <a:ext cx="1144215" cy="490378"/>
      </dsp:txXfrm>
    </dsp:sp>
    <dsp:sp modelId="{28186974-BAFE-4957-8405-35D2278F038D}">
      <dsp:nvSpPr>
        <dsp:cNvPr id="0" name=""/>
        <dsp:cNvSpPr/>
      </dsp:nvSpPr>
      <dsp:spPr>
        <a:xfrm rot="5400000">
          <a:off x="4513361" y="1108063"/>
          <a:ext cx="1062486" cy="78007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kern="1200" dirty="0"/>
            <a:t>GDP </a:t>
          </a:r>
          <a:r>
            <a:rPr lang="en-US" sz="3400" kern="1200" dirty="0" err="1"/>
            <a:t>bình</a:t>
          </a:r>
          <a:r>
            <a:rPr lang="en-US" sz="3400" kern="1200" dirty="0"/>
            <a:t> </a:t>
          </a:r>
          <a:r>
            <a:rPr lang="en-US" sz="3400" kern="1200" dirty="0" err="1"/>
            <a:t>quân</a:t>
          </a:r>
          <a:r>
            <a:rPr lang="en-US" sz="3400" kern="1200" dirty="0"/>
            <a:t> </a:t>
          </a:r>
          <a:r>
            <a:rPr lang="en-US" sz="3400" kern="1200" dirty="0" err="1"/>
            <a:t>người</a:t>
          </a:r>
          <a:r>
            <a:rPr lang="en-US" sz="3400" kern="1200" dirty="0"/>
            <a:t>/ </a:t>
          </a:r>
          <a:r>
            <a:rPr lang="en-US" sz="3400" kern="1200" dirty="0" err="1"/>
            <a:t>năm</a:t>
          </a:r>
          <a:r>
            <a:rPr lang="en-US" sz="3400" kern="1200" dirty="0"/>
            <a:t>: 65 233 USD</a:t>
          </a:r>
        </a:p>
      </dsp:txBody>
      <dsp:txXfrm rot="-5400000">
        <a:off x="1144216" y="4529074"/>
        <a:ext cx="7748911" cy="9587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58D96-59FC-46AA-BC9F-D6655D941546}" type="datetimeFigureOut">
              <a:rPr lang="en-GB" smtClean="0"/>
              <a:t>03/11/2024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37C3BE-A4E9-4228-936F-34E72B4299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601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3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20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59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2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6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6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8689BE-D3A3-420E-BF79-E352B4E67CC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4763" y="6100763"/>
            <a:ext cx="75723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12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527B32F-07F3-4C94-B09B-8C8F310F0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"/>
            <a:ext cx="768096" cy="6089895"/>
          </a:xfrm>
          <a:prstGeom prst="rect">
            <a:avLst/>
          </a:prstGeom>
          <a:solidFill>
            <a:srgbClr val="6436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sia map with the name of the countries Royalty Free Vector">
            <a:extLst>
              <a:ext uri="{FF2B5EF4-FFF2-40B4-BE49-F238E27FC236}">
                <a16:creationId xmlns:a16="http://schemas.microsoft.com/office/drawing/2014/main" id="{4241E6DE-2700-4B2E-8718-7B8A0711CA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8" r="-2" b="24946"/>
          <a:stretch/>
        </p:blipFill>
        <p:spPr bwMode="auto">
          <a:xfrm>
            <a:off x="926036" y="9"/>
            <a:ext cx="727991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41D4CC-403D-465E-9223-3277868A5D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41417" y="643467"/>
            <a:ext cx="3850583" cy="247351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06CBD2-4A56-470F-8BCA-565ABC95EBF5}"/>
              </a:ext>
            </a:extLst>
          </p:cNvPr>
          <p:cNvSpPr txBox="1"/>
          <p:nvPr/>
        </p:nvSpPr>
        <p:spPr>
          <a:xfrm>
            <a:off x="3526105" y="4383773"/>
            <a:ext cx="55222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GB" sz="2400" b="1" i="1">
                <a:latin typeface="Times New Roman" pitchFamily="18" charset="0"/>
                <a:cs typeface="Times New Roman" pitchFamily="18" charset="0"/>
              </a:rPr>
              <a:t> 11      </a:t>
            </a:r>
            <a:r>
              <a:rPr lang="en-GB" sz="2600" b="1" dirty="0">
                <a:latin typeface="Times New Roman" pitchFamily="18" charset="0"/>
                <a:cs typeface="Times New Roman" pitchFamily="18" charset="0"/>
              </a:rPr>
              <a:t>BÀI 8: THỰC HÀNH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14F98C-0F7E-4B71-9D31-D0598ABC1D6F}"/>
              </a:ext>
            </a:extLst>
          </p:cNvPr>
          <p:cNvSpPr txBox="1"/>
          <p:nvPr/>
        </p:nvSpPr>
        <p:spPr>
          <a:xfrm>
            <a:off x="776055" y="4861440"/>
            <a:ext cx="10862569" cy="1228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00" b="1" dirty="0">
                <a:latin typeface="+mj-lt"/>
              </a:rPr>
              <a:t>TÌM HIỂU MỘT NỀN KINH TẾ LỚN VÀ NỀN KINH TẾ MỚI NỔI </a:t>
            </a:r>
            <a:endParaRPr lang="en-GB" sz="2600" dirty="0"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vi-VN" sz="2600" b="1" dirty="0">
                <a:latin typeface="+mj-lt"/>
              </a:rPr>
              <a:t>CỦA CHÂU Á</a:t>
            </a:r>
            <a:endParaRPr lang="en-GB" sz="2600" dirty="0">
              <a:latin typeface="+mj-lt"/>
            </a:endParaRPr>
          </a:p>
        </p:txBody>
      </p:sp>
      <p:pic>
        <p:nvPicPr>
          <p:cNvPr id="2054" name="Picture 6" descr="Training on Research Methodology - Data Management and Statistical Analysis  | Devimpact Institute">
            <a:extLst>
              <a:ext uri="{FF2B5EF4-FFF2-40B4-BE49-F238E27FC236}">
                <a16:creationId xmlns:a16="http://schemas.microsoft.com/office/drawing/2014/main" id="{662F912E-0B09-455D-A7B9-72A7F04555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0" t="1" r="23347" b="4010"/>
          <a:stretch/>
        </p:blipFill>
        <p:spPr bwMode="auto">
          <a:xfrm>
            <a:off x="9140043" y="809423"/>
            <a:ext cx="2315235" cy="207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55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5409" y="1895278"/>
            <a:ext cx="4358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may,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345" y="124286"/>
            <a:ext cx="7636016" cy="6600548"/>
          </a:xfrm>
        </p:spPr>
      </p:pic>
    </p:spTree>
    <p:extLst>
      <p:ext uri="{BB962C8B-B14F-4D97-AF65-F5344CB8AC3E}">
        <p14:creationId xmlns:p14="http://schemas.microsoft.com/office/powerpoint/2010/main" val="1021899242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37" y="763480"/>
            <a:ext cx="6755906" cy="6019098"/>
          </a:xfrm>
        </p:spPr>
      </p:pic>
      <p:sp>
        <p:nvSpPr>
          <p:cNvPr id="5" name="Rectangle 4"/>
          <p:cNvSpPr/>
          <p:nvPr/>
        </p:nvSpPr>
        <p:spPr>
          <a:xfrm>
            <a:off x="473475" y="2425797"/>
            <a:ext cx="44536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28443" y="319596"/>
            <a:ext cx="578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>
                <a:latin typeface="+mj-lt"/>
              </a:rPr>
              <a:t>SẢN LƯỢNG MỘT SỐ NÔNG SẢN CỦA TRUNG QUỐC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9916764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565977"/>
            <a:ext cx="7496175" cy="5939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534" y="2612228"/>
            <a:ext cx="46797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528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896" y="0"/>
            <a:ext cx="8258751" cy="6858000"/>
          </a:xfrm>
        </p:spPr>
      </p:pic>
    </p:spTree>
    <p:extLst>
      <p:ext uri="{BB962C8B-B14F-4D97-AF65-F5344CB8AC3E}">
        <p14:creationId xmlns:p14="http://schemas.microsoft.com/office/powerpoint/2010/main" val="4094478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7B8742B-5267-7FC4-7148-EED24AA40A1A}"/>
              </a:ext>
            </a:extLst>
          </p:cNvPr>
          <p:cNvSpPr/>
          <p:nvPr/>
        </p:nvSpPr>
        <p:spPr>
          <a:xfrm>
            <a:off x="1091293" y="102192"/>
            <a:ext cx="1472478" cy="66536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222222"/>
                </a:solidFill>
                <a:latin typeface="#9Slide03 AllRoundGothic Demi" panose="020B0703020202020104" pitchFamily="34" charset="77"/>
              </a:rPr>
              <a:t>BIỂU ĐỒ NỀN KINH TẾ THẾ GIỚI NĂM 2021</a:t>
            </a:r>
            <a:endParaRPr lang="en-US" sz="3200" b="1" i="0" dirty="0">
              <a:solidFill>
                <a:srgbClr val="222222"/>
              </a:solidFill>
              <a:effectLst/>
              <a:latin typeface="#9Slide03 AllRoundGothic Demi" panose="020B0703020202020104" pitchFamily="34" charset="77"/>
            </a:endParaRPr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9C148ADE-43A4-EBAD-361F-D069EA061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39" y="0"/>
            <a:ext cx="7386636" cy="6872221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6516211" y="1850205"/>
            <a:ext cx="1615735" cy="980884"/>
          </a:xfrm>
          <a:prstGeom prst="wedgeRoundRectCallout">
            <a:avLst>
              <a:gd name="adj1" fmla="val 47300"/>
              <a:gd name="adj2" fmla="val -75976"/>
              <a:gd name="adj3" fmla="val 16667"/>
            </a:avLst>
          </a:prstGeom>
          <a:solidFill>
            <a:srgbClr val="DCAD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4199140" y="-89270"/>
            <a:ext cx="1615735" cy="980884"/>
          </a:xfrm>
          <a:prstGeom prst="wedgeRoundRectCallout">
            <a:avLst>
              <a:gd name="adj1" fmla="val 84113"/>
              <a:gd name="adj2" fmla="val 38968"/>
              <a:gd name="adj3" fmla="val 16667"/>
            </a:avLst>
          </a:prstGeom>
          <a:solidFill>
            <a:srgbClr val="DCAD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10265638" y="1126773"/>
            <a:ext cx="1615735" cy="980884"/>
          </a:xfrm>
          <a:prstGeom prst="wedgeRoundRectCallout">
            <a:avLst>
              <a:gd name="adj1" fmla="val -112041"/>
              <a:gd name="adj2" fmla="val 41683"/>
              <a:gd name="adj3" fmla="val 16667"/>
            </a:avLst>
          </a:prstGeom>
          <a:solidFill>
            <a:srgbClr val="DCAD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39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10159107" y="0"/>
            <a:ext cx="1615735" cy="980884"/>
          </a:xfrm>
          <a:prstGeom prst="wedgeRoundRectCallout">
            <a:avLst>
              <a:gd name="adj1" fmla="val -126327"/>
              <a:gd name="adj2" fmla="val 48924"/>
              <a:gd name="adj3" fmla="val 16667"/>
            </a:avLst>
          </a:prstGeom>
          <a:solidFill>
            <a:srgbClr val="DCAD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230269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0173899"/>
              </p:ext>
            </p:extLst>
          </p:nvPr>
        </p:nvGraphicFramePr>
        <p:xfrm>
          <a:off x="119107" y="399496"/>
          <a:ext cx="8944993" cy="6114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/>
          <p:cNvSpPr/>
          <p:nvPr/>
        </p:nvSpPr>
        <p:spPr>
          <a:xfrm>
            <a:off x="9480430" y="506027"/>
            <a:ext cx="2337758" cy="5513033"/>
          </a:xfrm>
          <a:prstGeom prst="rect">
            <a:avLst/>
          </a:prstGeom>
          <a:solidFill>
            <a:srgbClr val="DBB2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 GDP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&gt;= 20 000 USD/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 GDP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&lt; 20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000 USD/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45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E6A37E1-FE16-4FD3-9742-90CA11303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590717"/>
              </p:ext>
            </p:extLst>
          </p:nvPr>
        </p:nvGraphicFramePr>
        <p:xfrm>
          <a:off x="672863" y="690186"/>
          <a:ext cx="10808895" cy="4848433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097391">
                  <a:extLst>
                    <a:ext uri="{9D8B030D-6E8A-4147-A177-3AD203B41FA5}">
                      <a16:colId xmlns:a16="http://schemas.microsoft.com/office/drawing/2014/main" val="1190882393"/>
                    </a:ext>
                  </a:extLst>
                </a:gridCol>
                <a:gridCol w="2043950">
                  <a:extLst>
                    <a:ext uri="{9D8B030D-6E8A-4147-A177-3AD203B41FA5}">
                      <a16:colId xmlns:a16="http://schemas.microsoft.com/office/drawing/2014/main" val="3060635605"/>
                    </a:ext>
                  </a:extLst>
                </a:gridCol>
                <a:gridCol w="1915064">
                  <a:extLst>
                    <a:ext uri="{9D8B030D-6E8A-4147-A177-3AD203B41FA5}">
                      <a16:colId xmlns:a16="http://schemas.microsoft.com/office/drawing/2014/main" val="1260291815"/>
                    </a:ext>
                  </a:extLst>
                </a:gridCol>
                <a:gridCol w="1984076">
                  <a:extLst>
                    <a:ext uri="{9D8B030D-6E8A-4147-A177-3AD203B41FA5}">
                      <a16:colId xmlns:a16="http://schemas.microsoft.com/office/drawing/2014/main" val="1165933227"/>
                    </a:ext>
                  </a:extLst>
                </a:gridCol>
                <a:gridCol w="1768414">
                  <a:extLst>
                    <a:ext uri="{9D8B030D-6E8A-4147-A177-3AD203B41FA5}">
                      <a16:colId xmlns:a16="http://schemas.microsoft.com/office/drawing/2014/main" val="1061247985"/>
                    </a:ext>
                  </a:extLst>
                </a:gridCol>
              </a:tblGrid>
              <a:tr h="598935">
                <a:tc row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1" i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Tiêu</a:t>
                      </a:r>
                      <a:r>
                        <a:rPr lang="en-GB" sz="2200" b="1" i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200" b="1" i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endParaRPr lang="en-GB" sz="2200" b="1" i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2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200" b="1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GB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083569"/>
                  </a:ext>
                </a:extLst>
              </a:tr>
              <a:tr h="59893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GB" sz="22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lang="en-GB" sz="2200" b="1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200" b="1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endParaRPr lang="en-GB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Nhật</a:t>
                      </a:r>
                      <a:r>
                        <a:rPr lang="en-GB" sz="2200" b="1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200" b="1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Bản</a:t>
                      </a:r>
                      <a:r>
                        <a:rPr lang="en-GB" sz="2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</a:t>
                      </a:r>
                      <a:r>
                        <a:rPr lang="en-GB" sz="2200" b="1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200" b="1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GB" sz="2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Xingapo</a:t>
                      </a:r>
                      <a:r>
                        <a:rPr lang="en-GB" sz="2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686533"/>
                  </a:ext>
                </a:extLst>
              </a:tr>
              <a:tr h="59893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1" i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GB" sz="2200" b="1" i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200" b="1" i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GB" sz="2200" b="1" i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200" b="1" i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xếp</a:t>
                      </a:r>
                      <a:r>
                        <a:rPr lang="en-GB" sz="2200" b="1" i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200" b="1" i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hạng</a:t>
                      </a:r>
                      <a:r>
                        <a:rPr lang="en-GB" sz="2200" b="1" i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200" b="1" i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Thế</a:t>
                      </a:r>
                      <a:r>
                        <a:rPr lang="en-GB" sz="2200" b="1" i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200" b="1" i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Giới</a:t>
                      </a:r>
                      <a:endParaRPr lang="en-GB" sz="2200" b="1" i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212114"/>
                  </a:ext>
                </a:extLst>
              </a:tr>
              <a:tr h="59893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1" i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GDP/ </a:t>
                      </a:r>
                      <a:r>
                        <a:rPr lang="en-GB" sz="2200" b="1" i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GB" sz="2200" b="1" i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 ( </a:t>
                      </a:r>
                      <a:r>
                        <a:rPr lang="en-GB" sz="2200" b="1" i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Phát</a:t>
                      </a:r>
                      <a:r>
                        <a:rPr lang="en-GB" sz="2200" b="1" i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200" b="1" i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triển</a:t>
                      </a:r>
                      <a:r>
                        <a:rPr lang="en-GB" sz="2200" b="1" i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hay </a:t>
                      </a:r>
                      <a:r>
                        <a:rPr lang="en-GB" sz="2200" b="1" i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đang</a:t>
                      </a:r>
                      <a:r>
                        <a:rPr lang="en-GB" sz="2200" b="1" i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200" b="1" i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phát</a:t>
                      </a:r>
                      <a:r>
                        <a:rPr lang="en-GB" sz="2200" b="1" i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200" b="1" i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triển</a:t>
                      </a:r>
                      <a:r>
                        <a:rPr lang="en-GB" sz="2200" b="1" i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)</a:t>
                      </a:r>
                      <a:endParaRPr lang="en-GB" sz="2200" b="1" i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732462"/>
                  </a:ext>
                </a:extLst>
              </a:tr>
              <a:tr h="1308172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1" i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GB" sz="2200" b="1" i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200" b="1" i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GB" sz="2200" b="1" i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200" b="1" i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lang="en-GB" sz="2200" b="1" i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200" b="1" i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GB" sz="2200" b="1" i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200" b="1" i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nổi</a:t>
                      </a:r>
                      <a:r>
                        <a:rPr lang="en-GB" sz="2200" b="1" i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200" b="1" i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bật</a:t>
                      </a:r>
                      <a:endParaRPr lang="en-GB" sz="2200" b="1" i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466971"/>
                  </a:ext>
                </a:extLst>
              </a:tr>
              <a:tr h="59893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1" i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GB" sz="2200" b="1" i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200" b="1" i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GB" sz="2200" b="1" i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200" b="1" i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chung</a:t>
                      </a:r>
                      <a:endParaRPr lang="en-GB" sz="2200" b="1" i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5993941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0C8DC385-8C3A-465B-98D5-8FF3ABED6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604" y="86429"/>
            <a:ext cx="50167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PHIẾU</a:t>
            </a:r>
            <a:r>
              <a:rPr kumimoji="0" lang="en-US" altLang="en-US" sz="2800" b="1" i="0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HỌC TẬP</a:t>
            </a:r>
            <a:endParaRPr kumimoji="0" lang="vi-VN" alt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33062" y="204094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56534" y="199654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78209" y="199654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55160" y="199654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50658" y="2705183"/>
            <a:ext cx="1110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110541" y="2724040"/>
            <a:ext cx="1110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132216" y="2721800"/>
            <a:ext cx="1110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935287" y="2724040"/>
            <a:ext cx="1652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06626" y="3493698"/>
            <a:ext cx="1694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nôi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nghiệp</a:t>
            </a:r>
            <a:r>
              <a:rPr lang="en-US" dirty="0"/>
              <a:t> </a:t>
            </a:r>
            <a:r>
              <a:rPr lang="en-US" dirty="0" err="1"/>
              <a:t>chế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robot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9424" y="3493698"/>
            <a:ext cx="1656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nghiệp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Giới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842062" y="3473857"/>
            <a:ext cx="1647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tế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Giới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770163" y="4827282"/>
            <a:ext cx="1862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tế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trường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826117" y="3493698"/>
            <a:ext cx="2017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khẩu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Giới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98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3FE230-2817-4AEF-B357-C06762E19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>
                <a:solidFill>
                  <a:srgbClr val="FFFF00"/>
                </a:solidFill>
                <a:effectLst/>
                <a:latin typeface="#9Slide03 AllRoundGothic" panose="020B0703020202020104" pitchFamily="34" charset="-93"/>
              </a:rPr>
              <a:t>Top 10 nước giàu nhất châu Á</a:t>
            </a:r>
            <a:endParaRPr lang="en-US" sz="3600" b="1" kern="1200" dirty="0">
              <a:solidFill>
                <a:srgbClr val="FFFF00"/>
              </a:solidFill>
              <a:latin typeface="#9Slide03 AllRoundGothic" panose="020B0703020202020104" pitchFamily="34" charset="-93"/>
            </a:endParaRPr>
          </a:p>
        </p:txBody>
      </p:sp>
      <p:pic>
        <p:nvPicPr>
          <p:cNvPr id="4" name="Picture 3" descr="A picture containing text, sky, outdoor, city&#10;&#10;Description automatically generated">
            <a:extLst>
              <a:ext uri="{FF2B5EF4-FFF2-40B4-BE49-F238E27FC236}">
                <a16:creationId xmlns:a16="http://schemas.microsoft.com/office/drawing/2014/main" id="{11C02D1D-E5D4-8748-1206-87CDB1BC2D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284" y="1433940"/>
            <a:ext cx="8818542" cy="49604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44EC1F-4BFF-CA18-07A3-5E468AD00684}"/>
              </a:ext>
            </a:extLst>
          </p:cNvPr>
          <p:cNvSpPr/>
          <p:nvPr/>
        </p:nvSpPr>
        <p:spPr>
          <a:xfrm>
            <a:off x="2751975" y="6334780"/>
            <a:ext cx="6688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2800" i="1" dirty="0">
                <a:solidFill>
                  <a:srgbClr val="0E73B7"/>
                </a:solidFill>
                <a:latin typeface="#9Slide07 IcielBaliho Script" pitchFamily="2" charset="77"/>
              </a:rPr>
              <a:t>https://www.youtube.com/watch?v=vUdE34DTDFk</a:t>
            </a:r>
          </a:p>
        </p:txBody>
      </p:sp>
    </p:spTree>
    <p:extLst>
      <p:ext uri="{BB962C8B-B14F-4D97-AF65-F5344CB8AC3E}">
        <p14:creationId xmlns:p14="http://schemas.microsoft.com/office/powerpoint/2010/main" val="43367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84DCA4E-84DD-481D-BFDC-8E096DD09DB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C76C70-18DC-4047-AF6A-760AD183E71B}"/>
              </a:ext>
            </a:extLst>
          </p:cNvPr>
          <p:cNvSpPr/>
          <p:nvPr/>
        </p:nvSpPr>
        <p:spPr>
          <a:xfrm>
            <a:off x="217715" y="246741"/>
            <a:ext cx="11778342" cy="6382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A67DDF-6E19-4D5C-B810-A4AAC27DD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407" y="975428"/>
            <a:ext cx="9952292" cy="165276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en-US" sz="2600" dirty="0" err="1">
                <a:solidFill>
                  <a:srgbClr val="C00000"/>
                </a:solidFill>
                <a:latin typeface="#9Slide05 SVNAngellife" panose="02000500000000020003" pitchFamily="2" charset="0"/>
              </a:rPr>
              <a:t>NHIỆM</a:t>
            </a:r>
            <a:r>
              <a:rPr lang="en-US" altLang="en-US" sz="2600" dirty="0">
                <a:solidFill>
                  <a:srgbClr val="C00000"/>
                </a:solidFill>
                <a:latin typeface="#9Slide05 SVNAngellife" panose="02000500000000020003" pitchFamily="2" charset="0"/>
              </a:rPr>
              <a:t> </a:t>
            </a:r>
            <a:r>
              <a:rPr lang="en-US" altLang="en-US" sz="2600" dirty="0" err="1">
                <a:solidFill>
                  <a:srgbClr val="C00000"/>
                </a:solidFill>
                <a:latin typeface="#9Slide05 SVNAngellife" panose="02000500000000020003" pitchFamily="2" charset="0"/>
              </a:rPr>
              <a:t>VỤ</a:t>
            </a:r>
            <a:r>
              <a:rPr lang="en-US" altLang="en-US" sz="2600" dirty="0">
                <a:solidFill>
                  <a:srgbClr val="C00000"/>
                </a:solidFill>
                <a:latin typeface="#9Slide05 SVNAngellife" panose="02000500000000020003" pitchFamily="2" charset="0"/>
              </a:rPr>
              <a:t>: </a:t>
            </a:r>
            <a:r>
              <a:rPr lang="en-US" altLang="en-US" sz="2600" dirty="0" err="1">
                <a:latin typeface="#9Slide07 IcielBaliho Script" pitchFamily="2" charset="-93"/>
              </a:rPr>
              <a:t>Hãy</a:t>
            </a:r>
            <a:r>
              <a:rPr lang="en-US" altLang="en-US" sz="2600" dirty="0">
                <a:solidFill>
                  <a:srgbClr val="C00000"/>
                </a:solidFill>
                <a:latin typeface="#9Slide05 SVNAngellife" panose="02000500000000020003" pitchFamily="2" charset="0"/>
              </a:rPr>
              <a:t> </a:t>
            </a:r>
            <a:r>
              <a:rPr lang="vi-VN" sz="2600" dirty="0">
                <a:latin typeface="#9Slide07 IcielBaliho Script" pitchFamily="2" charset="-93"/>
                <a:ea typeface="Times New Roman" panose="02020603050405020304" pitchFamily="18" charset="0"/>
              </a:rPr>
              <a:t>đưa ra một số </a:t>
            </a:r>
            <a:r>
              <a:rPr lang="vi-VN" sz="2600" dirty="0">
                <a:solidFill>
                  <a:srgbClr val="C0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biện pháp </a:t>
            </a:r>
            <a:r>
              <a:rPr lang="vi-VN" sz="2600" dirty="0">
                <a:latin typeface="#9Slide07 IcielBaliho Script" pitchFamily="2" charset="-93"/>
                <a:ea typeface="Times New Roman" panose="02020603050405020304" pitchFamily="18" charset="0"/>
              </a:rPr>
              <a:t>nhằm </a:t>
            </a:r>
            <a:r>
              <a:rPr lang="vi-VN" sz="2600" dirty="0">
                <a:solidFill>
                  <a:srgbClr val="C0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khôi phục tình hình phát triển kinh tế </a:t>
            </a:r>
            <a:r>
              <a:rPr lang="vi-VN" sz="2600" dirty="0">
                <a:latin typeface="#9Slide07 IcielBaliho Script" pitchFamily="2" charset="-93"/>
                <a:ea typeface="Times New Roman" panose="02020603050405020304" pitchFamily="18" charset="0"/>
              </a:rPr>
              <a:t>ở các nước châu Á sau Covid và </a:t>
            </a:r>
            <a:r>
              <a:rPr lang="vi-VN" sz="2600" dirty="0">
                <a:solidFill>
                  <a:srgbClr val="C0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hạn chế </a:t>
            </a:r>
            <a:r>
              <a:rPr lang="vi-VN" sz="2600" dirty="0">
                <a:latin typeface="#9Slide07 IcielBaliho Script" pitchFamily="2" charset="-93"/>
                <a:ea typeface="Times New Roman" panose="02020603050405020304" pitchFamily="18" charset="0"/>
              </a:rPr>
              <a:t>được những tác động tiêu cực của sự bất ổn về kinh tế - chính trị trên thế giới, đặc biệt là vấn đề năng lượng.</a:t>
            </a:r>
            <a:r>
              <a:rPr lang="en-GB" sz="2600" dirty="0">
                <a:latin typeface="#9Slide07 IcielBaliho Script" pitchFamily="2" charset="-93"/>
                <a:ea typeface="Times New Roman" panose="02020603050405020304" pitchFamily="18" charset="0"/>
              </a:rPr>
              <a:t>     </a:t>
            </a:r>
            <a:endParaRPr lang="en-GB" sz="2600" dirty="0">
              <a:solidFill>
                <a:srgbClr val="C00000"/>
              </a:solidFill>
              <a:latin typeface="#9Slide07 IcielBaliho Script" pitchFamily="2" charset="-93"/>
              <a:ea typeface="Times New Roman" panose="02020603050405020304" pitchFamily="18" charset="0"/>
            </a:endParaRPr>
          </a:p>
        </p:txBody>
      </p:sp>
      <p:pic>
        <p:nvPicPr>
          <p:cNvPr id="9218" name="Picture 2" descr="Bức tranh chung nền kinh tế năm 2014 vẫn tươi sáng hơn - SME.MISA.VN">
            <a:extLst>
              <a:ext uri="{FF2B5EF4-FFF2-40B4-BE49-F238E27FC236}">
                <a16:creationId xmlns:a16="http://schemas.microsoft.com/office/drawing/2014/main" id="{AE302071-7A43-4A63-9B91-31FCBCFE2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264" y="4245945"/>
            <a:ext cx="3782622" cy="229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ái gì cũng tăng, trừ cái đó | Tuổi Trẻ Cười">
            <a:extLst>
              <a:ext uri="{FF2B5EF4-FFF2-40B4-BE49-F238E27FC236}">
                <a16:creationId xmlns:a16="http://schemas.microsoft.com/office/drawing/2014/main" id="{491C29F7-86CB-461C-BEAF-B45E000E5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947" y="3847937"/>
            <a:ext cx="3974752" cy="238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47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Freeform: Shape 1127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266" name="Picture 2" descr="Thank-You-Card - Her World Việt Nam">
            <a:extLst>
              <a:ext uri="{FF2B5EF4-FFF2-40B4-BE49-F238E27FC236}">
                <a16:creationId xmlns:a16="http://schemas.microsoft.com/office/drawing/2014/main" id="{0EDDDEC3-D644-4888-A392-ADD1C3F995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4" r="486" b="2"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228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latin typeface="#9Slide03 AllRoundGothic" charset="0"/>
                <a:cs typeface="Times New Roman" pitchFamily="18" charset="0"/>
              </a:rPr>
              <a:t>Nhiệm</a:t>
            </a:r>
            <a:r>
              <a:rPr lang="en-US" b="1" dirty="0">
                <a:latin typeface="#9Slide03 AllRoundGothic" charset="0"/>
                <a:cs typeface="Times New Roman" pitchFamily="18" charset="0"/>
              </a:rPr>
              <a:t> </a:t>
            </a:r>
            <a:r>
              <a:rPr lang="en-US" b="1" dirty="0" err="1">
                <a:latin typeface="#9Slide03 AllRoundGothic" charset="0"/>
                <a:cs typeface="Times New Roman" pitchFamily="18" charset="0"/>
              </a:rPr>
              <a:t>vụ</a:t>
            </a:r>
            <a:r>
              <a:rPr lang="en-US" b="1" dirty="0">
                <a:latin typeface="#9Slide03 AllRoundGothic" charset="0"/>
                <a:cs typeface="Times New Roman" pitchFamily="18" charset="0"/>
              </a:rPr>
              <a:t> </a:t>
            </a:r>
            <a:r>
              <a:rPr lang="en-US" b="1" dirty="0" err="1">
                <a:latin typeface="#9Slide03 AllRoundGothic" charset="0"/>
                <a:cs typeface="Times New Roman" pitchFamily="18" charset="0"/>
              </a:rPr>
              <a:t>các</a:t>
            </a:r>
            <a:r>
              <a:rPr lang="en-US" b="1" dirty="0">
                <a:latin typeface="#9Slide03 AllRoundGothic" charset="0"/>
                <a:cs typeface="Times New Roman" pitchFamily="18" charset="0"/>
              </a:rPr>
              <a:t> </a:t>
            </a:r>
            <a:r>
              <a:rPr lang="en-US" b="1" dirty="0" err="1">
                <a:latin typeface="#9Slide03 AllRoundGothic" charset="0"/>
                <a:cs typeface="Times New Roman" pitchFamily="18" charset="0"/>
              </a:rPr>
              <a:t>nhóm</a:t>
            </a:r>
            <a:endParaRPr lang="en-US" b="1" dirty="0">
              <a:latin typeface="#9Slide03 AllRoundGothic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en-US" sz="3200" dirty="0" err="1">
                <a:latin typeface="#9Slide07 IcielBaliho Script" charset="0"/>
                <a:cs typeface="Times New Roman" pitchFamily="18" charset="0"/>
              </a:rPr>
              <a:t>Nhóm</a:t>
            </a:r>
            <a:r>
              <a:rPr lang="en-US" sz="3200" dirty="0">
                <a:latin typeface="#9Slide07 IcielBaliho Script" charset="0"/>
                <a:cs typeface="Times New Roman" pitchFamily="18" charset="0"/>
              </a:rPr>
              <a:t> 1: </a:t>
            </a:r>
            <a:r>
              <a:rPr lang="en-US" sz="3200" dirty="0" err="1">
                <a:latin typeface="#9Slide07 IcielBaliho Script" charset="0"/>
                <a:cs typeface="Times New Roman" pitchFamily="18" charset="0"/>
              </a:rPr>
              <a:t>Tìm</a:t>
            </a:r>
            <a:r>
              <a:rPr lang="en-US" sz="3200" dirty="0">
                <a:latin typeface="#9Slide07 IcielBaliho Script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7 IcielBaliho Script" charset="0"/>
                <a:cs typeface="Times New Roman" pitchFamily="18" charset="0"/>
              </a:rPr>
              <a:t>hiểu</a:t>
            </a:r>
            <a:r>
              <a:rPr lang="en-US" sz="3200" dirty="0">
                <a:latin typeface="#9Slide07 IcielBaliho Script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7 IcielBaliho Script" charset="0"/>
                <a:cs typeface="Times New Roman" pitchFamily="18" charset="0"/>
              </a:rPr>
              <a:t>về</a:t>
            </a:r>
            <a:r>
              <a:rPr lang="en-US" sz="3200" dirty="0">
                <a:latin typeface="#9Slide07 IcielBaliho Script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7 IcielBaliho Script" charset="0"/>
                <a:cs typeface="Times New Roman" pitchFamily="18" charset="0"/>
              </a:rPr>
              <a:t>nền</a:t>
            </a:r>
            <a:r>
              <a:rPr lang="en-US" sz="3200" dirty="0">
                <a:latin typeface="#9Slide07 IcielBaliho Script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7 IcielBaliho Script" charset="0"/>
                <a:cs typeface="Times New Roman" pitchFamily="18" charset="0"/>
              </a:rPr>
              <a:t>kinh</a:t>
            </a:r>
            <a:r>
              <a:rPr lang="en-US" sz="3200" dirty="0">
                <a:latin typeface="#9Slide07 IcielBaliho Script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7 IcielBaliho Script" charset="0"/>
                <a:cs typeface="Times New Roman" pitchFamily="18" charset="0"/>
              </a:rPr>
              <a:t>tế</a:t>
            </a:r>
            <a:r>
              <a:rPr lang="en-US" sz="3200" dirty="0">
                <a:latin typeface="#9Slide07 IcielBaliho Script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7 IcielBaliho Script" charset="0"/>
                <a:cs typeface="Times New Roman" pitchFamily="18" charset="0"/>
              </a:rPr>
              <a:t>Trung</a:t>
            </a:r>
            <a:r>
              <a:rPr lang="en-US" sz="3200" dirty="0">
                <a:latin typeface="#9Slide07 IcielBaliho Script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7 IcielBaliho Script" charset="0"/>
                <a:cs typeface="Times New Roman" pitchFamily="18" charset="0"/>
              </a:rPr>
              <a:t>Quốc</a:t>
            </a:r>
            <a:r>
              <a:rPr lang="en-US" sz="3200" dirty="0">
                <a:latin typeface="#9Slide07 IcielBaliho Script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endParaRPr lang="en-US" sz="3200" dirty="0">
              <a:latin typeface="#9Slide07 IcielBaliho Script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en-US" sz="3200" dirty="0" err="1">
                <a:latin typeface="#9Slide07 IcielBaliho Script" charset="0"/>
                <a:cs typeface="Times New Roman" pitchFamily="18" charset="0"/>
              </a:rPr>
              <a:t>Nhóm</a:t>
            </a:r>
            <a:r>
              <a:rPr lang="en-US" sz="3200" dirty="0">
                <a:latin typeface="#9Slide07 IcielBaliho Script" charset="0"/>
                <a:cs typeface="Times New Roman" pitchFamily="18" charset="0"/>
              </a:rPr>
              <a:t> 2: </a:t>
            </a:r>
            <a:r>
              <a:rPr lang="en-US" sz="3200" dirty="0" err="1">
                <a:latin typeface="#9Slide07 IcielBaliho Script" charset="0"/>
                <a:cs typeface="Times New Roman" pitchFamily="18" charset="0"/>
              </a:rPr>
              <a:t>Tìm</a:t>
            </a:r>
            <a:r>
              <a:rPr lang="en-US" sz="3200" dirty="0">
                <a:latin typeface="#9Slide07 IcielBaliho Script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7 IcielBaliho Script" charset="0"/>
                <a:cs typeface="Times New Roman" pitchFamily="18" charset="0"/>
              </a:rPr>
              <a:t>hiểu</a:t>
            </a:r>
            <a:r>
              <a:rPr lang="en-US" sz="3200" dirty="0">
                <a:latin typeface="#9Slide07 IcielBaliho Script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7 IcielBaliho Script" charset="0"/>
                <a:cs typeface="Times New Roman" pitchFamily="18" charset="0"/>
              </a:rPr>
              <a:t>về</a:t>
            </a:r>
            <a:r>
              <a:rPr lang="en-US" sz="3200" dirty="0">
                <a:latin typeface="#9Slide07 IcielBaliho Script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7 IcielBaliho Script" charset="0"/>
                <a:cs typeface="Times New Roman" pitchFamily="18" charset="0"/>
              </a:rPr>
              <a:t>nền</a:t>
            </a:r>
            <a:r>
              <a:rPr lang="en-US" sz="3200" dirty="0">
                <a:latin typeface="#9Slide07 IcielBaliho Script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7 IcielBaliho Script" charset="0"/>
                <a:cs typeface="Times New Roman" pitchFamily="18" charset="0"/>
              </a:rPr>
              <a:t>kinh</a:t>
            </a:r>
            <a:r>
              <a:rPr lang="en-US" sz="3200" dirty="0">
                <a:latin typeface="#9Slide07 IcielBaliho Script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7 IcielBaliho Script" charset="0"/>
                <a:cs typeface="Times New Roman" pitchFamily="18" charset="0"/>
              </a:rPr>
              <a:t>tế</a:t>
            </a:r>
            <a:r>
              <a:rPr lang="en-US" sz="3200" dirty="0">
                <a:latin typeface="#9Slide07 IcielBaliho Script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7 IcielBaliho Script" charset="0"/>
                <a:cs typeface="Times New Roman" pitchFamily="18" charset="0"/>
              </a:rPr>
              <a:t>Nhật</a:t>
            </a:r>
            <a:r>
              <a:rPr lang="en-US" sz="3200" dirty="0">
                <a:latin typeface="#9Slide07 IcielBaliho Script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7 IcielBaliho Script" charset="0"/>
                <a:cs typeface="Times New Roman" pitchFamily="18" charset="0"/>
              </a:rPr>
              <a:t>Bản</a:t>
            </a:r>
            <a:r>
              <a:rPr lang="en-US" sz="3200" dirty="0">
                <a:latin typeface="#9Slide07 IcielBaliho Script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endParaRPr lang="en-US" sz="3200" dirty="0">
              <a:latin typeface="#9Slide07 IcielBaliho Script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en-US" sz="3200" dirty="0" err="1">
                <a:latin typeface="#9Slide07 IcielBaliho Script" charset="0"/>
                <a:cs typeface="Times New Roman" pitchFamily="18" charset="0"/>
              </a:rPr>
              <a:t>Nhóm</a:t>
            </a:r>
            <a:r>
              <a:rPr lang="en-US" sz="3200" dirty="0">
                <a:latin typeface="#9Slide07 IcielBaliho Script" charset="0"/>
                <a:cs typeface="Times New Roman" pitchFamily="18" charset="0"/>
              </a:rPr>
              <a:t> 3: </a:t>
            </a:r>
            <a:r>
              <a:rPr lang="en-US" sz="3200" dirty="0" err="1">
                <a:latin typeface="#9Slide07 IcielBaliho Script" charset="0"/>
                <a:cs typeface="Times New Roman" pitchFamily="18" charset="0"/>
              </a:rPr>
              <a:t>Tìm</a:t>
            </a:r>
            <a:r>
              <a:rPr lang="en-US" sz="3200" dirty="0">
                <a:latin typeface="#9Slide07 IcielBaliho Script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7 IcielBaliho Script" charset="0"/>
                <a:cs typeface="Times New Roman" pitchFamily="18" charset="0"/>
              </a:rPr>
              <a:t>hiểu</a:t>
            </a:r>
            <a:r>
              <a:rPr lang="en-US" sz="3200" dirty="0">
                <a:latin typeface="#9Slide07 IcielBaliho Script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7 IcielBaliho Script" charset="0"/>
                <a:cs typeface="Times New Roman" pitchFamily="18" charset="0"/>
              </a:rPr>
              <a:t>nền</a:t>
            </a:r>
            <a:r>
              <a:rPr lang="en-US" sz="3200" dirty="0">
                <a:latin typeface="#9Slide07 IcielBaliho Script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7 IcielBaliho Script" charset="0"/>
                <a:cs typeface="Times New Roman" pitchFamily="18" charset="0"/>
              </a:rPr>
              <a:t>kinh</a:t>
            </a:r>
            <a:r>
              <a:rPr lang="en-US" sz="3200" dirty="0">
                <a:latin typeface="#9Slide07 IcielBaliho Script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7 IcielBaliho Script" charset="0"/>
                <a:cs typeface="Times New Roman" pitchFamily="18" charset="0"/>
              </a:rPr>
              <a:t>tế</a:t>
            </a:r>
            <a:r>
              <a:rPr lang="en-US" sz="3200" dirty="0">
                <a:latin typeface="#9Slide07 IcielBaliho Script" charset="0"/>
                <a:cs typeface="Times New Roman" pitchFamily="18" charset="0"/>
              </a:rPr>
              <a:t>  </a:t>
            </a:r>
            <a:r>
              <a:rPr lang="en-US" sz="3200" dirty="0" err="1">
                <a:latin typeface="#9Slide07 IcielBaliho Script" charset="0"/>
                <a:cs typeface="Times New Roman" pitchFamily="18" charset="0"/>
              </a:rPr>
              <a:t>Hàn</a:t>
            </a:r>
            <a:r>
              <a:rPr lang="en-US" sz="3200" dirty="0">
                <a:latin typeface="#9Slide07 IcielBaliho Script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7 IcielBaliho Script" charset="0"/>
                <a:cs typeface="Times New Roman" pitchFamily="18" charset="0"/>
              </a:rPr>
              <a:t>Quốc</a:t>
            </a:r>
            <a:endParaRPr lang="en-US" sz="3200" dirty="0">
              <a:latin typeface="#9Slide07 IcielBaliho Script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US" sz="3200" dirty="0">
              <a:latin typeface="#9Slide07 IcielBaliho Script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en-US" sz="3200" dirty="0">
                <a:latin typeface="#9Slide07 IcielBaliho Script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7 IcielBaliho Script" charset="0"/>
                <a:cs typeface="Times New Roman" pitchFamily="18" charset="0"/>
              </a:rPr>
              <a:t>Nhóm</a:t>
            </a:r>
            <a:r>
              <a:rPr lang="en-US" sz="3200" dirty="0">
                <a:latin typeface="#9Slide07 IcielBaliho Script" charset="0"/>
                <a:cs typeface="Times New Roman" pitchFamily="18" charset="0"/>
              </a:rPr>
              <a:t> 4: </a:t>
            </a:r>
            <a:r>
              <a:rPr lang="en-US" sz="3200" dirty="0" err="1">
                <a:latin typeface="#9Slide07 IcielBaliho Script" charset="0"/>
                <a:cs typeface="Times New Roman" pitchFamily="18" charset="0"/>
              </a:rPr>
              <a:t>Tìm</a:t>
            </a:r>
            <a:r>
              <a:rPr lang="en-US" sz="3200" dirty="0">
                <a:latin typeface="#9Slide07 IcielBaliho Script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7 IcielBaliho Script" charset="0"/>
                <a:cs typeface="Times New Roman" pitchFamily="18" charset="0"/>
              </a:rPr>
              <a:t>hiểu</a:t>
            </a:r>
            <a:r>
              <a:rPr lang="en-US" sz="3200" dirty="0">
                <a:latin typeface="#9Slide07 IcielBaliho Script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7 IcielBaliho Script" charset="0"/>
                <a:cs typeface="Times New Roman" pitchFamily="18" charset="0"/>
              </a:rPr>
              <a:t>nền</a:t>
            </a:r>
            <a:r>
              <a:rPr lang="en-US" sz="3200" dirty="0">
                <a:latin typeface="#9Slide07 IcielBaliho Script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7 IcielBaliho Script" charset="0"/>
                <a:cs typeface="Times New Roman" pitchFamily="18" charset="0"/>
              </a:rPr>
              <a:t>kinh</a:t>
            </a:r>
            <a:r>
              <a:rPr lang="en-US" sz="3200" dirty="0">
                <a:latin typeface="#9Slide07 IcielBaliho Script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7 IcielBaliho Script" charset="0"/>
                <a:cs typeface="Times New Roman" pitchFamily="18" charset="0"/>
              </a:rPr>
              <a:t>tế</a:t>
            </a:r>
            <a:r>
              <a:rPr lang="en-US" sz="3200" dirty="0">
                <a:latin typeface="#9Slide07 IcielBaliho Script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#9Slide07 IcielBaliho Script" charset="0"/>
                <a:cs typeface="Times New Roman" pitchFamily="18" charset="0"/>
              </a:rPr>
              <a:t>Xingapo</a:t>
            </a:r>
            <a:r>
              <a:rPr lang="en-US" sz="3200" dirty="0">
                <a:latin typeface="#9Slide07 IcielBaliho Script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3429649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A1E801E-400F-404B-A499-75B3C84AE04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9E7C9F-C3CF-4325-BEE9-C19D7CCC382A}"/>
              </a:ext>
            </a:extLst>
          </p:cNvPr>
          <p:cNvSpPr/>
          <p:nvPr/>
        </p:nvSpPr>
        <p:spPr>
          <a:xfrm>
            <a:off x="304801" y="327026"/>
            <a:ext cx="11620500" cy="6262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C29A9A-CFF5-4377-88E9-9F219BE25DB9}"/>
              </a:ext>
            </a:extLst>
          </p:cNvPr>
          <p:cNvSpPr txBox="1"/>
          <p:nvPr/>
        </p:nvSpPr>
        <p:spPr>
          <a:xfrm>
            <a:off x="9821741" y="652817"/>
            <a:ext cx="2307561" cy="5305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sz="4400" dirty="0" err="1">
                <a:solidFill>
                  <a:srgbClr val="002060"/>
                </a:solidFill>
                <a:latin typeface="#9Slide03 AllRoundGothic" panose="020B0703020202020104" pitchFamily="34" charset="-93"/>
              </a:rPr>
              <a:t>NỘI</a:t>
            </a:r>
            <a:r>
              <a:rPr lang="en-GB" sz="4400" dirty="0">
                <a:solidFill>
                  <a:srgbClr val="002060"/>
                </a:solidFill>
                <a:latin typeface="#9Slide03 AllRoundGothic" panose="020B0703020202020104" pitchFamily="34" charset="-93"/>
              </a:rPr>
              <a:t> DUNG </a:t>
            </a:r>
            <a:r>
              <a:rPr lang="en-GB" sz="4400" dirty="0" err="1">
                <a:solidFill>
                  <a:srgbClr val="002060"/>
                </a:solidFill>
                <a:latin typeface="#9Slide03 AllRoundGothic" panose="020B0703020202020104" pitchFamily="34" charset="-93"/>
              </a:rPr>
              <a:t>BÁO</a:t>
            </a:r>
            <a:r>
              <a:rPr lang="en-GB" sz="4400" dirty="0">
                <a:solidFill>
                  <a:srgbClr val="002060"/>
                </a:solidFill>
                <a:latin typeface="#9Slide03 AllRoundGothic" panose="020B0703020202020104" pitchFamily="34" charset="-93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#9Slide03 AllRoundGothic" panose="020B0703020202020104" pitchFamily="34" charset="-93"/>
              </a:rPr>
              <a:t>CÁO</a:t>
            </a:r>
            <a:endParaRPr lang="en-GB" sz="4400" dirty="0">
              <a:solidFill>
                <a:srgbClr val="002060"/>
              </a:solidFill>
              <a:latin typeface="#9Slide03 AllRoundGothic" panose="020B0703020202020104" pitchFamily="34" charset="-93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699FD53-5765-4011-AF0E-ACFB1AAA9E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1507232"/>
              </p:ext>
            </p:extLst>
          </p:nvPr>
        </p:nvGraphicFramePr>
        <p:xfrm>
          <a:off x="464455" y="678265"/>
          <a:ext cx="960482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88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E6A37E1-FE16-4FD3-9742-90CA11303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985805"/>
              </p:ext>
            </p:extLst>
          </p:nvPr>
        </p:nvGraphicFramePr>
        <p:xfrm>
          <a:off x="1386892" y="2210541"/>
          <a:ext cx="9628665" cy="4000686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242511">
                  <a:extLst>
                    <a:ext uri="{9D8B030D-6E8A-4147-A177-3AD203B41FA5}">
                      <a16:colId xmlns:a16="http://schemas.microsoft.com/office/drawing/2014/main" val="1190882393"/>
                    </a:ext>
                  </a:extLst>
                </a:gridCol>
                <a:gridCol w="5548802">
                  <a:extLst>
                    <a:ext uri="{9D8B030D-6E8A-4147-A177-3AD203B41FA5}">
                      <a16:colId xmlns:a16="http://schemas.microsoft.com/office/drawing/2014/main" val="551158843"/>
                    </a:ext>
                  </a:extLst>
                </a:gridCol>
                <a:gridCol w="459338">
                  <a:extLst>
                    <a:ext uri="{9D8B030D-6E8A-4147-A177-3AD203B41FA5}">
                      <a16:colId xmlns:a16="http://schemas.microsoft.com/office/drawing/2014/main" val="3060635605"/>
                    </a:ext>
                  </a:extLst>
                </a:gridCol>
                <a:gridCol w="459338">
                  <a:extLst>
                    <a:ext uri="{9D8B030D-6E8A-4147-A177-3AD203B41FA5}">
                      <a16:colId xmlns:a16="http://schemas.microsoft.com/office/drawing/2014/main" val="1260291815"/>
                    </a:ext>
                  </a:extLst>
                </a:gridCol>
                <a:gridCol w="459338">
                  <a:extLst>
                    <a:ext uri="{9D8B030D-6E8A-4147-A177-3AD203B41FA5}">
                      <a16:colId xmlns:a16="http://schemas.microsoft.com/office/drawing/2014/main" val="1165933227"/>
                    </a:ext>
                  </a:extLst>
                </a:gridCol>
                <a:gridCol w="459338">
                  <a:extLst>
                    <a:ext uri="{9D8B030D-6E8A-4147-A177-3AD203B41FA5}">
                      <a16:colId xmlns:a16="http://schemas.microsoft.com/office/drawing/2014/main" val="1061247985"/>
                    </a:ext>
                  </a:extLst>
                </a:gridCol>
              </a:tblGrid>
              <a:tr h="481382">
                <a:tc row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Tiêu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chí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Yêu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cầu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Tên</a:t>
                      </a:r>
                      <a:r>
                        <a:rPr lang="vi-VN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nhóm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083569"/>
                  </a:ext>
                </a:extLst>
              </a:tr>
              <a:tr h="48138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1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2 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3 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4 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686533"/>
                  </a:ext>
                </a:extLst>
              </a:tr>
              <a:tr h="481382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Bố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cục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Bố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cục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hợp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lí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cấu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trúc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mạch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lạc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lô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gic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212114"/>
                  </a:ext>
                </a:extLst>
              </a:tr>
              <a:tr h="481382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Nội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dung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Đảm bảo được các nội</a:t>
                      </a:r>
                      <a:r>
                        <a:rPr lang="vi-VN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dung chính của báo cáo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732462"/>
                  </a:ext>
                </a:extLst>
              </a:tr>
              <a:tr h="481382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+mn-ea"/>
                          <a:cs typeface="+mn-cs"/>
                        </a:rPr>
                        <a:t>Diễn</a:t>
                      </a:r>
                      <a:r>
                        <a:rPr lang="en-GB" sz="2200" b="0" baseline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200" b="0" baseline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+mn-ea"/>
                          <a:cs typeface="+mn-cs"/>
                        </a:rPr>
                        <a:t>đạt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Diễn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đạt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dễ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hiểu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, to,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rõ</a:t>
                      </a: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ràng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466971"/>
                  </a:ext>
                </a:extLst>
              </a:tr>
              <a:tr h="481382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Hình</a:t>
                      </a:r>
                      <a:r>
                        <a:rPr lang="vi-VN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thức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Thiết kế sáng tạo, màu sắc hài hòa, thẩm mĩ cao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5993941"/>
                  </a:ext>
                </a:extLst>
              </a:tr>
              <a:tr h="631012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Thời</a:t>
                      </a:r>
                      <a:r>
                        <a:rPr lang="en-GB" sz="2200" b="0" baseline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200" b="0" baseline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gian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+mn-ea"/>
                          <a:cs typeface="+mn-cs"/>
                        </a:rPr>
                        <a:t>Phân</a:t>
                      </a:r>
                      <a:r>
                        <a:rPr lang="en-GB" sz="2200" b="0" baseline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200" b="0" baseline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+mn-ea"/>
                          <a:cs typeface="+mn-cs"/>
                        </a:rPr>
                        <a:t>bố</a:t>
                      </a:r>
                      <a:r>
                        <a:rPr lang="en-GB" sz="2200" b="0" baseline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200" b="0" baseline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+mn-ea"/>
                          <a:cs typeface="+mn-cs"/>
                        </a:rPr>
                        <a:t>thời</a:t>
                      </a:r>
                      <a:r>
                        <a:rPr lang="en-GB" sz="2200" b="0" baseline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200" b="0" baseline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+mn-ea"/>
                          <a:cs typeface="+mn-cs"/>
                        </a:rPr>
                        <a:t>gian</a:t>
                      </a:r>
                      <a:r>
                        <a:rPr lang="en-GB" sz="2200" b="0" baseline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200" b="0" baseline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+mn-ea"/>
                          <a:cs typeface="+mn-cs"/>
                        </a:rPr>
                        <a:t>hợp</a:t>
                      </a:r>
                      <a:r>
                        <a:rPr lang="en-GB" sz="2200" b="0" baseline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200" b="0" baseline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  <a:ea typeface="+mn-ea"/>
                          <a:cs typeface="+mn-cs"/>
                        </a:rPr>
                        <a:t>lí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441845"/>
                  </a:ext>
                </a:extLst>
              </a:tr>
              <a:tr h="481382"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Tổng</a:t>
                      </a:r>
                      <a:r>
                        <a:rPr lang="vi-VN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điểm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964819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0C8DC385-8C3A-465B-98D5-8FF3ABED6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605" y="1060520"/>
            <a:ext cx="5016727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8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PHIẾU ĐÁNH GIÁ BÀI BÁO CÁO</a:t>
            </a:r>
            <a:endParaRPr kumimoji="0" lang="en-GB" altLang="en-US" sz="280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#9Slide07 IcielBaliho Script" pitchFamily="2" charset="-93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Thang điểm: Mỗi tiêu chí đạt tối đa </a:t>
            </a:r>
            <a:r>
              <a:rPr lang="en-US" altLang="en-US" sz="2400" dirty="0">
                <a:solidFill>
                  <a:srgbClr val="00000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2 </a:t>
            </a:r>
            <a:r>
              <a:rPr kumimoji="0" lang="vi-VN" altLang="en-US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điểm</a:t>
            </a:r>
            <a:endParaRPr kumimoji="0" lang="vi-VN" altLang="en-US" sz="3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#9Slide07 IcielBaliho Script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97089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E6A37E1-FE16-4FD3-9742-90CA11303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769832"/>
              </p:ext>
            </p:extLst>
          </p:nvPr>
        </p:nvGraphicFramePr>
        <p:xfrm>
          <a:off x="672863" y="690186"/>
          <a:ext cx="10808895" cy="3866403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097391">
                  <a:extLst>
                    <a:ext uri="{9D8B030D-6E8A-4147-A177-3AD203B41FA5}">
                      <a16:colId xmlns:a16="http://schemas.microsoft.com/office/drawing/2014/main" val="1190882393"/>
                    </a:ext>
                  </a:extLst>
                </a:gridCol>
                <a:gridCol w="2043950">
                  <a:extLst>
                    <a:ext uri="{9D8B030D-6E8A-4147-A177-3AD203B41FA5}">
                      <a16:colId xmlns:a16="http://schemas.microsoft.com/office/drawing/2014/main" val="3060635605"/>
                    </a:ext>
                  </a:extLst>
                </a:gridCol>
                <a:gridCol w="1915064">
                  <a:extLst>
                    <a:ext uri="{9D8B030D-6E8A-4147-A177-3AD203B41FA5}">
                      <a16:colId xmlns:a16="http://schemas.microsoft.com/office/drawing/2014/main" val="1260291815"/>
                    </a:ext>
                  </a:extLst>
                </a:gridCol>
                <a:gridCol w="1984076">
                  <a:extLst>
                    <a:ext uri="{9D8B030D-6E8A-4147-A177-3AD203B41FA5}">
                      <a16:colId xmlns:a16="http://schemas.microsoft.com/office/drawing/2014/main" val="1165933227"/>
                    </a:ext>
                  </a:extLst>
                </a:gridCol>
                <a:gridCol w="1768414">
                  <a:extLst>
                    <a:ext uri="{9D8B030D-6E8A-4147-A177-3AD203B41FA5}">
                      <a16:colId xmlns:a16="http://schemas.microsoft.com/office/drawing/2014/main" val="1061247985"/>
                    </a:ext>
                  </a:extLst>
                </a:gridCol>
              </a:tblGrid>
              <a:tr h="598935">
                <a:tc row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1" i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Tiêu</a:t>
                      </a:r>
                      <a:r>
                        <a:rPr lang="en-GB" sz="2200" b="1" i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200" b="1" i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endParaRPr lang="en-GB" sz="2200" b="1" i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2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200" b="1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GB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083569"/>
                  </a:ext>
                </a:extLst>
              </a:tr>
              <a:tr h="59893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GB" sz="22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lang="en-GB" sz="2200" b="1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200" b="1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endParaRPr lang="en-GB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Nhật</a:t>
                      </a:r>
                      <a:r>
                        <a:rPr lang="en-GB" sz="2200" b="1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200" b="1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Bản</a:t>
                      </a:r>
                      <a:r>
                        <a:rPr lang="en-GB" sz="2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</a:t>
                      </a:r>
                      <a:r>
                        <a:rPr lang="en-GB" sz="2200" b="1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200" b="1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GB" sz="2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1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Xingapo</a:t>
                      </a:r>
                      <a:r>
                        <a:rPr lang="en-GB" sz="22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2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686533"/>
                  </a:ext>
                </a:extLst>
              </a:tr>
              <a:tr h="59893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1" i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GB" sz="2200" b="1" i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200" b="1" i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GB" sz="2200" b="1" i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200" b="1" i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xếp</a:t>
                      </a:r>
                      <a:r>
                        <a:rPr lang="en-GB" sz="2200" b="1" i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200" b="1" i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hạng</a:t>
                      </a:r>
                      <a:r>
                        <a:rPr lang="en-GB" sz="2200" b="1" i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200" b="1" i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Thế</a:t>
                      </a:r>
                      <a:r>
                        <a:rPr lang="en-GB" sz="2200" b="1" i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200" b="1" i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Giới</a:t>
                      </a:r>
                      <a:endParaRPr lang="en-GB" sz="2200" b="1" i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212114"/>
                  </a:ext>
                </a:extLst>
              </a:tr>
              <a:tr h="59893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1" i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GDP/ </a:t>
                      </a:r>
                      <a:r>
                        <a:rPr lang="en-GB" sz="2200" b="1" i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GB" sz="2200" b="1" i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 ( </a:t>
                      </a:r>
                      <a:r>
                        <a:rPr lang="en-GB" sz="2200" b="1" i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Phát</a:t>
                      </a:r>
                      <a:r>
                        <a:rPr lang="en-GB" sz="2200" b="1" i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200" b="1" i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triển</a:t>
                      </a:r>
                      <a:r>
                        <a:rPr lang="en-GB" sz="2200" b="1" i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hay </a:t>
                      </a:r>
                      <a:r>
                        <a:rPr lang="en-GB" sz="2200" b="1" i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đang</a:t>
                      </a:r>
                      <a:r>
                        <a:rPr lang="en-GB" sz="2200" b="1" i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200" b="1" i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phát</a:t>
                      </a:r>
                      <a:r>
                        <a:rPr lang="en-GB" sz="2200" b="1" i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200" b="1" i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triển</a:t>
                      </a:r>
                      <a:r>
                        <a:rPr lang="en-GB" sz="2200" b="1" i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)</a:t>
                      </a:r>
                      <a:endParaRPr lang="en-GB" sz="2200" b="1" i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732462"/>
                  </a:ext>
                </a:extLst>
              </a:tr>
              <a:tr h="59893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1" i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GB" sz="2200" b="1" i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200" b="1" i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GB" sz="2200" b="1" i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200" b="1" i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lang="en-GB" sz="2200" b="1" i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200" b="1" i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GB" sz="2200" b="1" i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200" b="1" i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nổi</a:t>
                      </a:r>
                      <a:r>
                        <a:rPr lang="en-GB" sz="2200" b="1" i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200" b="1" i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bật</a:t>
                      </a:r>
                      <a:endParaRPr lang="en-GB" sz="2200" b="1" i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GB" sz="2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466971"/>
                  </a:ext>
                </a:extLst>
              </a:tr>
              <a:tr h="59893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GB" sz="2200" b="1" i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GB" sz="2200" b="1" i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200" b="1" i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GB" sz="2200" b="1" i="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200" b="1" i="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chung</a:t>
                      </a:r>
                      <a:endParaRPr lang="en-GB" sz="2200" b="1" i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22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200" b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vi-VN" sz="22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GB" sz="22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36218" marR="362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5993941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0C8DC385-8C3A-465B-98D5-8FF3ABED6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604" y="86429"/>
            <a:ext cx="50167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PHIẾU</a:t>
            </a:r>
            <a:r>
              <a:rPr kumimoji="0" lang="en-US" altLang="en-US" sz="2800" b="1" i="0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HỌC TẬP</a:t>
            </a:r>
            <a:endParaRPr kumimoji="0" lang="vi-VN" alt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5056" y="4766419"/>
            <a:ext cx="111108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u="sng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000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u="sng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000" b="1" i="1" u="sng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( 2; 3; 39; 10;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nôi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robot ;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11610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vietjack.me/storage/uploads/images/587/picture-1-16575331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835" y="372863"/>
            <a:ext cx="7753165" cy="648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08874" y="532661"/>
            <a:ext cx="2297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TRUNG QUỐC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8675" y="1544741"/>
            <a:ext cx="4270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Á.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9,5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km2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579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1C315EBC-0A14-4D5E-82CB-E2E908187A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0"/>
          <a:stretch/>
        </p:blipFill>
        <p:spPr>
          <a:xfrm>
            <a:off x="-88778" y="-327888"/>
            <a:ext cx="12348839" cy="719476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128769" y="2547888"/>
            <a:ext cx="1908698" cy="1162977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3382392" y="168677"/>
            <a:ext cx="3950563" cy="2059618"/>
          </a:xfrm>
          <a:prstGeom prst="wedgeRoundRectCallout">
            <a:avLst>
              <a:gd name="adj1" fmla="val 58298"/>
              <a:gd name="adj2" fmla="val 8443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93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7" y="71022"/>
            <a:ext cx="7998781" cy="6786978"/>
          </a:xfrm>
        </p:spPr>
      </p:pic>
      <p:sp>
        <p:nvSpPr>
          <p:cNvPr id="5" name="TextBox 4"/>
          <p:cNvSpPr txBox="1"/>
          <p:nvPr/>
        </p:nvSpPr>
        <p:spPr>
          <a:xfrm>
            <a:off x="8027261" y="2154636"/>
            <a:ext cx="41647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1,4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2020).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00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edia.vneconomy.vn/images/upload/2022/06/29/27688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54" y="390617"/>
            <a:ext cx="6607945" cy="635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6480" y="2080815"/>
            <a:ext cx="52644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14 342 903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USD.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Thu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10 262 USD.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Quy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mô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kinh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thứ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00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907</Words>
  <Application>Microsoft Office PowerPoint</Application>
  <PresentationFormat>Widescreen</PresentationFormat>
  <Paragraphs>172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Times New Roman</vt:lpstr>
      <vt:lpstr>#9Slide03 AllRoundGothic Demi</vt:lpstr>
      <vt:lpstr>#9Slide03 AllRoundGothic</vt:lpstr>
      <vt:lpstr>#9Slide05 SVNAngellife</vt:lpstr>
      <vt:lpstr>Arial</vt:lpstr>
      <vt:lpstr>Calibri Light</vt:lpstr>
      <vt:lpstr>#9Slide07 IcielBaliho Script</vt:lpstr>
      <vt:lpstr>Calibri</vt:lpstr>
      <vt:lpstr>Office Theme</vt:lpstr>
      <vt:lpstr>PowerPoint Presentation</vt:lpstr>
      <vt:lpstr>Nhiệm vụ các nhóm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 10 nước giàu nhất châu Á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Doan Thuy</dc:creator>
  <cp:lastModifiedBy>Windows 10</cp:lastModifiedBy>
  <cp:revision>66</cp:revision>
  <dcterms:created xsi:type="dcterms:W3CDTF">2022-06-26T15:02:21Z</dcterms:created>
  <dcterms:modified xsi:type="dcterms:W3CDTF">2024-11-03T12:25:37Z</dcterms:modified>
</cp:coreProperties>
</file>