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6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56" r:id="rId2"/>
    <p:sldMasterId id="2147483654" r:id="rId3"/>
    <p:sldMasterId id="2147483679" r:id="rId4"/>
    <p:sldMasterId id="2147483691" r:id="rId5"/>
    <p:sldMasterId id="2147483703" r:id="rId6"/>
    <p:sldMasterId id="2147483715" r:id="rId7"/>
  </p:sldMasterIdLst>
  <p:notesMasterIdLst>
    <p:notesMasterId r:id="rId35"/>
  </p:notesMasterIdLst>
  <p:handoutMasterIdLst>
    <p:handoutMasterId r:id="rId36"/>
  </p:handoutMasterIdLst>
  <p:sldIdLst>
    <p:sldId id="402" r:id="rId8"/>
    <p:sldId id="396" r:id="rId9"/>
    <p:sldId id="397" r:id="rId10"/>
    <p:sldId id="401" r:id="rId11"/>
    <p:sldId id="398" r:id="rId12"/>
    <p:sldId id="399" r:id="rId13"/>
    <p:sldId id="400" r:id="rId14"/>
    <p:sldId id="271" r:id="rId15"/>
    <p:sldId id="422" r:id="rId16"/>
    <p:sldId id="428" r:id="rId17"/>
    <p:sldId id="429" r:id="rId18"/>
    <p:sldId id="403" r:id="rId19"/>
    <p:sldId id="405" r:id="rId20"/>
    <p:sldId id="423" r:id="rId21"/>
    <p:sldId id="421" r:id="rId22"/>
    <p:sldId id="427" r:id="rId23"/>
    <p:sldId id="430" r:id="rId24"/>
    <p:sldId id="431" r:id="rId25"/>
    <p:sldId id="414" r:id="rId26"/>
    <p:sldId id="426" r:id="rId27"/>
    <p:sldId id="432" r:id="rId28"/>
    <p:sldId id="416" r:id="rId29"/>
    <p:sldId id="425" r:id="rId30"/>
    <p:sldId id="417" r:id="rId31"/>
    <p:sldId id="419" r:id="rId32"/>
    <p:sldId id="418" r:id="rId33"/>
    <p:sldId id="31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0E94C83-C503-4326-B8C7-D720DCDF93AD}">
          <p14:sldIdLst>
            <p14:sldId id="402"/>
            <p14:sldId id="396"/>
            <p14:sldId id="397"/>
            <p14:sldId id="401"/>
            <p14:sldId id="398"/>
            <p14:sldId id="399"/>
            <p14:sldId id="400"/>
            <p14:sldId id="271"/>
            <p14:sldId id="422"/>
            <p14:sldId id="428"/>
            <p14:sldId id="429"/>
            <p14:sldId id="403"/>
            <p14:sldId id="405"/>
            <p14:sldId id="423"/>
            <p14:sldId id="421"/>
            <p14:sldId id="427"/>
            <p14:sldId id="430"/>
            <p14:sldId id="431"/>
          </p14:sldIdLst>
        </p14:section>
        <p14:section name="LUYỆN TẬP" id="{EF11BFDD-BB6D-45A7-971A-DD14634756AF}">
          <p14:sldIdLst>
            <p14:sldId id="414"/>
            <p14:sldId id="426"/>
            <p14:sldId id="432"/>
            <p14:sldId id="416"/>
            <p14:sldId id="425"/>
            <p14:sldId id="417"/>
            <p14:sldId id="419"/>
            <p14:sldId id="418"/>
          </p14:sldIdLst>
        </p14:section>
        <p14:section name="VẬN DỤNG" id="{4E4AB53D-EF15-4334-976B-B3463D74A29E}">
          <p14:sldIdLst>
            <p14:sldId id="314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328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A46"/>
    <a:srgbClr val="E5F5FD"/>
    <a:srgbClr val="F2E085"/>
    <a:srgbClr val="0070C0"/>
    <a:srgbClr val="2CB8AE"/>
    <a:srgbClr val="24A8C2"/>
    <a:srgbClr val="F2762E"/>
    <a:srgbClr val="F2CC0C"/>
    <a:srgbClr val="107345"/>
    <a:srgbClr val="A1C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633" autoAdjust="0"/>
    <p:restoredTop sz="94660"/>
  </p:normalViewPr>
  <p:slideViewPr>
    <p:cSldViewPr snapToGrid="0" showGuides="1">
      <p:cViewPr>
        <p:scale>
          <a:sx n="80" d="100"/>
          <a:sy n="80" d="100"/>
        </p:scale>
        <p:origin x="-638" y="-202"/>
      </p:cViewPr>
      <p:guideLst>
        <p:guide orient="horz" pos="2328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3" d="100"/>
          <a:sy n="83" d="100"/>
        </p:scale>
        <p:origin x="504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468A086-8F71-411E-8A07-DD0797DB8E1E}" type="doc">
      <dgm:prSet loTypeId="urn:microsoft.com/office/officeart/2005/8/layout/vList2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vi-VN"/>
        </a:p>
      </dgm:t>
    </dgm:pt>
    <dgm:pt modelId="{87D4979F-CA73-4D9C-B459-45D4087D78E8}" type="pres">
      <dgm:prSet presAssocID="{8468A086-8F71-411E-8A07-DD0797DB8E1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vi-VN"/>
        </a:p>
      </dgm:t>
    </dgm:pt>
  </dgm:ptLst>
  <dgm:cxnLst>
    <dgm:cxn modelId="{A053C39B-1AA9-46EE-9867-F47D4085E0A8}" type="presOf" srcId="{8468A086-8F71-411E-8A07-DD0797DB8E1E}" destId="{87D4979F-CA73-4D9C-B459-45D4087D78E8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098439FE-94A4-4394-BEC7-0F98A622314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35EB94D-D734-48CF-9D74-A503AF9711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08336-F1CD-467F-8FDC-ABD4B658DC6B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9BB9547-E2B2-442A-99FE-388E5C77283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8DB4FD-0ECC-403B-9800-DA17BC88EF0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982CE0-FBF7-4D86-8DEC-B86BC83DA8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81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61F036-9BEF-42F2-A356-589E868B7D72}" type="datetimeFigureOut">
              <a:rPr lang="en-US" smtClean="0"/>
              <a:t>4/20/2022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3B355F-7DE4-4D29-AD17-021F578115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810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solidFill>
          <a:schemeClr val="bg1">
            <a:alpha val="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48632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4">
            <a:extLst>
              <a:ext uri="{FF2B5EF4-FFF2-40B4-BE49-F238E27FC236}">
                <a16:creationId xmlns="" xmlns:a16="http://schemas.microsoft.com/office/drawing/2014/main" id="{B75548DB-9145-4C14-977F-BF3E634F8427}"/>
              </a:ext>
            </a:extLst>
          </p:cNvPr>
          <p:cNvSpPr/>
          <p:nvPr userDrawn="1"/>
        </p:nvSpPr>
        <p:spPr>
          <a:xfrm>
            <a:off x="3857624" y="601907"/>
            <a:ext cx="7771585" cy="5654186"/>
          </a:xfrm>
          <a:prstGeom prst="rect">
            <a:avLst/>
          </a:prstGeom>
          <a:solidFill>
            <a:schemeClr val="bg1">
              <a:alpha val="40000"/>
            </a:schemeClr>
          </a:solidFill>
          <a:ln w="9525">
            <a:noFill/>
          </a:ln>
          <a:effectLst>
            <a:glow rad="76200">
              <a:schemeClr val="bg1">
                <a:alpha val="13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2E1BB11-CE0C-4E0F-902B-E0070B16AAE6}"/>
              </a:ext>
            </a:extLst>
          </p:cNvPr>
          <p:cNvSpPr>
            <a:spLocks noGrp="1"/>
          </p:cNvSpPr>
          <p:nvPr>
            <p:ph type="pic" idx="12" hasCustomPrompt="1"/>
          </p:nvPr>
        </p:nvSpPr>
        <p:spPr>
          <a:xfrm>
            <a:off x="9268565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4" name="Picture Placeholder 2">
            <a:extLst>
              <a:ext uri="{FF2B5EF4-FFF2-40B4-BE49-F238E27FC236}">
                <a16:creationId xmlns="" xmlns:a16="http://schemas.microsoft.com/office/drawing/2014/main" id="{637E444D-D0F8-454F-BC8D-5B07A2464039}"/>
              </a:ext>
            </a:extLst>
          </p:cNvPr>
          <p:cNvSpPr>
            <a:spLocks noGrp="1"/>
          </p:cNvSpPr>
          <p:nvPr>
            <p:ph type="pic" idx="13" hasCustomPrompt="1"/>
          </p:nvPr>
        </p:nvSpPr>
        <p:spPr>
          <a:xfrm>
            <a:off x="669443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5" name="Picture Placeholder 2">
            <a:extLst>
              <a:ext uri="{FF2B5EF4-FFF2-40B4-BE49-F238E27FC236}">
                <a16:creationId xmlns="" xmlns:a16="http://schemas.microsoft.com/office/drawing/2014/main" id="{D017A26C-1F87-42E7-AD5B-9E66527C1297}"/>
              </a:ext>
            </a:extLst>
          </p:cNvPr>
          <p:cNvSpPr>
            <a:spLocks noGrp="1"/>
          </p:cNvSpPr>
          <p:nvPr>
            <p:ph type="pic" idx="14" hasCustomPrompt="1"/>
          </p:nvPr>
        </p:nvSpPr>
        <p:spPr>
          <a:xfrm>
            <a:off x="4120304" y="783486"/>
            <a:ext cx="2160000" cy="266474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>
                <a:latin typeface="+mn-lt"/>
                <a:cs typeface="Arial" pitchFamily="34" charset="0"/>
              </a:defRPr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21442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495B8CE5-8DE7-4B1E-A438-23286B4532FA}"/>
              </a:ext>
            </a:extLst>
          </p:cNvPr>
          <p:cNvSpPr/>
          <p:nvPr userDrawn="1"/>
        </p:nvSpPr>
        <p:spPr>
          <a:xfrm>
            <a:off x="0" y="0"/>
            <a:ext cx="3780890" cy="68580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B70290CC-81EF-4E15-9C76-9825C872E73D}"/>
              </a:ext>
            </a:extLst>
          </p:cNvPr>
          <p:cNvSpPr/>
          <p:nvPr userDrawn="1"/>
        </p:nvSpPr>
        <p:spPr>
          <a:xfrm>
            <a:off x="67749" y="2190042"/>
            <a:ext cx="1825371" cy="4705764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1FCEF7E4-8494-44BA-9495-9F967125937F}"/>
              </a:ext>
            </a:extLst>
          </p:cNvPr>
          <p:cNvSpPr/>
          <p:nvPr userDrawn="1"/>
        </p:nvSpPr>
        <p:spPr>
          <a:xfrm>
            <a:off x="67749" y="4642338"/>
            <a:ext cx="874123" cy="2253468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D52FCF1B-F1CF-41E9-84C6-9D8022AAF358}"/>
              </a:ext>
            </a:extLst>
          </p:cNvPr>
          <p:cNvSpPr/>
          <p:nvPr userDrawn="1"/>
        </p:nvSpPr>
        <p:spPr>
          <a:xfrm>
            <a:off x="1394131" y="5094016"/>
            <a:ext cx="698917" cy="1801790"/>
          </a:xfrm>
          <a:custGeom>
            <a:avLst/>
            <a:gdLst>
              <a:gd name="connsiteX0" fmla="*/ 15747 w 1825371"/>
              <a:gd name="connsiteY0" fmla="*/ 1352 h 3047785"/>
              <a:gd name="connsiteX1" fmla="*/ 83062 w 1825371"/>
              <a:gd name="connsiteY1" fmla="*/ 34837 h 3047785"/>
              <a:gd name="connsiteX2" fmla="*/ 961270 w 1825371"/>
              <a:gd name="connsiteY2" fmla="*/ 755975 h 3047785"/>
              <a:gd name="connsiteX3" fmla="*/ 1239162 w 1825371"/>
              <a:gd name="connsiteY3" fmla="*/ 1001764 h 3047785"/>
              <a:gd name="connsiteX4" fmla="*/ 1276445 w 1825371"/>
              <a:gd name="connsiteY4" fmla="*/ 1025928 h 3047785"/>
              <a:gd name="connsiteX5" fmla="*/ 1316489 w 1825371"/>
              <a:gd name="connsiteY5" fmla="*/ 1009704 h 3047785"/>
              <a:gd name="connsiteX6" fmla="*/ 1345141 w 1825371"/>
              <a:gd name="connsiteY6" fmla="*/ 948602 h 3047785"/>
              <a:gd name="connsiteX7" fmla="*/ 1407624 w 1825371"/>
              <a:gd name="connsiteY7" fmla="*/ 869894 h 3047785"/>
              <a:gd name="connsiteX8" fmla="*/ 1749379 w 1825371"/>
              <a:gd name="connsiteY8" fmla="*/ 590967 h 3047785"/>
              <a:gd name="connsiteX9" fmla="*/ 1808066 w 1825371"/>
              <a:gd name="connsiteY9" fmla="*/ 545399 h 3047785"/>
              <a:gd name="connsiteX10" fmla="*/ 1825326 w 1825371"/>
              <a:gd name="connsiteY10" fmla="*/ 554375 h 3047785"/>
              <a:gd name="connsiteX11" fmla="*/ 1811172 w 1825371"/>
              <a:gd name="connsiteY11" fmla="*/ 590277 h 3047785"/>
              <a:gd name="connsiteX12" fmla="*/ 1721073 w 1825371"/>
              <a:gd name="connsiteY12" fmla="*/ 698326 h 3047785"/>
              <a:gd name="connsiteX13" fmla="*/ 1385877 w 1825371"/>
              <a:gd name="connsiteY13" fmla="*/ 1068389 h 3047785"/>
              <a:gd name="connsiteX14" fmla="*/ 1376211 w 1825371"/>
              <a:gd name="connsiteY14" fmla="*/ 1098421 h 3047785"/>
              <a:gd name="connsiteX15" fmla="*/ 1361366 w 1825371"/>
              <a:gd name="connsiteY15" fmla="*/ 1135359 h 3047785"/>
              <a:gd name="connsiteX16" fmla="*/ 1355153 w 1825371"/>
              <a:gd name="connsiteY16" fmla="*/ 1169879 h 3047785"/>
              <a:gd name="connsiteX17" fmla="*/ 1409696 w 1825371"/>
              <a:gd name="connsiteY17" fmla="*/ 1384253 h 3047785"/>
              <a:gd name="connsiteX18" fmla="*/ 1524994 w 1825371"/>
              <a:gd name="connsiteY18" fmla="*/ 1739817 h 3047785"/>
              <a:gd name="connsiteX19" fmla="*/ 1659971 w 1825371"/>
              <a:gd name="connsiteY19" fmla="*/ 2199288 h 3047785"/>
              <a:gd name="connsiteX20" fmla="*/ 1782864 w 1825371"/>
              <a:gd name="connsiteY20" fmla="*/ 2697077 h 3047785"/>
              <a:gd name="connsiteX21" fmla="*/ 1794257 w 1825371"/>
              <a:gd name="connsiteY21" fmla="*/ 2767845 h 3047785"/>
              <a:gd name="connsiteX22" fmla="*/ 1791840 w 1825371"/>
              <a:gd name="connsiteY22" fmla="*/ 2778202 h 3047785"/>
              <a:gd name="connsiteX23" fmla="*/ 1784245 w 1825371"/>
              <a:gd name="connsiteY23" fmla="*/ 2770607 h 3047785"/>
              <a:gd name="connsiteX24" fmla="*/ 1746617 w 1825371"/>
              <a:gd name="connsiteY24" fmla="*/ 2660831 h 3047785"/>
              <a:gd name="connsiteX25" fmla="*/ 1513602 w 1825371"/>
              <a:gd name="connsiteY25" fmla="*/ 1875484 h 3047785"/>
              <a:gd name="connsiteX26" fmla="*/ 1297158 w 1825371"/>
              <a:gd name="connsiteY26" fmla="*/ 1267919 h 3047785"/>
              <a:gd name="connsiteX27" fmla="*/ 1275064 w 1825371"/>
              <a:gd name="connsiteY27" fmla="*/ 1217173 h 3047785"/>
              <a:gd name="connsiteX28" fmla="*/ 1248483 w 1825371"/>
              <a:gd name="connsiteY28" fmla="*/ 1193353 h 3047785"/>
              <a:gd name="connsiteX29" fmla="*/ 1232949 w 1825371"/>
              <a:gd name="connsiteY29" fmla="*/ 1222351 h 3047785"/>
              <a:gd name="connsiteX30" fmla="*/ 1230877 w 1825371"/>
              <a:gd name="connsiteY30" fmla="*/ 1283108 h 3047785"/>
              <a:gd name="connsiteX31" fmla="*/ 1243305 w 1825371"/>
              <a:gd name="connsiteY31" fmla="*/ 1522336 h 3047785"/>
              <a:gd name="connsiteX32" fmla="*/ 1261256 w 1825371"/>
              <a:gd name="connsiteY32" fmla="*/ 1854772 h 3047785"/>
              <a:gd name="connsiteX33" fmla="*/ 1272647 w 1825371"/>
              <a:gd name="connsiteY33" fmla="*/ 2086061 h 3047785"/>
              <a:gd name="connsiteX34" fmla="*/ 1288528 w 1825371"/>
              <a:gd name="connsiteY34" fmla="*/ 2674639 h 3047785"/>
              <a:gd name="connsiteX35" fmla="*/ 1297493 w 1825371"/>
              <a:gd name="connsiteY35" fmla="*/ 3047785 h 3047785"/>
              <a:gd name="connsiteX36" fmla="*/ 1048951 w 1825371"/>
              <a:gd name="connsiteY36" fmla="*/ 3047785 h 3047785"/>
              <a:gd name="connsiteX37" fmla="*/ 1053441 w 1825371"/>
              <a:gd name="connsiteY37" fmla="*/ 2920082 h 3047785"/>
              <a:gd name="connsiteX38" fmla="*/ 1066213 w 1825371"/>
              <a:gd name="connsiteY38" fmla="*/ 2573839 h 3047785"/>
              <a:gd name="connsiteX39" fmla="*/ 1077951 w 1825371"/>
              <a:gd name="connsiteY39" fmla="*/ 2236916 h 3047785"/>
              <a:gd name="connsiteX40" fmla="*/ 1093485 w 1825371"/>
              <a:gd name="connsiteY40" fmla="*/ 1882733 h 3047785"/>
              <a:gd name="connsiteX41" fmla="*/ 1107983 w 1825371"/>
              <a:gd name="connsiteY41" fmla="*/ 1608293 h 3047785"/>
              <a:gd name="connsiteX42" fmla="*/ 1125245 w 1825371"/>
              <a:gd name="connsiteY42" fmla="*/ 1293464 h 3047785"/>
              <a:gd name="connsiteX43" fmla="*/ 1096247 w 1825371"/>
              <a:gd name="connsiteY43" fmla="*/ 1270681 h 3047785"/>
              <a:gd name="connsiteX44" fmla="*/ 984400 w 1825371"/>
              <a:gd name="connsiteY44" fmla="*/ 1242374 h 3047785"/>
              <a:gd name="connsiteX45" fmla="*/ 977149 w 1825371"/>
              <a:gd name="connsiteY45" fmla="*/ 1225458 h 3047785"/>
              <a:gd name="connsiteX46" fmla="*/ 983019 w 1825371"/>
              <a:gd name="connsiteY46" fmla="*/ 1189902 h 3047785"/>
              <a:gd name="connsiteX47" fmla="*/ 1016158 w 1825371"/>
              <a:gd name="connsiteY47" fmla="*/ 1097041 h 3047785"/>
              <a:gd name="connsiteX48" fmla="*/ 1055513 w 1825371"/>
              <a:gd name="connsiteY48" fmla="*/ 1078055 h 3047785"/>
              <a:gd name="connsiteX49" fmla="*/ 1097628 w 1825371"/>
              <a:gd name="connsiteY49" fmla="*/ 1104290 h 3047785"/>
              <a:gd name="connsiteX50" fmla="*/ 1115579 w 1825371"/>
              <a:gd name="connsiteY50" fmla="*/ 1107743 h 3047785"/>
              <a:gd name="connsiteX51" fmla="*/ 1177026 w 1825371"/>
              <a:gd name="connsiteY51" fmla="*/ 1087375 h 3047785"/>
              <a:gd name="connsiteX52" fmla="*/ 1179787 w 1825371"/>
              <a:gd name="connsiteY52" fmla="*/ 1073913 h 3047785"/>
              <a:gd name="connsiteX53" fmla="*/ 1135255 w 1825371"/>
              <a:gd name="connsiteY53" fmla="*/ 1041117 h 3047785"/>
              <a:gd name="connsiteX54" fmla="*/ 939868 w 1825371"/>
              <a:gd name="connsiteY54" fmla="*/ 883702 h 3047785"/>
              <a:gd name="connsiteX55" fmla="*/ 549783 w 1825371"/>
              <a:gd name="connsiteY55" fmla="*/ 496379 h 3047785"/>
              <a:gd name="connsiteX56" fmla="*/ 40947 w 1825371"/>
              <a:gd name="connsiteY56" fmla="*/ 48990 h 3047785"/>
              <a:gd name="connsiteX57" fmla="*/ 5735 w 1825371"/>
              <a:gd name="connsiteY57" fmla="*/ 17231 h 3047785"/>
              <a:gd name="connsiteX58" fmla="*/ 902 w 1825371"/>
              <a:gd name="connsiteY58" fmla="*/ 4114 h 3047785"/>
              <a:gd name="connsiteX59" fmla="*/ 15747 w 1825371"/>
              <a:gd name="connsiteY59" fmla="*/ 1352 h 3047785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3047785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88528 w 1825371"/>
              <a:gd name="connsiteY34" fmla="*/ 2674639 h 4705763"/>
              <a:gd name="connsiteX35" fmla="*/ 1297493 w 1825371"/>
              <a:gd name="connsiteY35" fmla="*/ 4685667 h 4705763"/>
              <a:gd name="connsiteX36" fmla="*/ 938419 w 1825371"/>
              <a:gd name="connsiteY36" fmla="*/ 4705763 h 4705763"/>
              <a:gd name="connsiteX37" fmla="*/ 1053441 w 1825371"/>
              <a:gd name="connsiteY37" fmla="*/ 2920082 h 4705763"/>
              <a:gd name="connsiteX38" fmla="*/ 1066213 w 1825371"/>
              <a:gd name="connsiteY38" fmla="*/ 2573839 h 4705763"/>
              <a:gd name="connsiteX39" fmla="*/ 1077951 w 1825371"/>
              <a:gd name="connsiteY39" fmla="*/ 2236916 h 4705763"/>
              <a:gd name="connsiteX40" fmla="*/ 1093485 w 1825371"/>
              <a:gd name="connsiteY40" fmla="*/ 1882733 h 4705763"/>
              <a:gd name="connsiteX41" fmla="*/ 1107983 w 1825371"/>
              <a:gd name="connsiteY41" fmla="*/ 1608293 h 4705763"/>
              <a:gd name="connsiteX42" fmla="*/ 1125245 w 1825371"/>
              <a:gd name="connsiteY42" fmla="*/ 1293464 h 4705763"/>
              <a:gd name="connsiteX43" fmla="*/ 1096247 w 1825371"/>
              <a:gd name="connsiteY43" fmla="*/ 1270681 h 4705763"/>
              <a:gd name="connsiteX44" fmla="*/ 984400 w 1825371"/>
              <a:gd name="connsiteY44" fmla="*/ 1242374 h 4705763"/>
              <a:gd name="connsiteX45" fmla="*/ 977149 w 1825371"/>
              <a:gd name="connsiteY45" fmla="*/ 1225458 h 4705763"/>
              <a:gd name="connsiteX46" fmla="*/ 983019 w 1825371"/>
              <a:gd name="connsiteY46" fmla="*/ 1189902 h 4705763"/>
              <a:gd name="connsiteX47" fmla="*/ 1016158 w 1825371"/>
              <a:gd name="connsiteY47" fmla="*/ 1097041 h 4705763"/>
              <a:gd name="connsiteX48" fmla="*/ 1055513 w 1825371"/>
              <a:gd name="connsiteY48" fmla="*/ 1078055 h 4705763"/>
              <a:gd name="connsiteX49" fmla="*/ 1097628 w 1825371"/>
              <a:gd name="connsiteY49" fmla="*/ 1104290 h 4705763"/>
              <a:gd name="connsiteX50" fmla="*/ 1115579 w 1825371"/>
              <a:gd name="connsiteY50" fmla="*/ 1107743 h 4705763"/>
              <a:gd name="connsiteX51" fmla="*/ 1177026 w 1825371"/>
              <a:gd name="connsiteY51" fmla="*/ 1087375 h 4705763"/>
              <a:gd name="connsiteX52" fmla="*/ 1179787 w 1825371"/>
              <a:gd name="connsiteY52" fmla="*/ 1073913 h 4705763"/>
              <a:gd name="connsiteX53" fmla="*/ 1135255 w 1825371"/>
              <a:gd name="connsiteY53" fmla="*/ 1041117 h 4705763"/>
              <a:gd name="connsiteX54" fmla="*/ 939868 w 1825371"/>
              <a:gd name="connsiteY54" fmla="*/ 883702 h 4705763"/>
              <a:gd name="connsiteX55" fmla="*/ 549783 w 1825371"/>
              <a:gd name="connsiteY55" fmla="*/ 496379 h 4705763"/>
              <a:gd name="connsiteX56" fmla="*/ 40947 w 1825371"/>
              <a:gd name="connsiteY56" fmla="*/ 48990 h 4705763"/>
              <a:gd name="connsiteX57" fmla="*/ 5735 w 1825371"/>
              <a:gd name="connsiteY57" fmla="*/ 17231 h 4705763"/>
              <a:gd name="connsiteX58" fmla="*/ 902 w 1825371"/>
              <a:gd name="connsiteY58" fmla="*/ 4114 h 4705763"/>
              <a:gd name="connsiteX59" fmla="*/ 15747 w 1825371"/>
              <a:gd name="connsiteY59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72647 w 1825371"/>
              <a:gd name="connsiteY33" fmla="*/ 2086061 h 4705763"/>
              <a:gd name="connsiteX34" fmla="*/ 1297493 w 1825371"/>
              <a:gd name="connsiteY34" fmla="*/ 4685667 h 4705763"/>
              <a:gd name="connsiteX35" fmla="*/ 938419 w 1825371"/>
              <a:gd name="connsiteY35" fmla="*/ 4705763 h 4705763"/>
              <a:gd name="connsiteX36" fmla="*/ 1053441 w 1825371"/>
              <a:gd name="connsiteY36" fmla="*/ 2920082 h 4705763"/>
              <a:gd name="connsiteX37" fmla="*/ 1066213 w 1825371"/>
              <a:gd name="connsiteY37" fmla="*/ 2573839 h 4705763"/>
              <a:gd name="connsiteX38" fmla="*/ 1077951 w 1825371"/>
              <a:gd name="connsiteY38" fmla="*/ 2236916 h 4705763"/>
              <a:gd name="connsiteX39" fmla="*/ 1093485 w 1825371"/>
              <a:gd name="connsiteY39" fmla="*/ 1882733 h 4705763"/>
              <a:gd name="connsiteX40" fmla="*/ 1107983 w 1825371"/>
              <a:gd name="connsiteY40" fmla="*/ 1608293 h 4705763"/>
              <a:gd name="connsiteX41" fmla="*/ 1125245 w 1825371"/>
              <a:gd name="connsiteY41" fmla="*/ 1293464 h 4705763"/>
              <a:gd name="connsiteX42" fmla="*/ 1096247 w 1825371"/>
              <a:gd name="connsiteY42" fmla="*/ 1270681 h 4705763"/>
              <a:gd name="connsiteX43" fmla="*/ 984400 w 1825371"/>
              <a:gd name="connsiteY43" fmla="*/ 1242374 h 4705763"/>
              <a:gd name="connsiteX44" fmla="*/ 977149 w 1825371"/>
              <a:gd name="connsiteY44" fmla="*/ 1225458 h 4705763"/>
              <a:gd name="connsiteX45" fmla="*/ 983019 w 1825371"/>
              <a:gd name="connsiteY45" fmla="*/ 1189902 h 4705763"/>
              <a:gd name="connsiteX46" fmla="*/ 1016158 w 1825371"/>
              <a:gd name="connsiteY46" fmla="*/ 1097041 h 4705763"/>
              <a:gd name="connsiteX47" fmla="*/ 1055513 w 1825371"/>
              <a:gd name="connsiteY47" fmla="*/ 1078055 h 4705763"/>
              <a:gd name="connsiteX48" fmla="*/ 1097628 w 1825371"/>
              <a:gd name="connsiteY48" fmla="*/ 1104290 h 4705763"/>
              <a:gd name="connsiteX49" fmla="*/ 1115579 w 1825371"/>
              <a:gd name="connsiteY49" fmla="*/ 1107743 h 4705763"/>
              <a:gd name="connsiteX50" fmla="*/ 1177026 w 1825371"/>
              <a:gd name="connsiteY50" fmla="*/ 1087375 h 4705763"/>
              <a:gd name="connsiteX51" fmla="*/ 1179787 w 1825371"/>
              <a:gd name="connsiteY51" fmla="*/ 1073913 h 4705763"/>
              <a:gd name="connsiteX52" fmla="*/ 1135255 w 1825371"/>
              <a:gd name="connsiteY52" fmla="*/ 1041117 h 4705763"/>
              <a:gd name="connsiteX53" fmla="*/ 939868 w 1825371"/>
              <a:gd name="connsiteY53" fmla="*/ 883702 h 4705763"/>
              <a:gd name="connsiteX54" fmla="*/ 549783 w 1825371"/>
              <a:gd name="connsiteY54" fmla="*/ 496379 h 4705763"/>
              <a:gd name="connsiteX55" fmla="*/ 40947 w 1825371"/>
              <a:gd name="connsiteY55" fmla="*/ 48990 h 4705763"/>
              <a:gd name="connsiteX56" fmla="*/ 5735 w 1825371"/>
              <a:gd name="connsiteY56" fmla="*/ 17231 h 4705763"/>
              <a:gd name="connsiteX57" fmla="*/ 902 w 1825371"/>
              <a:gd name="connsiteY57" fmla="*/ 4114 h 4705763"/>
              <a:gd name="connsiteX58" fmla="*/ 15747 w 1825371"/>
              <a:gd name="connsiteY58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61256 w 1825371"/>
              <a:gd name="connsiteY32" fmla="*/ 1854772 h 4705763"/>
              <a:gd name="connsiteX33" fmla="*/ 1297493 w 1825371"/>
              <a:gd name="connsiteY33" fmla="*/ 4685667 h 4705763"/>
              <a:gd name="connsiteX34" fmla="*/ 938419 w 1825371"/>
              <a:gd name="connsiteY34" fmla="*/ 4705763 h 4705763"/>
              <a:gd name="connsiteX35" fmla="*/ 1053441 w 1825371"/>
              <a:gd name="connsiteY35" fmla="*/ 2920082 h 4705763"/>
              <a:gd name="connsiteX36" fmla="*/ 1066213 w 1825371"/>
              <a:gd name="connsiteY36" fmla="*/ 2573839 h 4705763"/>
              <a:gd name="connsiteX37" fmla="*/ 1077951 w 1825371"/>
              <a:gd name="connsiteY37" fmla="*/ 2236916 h 4705763"/>
              <a:gd name="connsiteX38" fmla="*/ 1093485 w 1825371"/>
              <a:gd name="connsiteY38" fmla="*/ 1882733 h 4705763"/>
              <a:gd name="connsiteX39" fmla="*/ 1107983 w 1825371"/>
              <a:gd name="connsiteY39" fmla="*/ 1608293 h 4705763"/>
              <a:gd name="connsiteX40" fmla="*/ 1125245 w 1825371"/>
              <a:gd name="connsiteY40" fmla="*/ 1293464 h 4705763"/>
              <a:gd name="connsiteX41" fmla="*/ 1096247 w 1825371"/>
              <a:gd name="connsiteY41" fmla="*/ 1270681 h 4705763"/>
              <a:gd name="connsiteX42" fmla="*/ 984400 w 1825371"/>
              <a:gd name="connsiteY42" fmla="*/ 1242374 h 4705763"/>
              <a:gd name="connsiteX43" fmla="*/ 977149 w 1825371"/>
              <a:gd name="connsiteY43" fmla="*/ 1225458 h 4705763"/>
              <a:gd name="connsiteX44" fmla="*/ 983019 w 1825371"/>
              <a:gd name="connsiteY44" fmla="*/ 1189902 h 4705763"/>
              <a:gd name="connsiteX45" fmla="*/ 1016158 w 1825371"/>
              <a:gd name="connsiteY45" fmla="*/ 1097041 h 4705763"/>
              <a:gd name="connsiteX46" fmla="*/ 1055513 w 1825371"/>
              <a:gd name="connsiteY46" fmla="*/ 1078055 h 4705763"/>
              <a:gd name="connsiteX47" fmla="*/ 1097628 w 1825371"/>
              <a:gd name="connsiteY47" fmla="*/ 1104290 h 4705763"/>
              <a:gd name="connsiteX48" fmla="*/ 1115579 w 1825371"/>
              <a:gd name="connsiteY48" fmla="*/ 1107743 h 4705763"/>
              <a:gd name="connsiteX49" fmla="*/ 1177026 w 1825371"/>
              <a:gd name="connsiteY49" fmla="*/ 1087375 h 4705763"/>
              <a:gd name="connsiteX50" fmla="*/ 1179787 w 1825371"/>
              <a:gd name="connsiteY50" fmla="*/ 1073913 h 4705763"/>
              <a:gd name="connsiteX51" fmla="*/ 1135255 w 1825371"/>
              <a:gd name="connsiteY51" fmla="*/ 1041117 h 4705763"/>
              <a:gd name="connsiteX52" fmla="*/ 939868 w 1825371"/>
              <a:gd name="connsiteY52" fmla="*/ 883702 h 4705763"/>
              <a:gd name="connsiteX53" fmla="*/ 549783 w 1825371"/>
              <a:gd name="connsiteY53" fmla="*/ 496379 h 4705763"/>
              <a:gd name="connsiteX54" fmla="*/ 40947 w 1825371"/>
              <a:gd name="connsiteY54" fmla="*/ 48990 h 4705763"/>
              <a:gd name="connsiteX55" fmla="*/ 5735 w 1825371"/>
              <a:gd name="connsiteY55" fmla="*/ 17231 h 4705763"/>
              <a:gd name="connsiteX56" fmla="*/ 902 w 1825371"/>
              <a:gd name="connsiteY56" fmla="*/ 4114 h 4705763"/>
              <a:gd name="connsiteX57" fmla="*/ 15747 w 1825371"/>
              <a:gd name="connsiteY57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43305 w 1825371"/>
              <a:gd name="connsiteY31" fmla="*/ 1522336 h 4705763"/>
              <a:gd name="connsiteX32" fmla="*/ 1297493 w 1825371"/>
              <a:gd name="connsiteY32" fmla="*/ 4685667 h 4705763"/>
              <a:gd name="connsiteX33" fmla="*/ 938419 w 1825371"/>
              <a:gd name="connsiteY33" fmla="*/ 4705763 h 4705763"/>
              <a:gd name="connsiteX34" fmla="*/ 1053441 w 1825371"/>
              <a:gd name="connsiteY34" fmla="*/ 2920082 h 4705763"/>
              <a:gd name="connsiteX35" fmla="*/ 1066213 w 1825371"/>
              <a:gd name="connsiteY35" fmla="*/ 2573839 h 4705763"/>
              <a:gd name="connsiteX36" fmla="*/ 1077951 w 1825371"/>
              <a:gd name="connsiteY36" fmla="*/ 2236916 h 4705763"/>
              <a:gd name="connsiteX37" fmla="*/ 1093485 w 1825371"/>
              <a:gd name="connsiteY37" fmla="*/ 1882733 h 4705763"/>
              <a:gd name="connsiteX38" fmla="*/ 1107983 w 1825371"/>
              <a:gd name="connsiteY38" fmla="*/ 1608293 h 4705763"/>
              <a:gd name="connsiteX39" fmla="*/ 1125245 w 1825371"/>
              <a:gd name="connsiteY39" fmla="*/ 1293464 h 4705763"/>
              <a:gd name="connsiteX40" fmla="*/ 1096247 w 1825371"/>
              <a:gd name="connsiteY40" fmla="*/ 1270681 h 4705763"/>
              <a:gd name="connsiteX41" fmla="*/ 984400 w 1825371"/>
              <a:gd name="connsiteY41" fmla="*/ 1242374 h 4705763"/>
              <a:gd name="connsiteX42" fmla="*/ 977149 w 1825371"/>
              <a:gd name="connsiteY42" fmla="*/ 1225458 h 4705763"/>
              <a:gd name="connsiteX43" fmla="*/ 983019 w 1825371"/>
              <a:gd name="connsiteY43" fmla="*/ 1189902 h 4705763"/>
              <a:gd name="connsiteX44" fmla="*/ 1016158 w 1825371"/>
              <a:gd name="connsiteY44" fmla="*/ 1097041 h 4705763"/>
              <a:gd name="connsiteX45" fmla="*/ 1055513 w 1825371"/>
              <a:gd name="connsiteY45" fmla="*/ 1078055 h 4705763"/>
              <a:gd name="connsiteX46" fmla="*/ 1097628 w 1825371"/>
              <a:gd name="connsiteY46" fmla="*/ 1104290 h 4705763"/>
              <a:gd name="connsiteX47" fmla="*/ 1115579 w 1825371"/>
              <a:gd name="connsiteY47" fmla="*/ 1107743 h 4705763"/>
              <a:gd name="connsiteX48" fmla="*/ 1177026 w 1825371"/>
              <a:gd name="connsiteY48" fmla="*/ 1087375 h 4705763"/>
              <a:gd name="connsiteX49" fmla="*/ 1179787 w 1825371"/>
              <a:gd name="connsiteY49" fmla="*/ 1073913 h 4705763"/>
              <a:gd name="connsiteX50" fmla="*/ 1135255 w 1825371"/>
              <a:gd name="connsiteY50" fmla="*/ 1041117 h 4705763"/>
              <a:gd name="connsiteX51" fmla="*/ 939868 w 1825371"/>
              <a:gd name="connsiteY51" fmla="*/ 883702 h 4705763"/>
              <a:gd name="connsiteX52" fmla="*/ 549783 w 1825371"/>
              <a:gd name="connsiteY52" fmla="*/ 496379 h 4705763"/>
              <a:gd name="connsiteX53" fmla="*/ 40947 w 1825371"/>
              <a:gd name="connsiteY53" fmla="*/ 48990 h 4705763"/>
              <a:gd name="connsiteX54" fmla="*/ 5735 w 1825371"/>
              <a:gd name="connsiteY54" fmla="*/ 17231 h 4705763"/>
              <a:gd name="connsiteX55" fmla="*/ 902 w 1825371"/>
              <a:gd name="connsiteY55" fmla="*/ 4114 h 4705763"/>
              <a:gd name="connsiteX56" fmla="*/ 15747 w 1825371"/>
              <a:gd name="connsiteY56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07983 w 1825371"/>
              <a:gd name="connsiteY37" fmla="*/ 1608293 h 4705763"/>
              <a:gd name="connsiteX38" fmla="*/ 1125245 w 1825371"/>
              <a:gd name="connsiteY38" fmla="*/ 1293464 h 4705763"/>
              <a:gd name="connsiteX39" fmla="*/ 1096247 w 1825371"/>
              <a:gd name="connsiteY39" fmla="*/ 1270681 h 4705763"/>
              <a:gd name="connsiteX40" fmla="*/ 984400 w 1825371"/>
              <a:gd name="connsiteY40" fmla="*/ 1242374 h 4705763"/>
              <a:gd name="connsiteX41" fmla="*/ 977149 w 1825371"/>
              <a:gd name="connsiteY41" fmla="*/ 1225458 h 4705763"/>
              <a:gd name="connsiteX42" fmla="*/ 983019 w 1825371"/>
              <a:gd name="connsiteY42" fmla="*/ 1189902 h 4705763"/>
              <a:gd name="connsiteX43" fmla="*/ 1016158 w 1825371"/>
              <a:gd name="connsiteY43" fmla="*/ 1097041 h 4705763"/>
              <a:gd name="connsiteX44" fmla="*/ 1055513 w 1825371"/>
              <a:gd name="connsiteY44" fmla="*/ 1078055 h 4705763"/>
              <a:gd name="connsiteX45" fmla="*/ 1097628 w 1825371"/>
              <a:gd name="connsiteY45" fmla="*/ 1104290 h 4705763"/>
              <a:gd name="connsiteX46" fmla="*/ 1115579 w 1825371"/>
              <a:gd name="connsiteY46" fmla="*/ 1107743 h 4705763"/>
              <a:gd name="connsiteX47" fmla="*/ 1177026 w 1825371"/>
              <a:gd name="connsiteY47" fmla="*/ 1087375 h 4705763"/>
              <a:gd name="connsiteX48" fmla="*/ 1179787 w 1825371"/>
              <a:gd name="connsiteY48" fmla="*/ 1073913 h 4705763"/>
              <a:gd name="connsiteX49" fmla="*/ 1135255 w 1825371"/>
              <a:gd name="connsiteY49" fmla="*/ 1041117 h 4705763"/>
              <a:gd name="connsiteX50" fmla="*/ 939868 w 1825371"/>
              <a:gd name="connsiteY50" fmla="*/ 883702 h 4705763"/>
              <a:gd name="connsiteX51" fmla="*/ 549783 w 1825371"/>
              <a:gd name="connsiteY51" fmla="*/ 496379 h 4705763"/>
              <a:gd name="connsiteX52" fmla="*/ 40947 w 1825371"/>
              <a:gd name="connsiteY52" fmla="*/ 48990 h 4705763"/>
              <a:gd name="connsiteX53" fmla="*/ 5735 w 1825371"/>
              <a:gd name="connsiteY53" fmla="*/ 17231 h 4705763"/>
              <a:gd name="connsiteX54" fmla="*/ 902 w 1825371"/>
              <a:gd name="connsiteY54" fmla="*/ 4114 h 4705763"/>
              <a:gd name="connsiteX55" fmla="*/ 15747 w 1825371"/>
              <a:gd name="connsiteY55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093485 w 1825371"/>
              <a:gd name="connsiteY36" fmla="*/ 1882733 h 4705763"/>
              <a:gd name="connsiteX37" fmla="*/ 1125245 w 1825371"/>
              <a:gd name="connsiteY37" fmla="*/ 1293464 h 4705763"/>
              <a:gd name="connsiteX38" fmla="*/ 1096247 w 1825371"/>
              <a:gd name="connsiteY38" fmla="*/ 1270681 h 4705763"/>
              <a:gd name="connsiteX39" fmla="*/ 984400 w 1825371"/>
              <a:gd name="connsiteY39" fmla="*/ 1242374 h 4705763"/>
              <a:gd name="connsiteX40" fmla="*/ 977149 w 1825371"/>
              <a:gd name="connsiteY40" fmla="*/ 1225458 h 4705763"/>
              <a:gd name="connsiteX41" fmla="*/ 983019 w 1825371"/>
              <a:gd name="connsiteY41" fmla="*/ 1189902 h 4705763"/>
              <a:gd name="connsiteX42" fmla="*/ 1016158 w 1825371"/>
              <a:gd name="connsiteY42" fmla="*/ 1097041 h 4705763"/>
              <a:gd name="connsiteX43" fmla="*/ 1055513 w 1825371"/>
              <a:gd name="connsiteY43" fmla="*/ 1078055 h 4705763"/>
              <a:gd name="connsiteX44" fmla="*/ 1097628 w 1825371"/>
              <a:gd name="connsiteY44" fmla="*/ 1104290 h 4705763"/>
              <a:gd name="connsiteX45" fmla="*/ 1115579 w 1825371"/>
              <a:gd name="connsiteY45" fmla="*/ 1107743 h 4705763"/>
              <a:gd name="connsiteX46" fmla="*/ 1177026 w 1825371"/>
              <a:gd name="connsiteY46" fmla="*/ 1087375 h 4705763"/>
              <a:gd name="connsiteX47" fmla="*/ 1179787 w 1825371"/>
              <a:gd name="connsiteY47" fmla="*/ 1073913 h 4705763"/>
              <a:gd name="connsiteX48" fmla="*/ 1135255 w 1825371"/>
              <a:gd name="connsiteY48" fmla="*/ 1041117 h 4705763"/>
              <a:gd name="connsiteX49" fmla="*/ 939868 w 1825371"/>
              <a:gd name="connsiteY49" fmla="*/ 883702 h 4705763"/>
              <a:gd name="connsiteX50" fmla="*/ 549783 w 1825371"/>
              <a:gd name="connsiteY50" fmla="*/ 496379 h 4705763"/>
              <a:gd name="connsiteX51" fmla="*/ 40947 w 1825371"/>
              <a:gd name="connsiteY51" fmla="*/ 48990 h 4705763"/>
              <a:gd name="connsiteX52" fmla="*/ 5735 w 1825371"/>
              <a:gd name="connsiteY52" fmla="*/ 17231 h 4705763"/>
              <a:gd name="connsiteX53" fmla="*/ 902 w 1825371"/>
              <a:gd name="connsiteY53" fmla="*/ 4114 h 4705763"/>
              <a:gd name="connsiteX54" fmla="*/ 15747 w 1825371"/>
              <a:gd name="connsiteY54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077951 w 1825371"/>
              <a:gd name="connsiteY35" fmla="*/ 2236916 h 4705763"/>
              <a:gd name="connsiteX36" fmla="*/ 1125245 w 1825371"/>
              <a:gd name="connsiteY36" fmla="*/ 1293464 h 4705763"/>
              <a:gd name="connsiteX37" fmla="*/ 1096247 w 1825371"/>
              <a:gd name="connsiteY37" fmla="*/ 1270681 h 4705763"/>
              <a:gd name="connsiteX38" fmla="*/ 984400 w 1825371"/>
              <a:gd name="connsiteY38" fmla="*/ 1242374 h 4705763"/>
              <a:gd name="connsiteX39" fmla="*/ 977149 w 1825371"/>
              <a:gd name="connsiteY39" fmla="*/ 1225458 h 4705763"/>
              <a:gd name="connsiteX40" fmla="*/ 983019 w 1825371"/>
              <a:gd name="connsiteY40" fmla="*/ 1189902 h 4705763"/>
              <a:gd name="connsiteX41" fmla="*/ 1016158 w 1825371"/>
              <a:gd name="connsiteY41" fmla="*/ 1097041 h 4705763"/>
              <a:gd name="connsiteX42" fmla="*/ 1055513 w 1825371"/>
              <a:gd name="connsiteY42" fmla="*/ 1078055 h 4705763"/>
              <a:gd name="connsiteX43" fmla="*/ 1097628 w 1825371"/>
              <a:gd name="connsiteY43" fmla="*/ 1104290 h 4705763"/>
              <a:gd name="connsiteX44" fmla="*/ 1115579 w 1825371"/>
              <a:gd name="connsiteY44" fmla="*/ 1107743 h 4705763"/>
              <a:gd name="connsiteX45" fmla="*/ 1177026 w 1825371"/>
              <a:gd name="connsiteY45" fmla="*/ 1087375 h 4705763"/>
              <a:gd name="connsiteX46" fmla="*/ 1179787 w 1825371"/>
              <a:gd name="connsiteY46" fmla="*/ 1073913 h 4705763"/>
              <a:gd name="connsiteX47" fmla="*/ 1135255 w 1825371"/>
              <a:gd name="connsiteY47" fmla="*/ 1041117 h 4705763"/>
              <a:gd name="connsiteX48" fmla="*/ 939868 w 1825371"/>
              <a:gd name="connsiteY48" fmla="*/ 883702 h 4705763"/>
              <a:gd name="connsiteX49" fmla="*/ 549783 w 1825371"/>
              <a:gd name="connsiteY49" fmla="*/ 496379 h 4705763"/>
              <a:gd name="connsiteX50" fmla="*/ 40947 w 1825371"/>
              <a:gd name="connsiteY50" fmla="*/ 48990 h 4705763"/>
              <a:gd name="connsiteX51" fmla="*/ 5735 w 1825371"/>
              <a:gd name="connsiteY51" fmla="*/ 17231 h 4705763"/>
              <a:gd name="connsiteX52" fmla="*/ 902 w 1825371"/>
              <a:gd name="connsiteY52" fmla="*/ 4114 h 4705763"/>
              <a:gd name="connsiteX53" fmla="*/ 15747 w 1825371"/>
              <a:gd name="connsiteY53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066213 w 1825371"/>
              <a:gd name="connsiteY34" fmla="*/ 2573839 h 4705763"/>
              <a:gd name="connsiteX35" fmla="*/ 1125245 w 1825371"/>
              <a:gd name="connsiteY35" fmla="*/ 1293464 h 4705763"/>
              <a:gd name="connsiteX36" fmla="*/ 1096247 w 1825371"/>
              <a:gd name="connsiteY36" fmla="*/ 1270681 h 4705763"/>
              <a:gd name="connsiteX37" fmla="*/ 984400 w 1825371"/>
              <a:gd name="connsiteY37" fmla="*/ 1242374 h 4705763"/>
              <a:gd name="connsiteX38" fmla="*/ 977149 w 1825371"/>
              <a:gd name="connsiteY38" fmla="*/ 1225458 h 4705763"/>
              <a:gd name="connsiteX39" fmla="*/ 983019 w 1825371"/>
              <a:gd name="connsiteY39" fmla="*/ 1189902 h 4705763"/>
              <a:gd name="connsiteX40" fmla="*/ 1016158 w 1825371"/>
              <a:gd name="connsiteY40" fmla="*/ 1097041 h 4705763"/>
              <a:gd name="connsiteX41" fmla="*/ 1055513 w 1825371"/>
              <a:gd name="connsiteY41" fmla="*/ 1078055 h 4705763"/>
              <a:gd name="connsiteX42" fmla="*/ 1097628 w 1825371"/>
              <a:gd name="connsiteY42" fmla="*/ 1104290 h 4705763"/>
              <a:gd name="connsiteX43" fmla="*/ 1115579 w 1825371"/>
              <a:gd name="connsiteY43" fmla="*/ 1107743 h 4705763"/>
              <a:gd name="connsiteX44" fmla="*/ 1177026 w 1825371"/>
              <a:gd name="connsiteY44" fmla="*/ 1087375 h 4705763"/>
              <a:gd name="connsiteX45" fmla="*/ 1179787 w 1825371"/>
              <a:gd name="connsiteY45" fmla="*/ 1073913 h 4705763"/>
              <a:gd name="connsiteX46" fmla="*/ 1135255 w 1825371"/>
              <a:gd name="connsiteY46" fmla="*/ 1041117 h 4705763"/>
              <a:gd name="connsiteX47" fmla="*/ 939868 w 1825371"/>
              <a:gd name="connsiteY47" fmla="*/ 883702 h 4705763"/>
              <a:gd name="connsiteX48" fmla="*/ 549783 w 1825371"/>
              <a:gd name="connsiteY48" fmla="*/ 496379 h 4705763"/>
              <a:gd name="connsiteX49" fmla="*/ 40947 w 1825371"/>
              <a:gd name="connsiteY49" fmla="*/ 48990 h 4705763"/>
              <a:gd name="connsiteX50" fmla="*/ 5735 w 1825371"/>
              <a:gd name="connsiteY50" fmla="*/ 17231 h 4705763"/>
              <a:gd name="connsiteX51" fmla="*/ 902 w 1825371"/>
              <a:gd name="connsiteY51" fmla="*/ 4114 h 4705763"/>
              <a:gd name="connsiteX52" fmla="*/ 15747 w 1825371"/>
              <a:gd name="connsiteY52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053441 w 1825371"/>
              <a:gd name="connsiteY33" fmla="*/ 2920082 h 4705763"/>
              <a:gd name="connsiteX34" fmla="*/ 1125245 w 1825371"/>
              <a:gd name="connsiteY34" fmla="*/ 1293464 h 4705763"/>
              <a:gd name="connsiteX35" fmla="*/ 1096247 w 1825371"/>
              <a:gd name="connsiteY35" fmla="*/ 1270681 h 4705763"/>
              <a:gd name="connsiteX36" fmla="*/ 984400 w 1825371"/>
              <a:gd name="connsiteY36" fmla="*/ 1242374 h 4705763"/>
              <a:gd name="connsiteX37" fmla="*/ 977149 w 1825371"/>
              <a:gd name="connsiteY37" fmla="*/ 1225458 h 4705763"/>
              <a:gd name="connsiteX38" fmla="*/ 983019 w 1825371"/>
              <a:gd name="connsiteY38" fmla="*/ 1189902 h 4705763"/>
              <a:gd name="connsiteX39" fmla="*/ 1016158 w 1825371"/>
              <a:gd name="connsiteY39" fmla="*/ 1097041 h 4705763"/>
              <a:gd name="connsiteX40" fmla="*/ 1055513 w 1825371"/>
              <a:gd name="connsiteY40" fmla="*/ 1078055 h 4705763"/>
              <a:gd name="connsiteX41" fmla="*/ 1097628 w 1825371"/>
              <a:gd name="connsiteY41" fmla="*/ 1104290 h 4705763"/>
              <a:gd name="connsiteX42" fmla="*/ 1115579 w 1825371"/>
              <a:gd name="connsiteY42" fmla="*/ 1107743 h 4705763"/>
              <a:gd name="connsiteX43" fmla="*/ 1177026 w 1825371"/>
              <a:gd name="connsiteY43" fmla="*/ 1087375 h 4705763"/>
              <a:gd name="connsiteX44" fmla="*/ 1179787 w 1825371"/>
              <a:gd name="connsiteY44" fmla="*/ 1073913 h 4705763"/>
              <a:gd name="connsiteX45" fmla="*/ 1135255 w 1825371"/>
              <a:gd name="connsiteY45" fmla="*/ 1041117 h 4705763"/>
              <a:gd name="connsiteX46" fmla="*/ 939868 w 1825371"/>
              <a:gd name="connsiteY46" fmla="*/ 883702 h 4705763"/>
              <a:gd name="connsiteX47" fmla="*/ 549783 w 1825371"/>
              <a:gd name="connsiteY47" fmla="*/ 496379 h 4705763"/>
              <a:gd name="connsiteX48" fmla="*/ 40947 w 1825371"/>
              <a:gd name="connsiteY48" fmla="*/ 48990 h 4705763"/>
              <a:gd name="connsiteX49" fmla="*/ 5735 w 1825371"/>
              <a:gd name="connsiteY49" fmla="*/ 17231 h 4705763"/>
              <a:gd name="connsiteX50" fmla="*/ 902 w 1825371"/>
              <a:gd name="connsiteY50" fmla="*/ 4114 h 4705763"/>
              <a:gd name="connsiteX51" fmla="*/ 15747 w 1825371"/>
              <a:gd name="connsiteY51" fmla="*/ 1352 h 4705763"/>
              <a:gd name="connsiteX0" fmla="*/ 15747 w 1825371"/>
              <a:gd name="connsiteY0" fmla="*/ 1352 h 4705763"/>
              <a:gd name="connsiteX1" fmla="*/ 83062 w 1825371"/>
              <a:gd name="connsiteY1" fmla="*/ 34837 h 4705763"/>
              <a:gd name="connsiteX2" fmla="*/ 961270 w 1825371"/>
              <a:gd name="connsiteY2" fmla="*/ 755975 h 4705763"/>
              <a:gd name="connsiteX3" fmla="*/ 1239162 w 1825371"/>
              <a:gd name="connsiteY3" fmla="*/ 1001764 h 4705763"/>
              <a:gd name="connsiteX4" fmla="*/ 1276445 w 1825371"/>
              <a:gd name="connsiteY4" fmla="*/ 1025928 h 4705763"/>
              <a:gd name="connsiteX5" fmla="*/ 1316489 w 1825371"/>
              <a:gd name="connsiteY5" fmla="*/ 1009704 h 4705763"/>
              <a:gd name="connsiteX6" fmla="*/ 1345141 w 1825371"/>
              <a:gd name="connsiteY6" fmla="*/ 948602 h 4705763"/>
              <a:gd name="connsiteX7" fmla="*/ 1407624 w 1825371"/>
              <a:gd name="connsiteY7" fmla="*/ 869894 h 4705763"/>
              <a:gd name="connsiteX8" fmla="*/ 1749379 w 1825371"/>
              <a:gd name="connsiteY8" fmla="*/ 590967 h 4705763"/>
              <a:gd name="connsiteX9" fmla="*/ 1808066 w 1825371"/>
              <a:gd name="connsiteY9" fmla="*/ 545399 h 4705763"/>
              <a:gd name="connsiteX10" fmla="*/ 1825326 w 1825371"/>
              <a:gd name="connsiteY10" fmla="*/ 554375 h 4705763"/>
              <a:gd name="connsiteX11" fmla="*/ 1811172 w 1825371"/>
              <a:gd name="connsiteY11" fmla="*/ 590277 h 4705763"/>
              <a:gd name="connsiteX12" fmla="*/ 1721073 w 1825371"/>
              <a:gd name="connsiteY12" fmla="*/ 698326 h 4705763"/>
              <a:gd name="connsiteX13" fmla="*/ 1385877 w 1825371"/>
              <a:gd name="connsiteY13" fmla="*/ 1068389 h 4705763"/>
              <a:gd name="connsiteX14" fmla="*/ 1376211 w 1825371"/>
              <a:gd name="connsiteY14" fmla="*/ 1098421 h 4705763"/>
              <a:gd name="connsiteX15" fmla="*/ 1361366 w 1825371"/>
              <a:gd name="connsiteY15" fmla="*/ 1135359 h 4705763"/>
              <a:gd name="connsiteX16" fmla="*/ 1355153 w 1825371"/>
              <a:gd name="connsiteY16" fmla="*/ 1169879 h 4705763"/>
              <a:gd name="connsiteX17" fmla="*/ 1409696 w 1825371"/>
              <a:gd name="connsiteY17" fmla="*/ 1384253 h 4705763"/>
              <a:gd name="connsiteX18" fmla="*/ 1524994 w 1825371"/>
              <a:gd name="connsiteY18" fmla="*/ 1739817 h 4705763"/>
              <a:gd name="connsiteX19" fmla="*/ 1659971 w 1825371"/>
              <a:gd name="connsiteY19" fmla="*/ 2199288 h 4705763"/>
              <a:gd name="connsiteX20" fmla="*/ 1782864 w 1825371"/>
              <a:gd name="connsiteY20" fmla="*/ 2697077 h 4705763"/>
              <a:gd name="connsiteX21" fmla="*/ 1794257 w 1825371"/>
              <a:gd name="connsiteY21" fmla="*/ 2767845 h 4705763"/>
              <a:gd name="connsiteX22" fmla="*/ 1791840 w 1825371"/>
              <a:gd name="connsiteY22" fmla="*/ 2778202 h 4705763"/>
              <a:gd name="connsiteX23" fmla="*/ 1784245 w 1825371"/>
              <a:gd name="connsiteY23" fmla="*/ 2770607 h 4705763"/>
              <a:gd name="connsiteX24" fmla="*/ 1746617 w 1825371"/>
              <a:gd name="connsiteY24" fmla="*/ 2660831 h 4705763"/>
              <a:gd name="connsiteX25" fmla="*/ 1513602 w 1825371"/>
              <a:gd name="connsiteY25" fmla="*/ 1875484 h 4705763"/>
              <a:gd name="connsiteX26" fmla="*/ 1297158 w 1825371"/>
              <a:gd name="connsiteY26" fmla="*/ 1267919 h 4705763"/>
              <a:gd name="connsiteX27" fmla="*/ 1275064 w 1825371"/>
              <a:gd name="connsiteY27" fmla="*/ 1217173 h 4705763"/>
              <a:gd name="connsiteX28" fmla="*/ 1248483 w 1825371"/>
              <a:gd name="connsiteY28" fmla="*/ 1193353 h 4705763"/>
              <a:gd name="connsiteX29" fmla="*/ 1232949 w 1825371"/>
              <a:gd name="connsiteY29" fmla="*/ 1222351 h 4705763"/>
              <a:gd name="connsiteX30" fmla="*/ 1230877 w 1825371"/>
              <a:gd name="connsiteY30" fmla="*/ 1283108 h 4705763"/>
              <a:gd name="connsiteX31" fmla="*/ 1297493 w 1825371"/>
              <a:gd name="connsiteY31" fmla="*/ 4685667 h 4705763"/>
              <a:gd name="connsiteX32" fmla="*/ 938419 w 1825371"/>
              <a:gd name="connsiteY32" fmla="*/ 4705763 h 4705763"/>
              <a:gd name="connsiteX33" fmla="*/ 1125245 w 1825371"/>
              <a:gd name="connsiteY33" fmla="*/ 1293464 h 4705763"/>
              <a:gd name="connsiteX34" fmla="*/ 1096247 w 1825371"/>
              <a:gd name="connsiteY34" fmla="*/ 1270681 h 4705763"/>
              <a:gd name="connsiteX35" fmla="*/ 984400 w 1825371"/>
              <a:gd name="connsiteY35" fmla="*/ 1242374 h 4705763"/>
              <a:gd name="connsiteX36" fmla="*/ 977149 w 1825371"/>
              <a:gd name="connsiteY36" fmla="*/ 1225458 h 4705763"/>
              <a:gd name="connsiteX37" fmla="*/ 983019 w 1825371"/>
              <a:gd name="connsiteY37" fmla="*/ 1189902 h 4705763"/>
              <a:gd name="connsiteX38" fmla="*/ 1016158 w 1825371"/>
              <a:gd name="connsiteY38" fmla="*/ 1097041 h 4705763"/>
              <a:gd name="connsiteX39" fmla="*/ 1055513 w 1825371"/>
              <a:gd name="connsiteY39" fmla="*/ 1078055 h 4705763"/>
              <a:gd name="connsiteX40" fmla="*/ 1097628 w 1825371"/>
              <a:gd name="connsiteY40" fmla="*/ 1104290 h 4705763"/>
              <a:gd name="connsiteX41" fmla="*/ 1115579 w 1825371"/>
              <a:gd name="connsiteY41" fmla="*/ 1107743 h 4705763"/>
              <a:gd name="connsiteX42" fmla="*/ 1177026 w 1825371"/>
              <a:gd name="connsiteY42" fmla="*/ 1087375 h 4705763"/>
              <a:gd name="connsiteX43" fmla="*/ 1179787 w 1825371"/>
              <a:gd name="connsiteY43" fmla="*/ 1073913 h 4705763"/>
              <a:gd name="connsiteX44" fmla="*/ 1135255 w 1825371"/>
              <a:gd name="connsiteY44" fmla="*/ 1041117 h 4705763"/>
              <a:gd name="connsiteX45" fmla="*/ 939868 w 1825371"/>
              <a:gd name="connsiteY45" fmla="*/ 883702 h 4705763"/>
              <a:gd name="connsiteX46" fmla="*/ 549783 w 1825371"/>
              <a:gd name="connsiteY46" fmla="*/ 496379 h 4705763"/>
              <a:gd name="connsiteX47" fmla="*/ 40947 w 1825371"/>
              <a:gd name="connsiteY47" fmla="*/ 48990 h 4705763"/>
              <a:gd name="connsiteX48" fmla="*/ 5735 w 1825371"/>
              <a:gd name="connsiteY48" fmla="*/ 17231 h 4705763"/>
              <a:gd name="connsiteX49" fmla="*/ 902 w 1825371"/>
              <a:gd name="connsiteY49" fmla="*/ 4114 h 4705763"/>
              <a:gd name="connsiteX50" fmla="*/ 15747 w 1825371"/>
              <a:gd name="connsiteY50" fmla="*/ 1352 h 4705763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97493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685667"/>
              <a:gd name="connsiteX1" fmla="*/ 83062 w 1825371"/>
              <a:gd name="connsiteY1" fmla="*/ 34837 h 4685667"/>
              <a:gd name="connsiteX2" fmla="*/ 961270 w 1825371"/>
              <a:gd name="connsiteY2" fmla="*/ 755975 h 4685667"/>
              <a:gd name="connsiteX3" fmla="*/ 1239162 w 1825371"/>
              <a:gd name="connsiteY3" fmla="*/ 1001764 h 4685667"/>
              <a:gd name="connsiteX4" fmla="*/ 1276445 w 1825371"/>
              <a:gd name="connsiteY4" fmla="*/ 1025928 h 4685667"/>
              <a:gd name="connsiteX5" fmla="*/ 1316489 w 1825371"/>
              <a:gd name="connsiteY5" fmla="*/ 1009704 h 4685667"/>
              <a:gd name="connsiteX6" fmla="*/ 1345141 w 1825371"/>
              <a:gd name="connsiteY6" fmla="*/ 948602 h 4685667"/>
              <a:gd name="connsiteX7" fmla="*/ 1407624 w 1825371"/>
              <a:gd name="connsiteY7" fmla="*/ 869894 h 4685667"/>
              <a:gd name="connsiteX8" fmla="*/ 1749379 w 1825371"/>
              <a:gd name="connsiteY8" fmla="*/ 590967 h 4685667"/>
              <a:gd name="connsiteX9" fmla="*/ 1808066 w 1825371"/>
              <a:gd name="connsiteY9" fmla="*/ 545399 h 4685667"/>
              <a:gd name="connsiteX10" fmla="*/ 1825326 w 1825371"/>
              <a:gd name="connsiteY10" fmla="*/ 554375 h 4685667"/>
              <a:gd name="connsiteX11" fmla="*/ 1811172 w 1825371"/>
              <a:gd name="connsiteY11" fmla="*/ 590277 h 4685667"/>
              <a:gd name="connsiteX12" fmla="*/ 1721073 w 1825371"/>
              <a:gd name="connsiteY12" fmla="*/ 698326 h 4685667"/>
              <a:gd name="connsiteX13" fmla="*/ 1385877 w 1825371"/>
              <a:gd name="connsiteY13" fmla="*/ 1068389 h 4685667"/>
              <a:gd name="connsiteX14" fmla="*/ 1376211 w 1825371"/>
              <a:gd name="connsiteY14" fmla="*/ 1098421 h 4685667"/>
              <a:gd name="connsiteX15" fmla="*/ 1361366 w 1825371"/>
              <a:gd name="connsiteY15" fmla="*/ 1135359 h 4685667"/>
              <a:gd name="connsiteX16" fmla="*/ 1355153 w 1825371"/>
              <a:gd name="connsiteY16" fmla="*/ 1169879 h 4685667"/>
              <a:gd name="connsiteX17" fmla="*/ 1409696 w 1825371"/>
              <a:gd name="connsiteY17" fmla="*/ 1384253 h 4685667"/>
              <a:gd name="connsiteX18" fmla="*/ 1524994 w 1825371"/>
              <a:gd name="connsiteY18" fmla="*/ 1739817 h 4685667"/>
              <a:gd name="connsiteX19" fmla="*/ 1659971 w 1825371"/>
              <a:gd name="connsiteY19" fmla="*/ 2199288 h 4685667"/>
              <a:gd name="connsiteX20" fmla="*/ 1782864 w 1825371"/>
              <a:gd name="connsiteY20" fmla="*/ 2697077 h 4685667"/>
              <a:gd name="connsiteX21" fmla="*/ 1794257 w 1825371"/>
              <a:gd name="connsiteY21" fmla="*/ 2767845 h 4685667"/>
              <a:gd name="connsiteX22" fmla="*/ 1791840 w 1825371"/>
              <a:gd name="connsiteY22" fmla="*/ 2778202 h 4685667"/>
              <a:gd name="connsiteX23" fmla="*/ 1784245 w 1825371"/>
              <a:gd name="connsiteY23" fmla="*/ 2770607 h 4685667"/>
              <a:gd name="connsiteX24" fmla="*/ 1746617 w 1825371"/>
              <a:gd name="connsiteY24" fmla="*/ 2660831 h 4685667"/>
              <a:gd name="connsiteX25" fmla="*/ 1513602 w 1825371"/>
              <a:gd name="connsiteY25" fmla="*/ 1875484 h 4685667"/>
              <a:gd name="connsiteX26" fmla="*/ 1297158 w 1825371"/>
              <a:gd name="connsiteY26" fmla="*/ 1267919 h 4685667"/>
              <a:gd name="connsiteX27" fmla="*/ 1275064 w 1825371"/>
              <a:gd name="connsiteY27" fmla="*/ 1217173 h 4685667"/>
              <a:gd name="connsiteX28" fmla="*/ 1248483 w 1825371"/>
              <a:gd name="connsiteY28" fmla="*/ 1193353 h 4685667"/>
              <a:gd name="connsiteX29" fmla="*/ 1232949 w 1825371"/>
              <a:gd name="connsiteY29" fmla="*/ 1222351 h 4685667"/>
              <a:gd name="connsiteX30" fmla="*/ 1230877 w 1825371"/>
              <a:gd name="connsiteY30" fmla="*/ 1283108 h 4685667"/>
              <a:gd name="connsiteX31" fmla="*/ 1217106 w 1825371"/>
              <a:gd name="connsiteY31" fmla="*/ 4685667 h 4685667"/>
              <a:gd name="connsiteX32" fmla="*/ 978613 w 1825371"/>
              <a:gd name="connsiteY32" fmla="*/ 4685667 h 4685667"/>
              <a:gd name="connsiteX33" fmla="*/ 1125245 w 1825371"/>
              <a:gd name="connsiteY33" fmla="*/ 1293464 h 4685667"/>
              <a:gd name="connsiteX34" fmla="*/ 1096247 w 1825371"/>
              <a:gd name="connsiteY34" fmla="*/ 1270681 h 4685667"/>
              <a:gd name="connsiteX35" fmla="*/ 984400 w 1825371"/>
              <a:gd name="connsiteY35" fmla="*/ 1242374 h 4685667"/>
              <a:gd name="connsiteX36" fmla="*/ 977149 w 1825371"/>
              <a:gd name="connsiteY36" fmla="*/ 1225458 h 4685667"/>
              <a:gd name="connsiteX37" fmla="*/ 983019 w 1825371"/>
              <a:gd name="connsiteY37" fmla="*/ 1189902 h 4685667"/>
              <a:gd name="connsiteX38" fmla="*/ 1016158 w 1825371"/>
              <a:gd name="connsiteY38" fmla="*/ 1097041 h 4685667"/>
              <a:gd name="connsiteX39" fmla="*/ 1055513 w 1825371"/>
              <a:gd name="connsiteY39" fmla="*/ 1078055 h 4685667"/>
              <a:gd name="connsiteX40" fmla="*/ 1097628 w 1825371"/>
              <a:gd name="connsiteY40" fmla="*/ 1104290 h 4685667"/>
              <a:gd name="connsiteX41" fmla="*/ 1115579 w 1825371"/>
              <a:gd name="connsiteY41" fmla="*/ 1107743 h 4685667"/>
              <a:gd name="connsiteX42" fmla="*/ 1177026 w 1825371"/>
              <a:gd name="connsiteY42" fmla="*/ 1087375 h 4685667"/>
              <a:gd name="connsiteX43" fmla="*/ 1179787 w 1825371"/>
              <a:gd name="connsiteY43" fmla="*/ 1073913 h 4685667"/>
              <a:gd name="connsiteX44" fmla="*/ 1135255 w 1825371"/>
              <a:gd name="connsiteY44" fmla="*/ 1041117 h 4685667"/>
              <a:gd name="connsiteX45" fmla="*/ 939868 w 1825371"/>
              <a:gd name="connsiteY45" fmla="*/ 883702 h 4685667"/>
              <a:gd name="connsiteX46" fmla="*/ 549783 w 1825371"/>
              <a:gd name="connsiteY46" fmla="*/ 496379 h 4685667"/>
              <a:gd name="connsiteX47" fmla="*/ 40947 w 1825371"/>
              <a:gd name="connsiteY47" fmla="*/ 48990 h 4685667"/>
              <a:gd name="connsiteX48" fmla="*/ 5735 w 1825371"/>
              <a:gd name="connsiteY48" fmla="*/ 17231 h 4685667"/>
              <a:gd name="connsiteX49" fmla="*/ 902 w 1825371"/>
              <a:gd name="connsiteY49" fmla="*/ 4114 h 4685667"/>
              <a:gd name="connsiteX50" fmla="*/ 15747 w 1825371"/>
              <a:gd name="connsiteY50" fmla="*/ 1352 h 4685667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78613 w 1825371"/>
              <a:gd name="connsiteY32" fmla="*/ 4685667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  <a:gd name="connsiteX0" fmla="*/ 15747 w 1825371"/>
              <a:gd name="connsiteY0" fmla="*/ 1352 h 4705764"/>
              <a:gd name="connsiteX1" fmla="*/ 83062 w 1825371"/>
              <a:gd name="connsiteY1" fmla="*/ 34837 h 4705764"/>
              <a:gd name="connsiteX2" fmla="*/ 961270 w 1825371"/>
              <a:gd name="connsiteY2" fmla="*/ 755975 h 4705764"/>
              <a:gd name="connsiteX3" fmla="*/ 1239162 w 1825371"/>
              <a:gd name="connsiteY3" fmla="*/ 1001764 h 4705764"/>
              <a:gd name="connsiteX4" fmla="*/ 1276445 w 1825371"/>
              <a:gd name="connsiteY4" fmla="*/ 1025928 h 4705764"/>
              <a:gd name="connsiteX5" fmla="*/ 1316489 w 1825371"/>
              <a:gd name="connsiteY5" fmla="*/ 1009704 h 4705764"/>
              <a:gd name="connsiteX6" fmla="*/ 1345141 w 1825371"/>
              <a:gd name="connsiteY6" fmla="*/ 948602 h 4705764"/>
              <a:gd name="connsiteX7" fmla="*/ 1407624 w 1825371"/>
              <a:gd name="connsiteY7" fmla="*/ 869894 h 4705764"/>
              <a:gd name="connsiteX8" fmla="*/ 1749379 w 1825371"/>
              <a:gd name="connsiteY8" fmla="*/ 590967 h 4705764"/>
              <a:gd name="connsiteX9" fmla="*/ 1808066 w 1825371"/>
              <a:gd name="connsiteY9" fmla="*/ 545399 h 4705764"/>
              <a:gd name="connsiteX10" fmla="*/ 1825326 w 1825371"/>
              <a:gd name="connsiteY10" fmla="*/ 554375 h 4705764"/>
              <a:gd name="connsiteX11" fmla="*/ 1811172 w 1825371"/>
              <a:gd name="connsiteY11" fmla="*/ 590277 h 4705764"/>
              <a:gd name="connsiteX12" fmla="*/ 1721073 w 1825371"/>
              <a:gd name="connsiteY12" fmla="*/ 698326 h 4705764"/>
              <a:gd name="connsiteX13" fmla="*/ 1385877 w 1825371"/>
              <a:gd name="connsiteY13" fmla="*/ 1068389 h 4705764"/>
              <a:gd name="connsiteX14" fmla="*/ 1376211 w 1825371"/>
              <a:gd name="connsiteY14" fmla="*/ 1098421 h 4705764"/>
              <a:gd name="connsiteX15" fmla="*/ 1361366 w 1825371"/>
              <a:gd name="connsiteY15" fmla="*/ 1135359 h 4705764"/>
              <a:gd name="connsiteX16" fmla="*/ 1355153 w 1825371"/>
              <a:gd name="connsiteY16" fmla="*/ 1169879 h 4705764"/>
              <a:gd name="connsiteX17" fmla="*/ 1409696 w 1825371"/>
              <a:gd name="connsiteY17" fmla="*/ 1384253 h 4705764"/>
              <a:gd name="connsiteX18" fmla="*/ 1524994 w 1825371"/>
              <a:gd name="connsiteY18" fmla="*/ 1739817 h 4705764"/>
              <a:gd name="connsiteX19" fmla="*/ 1659971 w 1825371"/>
              <a:gd name="connsiteY19" fmla="*/ 2199288 h 4705764"/>
              <a:gd name="connsiteX20" fmla="*/ 1782864 w 1825371"/>
              <a:gd name="connsiteY20" fmla="*/ 2697077 h 4705764"/>
              <a:gd name="connsiteX21" fmla="*/ 1794257 w 1825371"/>
              <a:gd name="connsiteY21" fmla="*/ 2767845 h 4705764"/>
              <a:gd name="connsiteX22" fmla="*/ 1791840 w 1825371"/>
              <a:gd name="connsiteY22" fmla="*/ 2778202 h 4705764"/>
              <a:gd name="connsiteX23" fmla="*/ 1784245 w 1825371"/>
              <a:gd name="connsiteY23" fmla="*/ 2770607 h 4705764"/>
              <a:gd name="connsiteX24" fmla="*/ 1746617 w 1825371"/>
              <a:gd name="connsiteY24" fmla="*/ 2660831 h 4705764"/>
              <a:gd name="connsiteX25" fmla="*/ 1513602 w 1825371"/>
              <a:gd name="connsiteY25" fmla="*/ 1875484 h 4705764"/>
              <a:gd name="connsiteX26" fmla="*/ 1297158 w 1825371"/>
              <a:gd name="connsiteY26" fmla="*/ 1267919 h 4705764"/>
              <a:gd name="connsiteX27" fmla="*/ 1275064 w 1825371"/>
              <a:gd name="connsiteY27" fmla="*/ 1217173 h 4705764"/>
              <a:gd name="connsiteX28" fmla="*/ 1248483 w 1825371"/>
              <a:gd name="connsiteY28" fmla="*/ 1193353 h 4705764"/>
              <a:gd name="connsiteX29" fmla="*/ 1232949 w 1825371"/>
              <a:gd name="connsiteY29" fmla="*/ 1222351 h 4705764"/>
              <a:gd name="connsiteX30" fmla="*/ 1230877 w 1825371"/>
              <a:gd name="connsiteY30" fmla="*/ 1283108 h 4705764"/>
              <a:gd name="connsiteX31" fmla="*/ 1227154 w 1825371"/>
              <a:gd name="connsiteY31" fmla="*/ 4705764 h 4705764"/>
              <a:gd name="connsiteX32" fmla="*/ 998710 w 1825371"/>
              <a:gd name="connsiteY32" fmla="*/ 4695715 h 4705764"/>
              <a:gd name="connsiteX33" fmla="*/ 1125245 w 1825371"/>
              <a:gd name="connsiteY33" fmla="*/ 1293464 h 4705764"/>
              <a:gd name="connsiteX34" fmla="*/ 1096247 w 1825371"/>
              <a:gd name="connsiteY34" fmla="*/ 1270681 h 4705764"/>
              <a:gd name="connsiteX35" fmla="*/ 984400 w 1825371"/>
              <a:gd name="connsiteY35" fmla="*/ 1242374 h 4705764"/>
              <a:gd name="connsiteX36" fmla="*/ 977149 w 1825371"/>
              <a:gd name="connsiteY36" fmla="*/ 1225458 h 4705764"/>
              <a:gd name="connsiteX37" fmla="*/ 983019 w 1825371"/>
              <a:gd name="connsiteY37" fmla="*/ 1189902 h 4705764"/>
              <a:gd name="connsiteX38" fmla="*/ 1016158 w 1825371"/>
              <a:gd name="connsiteY38" fmla="*/ 1097041 h 4705764"/>
              <a:gd name="connsiteX39" fmla="*/ 1055513 w 1825371"/>
              <a:gd name="connsiteY39" fmla="*/ 1078055 h 4705764"/>
              <a:gd name="connsiteX40" fmla="*/ 1097628 w 1825371"/>
              <a:gd name="connsiteY40" fmla="*/ 1104290 h 4705764"/>
              <a:gd name="connsiteX41" fmla="*/ 1115579 w 1825371"/>
              <a:gd name="connsiteY41" fmla="*/ 1107743 h 4705764"/>
              <a:gd name="connsiteX42" fmla="*/ 1177026 w 1825371"/>
              <a:gd name="connsiteY42" fmla="*/ 1087375 h 4705764"/>
              <a:gd name="connsiteX43" fmla="*/ 1179787 w 1825371"/>
              <a:gd name="connsiteY43" fmla="*/ 1073913 h 4705764"/>
              <a:gd name="connsiteX44" fmla="*/ 1135255 w 1825371"/>
              <a:gd name="connsiteY44" fmla="*/ 1041117 h 4705764"/>
              <a:gd name="connsiteX45" fmla="*/ 939868 w 1825371"/>
              <a:gd name="connsiteY45" fmla="*/ 883702 h 4705764"/>
              <a:gd name="connsiteX46" fmla="*/ 549783 w 1825371"/>
              <a:gd name="connsiteY46" fmla="*/ 496379 h 4705764"/>
              <a:gd name="connsiteX47" fmla="*/ 40947 w 1825371"/>
              <a:gd name="connsiteY47" fmla="*/ 48990 h 4705764"/>
              <a:gd name="connsiteX48" fmla="*/ 5735 w 1825371"/>
              <a:gd name="connsiteY48" fmla="*/ 17231 h 4705764"/>
              <a:gd name="connsiteX49" fmla="*/ 902 w 1825371"/>
              <a:gd name="connsiteY49" fmla="*/ 4114 h 4705764"/>
              <a:gd name="connsiteX50" fmla="*/ 15747 w 1825371"/>
              <a:gd name="connsiteY50" fmla="*/ 1352 h 4705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825371" h="4705764">
                <a:moveTo>
                  <a:pt x="15747" y="1352"/>
                </a:moveTo>
                <a:cubicBezTo>
                  <a:pt x="40601" y="7565"/>
                  <a:pt x="63040" y="19648"/>
                  <a:pt x="83062" y="34837"/>
                </a:cubicBezTo>
                <a:cubicBezTo>
                  <a:pt x="383392" y="265435"/>
                  <a:pt x="679236" y="502594"/>
                  <a:pt x="961270" y="755975"/>
                </a:cubicBezTo>
                <a:cubicBezTo>
                  <a:pt x="1053096" y="838826"/>
                  <a:pt x="1146302" y="919949"/>
                  <a:pt x="1239162" y="1001764"/>
                </a:cubicBezTo>
                <a:cubicBezTo>
                  <a:pt x="1250209" y="1011775"/>
                  <a:pt x="1262636" y="1020060"/>
                  <a:pt x="1276445" y="1025928"/>
                </a:cubicBezTo>
                <a:cubicBezTo>
                  <a:pt x="1296466" y="1034213"/>
                  <a:pt x="1308204" y="1030070"/>
                  <a:pt x="1316489" y="1009704"/>
                </a:cubicBezTo>
                <a:cubicBezTo>
                  <a:pt x="1325119" y="988991"/>
                  <a:pt x="1335821" y="968968"/>
                  <a:pt x="1345141" y="948602"/>
                </a:cubicBezTo>
                <a:cubicBezTo>
                  <a:pt x="1359640" y="917188"/>
                  <a:pt x="1382079" y="892679"/>
                  <a:pt x="1407624" y="869894"/>
                </a:cubicBezTo>
                <a:cubicBezTo>
                  <a:pt x="1517055" y="771511"/>
                  <a:pt x="1634081" y="682447"/>
                  <a:pt x="1749379" y="590967"/>
                </a:cubicBezTo>
                <a:cubicBezTo>
                  <a:pt x="1768711" y="575432"/>
                  <a:pt x="1788043" y="559898"/>
                  <a:pt x="1808066" y="545399"/>
                </a:cubicBezTo>
                <a:cubicBezTo>
                  <a:pt x="1819802" y="536769"/>
                  <a:pt x="1824634" y="539875"/>
                  <a:pt x="1825326" y="554375"/>
                </a:cubicBezTo>
                <a:cubicBezTo>
                  <a:pt x="1826015" y="568528"/>
                  <a:pt x="1818766" y="579575"/>
                  <a:pt x="1811172" y="590277"/>
                </a:cubicBezTo>
                <a:cubicBezTo>
                  <a:pt x="1783900" y="628594"/>
                  <a:pt x="1751451" y="662770"/>
                  <a:pt x="1721073" y="698326"/>
                </a:cubicBezTo>
                <a:cubicBezTo>
                  <a:pt x="1613023" y="825017"/>
                  <a:pt x="1503592" y="950328"/>
                  <a:pt x="1385877" y="1068389"/>
                </a:cubicBezTo>
                <a:cubicBezTo>
                  <a:pt x="1376900" y="1077364"/>
                  <a:pt x="1378626" y="1088411"/>
                  <a:pt x="1376211" y="1098421"/>
                </a:cubicBezTo>
                <a:cubicBezTo>
                  <a:pt x="1373449" y="1111885"/>
                  <a:pt x="1370342" y="1124658"/>
                  <a:pt x="1361366" y="1135359"/>
                </a:cubicBezTo>
                <a:cubicBezTo>
                  <a:pt x="1352736" y="1145370"/>
                  <a:pt x="1352736" y="1157798"/>
                  <a:pt x="1355153" y="1169879"/>
                </a:cubicBezTo>
                <a:cubicBezTo>
                  <a:pt x="1369651" y="1242374"/>
                  <a:pt x="1391054" y="1312796"/>
                  <a:pt x="1409696" y="1384253"/>
                </a:cubicBezTo>
                <a:cubicBezTo>
                  <a:pt x="1440764" y="1505076"/>
                  <a:pt x="1484260" y="1622102"/>
                  <a:pt x="1524994" y="1739817"/>
                </a:cubicBezTo>
                <a:cubicBezTo>
                  <a:pt x="1577466" y="1890674"/>
                  <a:pt x="1615785" y="2046016"/>
                  <a:pt x="1659971" y="2199288"/>
                </a:cubicBezTo>
                <a:cubicBezTo>
                  <a:pt x="1707264" y="2363607"/>
                  <a:pt x="1746273" y="2529998"/>
                  <a:pt x="1782864" y="2697077"/>
                </a:cubicBezTo>
                <a:cubicBezTo>
                  <a:pt x="1788043" y="2720207"/>
                  <a:pt x="1790460" y="2744026"/>
                  <a:pt x="1794257" y="2767845"/>
                </a:cubicBezTo>
                <a:cubicBezTo>
                  <a:pt x="1794947" y="2771643"/>
                  <a:pt x="1797364" y="2776822"/>
                  <a:pt x="1791840" y="2778202"/>
                </a:cubicBezTo>
                <a:cubicBezTo>
                  <a:pt x="1786662" y="2779583"/>
                  <a:pt x="1785626" y="2774405"/>
                  <a:pt x="1784245" y="2770607"/>
                </a:cubicBezTo>
                <a:cubicBezTo>
                  <a:pt x="1770437" y="2734360"/>
                  <a:pt x="1756975" y="2698113"/>
                  <a:pt x="1746617" y="2660831"/>
                </a:cubicBezTo>
                <a:cubicBezTo>
                  <a:pt x="1673779" y="2397784"/>
                  <a:pt x="1595762" y="2136116"/>
                  <a:pt x="1513602" y="1875484"/>
                </a:cubicBezTo>
                <a:cubicBezTo>
                  <a:pt x="1448704" y="1670431"/>
                  <a:pt x="1380007" y="1466759"/>
                  <a:pt x="1297158" y="1267919"/>
                </a:cubicBezTo>
                <a:cubicBezTo>
                  <a:pt x="1289909" y="1251004"/>
                  <a:pt x="1282659" y="1234089"/>
                  <a:pt x="1275064" y="1217173"/>
                </a:cubicBezTo>
                <a:cubicBezTo>
                  <a:pt x="1269541" y="1205436"/>
                  <a:pt x="1260911" y="1191628"/>
                  <a:pt x="1248483" y="1193353"/>
                </a:cubicBezTo>
                <a:cubicBezTo>
                  <a:pt x="1238128" y="1194734"/>
                  <a:pt x="1235711" y="1211649"/>
                  <a:pt x="1232949" y="1222351"/>
                </a:cubicBezTo>
                <a:cubicBezTo>
                  <a:pt x="1228115" y="1242374"/>
                  <a:pt x="1229843" y="1262740"/>
                  <a:pt x="1230877" y="1283108"/>
                </a:cubicBezTo>
                <a:cubicBezTo>
                  <a:pt x="1226287" y="2417294"/>
                  <a:pt x="1231744" y="3571578"/>
                  <a:pt x="1227154" y="4705764"/>
                </a:cubicBezTo>
                <a:lnTo>
                  <a:pt x="998710" y="4695715"/>
                </a:lnTo>
                <a:cubicBezTo>
                  <a:pt x="1020244" y="4110251"/>
                  <a:pt x="1098940" y="1865978"/>
                  <a:pt x="1125245" y="1293464"/>
                </a:cubicBezTo>
                <a:cubicBezTo>
                  <a:pt x="1126970" y="1262740"/>
                  <a:pt x="1124553" y="1258943"/>
                  <a:pt x="1096247" y="1270681"/>
                </a:cubicBezTo>
                <a:cubicBezTo>
                  <a:pt x="1050679" y="1289666"/>
                  <a:pt x="1018575" y="1263776"/>
                  <a:pt x="984400" y="1242374"/>
                </a:cubicBezTo>
                <a:cubicBezTo>
                  <a:pt x="979221" y="1238921"/>
                  <a:pt x="977841" y="1232017"/>
                  <a:pt x="977149" y="1225458"/>
                </a:cubicBezTo>
                <a:cubicBezTo>
                  <a:pt x="976115" y="1213030"/>
                  <a:pt x="978530" y="1200949"/>
                  <a:pt x="983019" y="1189902"/>
                </a:cubicBezTo>
                <a:cubicBezTo>
                  <a:pt x="995792" y="1159523"/>
                  <a:pt x="1005457" y="1128109"/>
                  <a:pt x="1016158" y="1097041"/>
                </a:cubicBezTo>
                <a:cubicBezTo>
                  <a:pt x="1022717" y="1078055"/>
                  <a:pt x="1036181" y="1071841"/>
                  <a:pt x="1055513" y="1078055"/>
                </a:cubicBezTo>
                <a:cubicBezTo>
                  <a:pt x="1071737" y="1082887"/>
                  <a:pt x="1084855" y="1093934"/>
                  <a:pt x="1097628" y="1104290"/>
                </a:cubicBezTo>
                <a:cubicBezTo>
                  <a:pt x="1103496" y="1108779"/>
                  <a:pt x="1107983" y="1110504"/>
                  <a:pt x="1115579" y="1107743"/>
                </a:cubicBezTo>
                <a:cubicBezTo>
                  <a:pt x="1135945" y="1100147"/>
                  <a:pt x="1156313" y="1093589"/>
                  <a:pt x="1177026" y="1087375"/>
                </a:cubicBezTo>
                <a:cubicBezTo>
                  <a:pt x="1187726" y="1084268"/>
                  <a:pt x="1185655" y="1080126"/>
                  <a:pt x="1179787" y="1073913"/>
                </a:cubicBezTo>
                <a:cubicBezTo>
                  <a:pt x="1166668" y="1060449"/>
                  <a:pt x="1151134" y="1050438"/>
                  <a:pt x="1135255" y="1041117"/>
                </a:cubicBezTo>
                <a:cubicBezTo>
                  <a:pt x="1062417" y="998311"/>
                  <a:pt x="998207" y="944460"/>
                  <a:pt x="939868" y="883702"/>
                </a:cubicBezTo>
                <a:cubicBezTo>
                  <a:pt x="813177" y="751488"/>
                  <a:pt x="683379" y="622035"/>
                  <a:pt x="549783" y="496379"/>
                </a:cubicBezTo>
                <a:cubicBezTo>
                  <a:pt x="385809" y="341382"/>
                  <a:pt x="211479" y="197084"/>
                  <a:pt x="40947" y="48990"/>
                </a:cubicBezTo>
                <a:cubicBezTo>
                  <a:pt x="28864" y="38635"/>
                  <a:pt x="17472" y="27933"/>
                  <a:pt x="5735" y="17231"/>
                </a:cubicBezTo>
                <a:cubicBezTo>
                  <a:pt x="2283" y="13780"/>
                  <a:pt x="-1859" y="9292"/>
                  <a:pt x="902" y="4114"/>
                </a:cubicBezTo>
                <a:cubicBezTo>
                  <a:pt x="4009" y="-1755"/>
                  <a:pt x="10568" y="-29"/>
                  <a:pt x="15747" y="1352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226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6" name="Freeform: Shape 5">
            <a:extLst>
              <a:ext uri="{FF2B5EF4-FFF2-40B4-BE49-F238E27FC236}">
                <a16:creationId xmlns="" xmlns:a16="http://schemas.microsoft.com/office/drawing/2014/main" id="{ABA80C23-9532-403F-8276-9AD3849FBC9A}"/>
              </a:ext>
            </a:extLst>
          </p:cNvPr>
          <p:cNvSpPr/>
          <p:nvPr userDrawn="1"/>
        </p:nvSpPr>
        <p:spPr>
          <a:xfrm rot="3600000" flipV="1">
            <a:off x="1481922" y="-359510"/>
            <a:ext cx="1739424" cy="2395147"/>
          </a:xfrm>
          <a:custGeom>
            <a:avLst/>
            <a:gdLst>
              <a:gd name="connsiteX0" fmla="*/ 1077528 w 1739424"/>
              <a:gd name="connsiteY0" fmla="*/ 398319 h 2395147"/>
              <a:gd name="connsiteX1" fmla="*/ 1067918 w 1739424"/>
              <a:gd name="connsiteY1" fmla="*/ 380004 h 2395147"/>
              <a:gd name="connsiteX2" fmla="*/ 1092561 w 1739424"/>
              <a:gd name="connsiteY2" fmla="*/ 411557 h 2395147"/>
              <a:gd name="connsiteX3" fmla="*/ 1093901 w 1739424"/>
              <a:gd name="connsiteY3" fmla="*/ 415398 h 2395147"/>
              <a:gd name="connsiteX4" fmla="*/ 1090150 w 1739424"/>
              <a:gd name="connsiteY4" fmla="*/ 414575 h 2395147"/>
              <a:gd name="connsiteX5" fmla="*/ 1077528 w 1739424"/>
              <a:gd name="connsiteY5" fmla="*/ 398319 h 2395147"/>
              <a:gd name="connsiteX6" fmla="*/ 1064970 w 1739424"/>
              <a:gd name="connsiteY6" fmla="*/ 378632 h 2395147"/>
              <a:gd name="connsiteX7" fmla="*/ 1065239 w 1739424"/>
              <a:gd name="connsiteY7" fmla="*/ 377535 h 2395147"/>
              <a:gd name="connsiteX8" fmla="*/ 1067113 w 1739424"/>
              <a:gd name="connsiteY8" fmla="*/ 379456 h 2395147"/>
              <a:gd name="connsiteX9" fmla="*/ 1064970 w 1739424"/>
              <a:gd name="connsiteY9" fmla="*/ 378632 h 2395147"/>
              <a:gd name="connsiteX10" fmla="*/ 1734633 w 1739424"/>
              <a:gd name="connsiteY10" fmla="*/ 2247062 h 2395147"/>
              <a:gd name="connsiteX11" fmla="*/ 1739424 w 1739424"/>
              <a:gd name="connsiteY11" fmla="*/ 2180709 h 2395147"/>
              <a:gd name="connsiteX12" fmla="*/ 1737481 w 1739424"/>
              <a:gd name="connsiteY12" fmla="*/ 2187429 h 2395147"/>
              <a:gd name="connsiteX13" fmla="*/ 1734633 w 1739424"/>
              <a:gd name="connsiteY13" fmla="*/ 2247062 h 2395147"/>
              <a:gd name="connsiteX14" fmla="*/ 51484 w 1739424"/>
              <a:gd name="connsiteY14" fmla="*/ 1299625 h 2395147"/>
              <a:gd name="connsiteX15" fmla="*/ 225973 w 1739424"/>
              <a:gd name="connsiteY15" fmla="*/ 1500814 h 2395147"/>
              <a:gd name="connsiteX16" fmla="*/ 421792 w 1739424"/>
              <a:gd name="connsiteY16" fmla="*/ 1544987 h 2395147"/>
              <a:gd name="connsiteX17" fmla="*/ 528944 w 1739424"/>
              <a:gd name="connsiteY17" fmla="*/ 1408075 h 2395147"/>
              <a:gd name="connsiteX18" fmla="*/ 515014 w 1739424"/>
              <a:gd name="connsiteY18" fmla="*/ 1396279 h 2395147"/>
              <a:gd name="connsiteX19" fmla="*/ 348661 w 1739424"/>
              <a:gd name="connsiteY19" fmla="*/ 1408350 h 2395147"/>
              <a:gd name="connsiteX20" fmla="*/ 279815 w 1739424"/>
              <a:gd name="connsiteY20" fmla="*/ 1396004 h 2395147"/>
              <a:gd name="connsiteX21" fmla="*/ 319463 w 1739424"/>
              <a:gd name="connsiteY21" fmla="*/ 1397376 h 2395147"/>
              <a:gd name="connsiteX22" fmla="*/ 483940 w 1739424"/>
              <a:gd name="connsiteY22" fmla="*/ 1374603 h 2395147"/>
              <a:gd name="connsiteX23" fmla="*/ 539659 w 1739424"/>
              <a:gd name="connsiteY23" fmla="*/ 1360061 h 2395147"/>
              <a:gd name="connsiteX24" fmla="*/ 725033 w 1739424"/>
              <a:gd name="connsiteY24" fmla="*/ 1297230 h 2395147"/>
              <a:gd name="connsiteX25" fmla="*/ 885491 w 1739424"/>
              <a:gd name="connsiteY25" fmla="*/ 1249489 h 2395147"/>
              <a:gd name="connsiteX26" fmla="*/ 965854 w 1739424"/>
              <a:gd name="connsiteY26" fmla="*/ 1237965 h 2395147"/>
              <a:gd name="connsiteX27" fmla="*/ 1140675 w 1739424"/>
              <a:gd name="connsiteY27" fmla="*/ 1261289 h 2395147"/>
              <a:gd name="connsiteX28" fmla="*/ 1430909 w 1739424"/>
              <a:gd name="connsiteY28" fmla="*/ 1481407 h 2395147"/>
              <a:gd name="connsiteX29" fmla="*/ 1549564 w 1739424"/>
              <a:gd name="connsiteY29" fmla="*/ 1651718 h 2395147"/>
              <a:gd name="connsiteX30" fmla="*/ 1557415 w 1739424"/>
              <a:gd name="connsiteY30" fmla="*/ 1670822 h 2395147"/>
              <a:gd name="connsiteX31" fmla="*/ 1555525 w 1739424"/>
              <a:gd name="connsiteY31" fmla="*/ 1670473 h 2395147"/>
              <a:gd name="connsiteX32" fmla="*/ 1398512 w 1739424"/>
              <a:gd name="connsiteY32" fmla="*/ 1652472 h 2395147"/>
              <a:gd name="connsiteX33" fmla="*/ 1046085 w 1739424"/>
              <a:gd name="connsiteY33" fmla="*/ 1706261 h 2395147"/>
              <a:gd name="connsiteX34" fmla="*/ 1003447 w 1739424"/>
              <a:gd name="connsiteY34" fmla="*/ 1719049 h 2395147"/>
              <a:gd name="connsiteX35" fmla="*/ 1087567 w 1739424"/>
              <a:gd name="connsiteY35" fmla="*/ 1688103 h 2395147"/>
              <a:gd name="connsiteX36" fmla="*/ 1370422 w 1739424"/>
              <a:gd name="connsiteY36" fmla="*/ 1632771 h 2395147"/>
              <a:gd name="connsiteX37" fmla="*/ 1376144 w 1739424"/>
              <a:gd name="connsiteY37" fmla="*/ 1623897 h 2395147"/>
              <a:gd name="connsiteX38" fmla="*/ 1329191 w 1739424"/>
              <a:gd name="connsiteY38" fmla="*/ 1578151 h 2395147"/>
              <a:gd name="connsiteX39" fmla="*/ 1229320 w 1739424"/>
              <a:gd name="connsiteY39" fmla="*/ 1559619 h 2395147"/>
              <a:gd name="connsiteX40" fmla="*/ 996653 w 1739424"/>
              <a:gd name="connsiteY40" fmla="*/ 1626677 h 2395147"/>
              <a:gd name="connsiteX41" fmla="*/ 863114 w 1739424"/>
              <a:gd name="connsiteY41" fmla="*/ 1736938 h 2395147"/>
              <a:gd name="connsiteX42" fmla="*/ 811586 w 1739424"/>
              <a:gd name="connsiteY42" fmla="*/ 1832416 h 2395147"/>
              <a:gd name="connsiteX43" fmla="*/ 807916 w 1739424"/>
              <a:gd name="connsiteY43" fmla="*/ 1845357 h 2395147"/>
              <a:gd name="connsiteX44" fmla="*/ 807963 w 1739424"/>
              <a:gd name="connsiteY44" fmla="*/ 1848892 h 2395147"/>
              <a:gd name="connsiteX45" fmla="*/ 879991 w 1739424"/>
              <a:gd name="connsiteY45" fmla="*/ 1820168 h 2395147"/>
              <a:gd name="connsiteX46" fmla="*/ 1011289 w 1739424"/>
              <a:gd name="connsiteY46" fmla="*/ 1801302 h 2395147"/>
              <a:gd name="connsiteX47" fmla="*/ 1249185 w 1739424"/>
              <a:gd name="connsiteY47" fmla="*/ 1765402 h 2395147"/>
              <a:gd name="connsiteX48" fmla="*/ 1343560 w 1739424"/>
              <a:gd name="connsiteY48" fmla="*/ 1722610 h 2395147"/>
              <a:gd name="connsiteX49" fmla="*/ 1376800 w 1739424"/>
              <a:gd name="connsiteY49" fmla="*/ 1677991 h 2395147"/>
              <a:gd name="connsiteX50" fmla="*/ 1387169 w 1739424"/>
              <a:gd name="connsiteY50" fmla="*/ 1672942 h 2395147"/>
              <a:gd name="connsiteX51" fmla="*/ 1500972 w 1739424"/>
              <a:gd name="connsiteY51" fmla="*/ 1682857 h 2395147"/>
              <a:gd name="connsiteX52" fmla="*/ 1566833 w 1739424"/>
              <a:gd name="connsiteY52" fmla="*/ 1693739 h 2395147"/>
              <a:gd name="connsiteX53" fmla="*/ 1593093 w 1739424"/>
              <a:gd name="connsiteY53" fmla="*/ 1757638 h 2395147"/>
              <a:gd name="connsiteX54" fmla="*/ 1627517 w 1739424"/>
              <a:gd name="connsiteY54" fmla="*/ 1871216 h 2395147"/>
              <a:gd name="connsiteX55" fmla="*/ 1642518 w 1739424"/>
              <a:gd name="connsiteY55" fmla="*/ 1943101 h 2395147"/>
              <a:gd name="connsiteX56" fmla="*/ 1641715 w 1739424"/>
              <a:gd name="connsiteY56" fmla="*/ 2189761 h 2395147"/>
              <a:gd name="connsiteX57" fmla="*/ 1669305 w 1739424"/>
              <a:gd name="connsiteY57" fmla="*/ 2379903 h 2395147"/>
              <a:gd name="connsiteX58" fmla="*/ 1669117 w 1739424"/>
              <a:gd name="connsiteY58" fmla="*/ 2383495 h 2395147"/>
              <a:gd name="connsiteX59" fmla="*/ 1722169 w 1739424"/>
              <a:gd name="connsiteY59" fmla="*/ 2376292 h 2395147"/>
              <a:gd name="connsiteX60" fmla="*/ 1680021 w 1739424"/>
              <a:gd name="connsiteY60" fmla="*/ 2119798 h 2395147"/>
              <a:gd name="connsiteX61" fmla="*/ 1684306 w 1739424"/>
              <a:gd name="connsiteY61" fmla="*/ 1712628 h 2395147"/>
              <a:gd name="connsiteX62" fmla="*/ 1631534 w 1739424"/>
              <a:gd name="connsiteY62" fmla="*/ 1258270 h 2395147"/>
              <a:gd name="connsiteX63" fmla="*/ 1545546 w 1739424"/>
              <a:gd name="connsiteY63" fmla="*/ 1033010 h 2395147"/>
              <a:gd name="connsiteX64" fmla="*/ 1482058 w 1739424"/>
              <a:gd name="connsiteY64" fmla="*/ 912011 h 2395147"/>
              <a:gd name="connsiteX65" fmla="*/ 1482326 w 1739424"/>
              <a:gd name="connsiteY65" fmla="*/ 893903 h 2395147"/>
              <a:gd name="connsiteX66" fmla="*/ 1498131 w 1739424"/>
              <a:gd name="connsiteY66" fmla="*/ 852199 h 2395147"/>
              <a:gd name="connsiteX67" fmla="*/ 1490363 w 1739424"/>
              <a:gd name="connsiteY67" fmla="*/ 758088 h 2395147"/>
              <a:gd name="connsiteX68" fmla="*/ 1392854 w 1739424"/>
              <a:gd name="connsiteY68" fmla="*/ 556701 h 2395147"/>
              <a:gd name="connsiteX69" fmla="*/ 1132209 w 1739424"/>
              <a:gd name="connsiteY69" fmla="*/ 271353 h 2395147"/>
              <a:gd name="connsiteX70" fmla="*/ 813699 w 1739424"/>
              <a:gd name="connsiteY70" fmla="*/ 1097 h 2395147"/>
              <a:gd name="connsiteX71" fmla="*/ 810218 w 1739424"/>
              <a:gd name="connsiteY71" fmla="*/ 0 h 2395147"/>
              <a:gd name="connsiteX72" fmla="*/ 810486 w 1739424"/>
              <a:gd name="connsiteY72" fmla="*/ 4391 h 2395147"/>
              <a:gd name="connsiteX73" fmla="*/ 914155 w 1739424"/>
              <a:gd name="connsiteY73" fmla="*/ 340496 h 2395147"/>
              <a:gd name="connsiteX74" fmla="*/ 1228378 w 1739424"/>
              <a:gd name="connsiteY74" fmla="*/ 826682 h 2395147"/>
              <a:gd name="connsiteX75" fmla="*/ 1341690 w 1739424"/>
              <a:gd name="connsiteY75" fmla="*/ 917499 h 2395147"/>
              <a:gd name="connsiteX76" fmla="*/ 1412410 w 1739424"/>
              <a:gd name="connsiteY76" fmla="*/ 934785 h 2395147"/>
              <a:gd name="connsiteX77" fmla="*/ 1420713 w 1739424"/>
              <a:gd name="connsiteY77" fmla="*/ 920793 h 2395147"/>
              <a:gd name="connsiteX78" fmla="*/ 1351601 w 1739424"/>
              <a:gd name="connsiteY78" fmla="*/ 800342 h 2395147"/>
              <a:gd name="connsiteX79" fmla="*/ 1099795 w 1739424"/>
              <a:gd name="connsiteY79" fmla="*/ 430764 h 2395147"/>
              <a:gd name="connsiteX80" fmla="*/ 1092829 w 1739424"/>
              <a:gd name="connsiteY80" fmla="*/ 418142 h 2395147"/>
              <a:gd name="connsiteX81" fmla="*/ 1101403 w 1739424"/>
              <a:gd name="connsiteY81" fmla="*/ 424179 h 2395147"/>
              <a:gd name="connsiteX82" fmla="*/ 1305794 w 1739424"/>
              <a:gd name="connsiteY82" fmla="*/ 694435 h 2395147"/>
              <a:gd name="connsiteX83" fmla="*/ 1424463 w 1739424"/>
              <a:gd name="connsiteY83" fmla="*/ 872227 h 2395147"/>
              <a:gd name="connsiteX84" fmla="*/ 1500810 w 1739424"/>
              <a:gd name="connsiteY84" fmla="*/ 1008316 h 2395147"/>
              <a:gd name="connsiteX85" fmla="*/ 1610640 w 1739424"/>
              <a:gd name="connsiteY85" fmla="*/ 1310125 h 2395147"/>
              <a:gd name="connsiteX86" fmla="*/ 1646268 w 1739424"/>
              <a:gd name="connsiteY86" fmla="*/ 1762565 h 2395147"/>
              <a:gd name="connsiteX87" fmla="*/ 1643589 w 1739424"/>
              <a:gd name="connsiteY87" fmla="*/ 1766407 h 2395147"/>
              <a:gd name="connsiteX88" fmla="*/ 1637160 w 1739424"/>
              <a:gd name="connsiteY88" fmla="*/ 1747474 h 2395147"/>
              <a:gd name="connsiteX89" fmla="*/ 1480720 w 1739424"/>
              <a:gd name="connsiteY89" fmla="*/ 1478590 h 2395147"/>
              <a:gd name="connsiteX90" fmla="*/ 1140741 w 1739424"/>
              <a:gd name="connsiteY90" fmla="*/ 1210217 h 2395147"/>
              <a:gd name="connsiteX91" fmla="*/ 942550 w 1739424"/>
              <a:gd name="connsiteY91" fmla="*/ 1071697 h 2395147"/>
              <a:gd name="connsiteX92" fmla="*/ 710299 w 1739424"/>
              <a:gd name="connsiteY92" fmla="*/ 861253 h 2395147"/>
              <a:gd name="connsiteX93" fmla="*/ 706012 w 1739424"/>
              <a:gd name="connsiteY93" fmla="*/ 845339 h 2395147"/>
              <a:gd name="connsiteX94" fmla="*/ 722086 w 1739424"/>
              <a:gd name="connsiteY94" fmla="*/ 767417 h 2395147"/>
              <a:gd name="connsiteX95" fmla="*/ 679759 w 1739424"/>
              <a:gd name="connsiteY95" fmla="*/ 625567 h 2395147"/>
              <a:gd name="connsiteX96" fmla="*/ 497603 w 1739424"/>
              <a:gd name="connsiteY96" fmla="*/ 336106 h 2395147"/>
              <a:gd name="connsiteX97" fmla="*/ 396076 w 1739424"/>
              <a:gd name="connsiteY97" fmla="*/ 177244 h 2395147"/>
              <a:gd name="connsiteX98" fmla="*/ 359644 w 1739424"/>
              <a:gd name="connsiteY98" fmla="*/ 72707 h 2395147"/>
              <a:gd name="connsiteX99" fmla="*/ 355893 w 1739424"/>
              <a:gd name="connsiteY99" fmla="*/ 76001 h 2395147"/>
              <a:gd name="connsiteX100" fmla="*/ 345714 w 1739424"/>
              <a:gd name="connsiteY100" fmla="*/ 92187 h 2395147"/>
              <a:gd name="connsiteX101" fmla="*/ 293210 w 1739424"/>
              <a:gd name="connsiteY101" fmla="*/ 237881 h 2395147"/>
              <a:gd name="connsiteX102" fmla="*/ 300978 w 1739424"/>
              <a:gd name="connsiteY102" fmla="*/ 485638 h 2395147"/>
              <a:gd name="connsiteX103" fmla="*/ 445633 w 1739424"/>
              <a:gd name="connsiteY103" fmla="*/ 798970 h 2395147"/>
              <a:gd name="connsiteX104" fmla="*/ 557339 w 1739424"/>
              <a:gd name="connsiteY104" fmla="*/ 888690 h 2395147"/>
              <a:gd name="connsiteX105" fmla="*/ 648686 w 1739424"/>
              <a:gd name="connsiteY105" fmla="*/ 895823 h 2395147"/>
              <a:gd name="connsiteX106" fmla="*/ 652705 w 1739424"/>
              <a:gd name="connsiteY106" fmla="*/ 881283 h 2395147"/>
              <a:gd name="connsiteX107" fmla="*/ 449383 w 1739424"/>
              <a:gd name="connsiteY107" fmla="*/ 525148 h 2395147"/>
              <a:gd name="connsiteX108" fmla="*/ 404113 w 1739424"/>
              <a:gd name="connsiteY108" fmla="*/ 405521 h 2395147"/>
              <a:gd name="connsiteX109" fmla="*/ 430098 w 1739424"/>
              <a:gd name="connsiteY109" fmla="*/ 463414 h 2395147"/>
              <a:gd name="connsiteX110" fmla="*/ 699315 w 1739424"/>
              <a:gd name="connsiteY110" fmla="*/ 892806 h 2395147"/>
              <a:gd name="connsiteX111" fmla="*/ 1003893 w 1739424"/>
              <a:gd name="connsiteY111" fmla="*/ 1157849 h 2395147"/>
              <a:gd name="connsiteX112" fmla="*/ 1056131 w 1739424"/>
              <a:gd name="connsiteY112" fmla="*/ 1196809 h 2395147"/>
              <a:gd name="connsiteX113" fmla="*/ 1026396 w 1739424"/>
              <a:gd name="connsiteY113" fmla="*/ 1194890 h 2395147"/>
              <a:gd name="connsiteX114" fmla="*/ 847988 w 1739424"/>
              <a:gd name="connsiteY114" fmla="*/ 1218760 h 2395147"/>
              <a:gd name="connsiteX115" fmla="*/ 525462 w 1739424"/>
              <a:gd name="connsiteY115" fmla="*/ 1334545 h 2395147"/>
              <a:gd name="connsiteX116" fmla="*/ 506711 w 1739424"/>
              <a:gd name="connsiteY116" fmla="*/ 1327960 h 2395147"/>
              <a:gd name="connsiteX117" fmla="*/ 302050 w 1739424"/>
              <a:gd name="connsiteY117" fmla="*/ 1262933 h 2395147"/>
              <a:gd name="connsiteX118" fmla="*/ 0 w 1739424"/>
              <a:gd name="connsiteY118" fmla="*/ 1208733 h 2395147"/>
              <a:gd name="connsiteX119" fmla="*/ 51484 w 1739424"/>
              <a:gd name="connsiteY119" fmla="*/ 1299625 h 2395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</a:cxnLst>
            <a:rect l="l" t="t" r="r" b="b"/>
            <a:pathLst>
              <a:path w="1739424" h="2395147">
                <a:moveTo>
                  <a:pt x="1077528" y="398319"/>
                </a:moveTo>
                <a:cubicBezTo>
                  <a:pt x="1073409" y="392832"/>
                  <a:pt x="1069793" y="387001"/>
                  <a:pt x="1067918" y="380004"/>
                </a:cubicBezTo>
                <a:cubicBezTo>
                  <a:pt x="1077560" y="389333"/>
                  <a:pt x="1085061" y="400308"/>
                  <a:pt x="1092561" y="411557"/>
                </a:cubicBezTo>
                <a:cubicBezTo>
                  <a:pt x="1093366" y="412654"/>
                  <a:pt x="1095240" y="413478"/>
                  <a:pt x="1093901" y="415398"/>
                </a:cubicBezTo>
                <a:cubicBezTo>
                  <a:pt x="1092295" y="417319"/>
                  <a:pt x="1091222" y="415673"/>
                  <a:pt x="1090150" y="414575"/>
                </a:cubicBezTo>
                <a:cubicBezTo>
                  <a:pt x="1086267" y="408951"/>
                  <a:pt x="1081646" y="403807"/>
                  <a:pt x="1077528" y="398319"/>
                </a:cubicBezTo>
                <a:close/>
                <a:moveTo>
                  <a:pt x="1064970" y="378632"/>
                </a:moveTo>
                <a:cubicBezTo>
                  <a:pt x="1064970" y="378359"/>
                  <a:pt x="1065239" y="377810"/>
                  <a:pt x="1065239" y="377535"/>
                </a:cubicBezTo>
                <a:lnTo>
                  <a:pt x="1067113" y="379456"/>
                </a:lnTo>
                <a:cubicBezTo>
                  <a:pt x="1066310" y="380279"/>
                  <a:pt x="1065507" y="380004"/>
                  <a:pt x="1064970" y="378632"/>
                </a:cubicBezTo>
                <a:close/>
                <a:moveTo>
                  <a:pt x="1734633" y="2247062"/>
                </a:moveTo>
                <a:lnTo>
                  <a:pt x="1739424" y="2180709"/>
                </a:lnTo>
                <a:lnTo>
                  <a:pt x="1737481" y="2187429"/>
                </a:lnTo>
                <a:cubicBezTo>
                  <a:pt x="1736531" y="2207307"/>
                  <a:pt x="1735583" y="2227184"/>
                  <a:pt x="1734633" y="2247062"/>
                </a:cubicBezTo>
                <a:close/>
                <a:moveTo>
                  <a:pt x="51484" y="1299625"/>
                </a:moveTo>
                <a:cubicBezTo>
                  <a:pt x="107250" y="1386350"/>
                  <a:pt x="173250" y="1458783"/>
                  <a:pt x="225973" y="1500814"/>
                </a:cubicBezTo>
                <a:cubicBezTo>
                  <a:pt x="296271" y="1556856"/>
                  <a:pt x="349466" y="1562823"/>
                  <a:pt x="421792" y="1544987"/>
                </a:cubicBezTo>
                <a:cubicBezTo>
                  <a:pt x="494924" y="1526879"/>
                  <a:pt x="532962" y="1478041"/>
                  <a:pt x="528944" y="1408075"/>
                </a:cubicBezTo>
                <a:cubicBezTo>
                  <a:pt x="528409" y="1397649"/>
                  <a:pt x="526265" y="1394083"/>
                  <a:pt x="515014" y="1396279"/>
                </a:cubicBezTo>
                <a:cubicBezTo>
                  <a:pt x="460099" y="1406978"/>
                  <a:pt x="404648" y="1412191"/>
                  <a:pt x="348661" y="1408350"/>
                </a:cubicBezTo>
                <a:cubicBezTo>
                  <a:pt x="326160" y="1406978"/>
                  <a:pt x="303657" y="1403412"/>
                  <a:pt x="279815" y="1396004"/>
                </a:cubicBezTo>
                <a:cubicBezTo>
                  <a:pt x="294818" y="1392986"/>
                  <a:pt x="307139" y="1396827"/>
                  <a:pt x="319463" y="1397376"/>
                </a:cubicBezTo>
                <a:cubicBezTo>
                  <a:pt x="375717" y="1400120"/>
                  <a:pt x="429829" y="1388870"/>
                  <a:pt x="483940" y="1374603"/>
                </a:cubicBezTo>
                <a:cubicBezTo>
                  <a:pt x="502424" y="1369665"/>
                  <a:pt x="521443" y="1365549"/>
                  <a:pt x="539659" y="1360061"/>
                </a:cubicBezTo>
                <a:cubicBezTo>
                  <a:pt x="602343" y="1341953"/>
                  <a:pt x="663419" y="1318632"/>
                  <a:pt x="725033" y="1297230"/>
                </a:cubicBezTo>
                <a:cubicBezTo>
                  <a:pt x="777804" y="1278847"/>
                  <a:pt x="831379" y="1263208"/>
                  <a:pt x="885491" y="1249489"/>
                </a:cubicBezTo>
                <a:lnTo>
                  <a:pt x="965854" y="1237965"/>
                </a:lnTo>
                <a:cubicBezTo>
                  <a:pt x="1008386" y="1239932"/>
                  <a:pt x="1063167" y="1220715"/>
                  <a:pt x="1140675" y="1261289"/>
                </a:cubicBezTo>
                <a:cubicBezTo>
                  <a:pt x="1218186" y="1301862"/>
                  <a:pt x="1362760" y="1416335"/>
                  <a:pt x="1430909" y="1481407"/>
                </a:cubicBezTo>
                <a:cubicBezTo>
                  <a:pt x="1499057" y="1546478"/>
                  <a:pt x="1516795" y="1586751"/>
                  <a:pt x="1549564" y="1651718"/>
                </a:cubicBezTo>
                <a:lnTo>
                  <a:pt x="1557415" y="1670822"/>
                </a:lnTo>
                <a:lnTo>
                  <a:pt x="1555525" y="1670473"/>
                </a:lnTo>
                <a:cubicBezTo>
                  <a:pt x="1503614" y="1661478"/>
                  <a:pt x="1446534" y="1653334"/>
                  <a:pt x="1398512" y="1652472"/>
                </a:cubicBezTo>
                <a:cubicBezTo>
                  <a:pt x="1277780" y="1650277"/>
                  <a:pt x="1160915" y="1670735"/>
                  <a:pt x="1046085" y="1706261"/>
                </a:cubicBezTo>
                <a:cubicBezTo>
                  <a:pt x="1031962" y="1710529"/>
                  <a:pt x="1017823" y="1715069"/>
                  <a:pt x="1003447" y="1719049"/>
                </a:cubicBezTo>
                <a:cubicBezTo>
                  <a:pt x="1030832" y="1706926"/>
                  <a:pt x="1059271" y="1697451"/>
                  <a:pt x="1087567" y="1688103"/>
                </a:cubicBezTo>
                <a:cubicBezTo>
                  <a:pt x="1179405" y="1657507"/>
                  <a:pt x="1273537" y="1637923"/>
                  <a:pt x="1370422" y="1632771"/>
                </a:cubicBezTo>
                <a:cubicBezTo>
                  <a:pt x="1377778" y="1632422"/>
                  <a:pt x="1379106" y="1630739"/>
                  <a:pt x="1376144" y="1623897"/>
                </a:cubicBezTo>
                <a:cubicBezTo>
                  <a:pt x="1366655" y="1602111"/>
                  <a:pt x="1350034" y="1587888"/>
                  <a:pt x="1329191" y="1578151"/>
                </a:cubicBezTo>
                <a:cubicBezTo>
                  <a:pt x="1297530" y="1563385"/>
                  <a:pt x="1263689" y="1559482"/>
                  <a:pt x="1229320" y="1559619"/>
                </a:cubicBezTo>
                <a:cubicBezTo>
                  <a:pt x="1145365" y="1560020"/>
                  <a:pt x="1068453" y="1584359"/>
                  <a:pt x="996653" y="1626677"/>
                </a:cubicBezTo>
                <a:cubicBezTo>
                  <a:pt x="946428" y="1656370"/>
                  <a:pt x="899719" y="1690631"/>
                  <a:pt x="863114" y="1736938"/>
                </a:cubicBezTo>
                <a:cubicBezTo>
                  <a:pt x="840384" y="1765651"/>
                  <a:pt x="822768" y="1797268"/>
                  <a:pt x="811586" y="1832416"/>
                </a:cubicBezTo>
                <a:cubicBezTo>
                  <a:pt x="810229" y="1836675"/>
                  <a:pt x="809000" y="1841079"/>
                  <a:pt x="807916" y="1845357"/>
                </a:cubicBezTo>
                <a:cubicBezTo>
                  <a:pt x="807864" y="1846169"/>
                  <a:pt x="807939" y="1847124"/>
                  <a:pt x="807963" y="1848892"/>
                </a:cubicBezTo>
                <a:cubicBezTo>
                  <a:pt x="831400" y="1836927"/>
                  <a:pt x="855096" y="1827287"/>
                  <a:pt x="879991" y="1820168"/>
                </a:cubicBezTo>
                <a:cubicBezTo>
                  <a:pt x="922865" y="1807938"/>
                  <a:pt x="966993" y="1803800"/>
                  <a:pt x="1011289" y="1801302"/>
                </a:cubicBezTo>
                <a:cubicBezTo>
                  <a:pt x="1091805" y="1797289"/>
                  <a:pt x="1171657" y="1788752"/>
                  <a:pt x="1249185" y="1765402"/>
                </a:cubicBezTo>
                <a:cubicBezTo>
                  <a:pt x="1282546" y="1755423"/>
                  <a:pt x="1315560" y="1744472"/>
                  <a:pt x="1343560" y="1722610"/>
                </a:cubicBezTo>
                <a:cubicBezTo>
                  <a:pt x="1358845" y="1710673"/>
                  <a:pt x="1371004" y="1696638"/>
                  <a:pt x="1376800" y="1677991"/>
                </a:cubicBezTo>
                <a:cubicBezTo>
                  <a:pt x="1378851" y="1671330"/>
                  <a:pt x="1382967" y="1672813"/>
                  <a:pt x="1387169" y="1672942"/>
                </a:cubicBezTo>
                <a:cubicBezTo>
                  <a:pt x="1424336" y="1673661"/>
                  <a:pt x="1463273" y="1677620"/>
                  <a:pt x="1500972" y="1682857"/>
                </a:cubicBezTo>
                <a:lnTo>
                  <a:pt x="1566833" y="1693739"/>
                </a:lnTo>
                <a:lnTo>
                  <a:pt x="1593093" y="1757638"/>
                </a:lnTo>
                <a:cubicBezTo>
                  <a:pt x="1605907" y="1794995"/>
                  <a:pt x="1617203" y="1833627"/>
                  <a:pt x="1627517" y="1871216"/>
                </a:cubicBezTo>
                <a:cubicBezTo>
                  <a:pt x="1633946" y="1894812"/>
                  <a:pt x="1643322" y="1918133"/>
                  <a:pt x="1642518" y="1943101"/>
                </a:cubicBezTo>
                <a:cubicBezTo>
                  <a:pt x="1640107" y="2025412"/>
                  <a:pt x="1638499" y="2107725"/>
                  <a:pt x="1641715" y="2189761"/>
                </a:cubicBezTo>
                <a:cubicBezTo>
                  <a:pt x="1644125" y="2253964"/>
                  <a:pt x="1644928" y="2318717"/>
                  <a:pt x="1669305" y="2379903"/>
                </a:cubicBezTo>
                <a:cubicBezTo>
                  <a:pt x="1669242" y="2381100"/>
                  <a:pt x="1669180" y="2382297"/>
                  <a:pt x="1669117" y="2383495"/>
                </a:cubicBezTo>
                <a:cubicBezTo>
                  <a:pt x="1673135" y="2372016"/>
                  <a:pt x="1720350" y="2420240"/>
                  <a:pt x="1722169" y="2376292"/>
                </a:cubicBezTo>
                <a:cubicBezTo>
                  <a:pt x="1711719" y="2312911"/>
                  <a:pt x="1681361" y="2183726"/>
                  <a:pt x="1680021" y="2119798"/>
                </a:cubicBezTo>
                <a:cubicBezTo>
                  <a:pt x="1677610" y="1983983"/>
                  <a:pt x="1684308" y="1848168"/>
                  <a:pt x="1684306" y="1712628"/>
                </a:cubicBezTo>
                <a:cubicBezTo>
                  <a:pt x="1684306" y="1558981"/>
                  <a:pt x="1673055" y="1406703"/>
                  <a:pt x="1631534" y="1258270"/>
                </a:cubicBezTo>
                <a:cubicBezTo>
                  <a:pt x="1609835" y="1180348"/>
                  <a:pt x="1581442" y="1105169"/>
                  <a:pt x="1545546" y="1033010"/>
                </a:cubicBezTo>
                <a:cubicBezTo>
                  <a:pt x="1520632" y="975301"/>
                  <a:pt x="1492596" y="935197"/>
                  <a:pt x="1482058" y="912011"/>
                </a:cubicBezTo>
                <a:cubicBezTo>
                  <a:pt x="1478307" y="905426"/>
                  <a:pt x="1477504" y="900763"/>
                  <a:pt x="1482326" y="893903"/>
                </a:cubicBezTo>
                <a:cubicBezTo>
                  <a:pt x="1491434" y="881558"/>
                  <a:pt x="1495452" y="867289"/>
                  <a:pt x="1498131" y="852199"/>
                </a:cubicBezTo>
                <a:cubicBezTo>
                  <a:pt x="1504024" y="820097"/>
                  <a:pt x="1498131" y="788819"/>
                  <a:pt x="1490363" y="758088"/>
                </a:cubicBezTo>
                <a:cubicBezTo>
                  <a:pt x="1471344" y="684284"/>
                  <a:pt x="1433840" y="619531"/>
                  <a:pt x="1392854" y="556701"/>
                </a:cubicBezTo>
                <a:cubicBezTo>
                  <a:pt x="1321331" y="446953"/>
                  <a:pt x="1229715" y="356135"/>
                  <a:pt x="1132209" y="271353"/>
                </a:cubicBezTo>
                <a:cubicBezTo>
                  <a:pt x="1027199" y="179713"/>
                  <a:pt x="917637" y="94109"/>
                  <a:pt x="813699" y="1097"/>
                </a:cubicBezTo>
                <a:cubicBezTo>
                  <a:pt x="812897" y="275"/>
                  <a:pt x="811557" y="275"/>
                  <a:pt x="810218" y="0"/>
                </a:cubicBezTo>
                <a:cubicBezTo>
                  <a:pt x="810218" y="1920"/>
                  <a:pt x="810218" y="3292"/>
                  <a:pt x="810486" y="4391"/>
                </a:cubicBezTo>
                <a:cubicBezTo>
                  <a:pt x="830845" y="120998"/>
                  <a:pt x="868080" y="232118"/>
                  <a:pt x="914155" y="340496"/>
                </a:cubicBezTo>
                <a:cubicBezTo>
                  <a:pt x="991303" y="521307"/>
                  <a:pt x="1092561" y="685930"/>
                  <a:pt x="1228378" y="826682"/>
                </a:cubicBezTo>
                <a:cubicBezTo>
                  <a:pt x="1262397" y="861803"/>
                  <a:pt x="1298293" y="894726"/>
                  <a:pt x="1341690" y="917499"/>
                </a:cubicBezTo>
                <a:cubicBezTo>
                  <a:pt x="1363924" y="929022"/>
                  <a:pt x="1387228" y="936431"/>
                  <a:pt x="1412410" y="934785"/>
                </a:cubicBezTo>
                <a:cubicBezTo>
                  <a:pt x="1427143" y="933960"/>
                  <a:pt x="1427411" y="933688"/>
                  <a:pt x="1420713" y="920793"/>
                </a:cubicBezTo>
                <a:cubicBezTo>
                  <a:pt x="1399015" y="879911"/>
                  <a:pt x="1375709" y="839852"/>
                  <a:pt x="1351601" y="800342"/>
                </a:cubicBezTo>
                <a:cubicBezTo>
                  <a:pt x="1273648" y="672759"/>
                  <a:pt x="1185784" y="552310"/>
                  <a:pt x="1099795" y="430764"/>
                </a:cubicBezTo>
                <a:cubicBezTo>
                  <a:pt x="1097116" y="426923"/>
                  <a:pt x="1093098" y="423630"/>
                  <a:pt x="1092829" y="418142"/>
                </a:cubicBezTo>
                <a:cubicBezTo>
                  <a:pt x="1098455" y="417594"/>
                  <a:pt x="1099527" y="421710"/>
                  <a:pt x="1101403" y="424179"/>
                </a:cubicBezTo>
                <a:cubicBezTo>
                  <a:pt x="1170247" y="513625"/>
                  <a:pt x="1239895" y="602520"/>
                  <a:pt x="1305794" y="694435"/>
                </a:cubicBezTo>
                <a:cubicBezTo>
                  <a:pt x="1347316" y="752328"/>
                  <a:pt x="1387228" y="811318"/>
                  <a:pt x="1424463" y="872227"/>
                </a:cubicBezTo>
                <a:cubicBezTo>
                  <a:pt x="1451519" y="916677"/>
                  <a:pt x="1476165" y="962497"/>
                  <a:pt x="1500810" y="1008316"/>
                </a:cubicBezTo>
                <a:cubicBezTo>
                  <a:pt x="1531839" y="1081300"/>
                  <a:pt x="1586397" y="1184417"/>
                  <a:pt x="1610640" y="1310125"/>
                </a:cubicBezTo>
                <a:cubicBezTo>
                  <a:pt x="1644660" y="1459110"/>
                  <a:pt x="1650018" y="1610562"/>
                  <a:pt x="1646268" y="1762565"/>
                </a:cubicBezTo>
                <a:cubicBezTo>
                  <a:pt x="1646268" y="1763937"/>
                  <a:pt x="1647071" y="1766407"/>
                  <a:pt x="1643589" y="1766407"/>
                </a:cubicBezTo>
                <a:lnTo>
                  <a:pt x="1637160" y="1747474"/>
                </a:lnTo>
                <a:cubicBezTo>
                  <a:pt x="1602603" y="1647053"/>
                  <a:pt x="1563456" y="1568132"/>
                  <a:pt x="1480720" y="1478590"/>
                </a:cubicBezTo>
                <a:cubicBezTo>
                  <a:pt x="1397982" y="1389046"/>
                  <a:pt x="1230435" y="1278034"/>
                  <a:pt x="1140741" y="1210217"/>
                </a:cubicBezTo>
                <a:cubicBezTo>
                  <a:pt x="1051045" y="1142403"/>
                  <a:pt x="1014290" y="1129857"/>
                  <a:pt x="942550" y="1071697"/>
                </a:cubicBezTo>
                <a:cubicBezTo>
                  <a:pt x="870809" y="1013535"/>
                  <a:pt x="780483" y="939723"/>
                  <a:pt x="710299" y="861253"/>
                </a:cubicBezTo>
                <a:cubicBezTo>
                  <a:pt x="706280" y="856863"/>
                  <a:pt x="700922" y="853846"/>
                  <a:pt x="706012" y="845339"/>
                </a:cubicBezTo>
                <a:cubicBezTo>
                  <a:pt x="720210" y="821469"/>
                  <a:pt x="723692" y="795129"/>
                  <a:pt x="722086" y="767417"/>
                </a:cubicBezTo>
                <a:cubicBezTo>
                  <a:pt x="719139" y="716659"/>
                  <a:pt x="700119" y="670839"/>
                  <a:pt x="679759" y="625567"/>
                </a:cubicBezTo>
                <a:cubicBezTo>
                  <a:pt x="632613" y="520209"/>
                  <a:pt x="567787" y="426373"/>
                  <a:pt x="497603" y="336106"/>
                </a:cubicBezTo>
                <a:cubicBezTo>
                  <a:pt x="459296" y="286170"/>
                  <a:pt x="422864" y="234862"/>
                  <a:pt x="396076" y="177244"/>
                </a:cubicBezTo>
                <a:cubicBezTo>
                  <a:pt x="380539" y="143770"/>
                  <a:pt x="368752" y="109200"/>
                  <a:pt x="359644" y="72707"/>
                </a:cubicBezTo>
                <a:cubicBezTo>
                  <a:pt x="357769" y="74354"/>
                  <a:pt x="356698" y="75177"/>
                  <a:pt x="355893" y="76001"/>
                </a:cubicBezTo>
                <a:cubicBezTo>
                  <a:pt x="352411" y="81214"/>
                  <a:pt x="348930" y="86702"/>
                  <a:pt x="345714" y="92187"/>
                </a:cubicBezTo>
                <a:cubicBezTo>
                  <a:pt x="319195" y="137460"/>
                  <a:pt x="302318" y="186298"/>
                  <a:pt x="293210" y="237881"/>
                </a:cubicBezTo>
                <a:cubicBezTo>
                  <a:pt x="278477" y="321014"/>
                  <a:pt x="285709" y="403600"/>
                  <a:pt x="300978" y="485638"/>
                </a:cubicBezTo>
                <a:cubicBezTo>
                  <a:pt x="322945" y="602795"/>
                  <a:pt x="368485" y="708427"/>
                  <a:pt x="445633" y="798970"/>
                </a:cubicBezTo>
                <a:cubicBezTo>
                  <a:pt x="477244" y="836010"/>
                  <a:pt x="512603" y="868661"/>
                  <a:pt x="557339" y="888690"/>
                </a:cubicBezTo>
                <a:cubicBezTo>
                  <a:pt x="586806" y="901860"/>
                  <a:pt x="617075" y="906251"/>
                  <a:pt x="648686" y="895823"/>
                </a:cubicBezTo>
                <a:cubicBezTo>
                  <a:pt x="658597" y="892531"/>
                  <a:pt x="659134" y="889513"/>
                  <a:pt x="652705" y="881283"/>
                </a:cubicBezTo>
                <a:cubicBezTo>
                  <a:pt x="568590" y="772357"/>
                  <a:pt x="502156" y="652731"/>
                  <a:pt x="449383" y="525148"/>
                </a:cubicBezTo>
                <a:cubicBezTo>
                  <a:pt x="433043" y="485913"/>
                  <a:pt x="416703" y="446403"/>
                  <a:pt x="404113" y="405521"/>
                </a:cubicBezTo>
                <a:cubicBezTo>
                  <a:pt x="413219" y="424727"/>
                  <a:pt x="421524" y="444207"/>
                  <a:pt x="430098" y="463414"/>
                </a:cubicBezTo>
                <a:cubicBezTo>
                  <a:pt x="498942" y="620354"/>
                  <a:pt x="585466" y="765223"/>
                  <a:pt x="699315" y="892806"/>
                </a:cubicBezTo>
                <a:cubicBezTo>
                  <a:pt x="789859" y="994324"/>
                  <a:pt x="944425" y="1107182"/>
                  <a:pt x="1003893" y="1157849"/>
                </a:cubicBezTo>
                <a:cubicBezTo>
                  <a:pt x="1063363" y="1208516"/>
                  <a:pt x="1052380" y="1190636"/>
                  <a:pt x="1056131" y="1196809"/>
                </a:cubicBezTo>
                <a:lnTo>
                  <a:pt x="1026396" y="1194890"/>
                </a:lnTo>
                <a:cubicBezTo>
                  <a:pt x="965588" y="1191871"/>
                  <a:pt x="906386" y="1202297"/>
                  <a:pt x="847988" y="1218760"/>
                </a:cubicBezTo>
                <a:cubicBezTo>
                  <a:pt x="737889" y="1250038"/>
                  <a:pt x="632344" y="1294212"/>
                  <a:pt x="525462" y="1334545"/>
                </a:cubicBezTo>
                <a:cubicBezTo>
                  <a:pt x="516622" y="1337837"/>
                  <a:pt x="511532" y="1338934"/>
                  <a:pt x="506711" y="1327960"/>
                </a:cubicBezTo>
                <a:cubicBezTo>
                  <a:pt x="468939" y="1241807"/>
                  <a:pt x="387055" y="1245709"/>
                  <a:pt x="302050" y="1262933"/>
                </a:cubicBezTo>
                <a:cubicBezTo>
                  <a:pt x="225689" y="1278407"/>
                  <a:pt x="119549" y="1258220"/>
                  <a:pt x="0" y="1208733"/>
                </a:cubicBezTo>
                <a:cubicBezTo>
                  <a:pt x="15444" y="1240221"/>
                  <a:pt x="32896" y="1270717"/>
                  <a:pt x="51484" y="1299625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672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B11CEBA1-0EDA-4340-A4AD-56B021D0A009}"/>
              </a:ext>
            </a:extLst>
          </p:cNvPr>
          <p:cNvSpPr/>
          <p:nvPr userDrawn="1"/>
        </p:nvSpPr>
        <p:spPr>
          <a:xfrm>
            <a:off x="553627" y="3377149"/>
            <a:ext cx="455455" cy="455455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BCF2F2F2-DE5A-4BD1-85CE-DD9ECFCBD255}"/>
              </a:ext>
            </a:extLst>
          </p:cNvPr>
          <p:cNvSpPr/>
          <p:nvPr userDrawn="1"/>
        </p:nvSpPr>
        <p:spPr>
          <a:xfrm>
            <a:off x="2433278" y="3595190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CC92DCE5-2166-4668-B521-0638D75A07ED}"/>
              </a:ext>
            </a:extLst>
          </p:cNvPr>
          <p:cNvSpPr/>
          <p:nvPr userDrawn="1"/>
        </p:nvSpPr>
        <p:spPr>
          <a:xfrm>
            <a:off x="2314576" y="5741793"/>
            <a:ext cx="715838" cy="715838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="" xmlns:a16="http://schemas.microsoft.com/office/drawing/2014/main" id="{09050765-659D-4573-A04D-668C8D965743}"/>
              </a:ext>
            </a:extLst>
          </p:cNvPr>
          <p:cNvSpPr/>
          <p:nvPr userDrawn="1"/>
        </p:nvSpPr>
        <p:spPr>
          <a:xfrm>
            <a:off x="2771987" y="361111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027A1F9B-E51F-46C1-928E-641E8940A002}"/>
              </a:ext>
            </a:extLst>
          </p:cNvPr>
          <p:cNvSpPr/>
          <p:nvPr userDrawn="1"/>
        </p:nvSpPr>
        <p:spPr>
          <a:xfrm>
            <a:off x="1352551" y="46889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12E7F8D1-0943-4483-BBC8-C0EA02399BA2}"/>
              </a:ext>
            </a:extLst>
          </p:cNvPr>
          <p:cNvSpPr/>
          <p:nvPr userDrawn="1"/>
        </p:nvSpPr>
        <p:spPr>
          <a:xfrm>
            <a:off x="820518" y="824946"/>
            <a:ext cx="464131" cy="464131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53C29172-A0D3-46ED-9F09-2AB2F89E9419}"/>
              </a:ext>
            </a:extLst>
          </p:cNvPr>
          <p:cNvSpPr/>
          <p:nvPr userDrawn="1"/>
        </p:nvSpPr>
        <p:spPr>
          <a:xfrm>
            <a:off x="245875" y="388836"/>
            <a:ext cx="826317" cy="826317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B5889500-846F-42F1-99B4-64FC8796EC66}"/>
              </a:ext>
            </a:extLst>
          </p:cNvPr>
          <p:cNvSpPr/>
          <p:nvPr userDrawn="1"/>
        </p:nvSpPr>
        <p:spPr>
          <a:xfrm>
            <a:off x="29855" y="5050411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="" xmlns:a16="http://schemas.microsoft.com/office/drawing/2014/main" id="{2BD4DB23-347B-441F-B307-6A5452DFA1EB}"/>
              </a:ext>
            </a:extLst>
          </p:cNvPr>
          <p:cNvSpPr/>
          <p:nvPr userDrawn="1"/>
        </p:nvSpPr>
        <p:spPr>
          <a:xfrm>
            <a:off x="692606" y="3716895"/>
            <a:ext cx="255823" cy="255823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="" xmlns:a16="http://schemas.microsoft.com/office/drawing/2014/main" id="{4AA81D6F-6D57-49A7-ACE9-4CB76CAB4B5B}"/>
              </a:ext>
            </a:extLst>
          </p:cNvPr>
          <p:cNvSpPr/>
          <p:nvPr userDrawn="1"/>
        </p:nvSpPr>
        <p:spPr>
          <a:xfrm>
            <a:off x="3312555" y="1679029"/>
            <a:ext cx="225712" cy="225712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="" xmlns:a16="http://schemas.microsoft.com/office/drawing/2014/main" id="{9FDB441B-A93D-469C-8F26-6C38E82A4BEC}"/>
              </a:ext>
            </a:extLst>
          </p:cNvPr>
          <p:cNvSpPr/>
          <p:nvPr userDrawn="1"/>
        </p:nvSpPr>
        <p:spPr>
          <a:xfrm>
            <a:off x="2959433" y="163124"/>
            <a:ext cx="122626" cy="122626"/>
          </a:xfrm>
          <a:prstGeom prst="ellipse">
            <a:avLst/>
          </a:pr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676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8249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-532014" y="4603539"/>
            <a:ext cx="12724014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724686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9F4F0E-46D7-49FD-9A31-31D500752604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D63E08-9ECE-454F-8145-DEC315CE130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6037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ABBA6E-24DB-41EA-AA6E-136D7917BDF4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D10BA0-7015-4324-8069-6B1212AC1623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96870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7AF33-6F8F-46FC-8C1A-DC06C63DD294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7BBD20-16C3-4F58-9C44-293326EF1820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235506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C5A2D6-983E-4930-AAB5-41519EFD153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C68D7F-9DE6-4B78-93A8-04BF1EBA2C99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15703757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4F760-DD12-4F7D-8838-821B2C8E7660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3E9CD-981C-45C7-879C-71ED24B5CD7F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2271921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1D938-60B5-440A-818D-8D53487D2BF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E0749-487D-492B-A3B9-2FAE1A1ED6B3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946421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659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D999B6-E95C-4976-8235-C5763F714D49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2F85D-A6B5-4841-8CF4-5F31D41DA131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559760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FECF9-6FC4-4AE6-941C-4A7310CEB1DC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7E4D38-0A81-4196-95F6-22B89C4017BA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6095080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2E2F8-9879-4D69-A067-46FE2704F2A3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F5495-6A4C-485E-9333-A19EA557D067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486315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680BFD-B0C3-4E56-863D-2FA3863E716D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C24776-65F9-437C-BB9B-8302CA73527A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7447051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3A3C44-329D-45EF-9D22-4394534754C2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7DFB-1A15-4076-ABD7-CB2801E4FB31}" type="slidenum">
              <a:rPr lang="pl-PL" altLang="en-US"/>
              <a:pPr>
                <a:defRPr/>
              </a:pPr>
              <a:t>‹#›</a:t>
            </a:fld>
            <a:endParaRPr lang="pl-PL" altLang="en-US"/>
          </a:p>
        </p:txBody>
      </p:sp>
    </p:spTree>
    <p:extLst>
      <p:ext uri="{BB962C8B-B14F-4D97-AF65-F5344CB8AC3E}">
        <p14:creationId xmlns:p14="http://schemas.microsoft.com/office/powerpoint/2010/main" val="20061259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Images &amp; Contents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C0D4C10-C2A4-4F08-8784-50572298CBD4}"/>
              </a:ext>
            </a:extLst>
          </p:cNvPr>
          <p:cNvGrpSpPr/>
          <p:nvPr userDrawn="1"/>
        </p:nvGrpSpPr>
        <p:grpSpPr>
          <a:xfrm>
            <a:off x="7405924" y="441839"/>
            <a:ext cx="3829033" cy="4683742"/>
            <a:chOff x="6446339" y="1280897"/>
            <a:chExt cx="4320717" cy="5285178"/>
          </a:xfrm>
        </p:grpSpPr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2BC281C3-54A3-4D17-90D3-3C22D885DC3D}"/>
                </a:ext>
              </a:extLst>
            </p:cNvPr>
            <p:cNvSpPr/>
            <p:nvPr/>
          </p:nvSpPr>
          <p:spPr>
            <a:xfrm>
              <a:off x="7360122" y="5629227"/>
              <a:ext cx="2033648" cy="936848"/>
            </a:xfrm>
            <a:custGeom>
              <a:avLst/>
              <a:gdLst>
                <a:gd name="connsiteX0" fmla="*/ 448273 w 847725"/>
                <a:gd name="connsiteY0" fmla="*/ 7144 h 390525"/>
                <a:gd name="connsiteX1" fmla="*/ 464466 w 847725"/>
                <a:gd name="connsiteY1" fmla="*/ 184309 h 390525"/>
                <a:gd name="connsiteX2" fmla="*/ 452083 w 847725"/>
                <a:gd name="connsiteY2" fmla="*/ 224314 h 390525"/>
                <a:gd name="connsiteX3" fmla="*/ 352071 w 847725"/>
                <a:gd name="connsiteY3" fmla="*/ 269081 h 390525"/>
                <a:gd name="connsiteX4" fmla="*/ 30126 w 847725"/>
                <a:gd name="connsiteY4" fmla="*/ 283369 h 390525"/>
                <a:gd name="connsiteX5" fmla="*/ 7266 w 847725"/>
                <a:gd name="connsiteY5" fmla="*/ 285274 h 390525"/>
                <a:gd name="connsiteX6" fmla="*/ 12981 w 847725"/>
                <a:gd name="connsiteY6" fmla="*/ 292894 h 390525"/>
                <a:gd name="connsiteX7" fmla="*/ 439701 w 847725"/>
                <a:gd name="connsiteY7" fmla="*/ 384334 h 390525"/>
                <a:gd name="connsiteX8" fmla="*/ 455893 w 847725"/>
                <a:gd name="connsiteY8" fmla="*/ 385286 h 390525"/>
                <a:gd name="connsiteX9" fmla="*/ 829273 w 847725"/>
                <a:gd name="connsiteY9" fmla="*/ 321469 h 390525"/>
                <a:gd name="connsiteX10" fmla="*/ 797841 w 847725"/>
                <a:gd name="connsiteY10" fmla="*/ 52864 h 390525"/>
                <a:gd name="connsiteX11" fmla="*/ 448273 w 847725"/>
                <a:gd name="connsiteY11" fmla="*/ 7144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47725" h="390525">
                  <a:moveTo>
                    <a:pt x="448273" y="7144"/>
                  </a:moveTo>
                  <a:cubicBezTo>
                    <a:pt x="460656" y="89059"/>
                    <a:pt x="469228" y="136684"/>
                    <a:pt x="464466" y="184309"/>
                  </a:cubicBezTo>
                  <a:cubicBezTo>
                    <a:pt x="463513" y="196691"/>
                    <a:pt x="460656" y="208121"/>
                    <a:pt x="452083" y="224314"/>
                  </a:cubicBezTo>
                  <a:cubicBezTo>
                    <a:pt x="433033" y="261461"/>
                    <a:pt x="379693" y="268129"/>
                    <a:pt x="352071" y="269081"/>
                  </a:cubicBezTo>
                  <a:cubicBezTo>
                    <a:pt x="256821" y="270986"/>
                    <a:pt x="63463" y="282416"/>
                    <a:pt x="30126" y="283369"/>
                  </a:cubicBezTo>
                  <a:cubicBezTo>
                    <a:pt x="26316" y="283369"/>
                    <a:pt x="5361" y="283369"/>
                    <a:pt x="7266" y="285274"/>
                  </a:cubicBezTo>
                  <a:cubicBezTo>
                    <a:pt x="8218" y="286226"/>
                    <a:pt x="12981" y="292894"/>
                    <a:pt x="12981" y="292894"/>
                  </a:cubicBezTo>
                  <a:cubicBezTo>
                    <a:pt x="24411" y="308134"/>
                    <a:pt x="381598" y="373856"/>
                    <a:pt x="439701" y="384334"/>
                  </a:cubicBezTo>
                  <a:cubicBezTo>
                    <a:pt x="445416" y="385286"/>
                    <a:pt x="450178" y="385286"/>
                    <a:pt x="455893" y="385286"/>
                  </a:cubicBezTo>
                  <a:cubicBezTo>
                    <a:pt x="508281" y="381476"/>
                    <a:pt x="794983" y="355759"/>
                    <a:pt x="829273" y="321469"/>
                  </a:cubicBezTo>
                  <a:cubicBezTo>
                    <a:pt x="870231" y="279559"/>
                    <a:pt x="827368" y="142399"/>
                    <a:pt x="797841" y="52864"/>
                  </a:cubicBezTo>
                  <a:cubicBezTo>
                    <a:pt x="810223" y="42386"/>
                    <a:pt x="634963" y="21431"/>
                    <a:pt x="448273" y="7144"/>
                  </a:cubicBez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276248D-1491-483D-8DA7-980D548EAFD0}"/>
                </a:ext>
              </a:extLst>
            </p:cNvPr>
            <p:cNvSpPr/>
            <p:nvPr/>
          </p:nvSpPr>
          <p:spPr>
            <a:xfrm>
              <a:off x="7358820" y="5629227"/>
              <a:ext cx="1987948" cy="913998"/>
            </a:xfrm>
            <a:custGeom>
              <a:avLst/>
              <a:gdLst>
                <a:gd name="connsiteX0" fmla="*/ 436434 w 828675"/>
                <a:gd name="connsiteY0" fmla="*/ 7144 h 381000"/>
                <a:gd name="connsiteX1" fmla="*/ 452626 w 828675"/>
                <a:gd name="connsiteY1" fmla="*/ 178594 h 381000"/>
                <a:gd name="connsiteX2" fmla="*/ 440244 w 828675"/>
                <a:gd name="connsiteY2" fmla="*/ 217646 h 381000"/>
                <a:gd name="connsiteX3" fmla="*/ 342136 w 828675"/>
                <a:gd name="connsiteY3" fmla="*/ 260509 h 381000"/>
                <a:gd name="connsiteX4" fmla="*/ 11619 w 828675"/>
                <a:gd name="connsiteY4" fmla="*/ 281464 h 381000"/>
                <a:gd name="connsiteX5" fmla="*/ 428814 w 828675"/>
                <a:gd name="connsiteY5" fmla="*/ 372904 h 381000"/>
                <a:gd name="connsiteX6" fmla="*/ 444054 w 828675"/>
                <a:gd name="connsiteY6" fmla="*/ 373856 h 381000"/>
                <a:gd name="connsiteX7" fmla="*/ 813624 w 828675"/>
                <a:gd name="connsiteY7" fmla="*/ 311944 h 381000"/>
                <a:gd name="connsiteX8" fmla="*/ 782191 w 828675"/>
                <a:gd name="connsiteY8" fmla="*/ 52864 h 381000"/>
                <a:gd name="connsiteX9" fmla="*/ 436434 w 828675"/>
                <a:gd name="connsiteY9" fmla="*/ 7144 h 381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28675" h="381000">
                  <a:moveTo>
                    <a:pt x="436434" y="7144"/>
                  </a:moveTo>
                  <a:cubicBezTo>
                    <a:pt x="448816" y="86201"/>
                    <a:pt x="457389" y="131921"/>
                    <a:pt x="452626" y="178594"/>
                  </a:cubicBezTo>
                  <a:cubicBezTo>
                    <a:pt x="451674" y="190976"/>
                    <a:pt x="448816" y="201454"/>
                    <a:pt x="440244" y="217646"/>
                  </a:cubicBezTo>
                  <a:cubicBezTo>
                    <a:pt x="421194" y="252889"/>
                    <a:pt x="367854" y="260509"/>
                    <a:pt x="342136" y="260509"/>
                  </a:cubicBezTo>
                  <a:cubicBezTo>
                    <a:pt x="269746" y="262414"/>
                    <a:pt x="43051" y="274796"/>
                    <a:pt x="11619" y="281464"/>
                  </a:cubicBezTo>
                  <a:cubicBezTo>
                    <a:pt x="-39816" y="292894"/>
                    <a:pt x="367854" y="362426"/>
                    <a:pt x="428814" y="372904"/>
                  </a:cubicBezTo>
                  <a:cubicBezTo>
                    <a:pt x="433576" y="373856"/>
                    <a:pt x="439291" y="373856"/>
                    <a:pt x="444054" y="373856"/>
                  </a:cubicBezTo>
                  <a:cubicBezTo>
                    <a:pt x="494536" y="370046"/>
                    <a:pt x="779334" y="346234"/>
                    <a:pt x="813624" y="311944"/>
                  </a:cubicBezTo>
                  <a:cubicBezTo>
                    <a:pt x="853629" y="271939"/>
                    <a:pt x="811719" y="139541"/>
                    <a:pt x="782191" y="52864"/>
                  </a:cubicBezTo>
                  <a:cubicBezTo>
                    <a:pt x="793621" y="41434"/>
                    <a:pt x="620266" y="20479"/>
                    <a:pt x="436434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B6086D30-B45E-4AE5-A39A-ADF73985F3B7}"/>
                </a:ext>
              </a:extLst>
            </p:cNvPr>
            <p:cNvSpPr/>
            <p:nvPr/>
          </p:nvSpPr>
          <p:spPr>
            <a:xfrm>
              <a:off x="6448412" y="1280897"/>
              <a:ext cx="4318644" cy="4592842"/>
            </a:xfrm>
            <a:custGeom>
              <a:avLst/>
              <a:gdLst>
                <a:gd name="connsiteX0" fmla="*/ 1610322 w 1800225"/>
                <a:gd name="connsiteY0" fmla="*/ 1912136 h 1914525"/>
                <a:gd name="connsiteX1" fmla="*/ 53937 w 1800225"/>
                <a:gd name="connsiteY1" fmla="*/ 1736876 h 1914525"/>
                <a:gd name="connsiteX2" fmla="*/ 7264 w 1800225"/>
                <a:gd name="connsiteY2" fmla="*/ 1681631 h 1914525"/>
                <a:gd name="connsiteX3" fmla="*/ 66319 w 1800225"/>
                <a:gd name="connsiteY3" fmla="*/ 529106 h 1914525"/>
                <a:gd name="connsiteX4" fmla="*/ 107277 w 1800225"/>
                <a:gd name="connsiteY4" fmla="*/ 432903 h 1914525"/>
                <a:gd name="connsiteX5" fmla="*/ 1729384 w 1800225"/>
                <a:gd name="connsiteY5" fmla="*/ 9041 h 1914525"/>
                <a:gd name="connsiteX6" fmla="*/ 1797012 w 1800225"/>
                <a:gd name="connsiteY6" fmla="*/ 63333 h 1914525"/>
                <a:gd name="connsiteX7" fmla="*/ 1691284 w 1800225"/>
                <a:gd name="connsiteY7" fmla="*/ 1844508 h 1914525"/>
                <a:gd name="connsiteX8" fmla="*/ 1610322 w 1800225"/>
                <a:gd name="connsiteY8" fmla="*/ 1912136 h 1914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800225" h="1914525">
                  <a:moveTo>
                    <a:pt x="1610322" y="1912136"/>
                  </a:moveTo>
                  <a:lnTo>
                    <a:pt x="53937" y="1736876"/>
                  </a:lnTo>
                  <a:cubicBezTo>
                    <a:pt x="26314" y="1734018"/>
                    <a:pt x="5359" y="1709253"/>
                    <a:pt x="7264" y="1681631"/>
                  </a:cubicBezTo>
                  <a:lnTo>
                    <a:pt x="66319" y="529106"/>
                  </a:lnTo>
                  <a:cubicBezTo>
                    <a:pt x="68224" y="458621"/>
                    <a:pt x="84417" y="438618"/>
                    <a:pt x="107277" y="432903"/>
                  </a:cubicBezTo>
                  <a:lnTo>
                    <a:pt x="1729384" y="9041"/>
                  </a:lnTo>
                  <a:cubicBezTo>
                    <a:pt x="1764627" y="-484"/>
                    <a:pt x="1798917" y="27138"/>
                    <a:pt x="1797012" y="63333"/>
                  </a:cubicBezTo>
                  <a:lnTo>
                    <a:pt x="1691284" y="1844508"/>
                  </a:lnTo>
                  <a:cubicBezTo>
                    <a:pt x="1687474" y="1885466"/>
                    <a:pt x="1651279" y="1915946"/>
                    <a:pt x="1610322" y="1912136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746C450B-5BE9-4F31-B8AE-78C2BD8E0ABA}"/>
                </a:ext>
              </a:extLst>
            </p:cNvPr>
            <p:cNvSpPr/>
            <p:nvPr/>
          </p:nvSpPr>
          <p:spPr>
            <a:xfrm>
              <a:off x="6464696" y="1280897"/>
              <a:ext cx="4250094" cy="3998744"/>
            </a:xfrm>
            <a:custGeom>
              <a:avLst/>
              <a:gdLst>
                <a:gd name="connsiteX0" fmla="*/ 1678781 w 1771650"/>
                <a:gd name="connsiteY0" fmla="*/ 1664486 h 1666875"/>
                <a:gd name="connsiteX1" fmla="*/ 7144 w 1771650"/>
                <a:gd name="connsiteY1" fmla="*/ 1552091 h 1666875"/>
                <a:gd name="connsiteX2" fmla="*/ 58579 w 1771650"/>
                <a:gd name="connsiteY2" fmla="*/ 482433 h 1666875"/>
                <a:gd name="connsiteX3" fmla="*/ 98584 w 1771650"/>
                <a:gd name="connsiteY3" fmla="*/ 432903 h 1666875"/>
                <a:gd name="connsiteX4" fmla="*/ 1705451 w 1771650"/>
                <a:gd name="connsiteY4" fmla="*/ 9041 h 1666875"/>
                <a:gd name="connsiteX5" fmla="*/ 1772126 w 1771650"/>
                <a:gd name="connsiteY5" fmla="*/ 63333 h 1666875"/>
                <a:gd name="connsiteX6" fmla="*/ 1678781 w 1771650"/>
                <a:gd name="connsiteY6" fmla="*/ 1664486 h 1666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71650" h="1666875">
                  <a:moveTo>
                    <a:pt x="1678781" y="1664486"/>
                  </a:moveTo>
                  <a:lnTo>
                    <a:pt x="7144" y="1552091"/>
                  </a:lnTo>
                  <a:lnTo>
                    <a:pt x="58579" y="482433"/>
                  </a:lnTo>
                  <a:cubicBezTo>
                    <a:pt x="59531" y="459573"/>
                    <a:pt x="75724" y="439571"/>
                    <a:pt x="98584" y="432903"/>
                  </a:cubicBezTo>
                  <a:lnTo>
                    <a:pt x="1705451" y="9041"/>
                  </a:lnTo>
                  <a:cubicBezTo>
                    <a:pt x="1740694" y="-484"/>
                    <a:pt x="1774984" y="27138"/>
                    <a:pt x="1772126" y="63333"/>
                  </a:cubicBezTo>
                  <a:lnTo>
                    <a:pt x="1678781" y="1664486"/>
                  </a:lnTo>
                  <a:close/>
                </a:path>
              </a:pathLst>
            </a:custGeom>
            <a:solidFill>
              <a:srgbClr val="1A1A1A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338283BE-C719-442C-B842-C6A9E6D61E9D}"/>
                </a:ext>
              </a:extLst>
            </p:cNvPr>
            <p:cNvSpPr/>
            <p:nvPr/>
          </p:nvSpPr>
          <p:spPr>
            <a:xfrm>
              <a:off x="6572092" y="1577928"/>
              <a:ext cx="3907345" cy="3404644"/>
            </a:xfrm>
            <a:custGeom>
              <a:avLst/>
              <a:gdLst>
                <a:gd name="connsiteX0" fmla="*/ 1539716 w 1628775"/>
                <a:gd name="connsiteY0" fmla="*/ 1416844 h 1419225"/>
                <a:gd name="connsiteX1" fmla="*/ 7144 w 1628775"/>
                <a:gd name="connsiteY1" fmla="*/ 1357789 h 1419225"/>
                <a:gd name="connsiteX2" fmla="*/ 57626 w 1628775"/>
                <a:gd name="connsiteY2" fmla="*/ 363379 h 1419225"/>
                <a:gd name="connsiteX3" fmla="*/ 1628299 w 1628775"/>
                <a:gd name="connsiteY3" fmla="*/ 7144 h 1419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28775" h="1419225">
                  <a:moveTo>
                    <a:pt x="1539716" y="1416844"/>
                  </a:moveTo>
                  <a:lnTo>
                    <a:pt x="7144" y="1357789"/>
                  </a:lnTo>
                  <a:lnTo>
                    <a:pt x="57626" y="363379"/>
                  </a:lnTo>
                  <a:lnTo>
                    <a:pt x="1628299" y="7144"/>
                  </a:lnTo>
                  <a:close/>
                </a:path>
              </a:pathLst>
            </a:custGeom>
            <a:solidFill>
              <a:srgbClr val="E6E6E6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215058D7-0B43-45B3-9958-CCB1DE474417}"/>
                </a:ext>
              </a:extLst>
            </p:cNvPr>
            <p:cNvSpPr/>
            <p:nvPr/>
          </p:nvSpPr>
          <p:spPr>
            <a:xfrm>
              <a:off x="6446339" y="4996281"/>
              <a:ext cx="4044444" cy="868298"/>
            </a:xfrm>
            <a:custGeom>
              <a:avLst/>
              <a:gdLst>
                <a:gd name="connsiteX0" fmla="*/ 13844 w 1685925"/>
                <a:gd name="connsiteY0" fmla="*/ 7144 h 361950"/>
                <a:gd name="connsiteX1" fmla="*/ 7176 w 1685925"/>
                <a:gd name="connsiteY1" fmla="*/ 133826 h 361950"/>
                <a:gd name="connsiteX2" fmla="*/ 53849 w 1685925"/>
                <a:gd name="connsiteY2" fmla="*/ 189071 h 361950"/>
                <a:gd name="connsiteX3" fmla="*/ 1597851 w 1685925"/>
                <a:gd name="connsiteY3" fmla="*/ 363379 h 361950"/>
                <a:gd name="connsiteX4" fmla="*/ 1675956 w 1685925"/>
                <a:gd name="connsiteY4" fmla="*/ 296704 h 361950"/>
                <a:gd name="connsiteX5" fmla="*/ 1686434 w 1685925"/>
                <a:gd name="connsiteY5" fmla="*/ 111919 h 361950"/>
                <a:gd name="connsiteX6" fmla="*/ 13844 w 1685925"/>
                <a:gd name="connsiteY6" fmla="*/ 7144 h 361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85925" h="361950">
                  <a:moveTo>
                    <a:pt x="13844" y="7144"/>
                  </a:moveTo>
                  <a:lnTo>
                    <a:pt x="7176" y="133826"/>
                  </a:lnTo>
                  <a:cubicBezTo>
                    <a:pt x="6224" y="161449"/>
                    <a:pt x="26226" y="186214"/>
                    <a:pt x="53849" y="189071"/>
                  </a:cubicBezTo>
                  <a:lnTo>
                    <a:pt x="1597851" y="363379"/>
                  </a:lnTo>
                  <a:cubicBezTo>
                    <a:pt x="1637856" y="368141"/>
                    <a:pt x="1674051" y="337661"/>
                    <a:pt x="1675956" y="296704"/>
                  </a:cubicBezTo>
                  <a:lnTo>
                    <a:pt x="1686434" y="111919"/>
                  </a:lnTo>
                  <a:lnTo>
                    <a:pt x="13844" y="7144"/>
                  </a:lnTo>
                  <a:close/>
                </a:path>
              </a:pathLst>
            </a:custGeom>
            <a:solidFill>
              <a:srgbClr val="B3B3B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0F607027-3C81-4740-96D4-A8C5B8B0438F}"/>
                </a:ext>
              </a:extLst>
            </p:cNvPr>
            <p:cNvSpPr/>
            <p:nvPr/>
          </p:nvSpPr>
          <p:spPr>
            <a:xfrm>
              <a:off x="7715310" y="1593115"/>
              <a:ext cx="2775473" cy="3394037"/>
            </a:xfrm>
            <a:custGeom>
              <a:avLst/>
              <a:gdLst>
                <a:gd name="connsiteX0" fmla="*/ 1425389 w 2775473"/>
                <a:gd name="connsiteY0" fmla="*/ 306593 h 3394037"/>
                <a:gd name="connsiteX1" fmla="*/ 2775473 w 2775473"/>
                <a:gd name="connsiteY1" fmla="*/ 0 h 3394037"/>
                <a:gd name="connsiteX2" fmla="*/ 2565699 w 2775473"/>
                <a:gd name="connsiteY2" fmla="*/ 3394037 h 3394037"/>
                <a:gd name="connsiteX3" fmla="*/ 0 w 2775473"/>
                <a:gd name="connsiteY3" fmla="*/ 3281082 h 3394037"/>
                <a:gd name="connsiteX4" fmla="*/ 1425389 w 2775473"/>
                <a:gd name="connsiteY4" fmla="*/ 306593 h 33940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775473" h="3394037">
                  <a:moveTo>
                    <a:pt x="1425389" y="306593"/>
                  </a:moveTo>
                  <a:lnTo>
                    <a:pt x="2775473" y="0"/>
                  </a:lnTo>
                  <a:lnTo>
                    <a:pt x="2565699" y="3394037"/>
                  </a:lnTo>
                  <a:lnTo>
                    <a:pt x="0" y="3281082"/>
                  </a:lnTo>
                  <a:lnTo>
                    <a:pt x="1425389" y="306593"/>
                  </a:lnTo>
                  <a:close/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7" name="그림 개체 틀 2">
            <a:extLst>
              <a:ext uri="{FF2B5EF4-FFF2-40B4-BE49-F238E27FC236}">
                <a16:creationId xmlns="" xmlns:a16="http://schemas.microsoft.com/office/drawing/2014/main" id="{047F23E5-8B4D-418C-B537-E74418615CD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7527586" y="618676"/>
            <a:ext cx="3533199" cy="3162749"/>
          </a:xfrm>
          <a:custGeom>
            <a:avLst/>
            <a:gdLst>
              <a:gd name="connsiteX0" fmla="*/ 0 w 4495800"/>
              <a:gd name="connsiteY0" fmla="*/ 0 h 2593057"/>
              <a:gd name="connsiteX1" fmla="*/ 4495800 w 4495800"/>
              <a:gd name="connsiteY1" fmla="*/ 0 h 2593057"/>
              <a:gd name="connsiteX2" fmla="*/ 4495800 w 4495800"/>
              <a:gd name="connsiteY2" fmla="*/ 2593057 h 2593057"/>
              <a:gd name="connsiteX3" fmla="*/ 0 w 4495800"/>
              <a:gd name="connsiteY3" fmla="*/ 2593057 h 2593057"/>
              <a:gd name="connsiteX4" fmla="*/ 0 w 4495800"/>
              <a:gd name="connsiteY4" fmla="*/ 0 h 2593057"/>
              <a:gd name="connsiteX0" fmla="*/ 0 w 4495800"/>
              <a:gd name="connsiteY0" fmla="*/ 656948 h 3250005"/>
              <a:gd name="connsiteX1" fmla="*/ 2951085 w 4495800"/>
              <a:gd name="connsiteY1" fmla="*/ 0 h 3250005"/>
              <a:gd name="connsiteX2" fmla="*/ 4495800 w 4495800"/>
              <a:gd name="connsiteY2" fmla="*/ 3250005 h 3250005"/>
              <a:gd name="connsiteX3" fmla="*/ 0 w 4495800"/>
              <a:gd name="connsiteY3" fmla="*/ 3250005 h 3250005"/>
              <a:gd name="connsiteX4" fmla="*/ 0 w 4495800"/>
              <a:gd name="connsiteY4" fmla="*/ 656948 h 3250005"/>
              <a:gd name="connsiteX0" fmla="*/ 106532 w 4602332"/>
              <a:gd name="connsiteY0" fmla="*/ 656948 h 3250005"/>
              <a:gd name="connsiteX1" fmla="*/ 3057617 w 4602332"/>
              <a:gd name="connsiteY1" fmla="*/ 0 h 3250005"/>
              <a:gd name="connsiteX2" fmla="*/ 4602332 w 4602332"/>
              <a:gd name="connsiteY2" fmla="*/ 3250005 h 3250005"/>
              <a:gd name="connsiteX3" fmla="*/ 0 w 4602332"/>
              <a:gd name="connsiteY3" fmla="*/ 2584180 h 3250005"/>
              <a:gd name="connsiteX4" fmla="*/ 106532 w 4602332"/>
              <a:gd name="connsiteY4" fmla="*/ 656948 h 3250005"/>
              <a:gd name="connsiteX0" fmla="*/ 106532 w 3057617"/>
              <a:gd name="connsiteY0" fmla="*/ 656948 h 2584180"/>
              <a:gd name="connsiteX1" fmla="*/ 3057617 w 3057617"/>
              <a:gd name="connsiteY1" fmla="*/ 0 h 2584180"/>
              <a:gd name="connsiteX2" fmla="*/ 2196483 w 3057617"/>
              <a:gd name="connsiteY2" fmla="*/ 2122541 h 2584180"/>
              <a:gd name="connsiteX3" fmla="*/ 0 w 3057617"/>
              <a:gd name="connsiteY3" fmla="*/ 2584180 h 2584180"/>
              <a:gd name="connsiteX4" fmla="*/ 106532 w 3057617"/>
              <a:gd name="connsiteY4" fmla="*/ 656948 h 2584180"/>
              <a:gd name="connsiteX0" fmla="*/ 106532 w 3057617"/>
              <a:gd name="connsiteY0" fmla="*/ 656948 h 2681834"/>
              <a:gd name="connsiteX1" fmla="*/ 3057617 w 3057617"/>
              <a:gd name="connsiteY1" fmla="*/ 0 h 2681834"/>
              <a:gd name="connsiteX2" fmla="*/ 2897819 w 3057617"/>
              <a:gd name="connsiteY2" fmla="*/ 2681834 h 2681834"/>
              <a:gd name="connsiteX3" fmla="*/ 0 w 3057617"/>
              <a:gd name="connsiteY3" fmla="*/ 2584180 h 2681834"/>
              <a:gd name="connsiteX4" fmla="*/ 106532 w 3057617"/>
              <a:gd name="connsiteY4" fmla="*/ 656948 h 2681834"/>
              <a:gd name="connsiteX0" fmla="*/ 0 w 2951085"/>
              <a:gd name="connsiteY0" fmla="*/ 656948 h 2681834"/>
              <a:gd name="connsiteX1" fmla="*/ 2951085 w 2951085"/>
              <a:gd name="connsiteY1" fmla="*/ 0 h 2681834"/>
              <a:gd name="connsiteX2" fmla="*/ 2791287 w 2951085"/>
              <a:gd name="connsiteY2" fmla="*/ 2681834 h 2681834"/>
              <a:gd name="connsiteX3" fmla="*/ 594804 w 2951085"/>
              <a:gd name="connsiteY3" fmla="*/ 2335605 h 2681834"/>
              <a:gd name="connsiteX4" fmla="*/ 0 w 2951085"/>
              <a:gd name="connsiteY4" fmla="*/ 656948 h 2681834"/>
              <a:gd name="connsiteX0" fmla="*/ 115409 w 3066494"/>
              <a:gd name="connsiteY0" fmla="*/ 656948 h 2681834"/>
              <a:gd name="connsiteX1" fmla="*/ 3066494 w 3066494"/>
              <a:gd name="connsiteY1" fmla="*/ 0 h 2681834"/>
              <a:gd name="connsiteX2" fmla="*/ 2906696 w 3066494"/>
              <a:gd name="connsiteY2" fmla="*/ 2681834 h 2681834"/>
              <a:gd name="connsiteX3" fmla="*/ 0 w 3066494"/>
              <a:gd name="connsiteY3" fmla="*/ 2557547 h 2681834"/>
              <a:gd name="connsiteX4" fmla="*/ 115409 w 3066494"/>
              <a:gd name="connsiteY4" fmla="*/ 656948 h 2681834"/>
              <a:gd name="connsiteX0" fmla="*/ 115409 w 2906696"/>
              <a:gd name="connsiteY0" fmla="*/ 292964 h 2317850"/>
              <a:gd name="connsiteX1" fmla="*/ 2853430 w 2906696"/>
              <a:gd name="connsiteY1" fmla="*/ 0 h 2317850"/>
              <a:gd name="connsiteX2" fmla="*/ 2906696 w 2906696"/>
              <a:gd name="connsiteY2" fmla="*/ 2317850 h 2317850"/>
              <a:gd name="connsiteX3" fmla="*/ 0 w 2906696"/>
              <a:gd name="connsiteY3" fmla="*/ 2193563 h 2317850"/>
              <a:gd name="connsiteX4" fmla="*/ 115409 w 2906696"/>
              <a:gd name="connsiteY4" fmla="*/ 292964 h 2317850"/>
              <a:gd name="connsiteX0" fmla="*/ 115409 w 3057617"/>
              <a:gd name="connsiteY0" fmla="*/ 648071 h 2672957"/>
              <a:gd name="connsiteX1" fmla="*/ 3057617 w 3057617"/>
              <a:gd name="connsiteY1" fmla="*/ 0 h 2672957"/>
              <a:gd name="connsiteX2" fmla="*/ 2906696 w 3057617"/>
              <a:gd name="connsiteY2" fmla="*/ 2672957 h 2672957"/>
              <a:gd name="connsiteX3" fmla="*/ 0 w 3057617"/>
              <a:gd name="connsiteY3" fmla="*/ 2548670 h 2672957"/>
              <a:gd name="connsiteX4" fmla="*/ 115409 w 3057617"/>
              <a:gd name="connsiteY4" fmla="*/ 648071 h 2672957"/>
              <a:gd name="connsiteX0" fmla="*/ 115409 w 2971257"/>
              <a:gd name="connsiteY0" fmla="*/ 510911 h 2535797"/>
              <a:gd name="connsiteX1" fmla="*/ 2971257 w 2971257"/>
              <a:gd name="connsiteY1" fmla="*/ 0 h 2535797"/>
              <a:gd name="connsiteX2" fmla="*/ 2906696 w 2971257"/>
              <a:gd name="connsiteY2" fmla="*/ 2535797 h 2535797"/>
              <a:gd name="connsiteX3" fmla="*/ 0 w 2971257"/>
              <a:gd name="connsiteY3" fmla="*/ 2411510 h 2535797"/>
              <a:gd name="connsiteX4" fmla="*/ 115409 w 2971257"/>
              <a:gd name="connsiteY4" fmla="*/ 510911 h 2535797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0669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115409 w 3077937"/>
              <a:gd name="connsiteY0" fmla="*/ 668391 h 2568990"/>
              <a:gd name="connsiteX1" fmla="*/ 3077937 w 3077937"/>
              <a:gd name="connsiteY1" fmla="*/ 0 h 2568990"/>
              <a:gd name="connsiteX2" fmla="*/ 2769536 w 3077937"/>
              <a:gd name="connsiteY2" fmla="*/ 2535797 h 2568990"/>
              <a:gd name="connsiteX3" fmla="*/ 0 w 3077937"/>
              <a:gd name="connsiteY3" fmla="*/ 2568990 h 2568990"/>
              <a:gd name="connsiteX4" fmla="*/ 115409 w 3077937"/>
              <a:gd name="connsiteY4" fmla="*/ 668391 h 2568990"/>
              <a:gd name="connsiteX0" fmla="*/ 115409 w 3077937"/>
              <a:gd name="connsiteY0" fmla="*/ 668391 h 2693277"/>
              <a:gd name="connsiteX1" fmla="*/ 3077937 w 3077937"/>
              <a:gd name="connsiteY1" fmla="*/ 0 h 2693277"/>
              <a:gd name="connsiteX2" fmla="*/ 2916856 w 3077937"/>
              <a:gd name="connsiteY2" fmla="*/ 2693277 h 2693277"/>
              <a:gd name="connsiteX3" fmla="*/ 0 w 3077937"/>
              <a:gd name="connsiteY3" fmla="*/ 2568990 h 2693277"/>
              <a:gd name="connsiteX4" fmla="*/ 115409 w 3077937"/>
              <a:gd name="connsiteY4" fmla="*/ 668391 h 2693277"/>
              <a:gd name="connsiteX0" fmla="*/ 0 w 2962528"/>
              <a:gd name="connsiteY0" fmla="*/ 668391 h 2693277"/>
              <a:gd name="connsiteX1" fmla="*/ 2962528 w 2962528"/>
              <a:gd name="connsiteY1" fmla="*/ 0 h 2693277"/>
              <a:gd name="connsiteX2" fmla="*/ 2801447 w 2962528"/>
              <a:gd name="connsiteY2" fmla="*/ 2693277 h 2693277"/>
              <a:gd name="connsiteX3" fmla="*/ 331631 w 2962528"/>
              <a:gd name="connsiteY3" fmla="*/ 2289590 h 2693277"/>
              <a:gd name="connsiteX4" fmla="*/ 0 w 2962528"/>
              <a:gd name="connsiteY4" fmla="*/ 668391 h 2693277"/>
              <a:gd name="connsiteX0" fmla="*/ 120489 w 3083017"/>
              <a:gd name="connsiteY0" fmla="*/ 66839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20489 w 3083017"/>
              <a:gd name="connsiteY4" fmla="*/ 668391 h 2693277"/>
              <a:gd name="connsiteX0" fmla="*/ 262729 w 3083017"/>
              <a:gd name="connsiteY0" fmla="*/ 84111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262729 w 3083017"/>
              <a:gd name="connsiteY4" fmla="*/ 841111 h 2693277"/>
              <a:gd name="connsiteX0" fmla="*/ 105249 w 3083017"/>
              <a:gd name="connsiteY0" fmla="*/ 709031 h 2693277"/>
              <a:gd name="connsiteX1" fmla="*/ 3083017 w 3083017"/>
              <a:gd name="connsiteY1" fmla="*/ 0 h 2693277"/>
              <a:gd name="connsiteX2" fmla="*/ 2921936 w 3083017"/>
              <a:gd name="connsiteY2" fmla="*/ 2693277 h 2693277"/>
              <a:gd name="connsiteX3" fmla="*/ 0 w 3083017"/>
              <a:gd name="connsiteY3" fmla="*/ 2574070 h 2693277"/>
              <a:gd name="connsiteX4" fmla="*/ 105249 w 3083017"/>
              <a:gd name="connsiteY4" fmla="*/ 709031 h 269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83017" h="2693277">
                <a:moveTo>
                  <a:pt x="105249" y="709031"/>
                </a:moveTo>
                <a:lnTo>
                  <a:pt x="3083017" y="0"/>
                </a:lnTo>
                <a:lnTo>
                  <a:pt x="2921936" y="2693277"/>
                </a:lnTo>
                <a:lnTo>
                  <a:pt x="0" y="2574070"/>
                </a:lnTo>
                <a:lnTo>
                  <a:pt x="105249" y="70903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257032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-532014" y="4603539"/>
            <a:ext cx="12724014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063814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27745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8666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3150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="" xmlns:a16="http://schemas.microsoft.com/office/drawing/2014/main" id="{D1DE2E88-6A87-4923-A695-C08C6C89DECA}"/>
              </a:ext>
            </a:extLst>
          </p:cNvPr>
          <p:cNvSpPr/>
          <p:nvPr userDrawn="1"/>
        </p:nvSpPr>
        <p:spPr>
          <a:xfrm>
            <a:off x="173631" y="0"/>
            <a:ext cx="942221" cy="1583239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5115276D-F3BF-43F2-930C-943D3CCC450E}"/>
              </a:ext>
            </a:extLst>
          </p:cNvPr>
          <p:cNvSpPr/>
          <p:nvPr userDrawn="1"/>
        </p:nvSpPr>
        <p:spPr>
          <a:xfrm>
            <a:off x="1265750" y="0"/>
            <a:ext cx="542368" cy="911356"/>
          </a:xfrm>
          <a:custGeom>
            <a:avLst/>
            <a:gdLst>
              <a:gd name="connsiteX0" fmla="*/ 238907 w 561676"/>
              <a:gd name="connsiteY0" fmla="*/ 482 h 943801"/>
              <a:gd name="connsiteX1" fmla="*/ 358608 w 561676"/>
              <a:gd name="connsiteY1" fmla="*/ 22 h 943801"/>
              <a:gd name="connsiteX2" fmla="*/ 390836 w 561676"/>
              <a:gd name="connsiteY2" fmla="*/ 22581 h 943801"/>
              <a:gd name="connsiteX3" fmla="*/ 563022 w 561676"/>
              <a:gd name="connsiteY3" fmla="*/ 488036 h 943801"/>
              <a:gd name="connsiteX4" fmla="*/ 540923 w 561676"/>
              <a:gd name="connsiteY4" fmla="*/ 517501 h 943801"/>
              <a:gd name="connsiteX5" fmla="*/ 319015 w 561676"/>
              <a:gd name="connsiteY5" fmla="*/ 517501 h 943801"/>
              <a:gd name="connsiteX6" fmla="*/ 295075 w 561676"/>
              <a:gd name="connsiteY6" fmla="*/ 551109 h 943801"/>
              <a:gd name="connsiteX7" fmla="*/ 434573 w 561676"/>
              <a:gd name="connsiteY7" fmla="*/ 912056 h 943801"/>
              <a:gd name="connsiteX8" fmla="*/ 437796 w 561676"/>
              <a:gd name="connsiteY8" fmla="*/ 920343 h 943801"/>
              <a:gd name="connsiteX9" fmla="*/ 431811 w 561676"/>
              <a:gd name="connsiteY9" fmla="*/ 944743 h 943801"/>
              <a:gd name="connsiteX10" fmla="*/ 408331 w 561676"/>
              <a:gd name="connsiteY10" fmla="*/ 935996 h 943801"/>
              <a:gd name="connsiteX11" fmla="*/ 288169 w 561676"/>
              <a:gd name="connsiteY11" fmla="*/ 771176 h 943801"/>
              <a:gd name="connsiteX12" fmla="*/ 10553 w 561676"/>
              <a:gd name="connsiteY12" fmla="*/ 389973 h 943801"/>
              <a:gd name="connsiteX13" fmla="*/ 2266 w 561676"/>
              <a:gd name="connsiteY13" fmla="*/ 361428 h 943801"/>
              <a:gd name="connsiteX14" fmla="*/ 28969 w 561676"/>
              <a:gd name="connsiteY14" fmla="*/ 352681 h 943801"/>
              <a:gd name="connsiteX15" fmla="*/ 185502 w 561676"/>
              <a:gd name="connsiteY15" fmla="*/ 352681 h 943801"/>
              <a:gd name="connsiteX16" fmla="*/ 208061 w 561676"/>
              <a:gd name="connsiteY16" fmla="*/ 319993 h 943801"/>
              <a:gd name="connsiteX17" fmla="*/ 97567 w 561676"/>
              <a:gd name="connsiteY17" fmla="*/ 34551 h 943801"/>
              <a:gd name="connsiteX18" fmla="*/ 120587 w 561676"/>
              <a:gd name="connsiteY18" fmla="*/ 482 h 943801"/>
              <a:gd name="connsiteX19" fmla="*/ 238907 w 561676"/>
              <a:gd name="connsiteY19" fmla="*/ 482 h 943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61676" h="943801">
                <a:moveTo>
                  <a:pt x="238907" y="482"/>
                </a:moveTo>
                <a:cubicBezTo>
                  <a:pt x="278961" y="482"/>
                  <a:pt x="318555" y="1403"/>
                  <a:pt x="358608" y="22"/>
                </a:cubicBezTo>
                <a:cubicBezTo>
                  <a:pt x="376103" y="-439"/>
                  <a:pt x="384851" y="6467"/>
                  <a:pt x="390836" y="22581"/>
                </a:cubicBezTo>
                <a:cubicBezTo>
                  <a:pt x="447924" y="178193"/>
                  <a:pt x="505473" y="333344"/>
                  <a:pt x="563022" y="488036"/>
                </a:cubicBezTo>
                <a:cubicBezTo>
                  <a:pt x="570388" y="508293"/>
                  <a:pt x="563943" y="517501"/>
                  <a:pt x="540923" y="517501"/>
                </a:cubicBezTo>
                <a:cubicBezTo>
                  <a:pt x="466800" y="517501"/>
                  <a:pt x="393138" y="517501"/>
                  <a:pt x="319015" y="517501"/>
                </a:cubicBezTo>
                <a:cubicBezTo>
                  <a:pt x="290010" y="517501"/>
                  <a:pt x="284946" y="524407"/>
                  <a:pt x="295075" y="551109"/>
                </a:cubicBezTo>
                <a:cubicBezTo>
                  <a:pt x="341574" y="671271"/>
                  <a:pt x="388074" y="791894"/>
                  <a:pt x="434573" y="912056"/>
                </a:cubicBezTo>
                <a:cubicBezTo>
                  <a:pt x="435494" y="914818"/>
                  <a:pt x="436875" y="917580"/>
                  <a:pt x="437796" y="920343"/>
                </a:cubicBezTo>
                <a:cubicBezTo>
                  <a:pt x="441018" y="930011"/>
                  <a:pt x="442400" y="939219"/>
                  <a:pt x="431811" y="944743"/>
                </a:cubicBezTo>
                <a:cubicBezTo>
                  <a:pt x="421222" y="950268"/>
                  <a:pt x="414316" y="944283"/>
                  <a:pt x="408331" y="935996"/>
                </a:cubicBezTo>
                <a:cubicBezTo>
                  <a:pt x="368277" y="880749"/>
                  <a:pt x="328223" y="825963"/>
                  <a:pt x="288169" y="771176"/>
                </a:cubicBezTo>
                <a:cubicBezTo>
                  <a:pt x="195630" y="644108"/>
                  <a:pt x="103092" y="517040"/>
                  <a:pt x="10553" y="389973"/>
                </a:cubicBezTo>
                <a:cubicBezTo>
                  <a:pt x="4568" y="381685"/>
                  <a:pt x="-4179" y="373398"/>
                  <a:pt x="2266" y="361428"/>
                </a:cubicBezTo>
                <a:cubicBezTo>
                  <a:pt x="8251" y="350839"/>
                  <a:pt x="19301" y="352681"/>
                  <a:pt x="28969" y="352681"/>
                </a:cubicBezTo>
                <a:cubicBezTo>
                  <a:pt x="80993" y="352681"/>
                  <a:pt x="133477" y="352681"/>
                  <a:pt x="185502" y="352681"/>
                </a:cubicBezTo>
                <a:cubicBezTo>
                  <a:pt x="211744" y="352681"/>
                  <a:pt x="217269" y="344394"/>
                  <a:pt x="208061" y="319993"/>
                </a:cubicBezTo>
                <a:cubicBezTo>
                  <a:pt x="171230" y="224692"/>
                  <a:pt x="134398" y="129391"/>
                  <a:pt x="97567" y="34551"/>
                </a:cubicBezTo>
                <a:cubicBezTo>
                  <a:pt x="86978" y="7388"/>
                  <a:pt x="91582" y="482"/>
                  <a:pt x="120587" y="482"/>
                </a:cubicBezTo>
                <a:cubicBezTo>
                  <a:pt x="160180" y="482"/>
                  <a:pt x="199313" y="482"/>
                  <a:pt x="238907" y="482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459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229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91199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083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235965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9812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7435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6208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78313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3553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-532014" y="4603539"/>
            <a:ext cx="12724014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85005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07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F3E69537-CC5A-4694-B61B-401CDCE14E9F}"/>
              </a:ext>
            </a:extLst>
          </p:cNvPr>
          <p:cNvGrpSpPr/>
          <p:nvPr userDrawn="1"/>
        </p:nvGrpSpPr>
        <p:grpSpPr>
          <a:xfrm>
            <a:off x="-532014" y="4603539"/>
            <a:ext cx="12724014" cy="2035618"/>
            <a:chOff x="323529" y="4603539"/>
            <a:chExt cx="11654798" cy="203561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F2045BAE-2033-4781-88D7-3316C0868B69}"/>
                </a:ext>
              </a:extLst>
            </p:cNvPr>
            <p:cNvSpPr/>
            <p:nvPr/>
          </p:nvSpPr>
          <p:spPr>
            <a:xfrm rot="16200000">
              <a:off x="363852" y="6186863"/>
              <a:ext cx="411971" cy="492617"/>
            </a:xfrm>
            <a:custGeom>
              <a:avLst/>
              <a:gdLst>
                <a:gd name="connsiteX0" fmla="*/ 182559 w 565444"/>
                <a:gd name="connsiteY0" fmla="*/ 37056 h 676134"/>
                <a:gd name="connsiteX1" fmla="*/ 182559 w 565444"/>
                <a:gd name="connsiteY1" fmla="*/ 175472 h 676134"/>
                <a:gd name="connsiteX2" fmla="*/ 108447 w 565444"/>
                <a:gd name="connsiteY2" fmla="*/ 175472 h 676134"/>
                <a:gd name="connsiteX3" fmla="*/ 108447 w 565444"/>
                <a:gd name="connsiteY3" fmla="*/ 37056 h 676134"/>
                <a:gd name="connsiteX4" fmla="*/ 145503 w 565444"/>
                <a:gd name="connsiteY4" fmla="*/ 0 h 676134"/>
                <a:gd name="connsiteX5" fmla="*/ 182559 w 565444"/>
                <a:gd name="connsiteY5" fmla="*/ 37056 h 676134"/>
                <a:gd name="connsiteX6" fmla="*/ 456997 w 565444"/>
                <a:gd name="connsiteY6" fmla="*/ 37056 h 676134"/>
                <a:gd name="connsiteX7" fmla="*/ 456997 w 565444"/>
                <a:gd name="connsiteY7" fmla="*/ 175472 h 676134"/>
                <a:gd name="connsiteX8" fmla="*/ 382885 w 565444"/>
                <a:gd name="connsiteY8" fmla="*/ 175472 h 676134"/>
                <a:gd name="connsiteX9" fmla="*/ 382885 w 565444"/>
                <a:gd name="connsiteY9" fmla="*/ 37056 h 676134"/>
                <a:gd name="connsiteX10" fmla="*/ 419941 w 565444"/>
                <a:gd name="connsiteY10" fmla="*/ 0 h 676134"/>
                <a:gd name="connsiteX11" fmla="*/ 456997 w 565444"/>
                <a:gd name="connsiteY11" fmla="*/ 37056 h 676134"/>
                <a:gd name="connsiteX12" fmla="*/ 486829 w 565444"/>
                <a:gd name="connsiteY12" fmla="*/ 382985 h 676134"/>
                <a:gd name="connsiteX13" fmla="*/ 483130 w 565444"/>
                <a:gd name="connsiteY13" fmla="*/ 374057 h 676134"/>
                <a:gd name="connsiteX14" fmla="*/ 474202 w 565444"/>
                <a:gd name="connsiteY14" fmla="*/ 370359 h 676134"/>
                <a:gd name="connsiteX15" fmla="*/ 91243 w 565444"/>
                <a:gd name="connsiteY15" fmla="*/ 370358 h 676134"/>
                <a:gd name="connsiteX16" fmla="*/ 78616 w 565444"/>
                <a:gd name="connsiteY16" fmla="*/ 382985 h 676134"/>
                <a:gd name="connsiteX17" fmla="*/ 78615 w 565444"/>
                <a:gd name="connsiteY17" fmla="*/ 382985 h 676134"/>
                <a:gd name="connsiteX18" fmla="*/ 91242 w 565444"/>
                <a:gd name="connsiteY18" fmla="*/ 395612 h 676134"/>
                <a:gd name="connsiteX19" fmla="*/ 474202 w 565444"/>
                <a:gd name="connsiteY19" fmla="*/ 395612 h 676134"/>
                <a:gd name="connsiteX20" fmla="*/ 483130 w 565444"/>
                <a:gd name="connsiteY20" fmla="*/ 391914 h 676134"/>
                <a:gd name="connsiteX21" fmla="*/ 486829 w 565444"/>
                <a:gd name="connsiteY21" fmla="*/ 329550 h 676134"/>
                <a:gd name="connsiteX22" fmla="*/ 483130 w 565444"/>
                <a:gd name="connsiteY22" fmla="*/ 320622 h 676134"/>
                <a:gd name="connsiteX23" fmla="*/ 474202 w 565444"/>
                <a:gd name="connsiteY23" fmla="*/ 316924 h 676134"/>
                <a:gd name="connsiteX24" fmla="*/ 91243 w 565444"/>
                <a:gd name="connsiteY24" fmla="*/ 316923 h 676134"/>
                <a:gd name="connsiteX25" fmla="*/ 78616 w 565444"/>
                <a:gd name="connsiteY25" fmla="*/ 329550 h 676134"/>
                <a:gd name="connsiteX26" fmla="*/ 78615 w 565444"/>
                <a:gd name="connsiteY26" fmla="*/ 329550 h 676134"/>
                <a:gd name="connsiteX27" fmla="*/ 91242 w 565444"/>
                <a:gd name="connsiteY27" fmla="*/ 342177 h 676134"/>
                <a:gd name="connsiteX28" fmla="*/ 474202 w 565444"/>
                <a:gd name="connsiteY28" fmla="*/ 342177 h 676134"/>
                <a:gd name="connsiteX29" fmla="*/ 483130 w 565444"/>
                <a:gd name="connsiteY29" fmla="*/ 338479 h 676134"/>
                <a:gd name="connsiteX30" fmla="*/ 486829 w 565444"/>
                <a:gd name="connsiteY30" fmla="*/ 276115 h 676134"/>
                <a:gd name="connsiteX31" fmla="*/ 483130 w 565444"/>
                <a:gd name="connsiteY31" fmla="*/ 267187 h 676134"/>
                <a:gd name="connsiteX32" fmla="*/ 474202 w 565444"/>
                <a:gd name="connsiteY32" fmla="*/ 263489 h 676134"/>
                <a:gd name="connsiteX33" fmla="*/ 91243 w 565444"/>
                <a:gd name="connsiteY33" fmla="*/ 263488 h 676134"/>
                <a:gd name="connsiteX34" fmla="*/ 78616 w 565444"/>
                <a:gd name="connsiteY34" fmla="*/ 276115 h 676134"/>
                <a:gd name="connsiteX35" fmla="*/ 78615 w 565444"/>
                <a:gd name="connsiteY35" fmla="*/ 276115 h 676134"/>
                <a:gd name="connsiteX36" fmla="*/ 91242 w 565444"/>
                <a:gd name="connsiteY36" fmla="*/ 288742 h 676134"/>
                <a:gd name="connsiteX37" fmla="*/ 474202 w 565444"/>
                <a:gd name="connsiteY37" fmla="*/ 288742 h 676134"/>
                <a:gd name="connsiteX38" fmla="*/ 483130 w 565444"/>
                <a:gd name="connsiteY38" fmla="*/ 285044 h 676134"/>
                <a:gd name="connsiteX39" fmla="*/ 565444 w 565444"/>
                <a:gd name="connsiteY39" fmla="*/ 194687 h 676134"/>
                <a:gd name="connsiteX40" fmla="*/ 546230 w 565444"/>
                <a:gd name="connsiteY40" fmla="*/ 213901 h 676134"/>
                <a:gd name="connsiteX41" fmla="*/ 525276 w 565444"/>
                <a:gd name="connsiteY41" fmla="*/ 213901 h 676134"/>
                <a:gd name="connsiteX42" fmla="*/ 508899 w 565444"/>
                <a:gd name="connsiteY42" fmla="*/ 524387 h 676134"/>
                <a:gd name="connsiteX43" fmla="*/ 378242 w 565444"/>
                <a:gd name="connsiteY43" fmla="*/ 676134 h 676134"/>
                <a:gd name="connsiteX44" fmla="*/ 184454 w 565444"/>
                <a:gd name="connsiteY44" fmla="*/ 676134 h 676134"/>
                <a:gd name="connsiteX45" fmla="*/ 53798 w 565444"/>
                <a:gd name="connsiteY45" fmla="*/ 524387 h 676134"/>
                <a:gd name="connsiteX46" fmla="*/ 37421 w 565444"/>
                <a:gd name="connsiteY46" fmla="*/ 213901 h 676134"/>
                <a:gd name="connsiteX47" fmla="*/ 19214 w 565444"/>
                <a:gd name="connsiteY47" fmla="*/ 213901 h 676134"/>
                <a:gd name="connsiteX48" fmla="*/ 0 w 565444"/>
                <a:gd name="connsiteY48" fmla="*/ 194687 h 676134"/>
                <a:gd name="connsiteX49" fmla="*/ 19214 w 565444"/>
                <a:gd name="connsiteY49" fmla="*/ 175473 h 676134"/>
                <a:gd name="connsiteX50" fmla="*/ 546230 w 565444"/>
                <a:gd name="connsiteY50" fmla="*/ 175473 h 676134"/>
                <a:gd name="connsiteX51" fmla="*/ 565444 w 565444"/>
                <a:gd name="connsiteY51" fmla="*/ 194687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565444" h="676134">
                  <a:moveTo>
                    <a:pt x="182559" y="37056"/>
                  </a:move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ubicBezTo>
                    <a:pt x="165968" y="0"/>
                    <a:pt x="182559" y="16591"/>
                    <a:pt x="182559" y="37056"/>
                  </a:cubicBezTo>
                  <a:close/>
                  <a:moveTo>
                    <a:pt x="456997" y="37056"/>
                  </a:move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ubicBezTo>
                    <a:pt x="440406" y="0"/>
                    <a:pt x="456997" y="16591"/>
                    <a:pt x="456997" y="37056"/>
                  </a:cubicBezTo>
                  <a:close/>
                  <a:moveTo>
                    <a:pt x="486829" y="382985"/>
                  </a:moveTo>
                  <a:lnTo>
                    <a:pt x="483130" y="374057"/>
                  </a:lnTo>
                  <a:cubicBezTo>
                    <a:pt x="480845" y="371772"/>
                    <a:pt x="477689" y="370359"/>
                    <a:pt x="474202" y="370359"/>
                  </a:cubicBezTo>
                  <a:lnTo>
                    <a:pt x="91243" y="370358"/>
                  </a:lnTo>
                  <a:cubicBezTo>
                    <a:pt x="84269" y="370358"/>
                    <a:pt x="78616" y="376011"/>
                    <a:pt x="78616" y="382985"/>
                  </a:cubicBezTo>
                  <a:lnTo>
                    <a:pt x="78615" y="382985"/>
                  </a:lnTo>
                  <a:cubicBezTo>
                    <a:pt x="78615" y="389959"/>
                    <a:pt x="84268" y="395612"/>
                    <a:pt x="91242" y="395612"/>
                  </a:cubicBezTo>
                  <a:lnTo>
                    <a:pt x="474202" y="395612"/>
                  </a:lnTo>
                  <a:cubicBezTo>
                    <a:pt x="477689" y="395612"/>
                    <a:pt x="480845" y="394199"/>
                    <a:pt x="483130" y="391914"/>
                  </a:cubicBezTo>
                  <a:close/>
                  <a:moveTo>
                    <a:pt x="486829" y="329550"/>
                  </a:moveTo>
                  <a:lnTo>
                    <a:pt x="483130" y="320622"/>
                  </a:lnTo>
                  <a:cubicBezTo>
                    <a:pt x="480845" y="318337"/>
                    <a:pt x="477689" y="316924"/>
                    <a:pt x="474202" y="316924"/>
                  </a:cubicBezTo>
                  <a:lnTo>
                    <a:pt x="91243" y="316923"/>
                  </a:lnTo>
                  <a:cubicBezTo>
                    <a:pt x="84269" y="316923"/>
                    <a:pt x="78616" y="322576"/>
                    <a:pt x="78616" y="329550"/>
                  </a:cubicBezTo>
                  <a:lnTo>
                    <a:pt x="78615" y="329550"/>
                  </a:lnTo>
                  <a:cubicBezTo>
                    <a:pt x="78615" y="336524"/>
                    <a:pt x="84268" y="342177"/>
                    <a:pt x="91242" y="342177"/>
                  </a:cubicBezTo>
                  <a:lnTo>
                    <a:pt x="474202" y="342177"/>
                  </a:lnTo>
                  <a:cubicBezTo>
                    <a:pt x="477689" y="342177"/>
                    <a:pt x="480845" y="340764"/>
                    <a:pt x="483130" y="338479"/>
                  </a:cubicBezTo>
                  <a:close/>
                  <a:moveTo>
                    <a:pt x="486829" y="276115"/>
                  </a:moveTo>
                  <a:lnTo>
                    <a:pt x="483130" y="267187"/>
                  </a:lnTo>
                  <a:cubicBezTo>
                    <a:pt x="480845" y="264902"/>
                    <a:pt x="477689" y="263489"/>
                    <a:pt x="474202" y="263489"/>
                  </a:cubicBezTo>
                  <a:lnTo>
                    <a:pt x="91243" y="263488"/>
                  </a:lnTo>
                  <a:cubicBezTo>
                    <a:pt x="84269" y="263488"/>
                    <a:pt x="78616" y="269141"/>
                    <a:pt x="78616" y="276115"/>
                  </a:cubicBezTo>
                  <a:lnTo>
                    <a:pt x="78615" y="276115"/>
                  </a:lnTo>
                  <a:cubicBezTo>
                    <a:pt x="78615" y="283089"/>
                    <a:pt x="84268" y="288742"/>
                    <a:pt x="91242" y="288742"/>
                  </a:cubicBezTo>
                  <a:lnTo>
                    <a:pt x="474202" y="288742"/>
                  </a:lnTo>
                  <a:cubicBezTo>
                    <a:pt x="477689" y="288742"/>
                    <a:pt x="480845" y="287329"/>
                    <a:pt x="483130" y="285044"/>
                  </a:cubicBezTo>
                  <a:close/>
                  <a:moveTo>
                    <a:pt x="565444" y="194687"/>
                  </a:move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7"/>
                  </a:lnTo>
                  <a:cubicBezTo>
                    <a:pt x="504507" y="609787"/>
                    <a:pt x="447139" y="676134"/>
                    <a:pt x="378242" y="676134"/>
                  </a:cubicBezTo>
                  <a:lnTo>
                    <a:pt x="184454" y="676134"/>
                  </a:lnTo>
                  <a:cubicBezTo>
                    <a:pt x="115558" y="676134"/>
                    <a:pt x="58190" y="609787"/>
                    <a:pt x="53798" y="524387"/>
                  </a:cubicBezTo>
                  <a:lnTo>
                    <a:pt x="37421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lnTo>
                    <a:pt x="546230" y="175473"/>
                  </a:lnTo>
                  <a:cubicBezTo>
                    <a:pt x="556842" y="175473"/>
                    <a:pt x="565444" y="184075"/>
                    <a:pt x="565444" y="1946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Arrow: Bent 11">
              <a:extLst>
                <a:ext uri="{FF2B5EF4-FFF2-40B4-BE49-F238E27FC236}">
                  <a16:creationId xmlns="" xmlns:a16="http://schemas.microsoft.com/office/drawing/2014/main" id="{4C701790-911F-49B9-B58C-72E9534D4C93}"/>
                </a:ext>
              </a:extLst>
            </p:cNvPr>
            <p:cNvSpPr/>
            <p:nvPr/>
          </p:nvSpPr>
          <p:spPr>
            <a:xfrm flipH="1" flipV="1">
              <a:off x="816143" y="5935877"/>
              <a:ext cx="10779743" cy="582611"/>
            </a:xfrm>
            <a:prstGeom prst="bentArrow">
              <a:avLst>
                <a:gd name="adj1" fmla="val 14113"/>
                <a:gd name="adj2" fmla="val 12152"/>
                <a:gd name="adj3" fmla="val 0"/>
                <a:gd name="adj4" fmla="val 54531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A2CAA496-8808-490A-A588-30FACF8CED72}"/>
                </a:ext>
              </a:extLst>
            </p:cNvPr>
            <p:cNvSpPr/>
            <p:nvPr userDrawn="1"/>
          </p:nvSpPr>
          <p:spPr>
            <a:xfrm flipH="1">
              <a:off x="11086249" y="4603539"/>
              <a:ext cx="892078" cy="1332338"/>
            </a:xfrm>
            <a:custGeom>
              <a:avLst/>
              <a:gdLst>
                <a:gd name="connsiteX0" fmla="*/ 501893 w 892078"/>
                <a:gd name="connsiteY0" fmla="*/ 0 h 1332338"/>
                <a:gd name="connsiteX1" fmla="*/ 498205 w 892078"/>
                <a:gd name="connsiteY1" fmla="*/ 53000 h 1332338"/>
                <a:gd name="connsiteX2" fmla="*/ 456830 w 892078"/>
                <a:gd name="connsiteY2" fmla="*/ 120945 h 1332338"/>
                <a:gd name="connsiteX3" fmla="*/ 387912 w 892078"/>
                <a:gd name="connsiteY3" fmla="*/ 218109 h 1332338"/>
                <a:gd name="connsiteX4" fmla="*/ 391667 w 892078"/>
                <a:gd name="connsiteY4" fmla="*/ 334412 h 1332338"/>
                <a:gd name="connsiteX5" fmla="*/ 407219 w 892078"/>
                <a:gd name="connsiteY5" fmla="*/ 351214 h 1332338"/>
                <a:gd name="connsiteX6" fmla="*/ 413637 w 892078"/>
                <a:gd name="connsiteY6" fmla="*/ 474030 h 1332338"/>
                <a:gd name="connsiteX7" fmla="*/ 416812 w 892078"/>
                <a:gd name="connsiteY7" fmla="*/ 504492 h 1332338"/>
                <a:gd name="connsiteX8" fmla="*/ 402754 w 892078"/>
                <a:gd name="connsiteY8" fmla="*/ 505610 h 1332338"/>
                <a:gd name="connsiteX9" fmla="*/ 369924 w 892078"/>
                <a:gd name="connsiteY9" fmla="*/ 475906 h 1332338"/>
                <a:gd name="connsiteX10" fmla="*/ 126043 w 892078"/>
                <a:gd name="connsiteY10" fmla="*/ 282053 h 1332338"/>
                <a:gd name="connsiteX11" fmla="*/ 204209 w 892078"/>
                <a:gd name="connsiteY11" fmla="*/ 408681 h 1332338"/>
                <a:gd name="connsiteX12" fmla="*/ 344910 w 892078"/>
                <a:gd name="connsiteY12" fmla="*/ 500918 h 1332338"/>
                <a:gd name="connsiteX13" fmla="*/ 418387 w 892078"/>
                <a:gd name="connsiteY13" fmla="*/ 565015 h 1332338"/>
                <a:gd name="connsiteX14" fmla="*/ 404318 w 892078"/>
                <a:gd name="connsiteY14" fmla="*/ 841726 h 1332338"/>
                <a:gd name="connsiteX15" fmla="*/ 354290 w 892078"/>
                <a:gd name="connsiteY15" fmla="*/ 830783 h 1332338"/>
                <a:gd name="connsiteX16" fmla="*/ 353526 w 892078"/>
                <a:gd name="connsiteY16" fmla="*/ 831058 h 1332338"/>
                <a:gd name="connsiteX17" fmla="*/ 350580 w 892078"/>
                <a:gd name="connsiteY17" fmla="*/ 827584 h 1332338"/>
                <a:gd name="connsiteX18" fmla="*/ 347061 w 892078"/>
                <a:gd name="connsiteY18" fmla="*/ 800105 h 1332338"/>
                <a:gd name="connsiteX19" fmla="*/ 281402 w 892078"/>
                <a:gd name="connsiteY19" fmla="*/ 603126 h 1332338"/>
                <a:gd name="connsiteX20" fmla="*/ 0 w 892078"/>
                <a:gd name="connsiteY20" fmla="*/ 531211 h 1332338"/>
                <a:gd name="connsiteX21" fmla="*/ 87546 w 892078"/>
                <a:gd name="connsiteY21" fmla="*/ 639081 h 1332338"/>
                <a:gd name="connsiteX22" fmla="*/ 156335 w 892078"/>
                <a:gd name="connsiteY22" fmla="*/ 770401 h 1332338"/>
                <a:gd name="connsiteX23" fmla="*/ 309542 w 892078"/>
                <a:gd name="connsiteY23" fmla="*/ 829808 h 1332338"/>
                <a:gd name="connsiteX24" fmla="*/ 340979 w 892078"/>
                <a:gd name="connsiteY24" fmla="*/ 837942 h 1332338"/>
                <a:gd name="connsiteX25" fmla="*/ 348283 w 892078"/>
                <a:gd name="connsiteY25" fmla="*/ 838787 h 1332338"/>
                <a:gd name="connsiteX26" fmla="*/ 348036 w 892078"/>
                <a:gd name="connsiteY26" fmla="*/ 840162 h 1332338"/>
                <a:gd name="connsiteX27" fmla="*/ 405880 w 892078"/>
                <a:gd name="connsiteY27" fmla="*/ 949596 h 1332338"/>
                <a:gd name="connsiteX28" fmla="*/ 392717 w 892078"/>
                <a:gd name="connsiteY28" fmla="*/ 1332338 h 1332338"/>
                <a:gd name="connsiteX29" fmla="*/ 473368 w 892078"/>
                <a:gd name="connsiteY29" fmla="*/ 1332338 h 1332338"/>
                <a:gd name="connsiteX30" fmla="*/ 463724 w 892078"/>
                <a:gd name="connsiteY30" fmla="*/ 999622 h 1332338"/>
                <a:gd name="connsiteX31" fmla="*/ 476231 w 892078"/>
                <a:gd name="connsiteY31" fmla="*/ 908949 h 1332338"/>
                <a:gd name="connsiteX32" fmla="*/ 523131 w 892078"/>
                <a:gd name="connsiteY32" fmla="*/ 880809 h 1332338"/>
                <a:gd name="connsiteX33" fmla="*/ 827981 w 892078"/>
                <a:gd name="connsiteY33" fmla="*/ 722913 h 1332338"/>
                <a:gd name="connsiteX34" fmla="*/ 892078 w 892078"/>
                <a:gd name="connsiteY34" fmla="*/ 391486 h 1332338"/>
                <a:gd name="connsiteX35" fmla="*/ 671648 w 892078"/>
                <a:gd name="connsiteY35" fmla="*/ 560326 h 1332338"/>
                <a:gd name="connsiteX36" fmla="*/ 535636 w 892078"/>
                <a:gd name="connsiteY36" fmla="*/ 646309 h 1332338"/>
                <a:gd name="connsiteX37" fmla="*/ 480920 w 892078"/>
                <a:gd name="connsiteY37" fmla="*/ 830783 h 1332338"/>
                <a:gd name="connsiteX38" fmla="*/ 448091 w 892078"/>
                <a:gd name="connsiteY38" fmla="*/ 882373 h 1332338"/>
                <a:gd name="connsiteX39" fmla="*/ 448091 w 892078"/>
                <a:gd name="connsiteY39" fmla="*/ 608790 h 1332338"/>
                <a:gd name="connsiteX40" fmla="*/ 513752 w 892078"/>
                <a:gd name="connsiteY40" fmla="*/ 546257 h 1332338"/>
                <a:gd name="connsiteX41" fmla="*/ 582537 w 892078"/>
                <a:gd name="connsiteY41" fmla="*/ 540003 h 1332338"/>
                <a:gd name="connsiteX42" fmla="*/ 748253 w 892078"/>
                <a:gd name="connsiteY42" fmla="*/ 207012 h 1332338"/>
                <a:gd name="connsiteX43" fmla="*/ 596608 w 892078"/>
                <a:gd name="connsiteY43" fmla="*/ 313318 h 1332338"/>
                <a:gd name="connsiteX44" fmla="*/ 451217 w 892078"/>
                <a:gd name="connsiteY44" fmla="*/ 482159 h 1332338"/>
                <a:gd name="connsiteX45" fmla="*/ 445183 w 892078"/>
                <a:gd name="connsiteY45" fmla="*/ 497255 h 1332338"/>
                <a:gd name="connsiteX46" fmla="*/ 439086 w 892078"/>
                <a:gd name="connsiteY46" fmla="*/ 500090 h 1332338"/>
                <a:gd name="connsiteX47" fmla="*/ 435706 w 892078"/>
                <a:gd name="connsiteY47" fmla="*/ 482384 h 1332338"/>
                <a:gd name="connsiteX48" fmla="*/ 420305 w 892078"/>
                <a:gd name="connsiteY48" fmla="*/ 370688 h 1332338"/>
                <a:gd name="connsiteX49" fmla="*/ 426244 w 892078"/>
                <a:gd name="connsiteY49" fmla="*/ 360755 h 1332338"/>
                <a:gd name="connsiteX50" fmla="*/ 485748 w 892078"/>
                <a:gd name="connsiteY50" fmla="*/ 335852 h 1332338"/>
                <a:gd name="connsiteX51" fmla="*/ 556629 w 892078"/>
                <a:gd name="connsiteY51" fmla="*/ 224791 h 1332338"/>
                <a:gd name="connsiteX52" fmla="*/ 533558 w 892078"/>
                <a:gd name="connsiteY52" fmla="*/ 68029 h 1332338"/>
                <a:gd name="connsiteX53" fmla="*/ 501893 w 892078"/>
                <a:gd name="connsiteY53" fmla="*/ 0 h 1332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</a:cxnLst>
              <a:rect l="l" t="t" r="r" b="b"/>
              <a:pathLst>
                <a:path w="892078" h="1332338">
                  <a:moveTo>
                    <a:pt x="501893" y="0"/>
                  </a:moveTo>
                  <a:cubicBezTo>
                    <a:pt x="505496" y="20041"/>
                    <a:pt x="503339" y="36518"/>
                    <a:pt x="498205" y="53000"/>
                  </a:cubicBezTo>
                  <a:cubicBezTo>
                    <a:pt x="489909" y="79014"/>
                    <a:pt x="474662" y="101069"/>
                    <a:pt x="456830" y="120945"/>
                  </a:cubicBezTo>
                  <a:cubicBezTo>
                    <a:pt x="430082" y="150759"/>
                    <a:pt x="404129" y="181166"/>
                    <a:pt x="387912" y="218109"/>
                  </a:cubicBezTo>
                  <a:cubicBezTo>
                    <a:pt x="370904" y="257435"/>
                    <a:pt x="367592" y="296342"/>
                    <a:pt x="391667" y="334412"/>
                  </a:cubicBezTo>
                  <a:cubicBezTo>
                    <a:pt x="396044" y="341153"/>
                    <a:pt x="402085" y="346893"/>
                    <a:pt x="407219" y="351214"/>
                  </a:cubicBezTo>
                  <a:cubicBezTo>
                    <a:pt x="406074" y="380095"/>
                    <a:pt x="409823" y="433373"/>
                    <a:pt x="413637" y="474030"/>
                  </a:cubicBezTo>
                  <a:lnTo>
                    <a:pt x="416812" y="504492"/>
                  </a:lnTo>
                  <a:lnTo>
                    <a:pt x="402754" y="505610"/>
                  </a:lnTo>
                  <a:cubicBezTo>
                    <a:pt x="393375" y="507174"/>
                    <a:pt x="371487" y="502482"/>
                    <a:pt x="369924" y="475906"/>
                  </a:cubicBezTo>
                  <a:cubicBezTo>
                    <a:pt x="358979" y="328953"/>
                    <a:pt x="269870" y="258602"/>
                    <a:pt x="126043" y="282053"/>
                  </a:cubicBezTo>
                  <a:cubicBezTo>
                    <a:pt x="168253" y="316446"/>
                    <a:pt x="180759" y="364908"/>
                    <a:pt x="204209" y="408681"/>
                  </a:cubicBezTo>
                  <a:cubicBezTo>
                    <a:pt x="232351" y="463399"/>
                    <a:pt x="265180" y="511863"/>
                    <a:pt x="344910" y="500918"/>
                  </a:cubicBezTo>
                  <a:cubicBezTo>
                    <a:pt x="371487" y="496228"/>
                    <a:pt x="423077" y="507174"/>
                    <a:pt x="418387" y="565015"/>
                  </a:cubicBezTo>
                  <a:cubicBezTo>
                    <a:pt x="412133" y="655690"/>
                    <a:pt x="409008" y="747925"/>
                    <a:pt x="404318" y="841726"/>
                  </a:cubicBezTo>
                  <a:cubicBezTo>
                    <a:pt x="387119" y="838598"/>
                    <a:pt x="371487" y="833909"/>
                    <a:pt x="354290" y="830783"/>
                  </a:cubicBezTo>
                  <a:lnTo>
                    <a:pt x="353526" y="831058"/>
                  </a:lnTo>
                  <a:lnTo>
                    <a:pt x="350580" y="827584"/>
                  </a:lnTo>
                  <a:cubicBezTo>
                    <a:pt x="345889" y="820623"/>
                    <a:pt x="344717" y="813002"/>
                    <a:pt x="347061" y="800105"/>
                  </a:cubicBezTo>
                  <a:cubicBezTo>
                    <a:pt x="362694" y="723500"/>
                    <a:pt x="339244" y="656278"/>
                    <a:pt x="281402" y="603126"/>
                  </a:cubicBezTo>
                  <a:cubicBezTo>
                    <a:pt x="218869" y="545282"/>
                    <a:pt x="87546" y="512451"/>
                    <a:pt x="0" y="531211"/>
                  </a:cubicBezTo>
                  <a:cubicBezTo>
                    <a:pt x="43773" y="554661"/>
                    <a:pt x="68787" y="595308"/>
                    <a:pt x="87546" y="639081"/>
                  </a:cubicBezTo>
                  <a:cubicBezTo>
                    <a:pt x="106307" y="684418"/>
                    <a:pt x="123503" y="731318"/>
                    <a:pt x="156335" y="770401"/>
                  </a:cubicBezTo>
                  <a:cubicBezTo>
                    <a:pt x="196980" y="818865"/>
                    <a:pt x="240755" y="856384"/>
                    <a:pt x="309542" y="829808"/>
                  </a:cubicBezTo>
                  <a:cubicBezTo>
                    <a:pt x="322440" y="823945"/>
                    <a:pt x="330940" y="833912"/>
                    <a:pt x="340979" y="837942"/>
                  </a:cubicBezTo>
                  <a:lnTo>
                    <a:pt x="348283" y="838787"/>
                  </a:lnTo>
                  <a:lnTo>
                    <a:pt x="348036" y="840162"/>
                  </a:lnTo>
                  <a:cubicBezTo>
                    <a:pt x="404318" y="857359"/>
                    <a:pt x="409008" y="898006"/>
                    <a:pt x="405880" y="949596"/>
                  </a:cubicBezTo>
                  <a:lnTo>
                    <a:pt x="392717" y="1332338"/>
                  </a:lnTo>
                  <a:lnTo>
                    <a:pt x="473368" y="1332338"/>
                  </a:lnTo>
                  <a:lnTo>
                    <a:pt x="463724" y="999622"/>
                  </a:lnTo>
                  <a:cubicBezTo>
                    <a:pt x="463724" y="968357"/>
                    <a:pt x="463724" y="938653"/>
                    <a:pt x="476231" y="908949"/>
                  </a:cubicBezTo>
                  <a:cubicBezTo>
                    <a:pt x="485610" y="887063"/>
                    <a:pt x="490302" y="874556"/>
                    <a:pt x="523131" y="880809"/>
                  </a:cubicBezTo>
                  <a:cubicBezTo>
                    <a:pt x="652888" y="904260"/>
                    <a:pt x="767011" y="840162"/>
                    <a:pt x="827981" y="722913"/>
                  </a:cubicBezTo>
                  <a:cubicBezTo>
                    <a:pt x="878009" y="624423"/>
                    <a:pt x="884261" y="516553"/>
                    <a:pt x="892078" y="391486"/>
                  </a:cubicBezTo>
                  <a:cubicBezTo>
                    <a:pt x="840488" y="494664"/>
                    <a:pt x="756068" y="525932"/>
                    <a:pt x="671648" y="560326"/>
                  </a:cubicBezTo>
                  <a:cubicBezTo>
                    <a:pt x="621620" y="580648"/>
                    <a:pt x="573158" y="607226"/>
                    <a:pt x="535636" y="646309"/>
                  </a:cubicBezTo>
                  <a:cubicBezTo>
                    <a:pt x="485610" y="697899"/>
                    <a:pt x="448091" y="754179"/>
                    <a:pt x="480920" y="830783"/>
                  </a:cubicBezTo>
                  <a:cubicBezTo>
                    <a:pt x="488738" y="849542"/>
                    <a:pt x="477793" y="868302"/>
                    <a:pt x="448091" y="882373"/>
                  </a:cubicBezTo>
                  <a:cubicBezTo>
                    <a:pt x="448091" y="787008"/>
                    <a:pt x="448091" y="697899"/>
                    <a:pt x="448091" y="608790"/>
                  </a:cubicBezTo>
                  <a:cubicBezTo>
                    <a:pt x="448091" y="565015"/>
                    <a:pt x="455908" y="533749"/>
                    <a:pt x="513752" y="546257"/>
                  </a:cubicBezTo>
                  <a:cubicBezTo>
                    <a:pt x="535636" y="550946"/>
                    <a:pt x="559087" y="546257"/>
                    <a:pt x="582537" y="540003"/>
                  </a:cubicBezTo>
                  <a:cubicBezTo>
                    <a:pt x="701352" y="504046"/>
                    <a:pt x="779518" y="347712"/>
                    <a:pt x="748253" y="207012"/>
                  </a:cubicBezTo>
                  <a:cubicBezTo>
                    <a:pt x="716985" y="269546"/>
                    <a:pt x="652888" y="285178"/>
                    <a:pt x="596608" y="313318"/>
                  </a:cubicBezTo>
                  <a:cubicBezTo>
                    <a:pt x="524693" y="349275"/>
                    <a:pt x="454344" y="386797"/>
                    <a:pt x="451217" y="482159"/>
                  </a:cubicBezTo>
                  <a:cubicBezTo>
                    <a:pt x="450826" y="489194"/>
                    <a:pt x="448579" y="493982"/>
                    <a:pt x="445183" y="497255"/>
                  </a:cubicBezTo>
                  <a:lnTo>
                    <a:pt x="439086" y="500090"/>
                  </a:lnTo>
                  <a:lnTo>
                    <a:pt x="435706" y="482384"/>
                  </a:lnTo>
                  <a:cubicBezTo>
                    <a:pt x="429401" y="445321"/>
                    <a:pt x="420625" y="384681"/>
                    <a:pt x="420305" y="370688"/>
                  </a:cubicBezTo>
                  <a:cubicBezTo>
                    <a:pt x="420100" y="366322"/>
                    <a:pt x="417511" y="361166"/>
                    <a:pt x="426244" y="360755"/>
                  </a:cubicBezTo>
                  <a:cubicBezTo>
                    <a:pt x="449067" y="359727"/>
                    <a:pt x="467310" y="348584"/>
                    <a:pt x="485748" y="335852"/>
                  </a:cubicBezTo>
                  <a:cubicBezTo>
                    <a:pt x="524607" y="308401"/>
                    <a:pt x="549757" y="272437"/>
                    <a:pt x="556629" y="224791"/>
                  </a:cubicBezTo>
                  <a:cubicBezTo>
                    <a:pt x="564085" y="170396"/>
                    <a:pt x="553286" y="118213"/>
                    <a:pt x="533558" y="68029"/>
                  </a:cubicBezTo>
                  <a:cubicBezTo>
                    <a:pt x="524789" y="45615"/>
                    <a:pt x="518004" y="22205"/>
                    <a:pt x="501893" y="0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0231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67632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60043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21851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370463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5318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9584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1480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6177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0373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A4524873-6BE5-4879-B50F-EC3ECF1F2BA1}"/>
              </a:ext>
            </a:extLst>
          </p:cNvPr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69DB7680-BCD7-4C1B-97B4-C82E082C47C2}"/>
              </a:ext>
            </a:extLst>
          </p:cNvPr>
          <p:cNvGrpSpPr/>
          <p:nvPr userDrawn="1"/>
        </p:nvGrpSpPr>
        <p:grpSpPr>
          <a:xfrm>
            <a:off x="623567" y="-9292"/>
            <a:ext cx="2434936" cy="1219200"/>
            <a:chOff x="623567" y="20852"/>
            <a:chExt cx="2434936" cy="1219200"/>
          </a:xfrm>
        </p:grpSpPr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60C6E2EE-321A-47CB-9B17-01A6C7F54C53}"/>
                </a:ext>
              </a:extLst>
            </p:cNvPr>
            <p:cNvSpPr/>
            <p:nvPr userDrawn="1"/>
          </p:nvSpPr>
          <p:spPr>
            <a:xfrm>
              <a:off x="1538287" y="20852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C81EE286-F844-4771-9CFC-94BF60D78565}"/>
                </a:ext>
              </a:extLst>
            </p:cNvPr>
            <p:cNvSpPr/>
            <p:nvPr userDrawn="1"/>
          </p:nvSpPr>
          <p:spPr>
            <a:xfrm>
              <a:off x="2161853" y="284463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="" xmlns:a16="http://schemas.microsoft.com/office/drawing/2014/main" id="{819794EC-70B7-4CA7-B86F-B7DD5B250116}"/>
                </a:ext>
              </a:extLst>
            </p:cNvPr>
            <p:cNvSpPr/>
            <p:nvPr userDrawn="1"/>
          </p:nvSpPr>
          <p:spPr>
            <a:xfrm>
              <a:off x="1378101" y="436863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="" xmlns:a16="http://schemas.microsoft.com/office/drawing/2014/main" id="{05923C14-7C77-40CC-82DB-9E1F4A7524AB}"/>
                </a:ext>
              </a:extLst>
            </p:cNvPr>
            <p:cNvSpPr/>
            <p:nvPr userDrawn="1"/>
          </p:nvSpPr>
          <p:spPr>
            <a:xfrm>
              <a:off x="745171" y="282011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="" xmlns:a16="http://schemas.microsoft.com/office/drawing/2014/main" id="{B35BE877-79E4-493D-8CCE-9682FE0748AA}"/>
                </a:ext>
              </a:extLst>
            </p:cNvPr>
            <p:cNvSpPr/>
            <p:nvPr userDrawn="1"/>
          </p:nvSpPr>
          <p:spPr>
            <a:xfrm>
              <a:off x="623567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592FD92A-CC13-4DFD-A85C-8CE910B21828}"/>
                </a:ext>
              </a:extLst>
            </p:cNvPr>
            <p:cNvSpPr/>
            <p:nvPr userDrawn="1"/>
          </p:nvSpPr>
          <p:spPr>
            <a:xfrm>
              <a:off x="1235073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DC05787A-C43E-453A-BE07-3D337B74A2E0}"/>
                </a:ext>
              </a:extLst>
            </p:cNvPr>
            <p:cNvSpPr/>
            <p:nvPr userDrawn="1"/>
          </p:nvSpPr>
          <p:spPr>
            <a:xfrm>
              <a:off x="2674902" y="576526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49A36D23-48BD-4BA3-8545-A3920D835DF4}"/>
              </a:ext>
            </a:extLst>
          </p:cNvPr>
          <p:cNvGrpSpPr/>
          <p:nvPr userDrawn="1"/>
        </p:nvGrpSpPr>
        <p:grpSpPr>
          <a:xfrm flipH="1">
            <a:off x="9757064" y="5636998"/>
            <a:ext cx="2434936" cy="1240052"/>
            <a:chOff x="328292" y="0"/>
            <a:chExt cx="2434936" cy="1240052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0222CDA6-66B0-4261-8AAB-F61537EBC5C1}"/>
                </a:ext>
              </a:extLst>
            </p:cNvPr>
            <p:cNvSpPr/>
            <p:nvPr userDrawn="1"/>
          </p:nvSpPr>
          <p:spPr>
            <a:xfrm>
              <a:off x="1243012" y="0"/>
              <a:ext cx="704850" cy="1219200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79E29A8A-7472-4C7B-B2D8-F2CA911113E6}"/>
                </a:ext>
              </a:extLst>
            </p:cNvPr>
            <p:cNvSpPr/>
            <p:nvPr userDrawn="1"/>
          </p:nvSpPr>
          <p:spPr>
            <a:xfrm>
              <a:off x="1866578" y="263611"/>
              <a:ext cx="552450" cy="9555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="" xmlns:a16="http://schemas.microsoft.com/office/drawing/2014/main" id="{BF2D5BA9-02F0-4EBF-8047-65342716CF01}"/>
                </a:ext>
              </a:extLst>
            </p:cNvPr>
            <p:cNvSpPr/>
            <p:nvPr userDrawn="1"/>
          </p:nvSpPr>
          <p:spPr>
            <a:xfrm>
              <a:off x="1082826" y="422492"/>
              <a:ext cx="464344" cy="803189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94CD11AB-8BFB-424D-B3CC-4FEB6AB5C821}"/>
                </a:ext>
              </a:extLst>
            </p:cNvPr>
            <p:cNvSpPr/>
            <p:nvPr userDrawn="1"/>
          </p:nvSpPr>
          <p:spPr>
            <a:xfrm>
              <a:off x="449896" y="280904"/>
              <a:ext cx="553868" cy="958041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1B82DE08-397D-4848-B109-C55EEF52BDA4}"/>
                </a:ext>
              </a:extLst>
            </p:cNvPr>
            <p:cNvSpPr/>
            <p:nvPr userDrawn="1"/>
          </p:nvSpPr>
          <p:spPr>
            <a:xfrm>
              <a:off x="328292" y="609600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="" xmlns:a16="http://schemas.microsoft.com/office/drawing/2014/main" id="{29598C0A-7EE6-4767-B149-6F044CB9FD7B}"/>
                </a:ext>
              </a:extLst>
            </p:cNvPr>
            <p:cNvSpPr/>
            <p:nvPr userDrawn="1"/>
          </p:nvSpPr>
          <p:spPr>
            <a:xfrm>
              <a:off x="939798" y="608493"/>
              <a:ext cx="364480" cy="630452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4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5736E712-C4F3-4B0A-8585-2B8D1DBCB0CC}"/>
                </a:ext>
              </a:extLst>
            </p:cNvPr>
            <p:cNvSpPr/>
            <p:nvPr userDrawn="1"/>
          </p:nvSpPr>
          <p:spPr>
            <a:xfrm>
              <a:off x="2379627" y="555674"/>
              <a:ext cx="383601" cy="663526"/>
            </a:xfrm>
            <a:custGeom>
              <a:avLst/>
              <a:gdLst>
                <a:gd name="connsiteX0" fmla="*/ 6081 w 704850"/>
                <a:gd name="connsiteY0" fmla="*/ 522 h 1219200"/>
                <a:gd name="connsiteX1" fmla="*/ 32074 w 704850"/>
                <a:gd name="connsiteY1" fmla="*/ 13452 h 1219200"/>
                <a:gd name="connsiteX2" fmla="*/ 371186 w 704850"/>
                <a:gd name="connsiteY2" fmla="*/ 291913 h 1219200"/>
                <a:gd name="connsiteX3" fmla="*/ 478491 w 704850"/>
                <a:gd name="connsiteY3" fmla="*/ 386822 h 1219200"/>
                <a:gd name="connsiteX4" fmla="*/ 492887 w 704850"/>
                <a:gd name="connsiteY4" fmla="*/ 396152 h 1219200"/>
                <a:gd name="connsiteX5" fmla="*/ 508350 w 704850"/>
                <a:gd name="connsiteY5" fmla="*/ 389888 h 1219200"/>
                <a:gd name="connsiteX6" fmla="*/ 519414 w 704850"/>
                <a:gd name="connsiteY6" fmla="*/ 366294 h 1219200"/>
                <a:gd name="connsiteX7" fmla="*/ 543541 w 704850"/>
                <a:gd name="connsiteY7" fmla="*/ 335901 h 1219200"/>
                <a:gd name="connsiteX8" fmla="*/ 675506 w 704850"/>
                <a:gd name="connsiteY8" fmla="*/ 228196 h 1219200"/>
                <a:gd name="connsiteX9" fmla="*/ 698168 w 704850"/>
                <a:gd name="connsiteY9" fmla="*/ 210601 h 1219200"/>
                <a:gd name="connsiteX10" fmla="*/ 704833 w 704850"/>
                <a:gd name="connsiteY10" fmla="*/ 214067 h 1219200"/>
                <a:gd name="connsiteX11" fmla="*/ 699367 w 704850"/>
                <a:gd name="connsiteY11" fmla="*/ 227930 h 1219200"/>
                <a:gd name="connsiteX12" fmla="*/ 664576 w 704850"/>
                <a:gd name="connsiteY12" fmla="*/ 269652 h 1219200"/>
                <a:gd name="connsiteX13" fmla="*/ 535144 w 704850"/>
                <a:gd name="connsiteY13" fmla="*/ 412548 h 1219200"/>
                <a:gd name="connsiteX14" fmla="*/ 531411 w 704850"/>
                <a:gd name="connsiteY14" fmla="*/ 424145 h 1219200"/>
                <a:gd name="connsiteX15" fmla="*/ 525679 w 704850"/>
                <a:gd name="connsiteY15" fmla="*/ 438408 h 1219200"/>
                <a:gd name="connsiteX16" fmla="*/ 523280 w 704850"/>
                <a:gd name="connsiteY16" fmla="*/ 451738 h 1219200"/>
                <a:gd name="connsiteX17" fmla="*/ 544341 w 704850"/>
                <a:gd name="connsiteY17" fmla="*/ 534516 h 1219200"/>
                <a:gd name="connsiteX18" fmla="*/ 588862 w 704850"/>
                <a:gd name="connsiteY18" fmla="*/ 671814 h 1219200"/>
                <a:gd name="connsiteX19" fmla="*/ 640982 w 704850"/>
                <a:gd name="connsiteY19" fmla="*/ 849234 h 1219200"/>
                <a:gd name="connsiteX20" fmla="*/ 688436 w 704850"/>
                <a:gd name="connsiteY20" fmla="*/ 1041451 h 1219200"/>
                <a:gd name="connsiteX21" fmla="*/ 692836 w 704850"/>
                <a:gd name="connsiteY21" fmla="*/ 1068777 h 1219200"/>
                <a:gd name="connsiteX22" fmla="*/ 691902 w 704850"/>
                <a:gd name="connsiteY22" fmla="*/ 1072776 h 1219200"/>
                <a:gd name="connsiteX23" fmla="*/ 688970 w 704850"/>
                <a:gd name="connsiteY23" fmla="*/ 1069844 h 1219200"/>
                <a:gd name="connsiteX24" fmla="*/ 674440 w 704850"/>
                <a:gd name="connsiteY24" fmla="*/ 1027455 h 1219200"/>
                <a:gd name="connsiteX25" fmla="*/ 584463 w 704850"/>
                <a:gd name="connsiteY25" fmla="*/ 724200 h 1219200"/>
                <a:gd name="connsiteX26" fmla="*/ 500886 w 704850"/>
                <a:gd name="connsiteY26" fmla="*/ 489595 h 1219200"/>
                <a:gd name="connsiteX27" fmla="*/ 492354 w 704850"/>
                <a:gd name="connsiteY27" fmla="*/ 470000 h 1219200"/>
                <a:gd name="connsiteX28" fmla="*/ 482090 w 704850"/>
                <a:gd name="connsiteY28" fmla="*/ 460802 h 1219200"/>
                <a:gd name="connsiteX29" fmla="*/ 476092 w 704850"/>
                <a:gd name="connsiteY29" fmla="*/ 471999 h 1219200"/>
                <a:gd name="connsiteX30" fmla="*/ 475292 w 704850"/>
                <a:gd name="connsiteY30" fmla="*/ 495460 h 1219200"/>
                <a:gd name="connsiteX31" fmla="*/ 474505 w 704850"/>
                <a:gd name="connsiteY31" fmla="*/ 1219200 h 1219200"/>
                <a:gd name="connsiteX32" fmla="*/ 407041 w 704850"/>
                <a:gd name="connsiteY32" fmla="*/ 1219200 h 1219200"/>
                <a:gd name="connsiteX33" fmla="*/ 409382 w 704850"/>
                <a:gd name="connsiteY33" fmla="*/ 1154457 h 1219200"/>
                <a:gd name="connsiteX34" fmla="*/ 434503 w 704850"/>
                <a:gd name="connsiteY34" fmla="*/ 499459 h 1219200"/>
                <a:gd name="connsiteX35" fmla="*/ 423306 w 704850"/>
                <a:gd name="connsiteY35" fmla="*/ 490661 h 1219200"/>
                <a:gd name="connsiteX36" fmla="*/ 380117 w 704850"/>
                <a:gd name="connsiteY36" fmla="*/ 479731 h 1219200"/>
                <a:gd name="connsiteX37" fmla="*/ 377317 w 704850"/>
                <a:gd name="connsiteY37" fmla="*/ 473199 h 1219200"/>
                <a:gd name="connsiteX38" fmla="*/ 379584 w 704850"/>
                <a:gd name="connsiteY38" fmla="*/ 459469 h 1219200"/>
                <a:gd name="connsiteX39" fmla="*/ 392380 w 704850"/>
                <a:gd name="connsiteY39" fmla="*/ 423612 h 1219200"/>
                <a:gd name="connsiteX40" fmla="*/ 407577 w 704850"/>
                <a:gd name="connsiteY40" fmla="*/ 416281 h 1219200"/>
                <a:gd name="connsiteX41" fmla="*/ 423839 w 704850"/>
                <a:gd name="connsiteY41" fmla="*/ 426411 h 1219200"/>
                <a:gd name="connsiteX42" fmla="*/ 430771 w 704850"/>
                <a:gd name="connsiteY42" fmla="*/ 427744 h 1219200"/>
                <a:gd name="connsiteX43" fmla="*/ 454498 w 704850"/>
                <a:gd name="connsiteY43" fmla="*/ 419880 h 1219200"/>
                <a:gd name="connsiteX44" fmla="*/ 455564 w 704850"/>
                <a:gd name="connsiteY44" fmla="*/ 414681 h 1219200"/>
                <a:gd name="connsiteX45" fmla="*/ 438368 w 704850"/>
                <a:gd name="connsiteY45" fmla="*/ 402018 h 1219200"/>
                <a:gd name="connsiteX46" fmla="*/ 362921 w 704850"/>
                <a:gd name="connsiteY46" fmla="*/ 341233 h 1219200"/>
                <a:gd name="connsiteX47" fmla="*/ 212294 w 704850"/>
                <a:gd name="connsiteY47" fmla="*/ 191672 h 1219200"/>
                <a:gd name="connsiteX48" fmla="*/ 15811 w 704850"/>
                <a:gd name="connsiteY48" fmla="*/ 18917 h 1219200"/>
                <a:gd name="connsiteX49" fmla="*/ 2215 w 704850"/>
                <a:gd name="connsiteY49" fmla="*/ 6654 h 1219200"/>
                <a:gd name="connsiteX50" fmla="*/ 348 w 704850"/>
                <a:gd name="connsiteY50" fmla="*/ 1589 h 1219200"/>
                <a:gd name="connsiteX51" fmla="*/ 6081 w 704850"/>
                <a:gd name="connsiteY51" fmla="*/ 522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704850" h="1219200">
                  <a:moveTo>
                    <a:pt x="6081" y="522"/>
                  </a:moveTo>
                  <a:cubicBezTo>
                    <a:pt x="15678" y="2921"/>
                    <a:pt x="24342" y="7587"/>
                    <a:pt x="32074" y="13452"/>
                  </a:cubicBezTo>
                  <a:cubicBezTo>
                    <a:pt x="148043" y="102495"/>
                    <a:pt x="262281" y="194072"/>
                    <a:pt x="371186" y="291913"/>
                  </a:cubicBezTo>
                  <a:cubicBezTo>
                    <a:pt x="406643" y="323905"/>
                    <a:pt x="442634" y="355230"/>
                    <a:pt x="478491" y="386822"/>
                  </a:cubicBezTo>
                  <a:cubicBezTo>
                    <a:pt x="482757" y="390687"/>
                    <a:pt x="487555" y="393887"/>
                    <a:pt x="492887" y="396152"/>
                  </a:cubicBezTo>
                  <a:cubicBezTo>
                    <a:pt x="500618" y="399352"/>
                    <a:pt x="505151" y="397752"/>
                    <a:pt x="508350" y="389888"/>
                  </a:cubicBezTo>
                  <a:cubicBezTo>
                    <a:pt x="511682" y="381890"/>
                    <a:pt x="515815" y="374158"/>
                    <a:pt x="519414" y="366294"/>
                  </a:cubicBezTo>
                  <a:cubicBezTo>
                    <a:pt x="525012" y="354163"/>
                    <a:pt x="533677" y="344700"/>
                    <a:pt x="543541" y="335901"/>
                  </a:cubicBezTo>
                  <a:cubicBezTo>
                    <a:pt x="585797" y="297912"/>
                    <a:pt x="630985" y="263520"/>
                    <a:pt x="675506" y="228196"/>
                  </a:cubicBezTo>
                  <a:cubicBezTo>
                    <a:pt x="682971" y="222198"/>
                    <a:pt x="690436" y="216199"/>
                    <a:pt x="698168" y="210601"/>
                  </a:cubicBezTo>
                  <a:cubicBezTo>
                    <a:pt x="702700" y="207268"/>
                    <a:pt x="704566" y="208468"/>
                    <a:pt x="704833" y="214067"/>
                  </a:cubicBezTo>
                  <a:cubicBezTo>
                    <a:pt x="705099" y="219532"/>
                    <a:pt x="702300" y="223797"/>
                    <a:pt x="699367" y="227930"/>
                  </a:cubicBezTo>
                  <a:cubicBezTo>
                    <a:pt x="688836" y="242726"/>
                    <a:pt x="676307" y="255922"/>
                    <a:pt x="664576" y="269652"/>
                  </a:cubicBezTo>
                  <a:cubicBezTo>
                    <a:pt x="622854" y="318573"/>
                    <a:pt x="580598" y="366960"/>
                    <a:pt x="535144" y="412548"/>
                  </a:cubicBezTo>
                  <a:cubicBezTo>
                    <a:pt x="531677" y="416014"/>
                    <a:pt x="532344" y="420280"/>
                    <a:pt x="531411" y="424145"/>
                  </a:cubicBezTo>
                  <a:cubicBezTo>
                    <a:pt x="530345" y="429344"/>
                    <a:pt x="529145" y="434276"/>
                    <a:pt x="525679" y="438408"/>
                  </a:cubicBezTo>
                  <a:cubicBezTo>
                    <a:pt x="522346" y="442274"/>
                    <a:pt x="522346" y="447073"/>
                    <a:pt x="523280" y="451738"/>
                  </a:cubicBezTo>
                  <a:cubicBezTo>
                    <a:pt x="528878" y="479731"/>
                    <a:pt x="537143" y="506924"/>
                    <a:pt x="544341" y="534516"/>
                  </a:cubicBezTo>
                  <a:cubicBezTo>
                    <a:pt x="556338" y="581171"/>
                    <a:pt x="573133" y="626359"/>
                    <a:pt x="588862" y="671814"/>
                  </a:cubicBezTo>
                  <a:cubicBezTo>
                    <a:pt x="609124" y="730066"/>
                    <a:pt x="623920" y="790050"/>
                    <a:pt x="640982" y="849234"/>
                  </a:cubicBezTo>
                  <a:cubicBezTo>
                    <a:pt x="659244" y="912684"/>
                    <a:pt x="674307" y="976935"/>
                    <a:pt x="688436" y="1041451"/>
                  </a:cubicBezTo>
                  <a:cubicBezTo>
                    <a:pt x="690436" y="1050382"/>
                    <a:pt x="691370" y="1059580"/>
                    <a:pt x="692836" y="1068777"/>
                  </a:cubicBezTo>
                  <a:cubicBezTo>
                    <a:pt x="693102" y="1070244"/>
                    <a:pt x="694035" y="1072243"/>
                    <a:pt x="691902" y="1072776"/>
                  </a:cubicBezTo>
                  <a:cubicBezTo>
                    <a:pt x="689903" y="1073310"/>
                    <a:pt x="689503" y="1071310"/>
                    <a:pt x="688970" y="1069844"/>
                  </a:cubicBezTo>
                  <a:cubicBezTo>
                    <a:pt x="683638" y="1055847"/>
                    <a:pt x="678440" y="1041851"/>
                    <a:pt x="674440" y="1027455"/>
                  </a:cubicBezTo>
                  <a:cubicBezTo>
                    <a:pt x="646314" y="925882"/>
                    <a:pt x="616189" y="824841"/>
                    <a:pt x="584463" y="724200"/>
                  </a:cubicBezTo>
                  <a:cubicBezTo>
                    <a:pt x="559404" y="645021"/>
                    <a:pt x="532877" y="566375"/>
                    <a:pt x="500886" y="489595"/>
                  </a:cubicBezTo>
                  <a:cubicBezTo>
                    <a:pt x="498086" y="483063"/>
                    <a:pt x="495287" y="476532"/>
                    <a:pt x="492354" y="470000"/>
                  </a:cubicBezTo>
                  <a:cubicBezTo>
                    <a:pt x="490222" y="465468"/>
                    <a:pt x="486889" y="460136"/>
                    <a:pt x="482090" y="460802"/>
                  </a:cubicBezTo>
                  <a:cubicBezTo>
                    <a:pt x="478092" y="461335"/>
                    <a:pt x="477158" y="467867"/>
                    <a:pt x="476092" y="471999"/>
                  </a:cubicBezTo>
                  <a:cubicBezTo>
                    <a:pt x="474225" y="479731"/>
                    <a:pt x="474892" y="487595"/>
                    <a:pt x="475292" y="495460"/>
                  </a:cubicBezTo>
                  <a:lnTo>
                    <a:pt x="474505" y="1219200"/>
                  </a:lnTo>
                  <a:lnTo>
                    <a:pt x="407041" y="1219200"/>
                  </a:lnTo>
                  <a:lnTo>
                    <a:pt x="409382" y="1154457"/>
                  </a:lnTo>
                  <a:cubicBezTo>
                    <a:pt x="419288" y="881913"/>
                    <a:pt x="429424" y="609994"/>
                    <a:pt x="434503" y="499459"/>
                  </a:cubicBezTo>
                  <a:cubicBezTo>
                    <a:pt x="435169" y="487595"/>
                    <a:pt x="434236" y="486129"/>
                    <a:pt x="423306" y="490661"/>
                  </a:cubicBezTo>
                  <a:cubicBezTo>
                    <a:pt x="405710" y="497992"/>
                    <a:pt x="393313" y="487995"/>
                    <a:pt x="380117" y="479731"/>
                  </a:cubicBezTo>
                  <a:cubicBezTo>
                    <a:pt x="378117" y="478398"/>
                    <a:pt x="377584" y="475732"/>
                    <a:pt x="377317" y="473199"/>
                  </a:cubicBezTo>
                  <a:cubicBezTo>
                    <a:pt x="376918" y="468400"/>
                    <a:pt x="377850" y="463735"/>
                    <a:pt x="379584" y="459469"/>
                  </a:cubicBezTo>
                  <a:cubicBezTo>
                    <a:pt x="384516" y="447739"/>
                    <a:pt x="388248" y="435609"/>
                    <a:pt x="392380" y="423612"/>
                  </a:cubicBezTo>
                  <a:cubicBezTo>
                    <a:pt x="394913" y="416281"/>
                    <a:pt x="400112" y="413881"/>
                    <a:pt x="407577" y="416281"/>
                  </a:cubicBezTo>
                  <a:cubicBezTo>
                    <a:pt x="413841" y="418147"/>
                    <a:pt x="418907" y="422412"/>
                    <a:pt x="423839" y="426411"/>
                  </a:cubicBezTo>
                  <a:cubicBezTo>
                    <a:pt x="426105" y="428145"/>
                    <a:pt x="427837" y="428811"/>
                    <a:pt x="430771" y="427744"/>
                  </a:cubicBezTo>
                  <a:cubicBezTo>
                    <a:pt x="438635" y="424811"/>
                    <a:pt x="446500" y="422279"/>
                    <a:pt x="454498" y="419880"/>
                  </a:cubicBezTo>
                  <a:cubicBezTo>
                    <a:pt x="458629" y="418680"/>
                    <a:pt x="457830" y="417080"/>
                    <a:pt x="455564" y="414681"/>
                  </a:cubicBezTo>
                  <a:cubicBezTo>
                    <a:pt x="450498" y="409482"/>
                    <a:pt x="444500" y="405617"/>
                    <a:pt x="438368" y="402018"/>
                  </a:cubicBezTo>
                  <a:cubicBezTo>
                    <a:pt x="410243" y="385488"/>
                    <a:pt x="385448" y="364694"/>
                    <a:pt x="362921" y="341233"/>
                  </a:cubicBezTo>
                  <a:cubicBezTo>
                    <a:pt x="314001" y="290180"/>
                    <a:pt x="263881" y="240193"/>
                    <a:pt x="212294" y="191672"/>
                  </a:cubicBezTo>
                  <a:cubicBezTo>
                    <a:pt x="148977" y="131821"/>
                    <a:pt x="81661" y="76102"/>
                    <a:pt x="15811" y="18917"/>
                  </a:cubicBezTo>
                  <a:cubicBezTo>
                    <a:pt x="11146" y="14919"/>
                    <a:pt x="6747" y="10786"/>
                    <a:pt x="2215" y="6654"/>
                  </a:cubicBezTo>
                  <a:cubicBezTo>
                    <a:pt x="882" y="5321"/>
                    <a:pt x="-718" y="3588"/>
                    <a:pt x="348" y="1589"/>
                  </a:cubicBezTo>
                  <a:cubicBezTo>
                    <a:pt x="1548" y="-678"/>
                    <a:pt x="4081" y="-11"/>
                    <a:pt x="6081" y="522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60000"/>
              </a:schemeClr>
            </a:solidFill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D758FE55-F2E3-411E-B08B-7BB726147569}"/>
              </a:ext>
            </a:extLst>
          </p:cNvPr>
          <p:cNvSpPr/>
          <p:nvPr userDrawn="1"/>
        </p:nvSpPr>
        <p:spPr>
          <a:xfrm>
            <a:off x="0" y="63597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B8BD529C-F177-4014-858A-48426744683D}"/>
              </a:ext>
            </a:extLst>
          </p:cNvPr>
          <p:cNvSpPr/>
          <p:nvPr userDrawn="1"/>
        </p:nvSpPr>
        <p:spPr>
          <a:xfrm>
            <a:off x="0" y="65121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729A4EDC-BC81-48B2-A5D1-5C42D2143CB0}"/>
              </a:ext>
            </a:extLst>
          </p:cNvPr>
          <p:cNvSpPr/>
          <p:nvPr userDrawn="1"/>
        </p:nvSpPr>
        <p:spPr>
          <a:xfrm>
            <a:off x="0" y="6664591"/>
            <a:ext cx="9325299" cy="5683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280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56351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78760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9891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4656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867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7420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85210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6491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0170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41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532377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441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60DE4DB8-95B1-490C-9ADC-E0A3E777B4A5}"/>
              </a:ext>
            </a:extLst>
          </p:cNvPr>
          <p:cNvSpPr/>
          <p:nvPr userDrawn="1"/>
        </p:nvSpPr>
        <p:spPr>
          <a:xfrm>
            <a:off x="419100" y="490537"/>
            <a:ext cx="8429625" cy="5876925"/>
          </a:xfrm>
          <a:prstGeom prst="roundRect">
            <a:avLst>
              <a:gd name="adj" fmla="val 4836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827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A9DA522A-2DEF-4520-8803-18075D5AFB6D}"/>
              </a:ext>
            </a:extLst>
          </p:cNvPr>
          <p:cNvSpPr/>
          <p:nvPr userDrawn="1"/>
        </p:nvSpPr>
        <p:spPr>
          <a:xfrm>
            <a:off x="405725" y="347409"/>
            <a:ext cx="11380551" cy="6163182"/>
          </a:xfrm>
          <a:prstGeom prst="roundRect">
            <a:avLst>
              <a:gd name="adj" fmla="val 3889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33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2995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4.jpg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1698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86816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61" r:id="rId2"/>
    <p:sldLayoutId id="2147483662" r:id="rId3"/>
    <p:sldLayoutId id="2147483658" r:id="rId4"/>
    <p:sldLayoutId id="2147483666" r:id="rId5"/>
    <p:sldLayoutId id="2147483665" r:id="rId6"/>
    <p:sldLayoutId id="2147483664" r:id="rId7"/>
    <p:sldLayoutId id="2147483667" r:id="rId8"/>
    <p:sldLayoutId id="214748366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2553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7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altLang="es-ES" smtClean="0"/>
              <a:t>Kliknij, aby edytować style wzorca tekstu</a:t>
            </a:r>
          </a:p>
          <a:p>
            <a:pPr lvl="1"/>
            <a:r>
              <a:rPr lang="pl-PL" altLang="es-ES" smtClean="0"/>
              <a:t>Drugi poziom</a:t>
            </a:r>
          </a:p>
          <a:p>
            <a:pPr lvl="2"/>
            <a:r>
              <a:rPr lang="pl-PL" altLang="es-ES" smtClean="0"/>
              <a:t>Trzeci poziom</a:t>
            </a:r>
          </a:p>
          <a:p>
            <a:pPr lvl="3"/>
            <a:r>
              <a:rPr lang="pl-PL" altLang="es-ES" smtClean="0"/>
              <a:t>Czwarty poziom</a:t>
            </a:r>
          </a:p>
          <a:p>
            <a:pPr lvl="4"/>
            <a:r>
              <a:rPr lang="pl-PL" altLang="es-ES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368E6FD-D513-4891-ADD3-8B8CD2F5A7BF}" type="datetimeFigureOut">
              <a:rPr lang="pl-PL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20.04.2022</a:t>
            </a:fld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pl-P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A3D65A3-A53F-4959-9816-49217266F235}" type="slidenum">
              <a:rPr lang="pl-PL" altLang="en-US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pl-PL" altLang="en-US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91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729" r:id="rId12"/>
    <p:sldLayoutId id="2147483730" r:id="rId13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217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28" r:id="rId12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5199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123B-4440-4C09-A343-B4CFE8A993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4/20/2022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9A0A0-9C11-4B31-B1DD-D3711AB1E3C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929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3" Type="http://schemas.microsoft.com/office/2007/relationships/hdphoto" Target="../media/hdphoto4.wdp"/><Relationship Id="rId18" Type="http://schemas.microsoft.com/office/2007/relationships/hdphoto" Target="../media/hdphoto5.wdp"/><Relationship Id="rId26" Type="http://schemas.openxmlformats.org/officeDocument/2006/relationships/image" Target="../media/image34.png"/><Relationship Id="rId39" Type="http://schemas.openxmlformats.org/officeDocument/2006/relationships/image" Target="../media/image41.png"/><Relationship Id="rId21" Type="http://schemas.openxmlformats.org/officeDocument/2006/relationships/slide" Target="slide25.xml"/><Relationship Id="rId34" Type="http://schemas.openxmlformats.org/officeDocument/2006/relationships/image" Target="../media/image38.png"/><Relationship Id="rId42" Type="http://schemas.microsoft.com/office/2007/relationships/hdphoto" Target="../media/hdphoto15.wdp"/><Relationship Id="rId47" Type="http://schemas.openxmlformats.org/officeDocument/2006/relationships/image" Target="../media/image45.png"/><Relationship Id="rId50" Type="http://schemas.microsoft.com/office/2007/relationships/hdphoto" Target="../media/hdphoto19.wdp"/><Relationship Id="rId55" Type="http://schemas.openxmlformats.org/officeDocument/2006/relationships/slide" Target="slide23.xml"/><Relationship Id="rId7" Type="http://schemas.openxmlformats.org/officeDocument/2006/relationships/image" Target="../media/image25.png"/><Relationship Id="rId12" Type="http://schemas.openxmlformats.org/officeDocument/2006/relationships/image" Target="../media/image27.png"/><Relationship Id="rId17" Type="http://schemas.openxmlformats.org/officeDocument/2006/relationships/image" Target="../media/image30.png"/><Relationship Id="rId25" Type="http://schemas.microsoft.com/office/2007/relationships/hdphoto" Target="../media/hdphoto8.wdp"/><Relationship Id="rId33" Type="http://schemas.microsoft.com/office/2007/relationships/hdphoto" Target="../media/hdphoto11.wdp"/><Relationship Id="rId38" Type="http://schemas.microsoft.com/office/2007/relationships/hdphoto" Target="../media/hdphoto13.wdp"/><Relationship Id="rId46" Type="http://schemas.microsoft.com/office/2007/relationships/hdphoto" Target="../media/hdphoto17.wdp"/><Relationship Id="rId2" Type="http://schemas.openxmlformats.org/officeDocument/2006/relationships/image" Target="../media/image23.jpeg"/><Relationship Id="rId16" Type="http://schemas.openxmlformats.org/officeDocument/2006/relationships/slide" Target="slide20.xml"/><Relationship Id="rId20" Type="http://schemas.microsoft.com/office/2007/relationships/hdphoto" Target="../media/hdphoto6.wdp"/><Relationship Id="rId29" Type="http://schemas.openxmlformats.org/officeDocument/2006/relationships/slide" Target="slide26.xml"/><Relationship Id="rId41" Type="http://schemas.openxmlformats.org/officeDocument/2006/relationships/image" Target="../media/image42.png"/><Relationship Id="rId54" Type="http://schemas.openxmlformats.org/officeDocument/2006/relationships/image" Target="../media/image49.jpg"/><Relationship Id="rId1" Type="http://schemas.openxmlformats.org/officeDocument/2006/relationships/slideLayout" Target="../slideLayouts/slideLayout27.xml"/><Relationship Id="rId6" Type="http://schemas.openxmlformats.org/officeDocument/2006/relationships/slide" Target="slide3.xml"/><Relationship Id="rId11" Type="http://schemas.openxmlformats.org/officeDocument/2006/relationships/slide" Target="slide24.xml"/><Relationship Id="rId24" Type="http://schemas.openxmlformats.org/officeDocument/2006/relationships/image" Target="../media/image33.png"/><Relationship Id="rId32" Type="http://schemas.openxmlformats.org/officeDocument/2006/relationships/image" Target="../media/image37.png"/><Relationship Id="rId37" Type="http://schemas.openxmlformats.org/officeDocument/2006/relationships/image" Target="../media/image40.png"/><Relationship Id="rId40" Type="http://schemas.microsoft.com/office/2007/relationships/hdphoto" Target="../media/hdphoto14.wdp"/><Relationship Id="rId45" Type="http://schemas.openxmlformats.org/officeDocument/2006/relationships/image" Target="../media/image44.png"/><Relationship Id="rId53" Type="http://schemas.openxmlformats.org/officeDocument/2006/relationships/image" Target="../media/image48.png"/><Relationship Id="rId58" Type="http://schemas.openxmlformats.org/officeDocument/2006/relationships/image" Target="../media/image52.jpg"/><Relationship Id="rId5" Type="http://schemas.microsoft.com/office/2007/relationships/hdphoto" Target="../media/hdphoto2.wdp"/><Relationship Id="rId15" Type="http://schemas.openxmlformats.org/officeDocument/2006/relationships/image" Target="../media/image29.png"/><Relationship Id="rId23" Type="http://schemas.microsoft.com/office/2007/relationships/hdphoto" Target="../media/hdphoto7.wdp"/><Relationship Id="rId28" Type="http://schemas.microsoft.com/office/2007/relationships/hdphoto" Target="../media/hdphoto9.wdp"/><Relationship Id="rId36" Type="http://schemas.openxmlformats.org/officeDocument/2006/relationships/image" Target="../media/image39.png"/><Relationship Id="rId49" Type="http://schemas.openxmlformats.org/officeDocument/2006/relationships/image" Target="../media/image46.png"/><Relationship Id="rId57" Type="http://schemas.openxmlformats.org/officeDocument/2006/relationships/image" Target="../media/image51.jpg"/><Relationship Id="rId10" Type="http://schemas.microsoft.com/office/2007/relationships/hdphoto" Target="../media/hdphoto3.wdp"/><Relationship Id="rId19" Type="http://schemas.openxmlformats.org/officeDocument/2006/relationships/image" Target="../media/image31.png"/><Relationship Id="rId31" Type="http://schemas.microsoft.com/office/2007/relationships/hdphoto" Target="../media/hdphoto10.wdp"/><Relationship Id="rId44" Type="http://schemas.microsoft.com/office/2007/relationships/hdphoto" Target="../media/hdphoto16.wdp"/><Relationship Id="rId52" Type="http://schemas.microsoft.com/office/2007/relationships/hdphoto" Target="../media/hdphoto20.wdp"/><Relationship Id="rId4" Type="http://schemas.openxmlformats.org/officeDocument/2006/relationships/image" Target="../media/image24.png"/><Relationship Id="rId9" Type="http://schemas.openxmlformats.org/officeDocument/2006/relationships/image" Target="../media/image26.png"/><Relationship Id="rId14" Type="http://schemas.openxmlformats.org/officeDocument/2006/relationships/image" Target="../media/image28.png"/><Relationship Id="rId22" Type="http://schemas.openxmlformats.org/officeDocument/2006/relationships/image" Target="../media/image32.png"/><Relationship Id="rId27" Type="http://schemas.openxmlformats.org/officeDocument/2006/relationships/image" Target="../media/image35.png"/><Relationship Id="rId30" Type="http://schemas.openxmlformats.org/officeDocument/2006/relationships/image" Target="../media/image36.png"/><Relationship Id="rId35" Type="http://schemas.microsoft.com/office/2007/relationships/hdphoto" Target="../media/hdphoto12.wdp"/><Relationship Id="rId43" Type="http://schemas.openxmlformats.org/officeDocument/2006/relationships/image" Target="../media/image43.png"/><Relationship Id="rId48" Type="http://schemas.microsoft.com/office/2007/relationships/hdphoto" Target="../media/hdphoto18.wdp"/><Relationship Id="rId56" Type="http://schemas.openxmlformats.org/officeDocument/2006/relationships/image" Target="../media/image50.jpg"/><Relationship Id="rId8" Type="http://schemas.openxmlformats.org/officeDocument/2006/relationships/slide" Target="slide22.xml"/><Relationship Id="rId51" Type="http://schemas.openxmlformats.org/officeDocument/2006/relationships/image" Target="../media/image47.png"/><Relationship Id="rId3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3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slide" Target="slide19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5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microsoft.com/office/2007/relationships/hdphoto" Target="../media/hdphoto21.wdp"/><Relationship Id="rId5" Type="http://schemas.openxmlformats.org/officeDocument/2006/relationships/image" Target="../media/image57.png"/><Relationship Id="rId4" Type="http://schemas.openxmlformats.org/officeDocument/2006/relationships/slide" Target="slide19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slide" Target="slide19.xml"/><Relationship Id="rId4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57.png"/><Relationship Id="rId5" Type="http://schemas.openxmlformats.org/officeDocument/2006/relationships/slide" Target="slide19.xml"/><Relationship Id="rId4" Type="http://schemas.openxmlformats.org/officeDocument/2006/relationships/image" Target="../media/image56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audio" Target="../media/audio2.wav"/><Relationship Id="rId7" Type="http://schemas.microsoft.com/office/2007/relationships/hdphoto" Target="../media/hdphoto2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57.png"/><Relationship Id="rId5" Type="http://schemas.openxmlformats.org/officeDocument/2006/relationships/slide" Target="slide19.xml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7.svg"/><Relationship Id="rId7" Type="http://schemas.openxmlformats.org/officeDocument/2006/relationships/diagramColors" Target="../diagrams/colors1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upa 1"/>
          <p:cNvGrpSpPr>
            <a:grpSpLocks/>
          </p:cNvGrpSpPr>
          <p:nvPr/>
        </p:nvGrpSpPr>
        <p:grpSpPr bwMode="auto">
          <a:xfrm>
            <a:off x="4733926" y="5897564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grpSp>
        <p:nvGrpSpPr>
          <p:cNvPr id="2053" name="Grupa 17"/>
          <p:cNvGrpSpPr>
            <a:grpSpLocks/>
          </p:cNvGrpSpPr>
          <p:nvPr/>
        </p:nvGrpSpPr>
        <p:grpSpPr bwMode="auto">
          <a:xfrm flipH="1">
            <a:off x="3768726" y="5902325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</a:endParaRPr>
            </a:p>
          </p:txBody>
        </p:sp>
      </p:grp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30" y="589756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2"/>
          <p:cNvSpPr txBox="1"/>
          <p:nvPr/>
        </p:nvSpPr>
        <p:spPr>
          <a:xfrm>
            <a:off x="865785" y="2102259"/>
            <a:ext cx="5790738" cy="1827193"/>
          </a:xfrm>
          <a:prstGeom prst="cloudCallout">
            <a:avLst>
              <a:gd name="adj1" fmla="val -4855"/>
              <a:gd name="adj2" fmla="val 47628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TRUY </a:t>
            </a:r>
            <a:r>
              <a:rPr lang="en-US" sz="3600" b="1" spc="5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TÌM </a:t>
            </a:r>
          </a:p>
          <a:p>
            <a:pPr algn="ctr"/>
            <a:r>
              <a:rPr lang="en-US" sz="3600" b="1" spc="5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ĐỊA 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CHỈ</a:t>
            </a:r>
            <a:endParaRPr lang="en-US" sz="3600" b="1" spc="50" dirty="0">
              <a:ln w="0"/>
              <a:solidFill>
                <a:srgbClr val="EEECE1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733926" y="476250"/>
            <a:ext cx="2792760" cy="1302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800" b="1" dirty="0" smtClean="0">
                <a:solidFill>
                  <a:sysClr val="windowText" lastClr="000000"/>
                </a:solidFill>
                <a:latin typeface="9slide"/>
              </a:rPr>
              <a:t>GAME</a:t>
            </a:r>
            <a:endParaRPr lang="en-US" sz="4800" b="1" dirty="0">
              <a:solidFill>
                <a:sysClr val="windowText" lastClr="000000"/>
              </a:solidFill>
              <a:latin typeface="9slide"/>
            </a:endParaRPr>
          </a:p>
        </p:txBody>
      </p:sp>
    </p:spTree>
    <p:extLst>
      <p:ext uri="{BB962C8B-B14F-4D97-AF65-F5344CB8AC3E}">
        <p14:creationId xmlns:p14="http://schemas.microsoft.com/office/powerpoint/2010/main" val="402583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61154" y="2368693"/>
            <a:ext cx="11893857" cy="3147156"/>
          </a:xfrm>
          <a:prstGeom prst="rect">
            <a:avLst/>
          </a:prstGeom>
          <a:solidFill>
            <a:srgbClr val="249ED2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A08AD130-8DAF-4746-8D02-99C309F8F4C9}"/>
              </a:ext>
            </a:extLst>
          </p:cNvPr>
          <p:cNvSpPr txBox="1"/>
          <p:nvPr/>
        </p:nvSpPr>
        <p:spPr>
          <a:xfrm>
            <a:off x="336903" y="3076245"/>
            <a:ext cx="7142080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GB" altLang="ko-KR" sz="4400" b="1" dirty="0" smtClean="0">
                <a:latin typeface="Times New Roman" pitchFamily="18" charset="0"/>
                <a:cs typeface="Times New Roman" pitchFamily="18" charset="0"/>
              </a:rPr>
              <a:t>II. CÁC ĐỚI THIÊN NHIÊN TRÊN TRÁI ĐẤT</a:t>
            </a:r>
            <a:endParaRPr lang="ko-KR" altLang="en-US" sz="4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8" r="9848"/>
          <a:stretch>
            <a:fillRect/>
          </a:stretch>
        </p:blipFill>
        <p:spPr>
          <a:xfrm>
            <a:off x="7521471" y="676531"/>
            <a:ext cx="3533199" cy="3162749"/>
          </a:xfrm>
        </p:spPr>
      </p:pic>
      <p:grpSp>
        <p:nvGrpSpPr>
          <p:cNvPr id="23" name="Group 22">
            <a:extLst>
              <a:ext uri="{FF2B5EF4-FFF2-40B4-BE49-F238E27FC236}">
                <a16:creationId xmlns="" xmlns:a16="http://schemas.microsoft.com/office/drawing/2014/main" id="{674DF3FF-4092-4F68-A048-1F5C6A07F961}"/>
              </a:ext>
            </a:extLst>
          </p:cNvPr>
          <p:cNvGrpSpPr/>
          <p:nvPr/>
        </p:nvGrpSpPr>
        <p:grpSpPr>
          <a:xfrm rot="20522302">
            <a:off x="-1991" y="5568815"/>
            <a:ext cx="1716167" cy="1333914"/>
            <a:chOff x="5965311" y="2561066"/>
            <a:chExt cx="3777367" cy="2936010"/>
          </a:xfrm>
        </p:grpSpPr>
        <p:grpSp>
          <p:nvGrpSpPr>
            <p:cNvPr id="27" name="Group 26">
              <a:extLst>
                <a:ext uri="{FF2B5EF4-FFF2-40B4-BE49-F238E27FC236}">
                  <a16:creationId xmlns="" xmlns:a16="http://schemas.microsoft.com/office/drawing/2014/main" id="{B0EA97A9-097C-4D24-8D47-6B9B4FD3745B}"/>
                </a:ext>
              </a:extLst>
            </p:cNvPr>
            <p:cNvGrpSpPr/>
            <p:nvPr/>
          </p:nvGrpSpPr>
          <p:grpSpPr>
            <a:xfrm rot="5200220" flipH="1">
              <a:off x="6483191" y="2237588"/>
              <a:ext cx="2741608" cy="3777367"/>
              <a:chOff x="10544040" y="571910"/>
              <a:chExt cx="1744339" cy="2403337"/>
            </a:xfrm>
          </p:grpSpPr>
          <p:sp>
            <p:nvSpPr>
              <p:cNvPr id="33" name="Freeform: Shape 297">
                <a:extLst>
                  <a:ext uri="{FF2B5EF4-FFF2-40B4-BE49-F238E27FC236}">
                    <a16:creationId xmlns="" xmlns:a16="http://schemas.microsoft.com/office/drawing/2014/main" id="{7847D3BA-97CC-49FD-BD90-262DF6915E03}"/>
                  </a:ext>
                </a:extLst>
              </p:cNvPr>
              <p:cNvSpPr/>
              <p:nvPr/>
            </p:nvSpPr>
            <p:spPr>
              <a:xfrm>
                <a:off x="11216947" y="1624559"/>
                <a:ext cx="1067307" cy="384780"/>
              </a:xfrm>
              <a:custGeom>
                <a:avLst/>
                <a:gdLst>
                  <a:gd name="connsiteX0" fmla="*/ 76956 w 1067307"/>
                  <a:gd name="connsiteY0" fmla="*/ 336683 h 384780"/>
                  <a:gd name="connsiteX1" fmla="*/ 5039 w 1067307"/>
                  <a:gd name="connsiteY1" fmla="*/ 304618 h 384780"/>
                  <a:gd name="connsiteX2" fmla="*/ 0 w 1067307"/>
                  <a:gd name="connsiteY2" fmla="*/ 297747 h 384780"/>
                  <a:gd name="connsiteX3" fmla="*/ 32981 w 1067307"/>
                  <a:gd name="connsiteY3" fmla="*/ 284004 h 384780"/>
                  <a:gd name="connsiteX4" fmla="*/ 496092 w 1067307"/>
                  <a:gd name="connsiteY4" fmla="*/ 156202 h 384780"/>
                  <a:gd name="connsiteX5" fmla="*/ 862091 w 1067307"/>
                  <a:gd name="connsiteY5" fmla="*/ 55885 h 384780"/>
                  <a:gd name="connsiteX6" fmla="*/ 1059062 w 1067307"/>
                  <a:gd name="connsiteY6" fmla="*/ 916 h 384780"/>
                  <a:gd name="connsiteX7" fmla="*/ 1067766 w 1067307"/>
                  <a:gd name="connsiteY7" fmla="*/ 0 h 384780"/>
                  <a:gd name="connsiteX8" fmla="*/ 945460 w 1067307"/>
                  <a:gd name="connsiteY8" fmla="*/ 156661 h 384780"/>
                  <a:gd name="connsiteX9" fmla="*/ 453949 w 1067307"/>
                  <a:gd name="connsiteY9" fmla="*/ 386613 h 384780"/>
                  <a:gd name="connsiteX10" fmla="*/ 76956 w 1067307"/>
                  <a:gd name="connsiteY10" fmla="*/ 336683 h 384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67307" h="384780">
                    <a:moveTo>
                      <a:pt x="76956" y="336683"/>
                    </a:moveTo>
                    <a:cubicBezTo>
                      <a:pt x="52220" y="327521"/>
                      <a:pt x="27942" y="316986"/>
                      <a:pt x="5039" y="304618"/>
                    </a:cubicBezTo>
                    <a:cubicBezTo>
                      <a:pt x="2290" y="303244"/>
                      <a:pt x="458" y="300953"/>
                      <a:pt x="0" y="297747"/>
                    </a:cubicBezTo>
                    <a:cubicBezTo>
                      <a:pt x="8245" y="286295"/>
                      <a:pt x="21529" y="287211"/>
                      <a:pt x="32981" y="284004"/>
                    </a:cubicBezTo>
                    <a:cubicBezTo>
                      <a:pt x="187352" y="240946"/>
                      <a:pt x="341722" y="198345"/>
                      <a:pt x="496092" y="156202"/>
                    </a:cubicBezTo>
                    <a:cubicBezTo>
                      <a:pt x="617939" y="122763"/>
                      <a:pt x="740244" y="89782"/>
                      <a:pt x="862091" y="55885"/>
                    </a:cubicBezTo>
                    <a:cubicBezTo>
                      <a:pt x="928054" y="38020"/>
                      <a:pt x="993558" y="19239"/>
                      <a:pt x="1059062" y="916"/>
                    </a:cubicBezTo>
                    <a:cubicBezTo>
                      <a:pt x="1061811" y="0"/>
                      <a:pt x="1065017" y="0"/>
                      <a:pt x="1067766" y="0"/>
                    </a:cubicBezTo>
                    <a:cubicBezTo>
                      <a:pt x="1034784" y="58175"/>
                      <a:pt x="993100" y="109937"/>
                      <a:pt x="945460" y="156661"/>
                    </a:cubicBezTo>
                    <a:cubicBezTo>
                      <a:pt x="808497" y="290876"/>
                      <a:pt x="644049" y="366457"/>
                      <a:pt x="453949" y="386613"/>
                    </a:cubicBezTo>
                    <a:cubicBezTo>
                      <a:pt x="235449" y="402187"/>
                      <a:pt x="80621" y="337599"/>
                      <a:pt x="76956" y="336683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4" name="Freeform: Shape 298">
                <a:extLst>
                  <a:ext uri="{FF2B5EF4-FFF2-40B4-BE49-F238E27FC236}">
                    <a16:creationId xmlns="" xmlns:a16="http://schemas.microsoft.com/office/drawing/2014/main" id="{F64B3983-688E-4BD4-99A0-2E35307875A1}"/>
                  </a:ext>
                </a:extLst>
              </p:cNvPr>
              <p:cNvSpPr/>
              <p:nvPr/>
            </p:nvSpPr>
            <p:spPr>
              <a:xfrm>
                <a:off x="10544040" y="571910"/>
                <a:ext cx="1744339" cy="2403337"/>
              </a:xfrm>
              <a:custGeom>
                <a:avLst/>
                <a:gdLst>
                  <a:gd name="connsiteX0" fmla="*/ 529989 w 1740672"/>
                  <a:gd name="connsiteY0" fmla="*/ 0 h 2400296"/>
                  <a:gd name="connsiteX1" fmla="*/ 533196 w 1740672"/>
                  <a:gd name="connsiteY1" fmla="*/ 5955 h 2400296"/>
                  <a:gd name="connsiteX2" fmla="*/ 535028 w 1740672"/>
                  <a:gd name="connsiteY2" fmla="*/ 26568 h 2400296"/>
                  <a:gd name="connsiteX3" fmla="*/ 535028 w 1740672"/>
                  <a:gd name="connsiteY3" fmla="*/ 1082424 h 2400296"/>
                  <a:gd name="connsiteX4" fmla="*/ 532280 w 1740672"/>
                  <a:gd name="connsiteY4" fmla="*/ 1111740 h 2400296"/>
                  <a:gd name="connsiteX5" fmla="*/ 547854 w 1740672"/>
                  <a:gd name="connsiteY5" fmla="*/ 1193277 h 2400296"/>
                  <a:gd name="connsiteX6" fmla="*/ 561138 w 1740672"/>
                  <a:gd name="connsiteY6" fmla="*/ 1242291 h 2400296"/>
                  <a:gd name="connsiteX7" fmla="*/ 599158 w 1740672"/>
                  <a:gd name="connsiteY7" fmla="*/ 1193735 h 2400296"/>
                  <a:gd name="connsiteX8" fmla="*/ 632139 w 1740672"/>
                  <a:gd name="connsiteY8" fmla="*/ 1151593 h 2400296"/>
                  <a:gd name="connsiteX9" fmla="*/ 661914 w 1740672"/>
                  <a:gd name="connsiteY9" fmla="*/ 1144263 h 2400296"/>
                  <a:gd name="connsiteX10" fmla="*/ 671991 w 1740672"/>
                  <a:gd name="connsiteY10" fmla="*/ 1178161 h 2400296"/>
                  <a:gd name="connsiteX11" fmla="*/ 663746 w 1740672"/>
                  <a:gd name="connsiteY11" fmla="*/ 1190529 h 2400296"/>
                  <a:gd name="connsiteX12" fmla="*/ 539609 w 1740672"/>
                  <a:gd name="connsiteY12" fmla="*/ 1352228 h 2400296"/>
                  <a:gd name="connsiteX13" fmla="*/ 530905 w 1740672"/>
                  <a:gd name="connsiteY13" fmla="*/ 1364596 h 2400296"/>
                  <a:gd name="connsiteX14" fmla="*/ 547396 w 1740672"/>
                  <a:gd name="connsiteY14" fmla="*/ 1361847 h 2400296"/>
                  <a:gd name="connsiteX15" fmla="*/ 655043 w 1740672"/>
                  <a:gd name="connsiteY15" fmla="*/ 1341692 h 2400296"/>
                  <a:gd name="connsiteX16" fmla="*/ 681153 w 1740672"/>
                  <a:gd name="connsiteY16" fmla="*/ 1326576 h 2400296"/>
                  <a:gd name="connsiteX17" fmla="*/ 1252827 w 1740672"/>
                  <a:gd name="connsiteY17" fmla="*/ 962867 h 2400296"/>
                  <a:gd name="connsiteX18" fmla="*/ 1734718 w 1740672"/>
                  <a:gd name="connsiteY18" fmla="*/ 1045778 h 2400296"/>
                  <a:gd name="connsiteX19" fmla="*/ 1744338 w 1740672"/>
                  <a:gd name="connsiteY19" fmla="*/ 1049443 h 2400296"/>
                  <a:gd name="connsiteX20" fmla="*/ 1744338 w 1740672"/>
                  <a:gd name="connsiteY20" fmla="*/ 1052649 h 2400296"/>
                  <a:gd name="connsiteX21" fmla="*/ 1743422 w 1740672"/>
                  <a:gd name="connsiteY21" fmla="*/ 1053565 h 2400296"/>
                  <a:gd name="connsiteX22" fmla="*/ 1742047 w 1740672"/>
                  <a:gd name="connsiteY22" fmla="*/ 1053107 h 2400296"/>
                  <a:gd name="connsiteX23" fmla="*/ 1724641 w 1740672"/>
                  <a:gd name="connsiteY23" fmla="*/ 1061352 h 2400296"/>
                  <a:gd name="connsiteX24" fmla="*/ 1357267 w 1740672"/>
                  <a:gd name="connsiteY24" fmla="*/ 1162586 h 2400296"/>
                  <a:gd name="connsiteX25" fmla="*/ 1068682 w 1740672"/>
                  <a:gd name="connsiteY25" fmla="*/ 1242291 h 2400296"/>
                  <a:gd name="connsiteX26" fmla="*/ 693979 w 1740672"/>
                  <a:gd name="connsiteY26" fmla="*/ 1345815 h 2400296"/>
                  <a:gd name="connsiteX27" fmla="*/ 676114 w 1740672"/>
                  <a:gd name="connsiteY27" fmla="*/ 1353144 h 2400296"/>
                  <a:gd name="connsiteX28" fmla="*/ 629849 w 1740672"/>
                  <a:gd name="connsiteY28" fmla="*/ 1360931 h 2400296"/>
                  <a:gd name="connsiteX29" fmla="*/ 527241 w 1740672"/>
                  <a:gd name="connsiteY29" fmla="*/ 1385667 h 2400296"/>
                  <a:gd name="connsiteX30" fmla="*/ 516705 w 1740672"/>
                  <a:gd name="connsiteY30" fmla="*/ 1393454 h 2400296"/>
                  <a:gd name="connsiteX31" fmla="*/ 429213 w 1740672"/>
                  <a:gd name="connsiteY31" fmla="*/ 1521257 h 2400296"/>
                  <a:gd name="connsiteX32" fmla="*/ 510292 w 1740672"/>
                  <a:gd name="connsiteY32" fmla="*/ 1509347 h 2400296"/>
                  <a:gd name="connsiteX33" fmla="*/ 522202 w 1740672"/>
                  <a:gd name="connsiteY33" fmla="*/ 1503850 h 2400296"/>
                  <a:gd name="connsiteX34" fmla="*/ 767270 w 1740672"/>
                  <a:gd name="connsiteY34" fmla="*/ 1387958 h 2400296"/>
                  <a:gd name="connsiteX35" fmla="*/ 1080592 w 1740672"/>
                  <a:gd name="connsiteY35" fmla="*/ 1444300 h 2400296"/>
                  <a:gd name="connsiteX36" fmla="*/ 1167167 w 1740672"/>
                  <a:gd name="connsiteY36" fmla="*/ 1506140 h 2400296"/>
                  <a:gd name="connsiteX37" fmla="*/ 1182742 w 1740672"/>
                  <a:gd name="connsiteY37" fmla="*/ 1521715 h 2400296"/>
                  <a:gd name="connsiteX38" fmla="*/ 1168999 w 1740672"/>
                  <a:gd name="connsiteY38" fmla="*/ 1523547 h 2400296"/>
                  <a:gd name="connsiteX39" fmla="*/ 1074637 w 1740672"/>
                  <a:gd name="connsiteY39" fmla="*/ 1525837 h 2400296"/>
                  <a:gd name="connsiteX40" fmla="*/ 1049443 w 1740672"/>
                  <a:gd name="connsiteY40" fmla="*/ 1527211 h 2400296"/>
                  <a:gd name="connsiteX41" fmla="*/ 821323 w 1740672"/>
                  <a:gd name="connsiteY41" fmla="*/ 1527211 h 2400296"/>
                  <a:gd name="connsiteX42" fmla="*/ 529531 w 1740672"/>
                  <a:gd name="connsiteY42" fmla="*/ 1524005 h 2400296"/>
                  <a:gd name="connsiteX43" fmla="*/ 516247 w 1740672"/>
                  <a:gd name="connsiteY43" fmla="*/ 1523547 h 2400296"/>
                  <a:gd name="connsiteX44" fmla="*/ 485556 w 1740672"/>
                  <a:gd name="connsiteY44" fmla="*/ 1525837 h 2400296"/>
                  <a:gd name="connsiteX45" fmla="*/ 416387 w 1740672"/>
                  <a:gd name="connsiteY45" fmla="*/ 1542786 h 2400296"/>
                  <a:gd name="connsiteX46" fmla="*/ 404935 w 1740672"/>
                  <a:gd name="connsiteY46" fmla="*/ 1553322 h 2400296"/>
                  <a:gd name="connsiteX47" fmla="*/ 259727 w 1740672"/>
                  <a:gd name="connsiteY47" fmla="*/ 1858397 h 2400296"/>
                  <a:gd name="connsiteX48" fmla="*/ 272095 w 1740672"/>
                  <a:gd name="connsiteY48" fmla="*/ 1875346 h 2400296"/>
                  <a:gd name="connsiteX49" fmla="*/ 298663 w 1740672"/>
                  <a:gd name="connsiteY49" fmla="*/ 1876262 h 2400296"/>
                  <a:gd name="connsiteX50" fmla="*/ 301869 w 1740672"/>
                  <a:gd name="connsiteY50" fmla="*/ 1877636 h 2400296"/>
                  <a:gd name="connsiteX51" fmla="*/ 250107 w 1740672"/>
                  <a:gd name="connsiteY51" fmla="*/ 1914740 h 2400296"/>
                  <a:gd name="connsiteX52" fmla="*/ 238197 w 1740672"/>
                  <a:gd name="connsiteY52" fmla="*/ 1930773 h 2400296"/>
                  <a:gd name="connsiteX53" fmla="*/ 206590 w 1740672"/>
                  <a:gd name="connsiteY53" fmla="*/ 2211113 h 2400296"/>
                  <a:gd name="connsiteX54" fmla="*/ 207965 w 1740672"/>
                  <a:gd name="connsiteY54" fmla="*/ 2215235 h 2400296"/>
                  <a:gd name="connsiteX55" fmla="*/ 244610 w 1740672"/>
                  <a:gd name="connsiteY55" fmla="*/ 2193248 h 2400296"/>
                  <a:gd name="connsiteX56" fmla="*/ 213003 w 1740672"/>
                  <a:gd name="connsiteY56" fmla="*/ 2275243 h 2400296"/>
                  <a:gd name="connsiteX57" fmla="*/ 207049 w 1740672"/>
                  <a:gd name="connsiteY57" fmla="*/ 2310056 h 2400296"/>
                  <a:gd name="connsiteX58" fmla="*/ 208423 w 1740672"/>
                  <a:gd name="connsiteY58" fmla="*/ 2393425 h 2400296"/>
                  <a:gd name="connsiteX59" fmla="*/ 197887 w 1740672"/>
                  <a:gd name="connsiteY59" fmla="*/ 2402587 h 2400296"/>
                  <a:gd name="connsiteX60" fmla="*/ 162616 w 1740672"/>
                  <a:gd name="connsiteY60" fmla="*/ 2401670 h 2400296"/>
                  <a:gd name="connsiteX61" fmla="*/ 158493 w 1740672"/>
                  <a:gd name="connsiteY61" fmla="*/ 2398922 h 2400296"/>
                  <a:gd name="connsiteX62" fmla="*/ 155744 w 1740672"/>
                  <a:gd name="connsiteY62" fmla="*/ 2387470 h 2400296"/>
                  <a:gd name="connsiteX63" fmla="*/ 152538 w 1740672"/>
                  <a:gd name="connsiteY63" fmla="*/ 2183628 h 2400296"/>
                  <a:gd name="connsiteX64" fmla="*/ 208881 w 1740672"/>
                  <a:gd name="connsiteY64" fmla="*/ 1846946 h 2400296"/>
                  <a:gd name="connsiteX65" fmla="*/ 301411 w 1740672"/>
                  <a:gd name="connsiteY65" fmla="*/ 1630736 h 2400296"/>
                  <a:gd name="connsiteX66" fmla="*/ 305076 w 1740672"/>
                  <a:gd name="connsiteY66" fmla="*/ 1595006 h 2400296"/>
                  <a:gd name="connsiteX67" fmla="*/ 290876 w 1740672"/>
                  <a:gd name="connsiteY67" fmla="*/ 1528128 h 2400296"/>
                  <a:gd name="connsiteX68" fmla="*/ 278508 w 1740672"/>
                  <a:gd name="connsiteY68" fmla="*/ 1505224 h 2400296"/>
                  <a:gd name="connsiteX69" fmla="*/ 127802 w 1740672"/>
                  <a:gd name="connsiteY69" fmla="*/ 1332989 h 2400296"/>
                  <a:gd name="connsiteX70" fmla="*/ 65046 w 1740672"/>
                  <a:gd name="connsiteY70" fmla="*/ 1218013 h 2400296"/>
                  <a:gd name="connsiteX71" fmla="*/ 0 w 1740672"/>
                  <a:gd name="connsiteY71" fmla="*/ 870336 h 2400296"/>
                  <a:gd name="connsiteX72" fmla="*/ 149790 w 1740672"/>
                  <a:gd name="connsiteY72" fmla="*/ 418678 h 2400296"/>
                  <a:gd name="connsiteX73" fmla="*/ 161699 w 1740672"/>
                  <a:gd name="connsiteY73" fmla="*/ 410890 h 2400296"/>
                  <a:gd name="connsiteX74" fmla="*/ 178190 w 1740672"/>
                  <a:gd name="connsiteY74" fmla="*/ 534570 h 2400296"/>
                  <a:gd name="connsiteX75" fmla="*/ 259269 w 1740672"/>
                  <a:gd name="connsiteY75" fmla="*/ 1182741 h 2400296"/>
                  <a:gd name="connsiteX76" fmla="*/ 297289 w 1740672"/>
                  <a:gd name="connsiteY76" fmla="*/ 1486901 h 2400296"/>
                  <a:gd name="connsiteX77" fmla="*/ 301869 w 1740672"/>
                  <a:gd name="connsiteY77" fmla="*/ 1502476 h 2400296"/>
                  <a:gd name="connsiteX78" fmla="*/ 310573 w 1740672"/>
                  <a:gd name="connsiteY78" fmla="*/ 1532250 h 2400296"/>
                  <a:gd name="connsiteX79" fmla="*/ 322483 w 1740672"/>
                  <a:gd name="connsiteY79" fmla="*/ 1587677 h 2400296"/>
                  <a:gd name="connsiteX80" fmla="*/ 352715 w 1740672"/>
                  <a:gd name="connsiteY80" fmla="*/ 1536831 h 2400296"/>
                  <a:gd name="connsiteX81" fmla="*/ 534570 w 1740672"/>
                  <a:gd name="connsiteY81" fmla="*/ 1275272 h 2400296"/>
                  <a:gd name="connsiteX82" fmla="*/ 542815 w 1740672"/>
                  <a:gd name="connsiteY82" fmla="*/ 1234045 h 2400296"/>
                  <a:gd name="connsiteX83" fmla="*/ 523576 w 1740672"/>
                  <a:gd name="connsiteY83" fmla="*/ 1148386 h 2400296"/>
                  <a:gd name="connsiteX84" fmla="*/ 490595 w 1740672"/>
                  <a:gd name="connsiteY84" fmla="*/ 1080133 h 2400296"/>
                  <a:gd name="connsiteX85" fmla="*/ 450743 w 1740672"/>
                  <a:gd name="connsiteY85" fmla="*/ 1026539 h 2400296"/>
                  <a:gd name="connsiteX86" fmla="*/ 306450 w 1740672"/>
                  <a:gd name="connsiteY86" fmla="*/ 553809 h 2400296"/>
                  <a:gd name="connsiteX87" fmla="*/ 522660 w 1740672"/>
                  <a:gd name="connsiteY87" fmla="*/ 9161 h 2400296"/>
                  <a:gd name="connsiteX88" fmla="*/ 527699 w 1740672"/>
                  <a:gd name="connsiteY88" fmla="*/ 2290 h 2400296"/>
                  <a:gd name="connsiteX89" fmla="*/ 529989 w 1740672"/>
                  <a:gd name="connsiteY89" fmla="*/ 0 h 2400296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847236 w 1744338"/>
                  <a:gd name="connsiteY9" fmla="*/ 87206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080592 w 1744338"/>
                  <a:gd name="connsiteY35" fmla="*/ 1444300 h 2403337"/>
                  <a:gd name="connsiteX36" fmla="*/ 1167167 w 1744338"/>
                  <a:gd name="connsiteY36" fmla="*/ 1506140 h 2403337"/>
                  <a:gd name="connsiteX37" fmla="*/ 1182742 w 1744338"/>
                  <a:gd name="connsiteY37" fmla="*/ 1521715 h 2403337"/>
                  <a:gd name="connsiteX38" fmla="*/ 1168999 w 1744338"/>
                  <a:gd name="connsiteY38" fmla="*/ 1523547 h 2403337"/>
                  <a:gd name="connsiteX39" fmla="*/ 1074637 w 1744338"/>
                  <a:gd name="connsiteY39" fmla="*/ 1525837 h 2403337"/>
                  <a:gd name="connsiteX40" fmla="*/ 1049443 w 1744338"/>
                  <a:gd name="connsiteY40" fmla="*/ 1527211 h 2403337"/>
                  <a:gd name="connsiteX41" fmla="*/ 821323 w 1744338"/>
                  <a:gd name="connsiteY41" fmla="*/ 1527211 h 2403337"/>
                  <a:gd name="connsiteX42" fmla="*/ 529531 w 1744338"/>
                  <a:gd name="connsiteY42" fmla="*/ 1524005 h 2403337"/>
                  <a:gd name="connsiteX43" fmla="*/ 516247 w 1744338"/>
                  <a:gd name="connsiteY43" fmla="*/ 1523547 h 2403337"/>
                  <a:gd name="connsiteX44" fmla="*/ 485556 w 1744338"/>
                  <a:gd name="connsiteY44" fmla="*/ 1525837 h 2403337"/>
                  <a:gd name="connsiteX45" fmla="*/ 416387 w 1744338"/>
                  <a:gd name="connsiteY45" fmla="*/ 1542786 h 2403337"/>
                  <a:gd name="connsiteX46" fmla="*/ 404935 w 1744338"/>
                  <a:gd name="connsiteY46" fmla="*/ 1553322 h 2403337"/>
                  <a:gd name="connsiteX47" fmla="*/ 259727 w 1744338"/>
                  <a:gd name="connsiteY47" fmla="*/ 1858397 h 2403337"/>
                  <a:gd name="connsiteX48" fmla="*/ 272095 w 1744338"/>
                  <a:gd name="connsiteY48" fmla="*/ 1875346 h 2403337"/>
                  <a:gd name="connsiteX49" fmla="*/ 298663 w 1744338"/>
                  <a:gd name="connsiteY49" fmla="*/ 1876262 h 2403337"/>
                  <a:gd name="connsiteX50" fmla="*/ 301869 w 1744338"/>
                  <a:gd name="connsiteY50" fmla="*/ 1877636 h 2403337"/>
                  <a:gd name="connsiteX51" fmla="*/ 250107 w 1744338"/>
                  <a:gd name="connsiteY51" fmla="*/ 1914740 h 2403337"/>
                  <a:gd name="connsiteX52" fmla="*/ 238197 w 1744338"/>
                  <a:gd name="connsiteY52" fmla="*/ 1930773 h 2403337"/>
                  <a:gd name="connsiteX53" fmla="*/ 206590 w 1744338"/>
                  <a:gd name="connsiteY53" fmla="*/ 2211113 h 2403337"/>
                  <a:gd name="connsiteX54" fmla="*/ 207965 w 1744338"/>
                  <a:gd name="connsiteY54" fmla="*/ 2215235 h 2403337"/>
                  <a:gd name="connsiteX55" fmla="*/ 244610 w 1744338"/>
                  <a:gd name="connsiteY55" fmla="*/ 2193248 h 2403337"/>
                  <a:gd name="connsiteX56" fmla="*/ 213003 w 1744338"/>
                  <a:gd name="connsiteY56" fmla="*/ 2275243 h 2403337"/>
                  <a:gd name="connsiteX57" fmla="*/ 207049 w 1744338"/>
                  <a:gd name="connsiteY57" fmla="*/ 2310056 h 2403337"/>
                  <a:gd name="connsiteX58" fmla="*/ 208423 w 1744338"/>
                  <a:gd name="connsiteY58" fmla="*/ 2393425 h 2403337"/>
                  <a:gd name="connsiteX59" fmla="*/ 197887 w 1744338"/>
                  <a:gd name="connsiteY59" fmla="*/ 2402587 h 2403337"/>
                  <a:gd name="connsiteX60" fmla="*/ 162616 w 1744338"/>
                  <a:gd name="connsiteY60" fmla="*/ 2401670 h 2403337"/>
                  <a:gd name="connsiteX61" fmla="*/ 158493 w 1744338"/>
                  <a:gd name="connsiteY61" fmla="*/ 2398922 h 2403337"/>
                  <a:gd name="connsiteX62" fmla="*/ 155744 w 1744338"/>
                  <a:gd name="connsiteY62" fmla="*/ 2387470 h 2403337"/>
                  <a:gd name="connsiteX63" fmla="*/ 152538 w 1744338"/>
                  <a:gd name="connsiteY63" fmla="*/ 2183628 h 2403337"/>
                  <a:gd name="connsiteX64" fmla="*/ 208881 w 1744338"/>
                  <a:gd name="connsiteY64" fmla="*/ 1846946 h 2403337"/>
                  <a:gd name="connsiteX65" fmla="*/ 301411 w 1744338"/>
                  <a:gd name="connsiteY65" fmla="*/ 1630736 h 2403337"/>
                  <a:gd name="connsiteX66" fmla="*/ 305076 w 1744338"/>
                  <a:gd name="connsiteY66" fmla="*/ 1595006 h 2403337"/>
                  <a:gd name="connsiteX67" fmla="*/ 290876 w 1744338"/>
                  <a:gd name="connsiteY67" fmla="*/ 1528128 h 2403337"/>
                  <a:gd name="connsiteX68" fmla="*/ 278508 w 1744338"/>
                  <a:gd name="connsiteY68" fmla="*/ 1505224 h 2403337"/>
                  <a:gd name="connsiteX69" fmla="*/ 127802 w 1744338"/>
                  <a:gd name="connsiteY69" fmla="*/ 1332989 h 2403337"/>
                  <a:gd name="connsiteX70" fmla="*/ 65046 w 1744338"/>
                  <a:gd name="connsiteY70" fmla="*/ 1218013 h 2403337"/>
                  <a:gd name="connsiteX71" fmla="*/ 0 w 1744338"/>
                  <a:gd name="connsiteY71" fmla="*/ 870336 h 2403337"/>
                  <a:gd name="connsiteX72" fmla="*/ 149790 w 1744338"/>
                  <a:gd name="connsiteY72" fmla="*/ 418678 h 2403337"/>
                  <a:gd name="connsiteX73" fmla="*/ 161699 w 1744338"/>
                  <a:gd name="connsiteY73" fmla="*/ 410890 h 2403337"/>
                  <a:gd name="connsiteX74" fmla="*/ 178190 w 1744338"/>
                  <a:gd name="connsiteY74" fmla="*/ 534570 h 2403337"/>
                  <a:gd name="connsiteX75" fmla="*/ 259269 w 1744338"/>
                  <a:gd name="connsiteY75" fmla="*/ 1182741 h 2403337"/>
                  <a:gd name="connsiteX76" fmla="*/ 297289 w 1744338"/>
                  <a:gd name="connsiteY76" fmla="*/ 1486901 h 2403337"/>
                  <a:gd name="connsiteX77" fmla="*/ 301869 w 1744338"/>
                  <a:gd name="connsiteY77" fmla="*/ 1502476 h 2403337"/>
                  <a:gd name="connsiteX78" fmla="*/ 310573 w 1744338"/>
                  <a:gd name="connsiteY78" fmla="*/ 1532250 h 2403337"/>
                  <a:gd name="connsiteX79" fmla="*/ 322483 w 1744338"/>
                  <a:gd name="connsiteY79" fmla="*/ 1587677 h 2403337"/>
                  <a:gd name="connsiteX80" fmla="*/ 352715 w 1744338"/>
                  <a:gd name="connsiteY80" fmla="*/ 1536831 h 2403337"/>
                  <a:gd name="connsiteX81" fmla="*/ 534570 w 1744338"/>
                  <a:gd name="connsiteY81" fmla="*/ 1275272 h 2403337"/>
                  <a:gd name="connsiteX82" fmla="*/ 542815 w 1744338"/>
                  <a:gd name="connsiteY82" fmla="*/ 1234045 h 2403337"/>
                  <a:gd name="connsiteX83" fmla="*/ 523576 w 1744338"/>
                  <a:gd name="connsiteY83" fmla="*/ 1148386 h 2403337"/>
                  <a:gd name="connsiteX84" fmla="*/ 490595 w 1744338"/>
                  <a:gd name="connsiteY84" fmla="*/ 1080133 h 2403337"/>
                  <a:gd name="connsiteX85" fmla="*/ 450743 w 1744338"/>
                  <a:gd name="connsiteY85" fmla="*/ 1026539 h 2403337"/>
                  <a:gd name="connsiteX86" fmla="*/ 306450 w 1744338"/>
                  <a:gd name="connsiteY86" fmla="*/ 553809 h 2403337"/>
                  <a:gd name="connsiteX87" fmla="*/ 522660 w 1744338"/>
                  <a:gd name="connsiteY87" fmla="*/ 9161 h 2403337"/>
                  <a:gd name="connsiteX88" fmla="*/ 527699 w 1744338"/>
                  <a:gd name="connsiteY88" fmla="*/ 2290 h 2403337"/>
                  <a:gd name="connsiteX89" fmla="*/ 529989 w 1744338"/>
                  <a:gd name="connsiteY89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080592 w 1744338"/>
                  <a:gd name="connsiteY35" fmla="*/ 1444300 h 2403337"/>
                  <a:gd name="connsiteX36" fmla="*/ 1167167 w 1744338"/>
                  <a:gd name="connsiteY36" fmla="*/ 1506140 h 2403337"/>
                  <a:gd name="connsiteX37" fmla="*/ 1182742 w 1744338"/>
                  <a:gd name="connsiteY37" fmla="*/ 1521715 h 2403337"/>
                  <a:gd name="connsiteX38" fmla="*/ 1168999 w 1744338"/>
                  <a:gd name="connsiteY38" fmla="*/ 1523547 h 2403337"/>
                  <a:gd name="connsiteX39" fmla="*/ 1074637 w 1744338"/>
                  <a:gd name="connsiteY39" fmla="*/ 1525837 h 2403337"/>
                  <a:gd name="connsiteX40" fmla="*/ 1049443 w 1744338"/>
                  <a:gd name="connsiteY40" fmla="*/ 1527211 h 2403337"/>
                  <a:gd name="connsiteX41" fmla="*/ 821323 w 1744338"/>
                  <a:gd name="connsiteY41" fmla="*/ 1527211 h 2403337"/>
                  <a:gd name="connsiteX42" fmla="*/ 529531 w 1744338"/>
                  <a:gd name="connsiteY42" fmla="*/ 1524005 h 2403337"/>
                  <a:gd name="connsiteX43" fmla="*/ 516247 w 1744338"/>
                  <a:gd name="connsiteY43" fmla="*/ 1523547 h 2403337"/>
                  <a:gd name="connsiteX44" fmla="*/ 485556 w 1744338"/>
                  <a:gd name="connsiteY44" fmla="*/ 1525837 h 2403337"/>
                  <a:gd name="connsiteX45" fmla="*/ 416387 w 1744338"/>
                  <a:gd name="connsiteY45" fmla="*/ 1542786 h 2403337"/>
                  <a:gd name="connsiteX46" fmla="*/ 404935 w 1744338"/>
                  <a:gd name="connsiteY46" fmla="*/ 1553322 h 2403337"/>
                  <a:gd name="connsiteX47" fmla="*/ 259727 w 1744338"/>
                  <a:gd name="connsiteY47" fmla="*/ 1858397 h 2403337"/>
                  <a:gd name="connsiteX48" fmla="*/ 272095 w 1744338"/>
                  <a:gd name="connsiteY48" fmla="*/ 1875346 h 2403337"/>
                  <a:gd name="connsiteX49" fmla="*/ 298663 w 1744338"/>
                  <a:gd name="connsiteY49" fmla="*/ 1876262 h 2403337"/>
                  <a:gd name="connsiteX50" fmla="*/ 301869 w 1744338"/>
                  <a:gd name="connsiteY50" fmla="*/ 1877636 h 2403337"/>
                  <a:gd name="connsiteX51" fmla="*/ 250107 w 1744338"/>
                  <a:gd name="connsiteY51" fmla="*/ 1914740 h 2403337"/>
                  <a:gd name="connsiteX52" fmla="*/ 238197 w 1744338"/>
                  <a:gd name="connsiteY52" fmla="*/ 1930773 h 2403337"/>
                  <a:gd name="connsiteX53" fmla="*/ 206590 w 1744338"/>
                  <a:gd name="connsiteY53" fmla="*/ 2211113 h 2403337"/>
                  <a:gd name="connsiteX54" fmla="*/ 207965 w 1744338"/>
                  <a:gd name="connsiteY54" fmla="*/ 2215235 h 2403337"/>
                  <a:gd name="connsiteX55" fmla="*/ 244610 w 1744338"/>
                  <a:gd name="connsiteY55" fmla="*/ 2193248 h 2403337"/>
                  <a:gd name="connsiteX56" fmla="*/ 213003 w 1744338"/>
                  <a:gd name="connsiteY56" fmla="*/ 2275243 h 2403337"/>
                  <a:gd name="connsiteX57" fmla="*/ 207049 w 1744338"/>
                  <a:gd name="connsiteY57" fmla="*/ 2310056 h 2403337"/>
                  <a:gd name="connsiteX58" fmla="*/ 208423 w 1744338"/>
                  <a:gd name="connsiteY58" fmla="*/ 2393425 h 2403337"/>
                  <a:gd name="connsiteX59" fmla="*/ 197887 w 1744338"/>
                  <a:gd name="connsiteY59" fmla="*/ 2402587 h 2403337"/>
                  <a:gd name="connsiteX60" fmla="*/ 162616 w 1744338"/>
                  <a:gd name="connsiteY60" fmla="*/ 2401670 h 2403337"/>
                  <a:gd name="connsiteX61" fmla="*/ 158493 w 1744338"/>
                  <a:gd name="connsiteY61" fmla="*/ 2398922 h 2403337"/>
                  <a:gd name="connsiteX62" fmla="*/ 155744 w 1744338"/>
                  <a:gd name="connsiteY62" fmla="*/ 2387470 h 2403337"/>
                  <a:gd name="connsiteX63" fmla="*/ 152538 w 1744338"/>
                  <a:gd name="connsiteY63" fmla="*/ 2183628 h 2403337"/>
                  <a:gd name="connsiteX64" fmla="*/ 208881 w 1744338"/>
                  <a:gd name="connsiteY64" fmla="*/ 1846946 h 2403337"/>
                  <a:gd name="connsiteX65" fmla="*/ 301411 w 1744338"/>
                  <a:gd name="connsiteY65" fmla="*/ 1630736 h 2403337"/>
                  <a:gd name="connsiteX66" fmla="*/ 305076 w 1744338"/>
                  <a:gd name="connsiteY66" fmla="*/ 1595006 h 2403337"/>
                  <a:gd name="connsiteX67" fmla="*/ 290876 w 1744338"/>
                  <a:gd name="connsiteY67" fmla="*/ 1528128 h 2403337"/>
                  <a:gd name="connsiteX68" fmla="*/ 278508 w 1744338"/>
                  <a:gd name="connsiteY68" fmla="*/ 1505224 h 2403337"/>
                  <a:gd name="connsiteX69" fmla="*/ 127802 w 1744338"/>
                  <a:gd name="connsiteY69" fmla="*/ 1332989 h 2403337"/>
                  <a:gd name="connsiteX70" fmla="*/ 65046 w 1744338"/>
                  <a:gd name="connsiteY70" fmla="*/ 1218013 h 2403337"/>
                  <a:gd name="connsiteX71" fmla="*/ 0 w 1744338"/>
                  <a:gd name="connsiteY71" fmla="*/ 870336 h 2403337"/>
                  <a:gd name="connsiteX72" fmla="*/ 149790 w 1744338"/>
                  <a:gd name="connsiteY72" fmla="*/ 418678 h 2403337"/>
                  <a:gd name="connsiteX73" fmla="*/ 161699 w 1744338"/>
                  <a:gd name="connsiteY73" fmla="*/ 410890 h 2403337"/>
                  <a:gd name="connsiteX74" fmla="*/ 178190 w 1744338"/>
                  <a:gd name="connsiteY74" fmla="*/ 534570 h 2403337"/>
                  <a:gd name="connsiteX75" fmla="*/ 259269 w 1744338"/>
                  <a:gd name="connsiteY75" fmla="*/ 1182741 h 2403337"/>
                  <a:gd name="connsiteX76" fmla="*/ 297289 w 1744338"/>
                  <a:gd name="connsiteY76" fmla="*/ 1486901 h 2403337"/>
                  <a:gd name="connsiteX77" fmla="*/ 301869 w 1744338"/>
                  <a:gd name="connsiteY77" fmla="*/ 1502476 h 2403337"/>
                  <a:gd name="connsiteX78" fmla="*/ 310573 w 1744338"/>
                  <a:gd name="connsiteY78" fmla="*/ 1532250 h 2403337"/>
                  <a:gd name="connsiteX79" fmla="*/ 322483 w 1744338"/>
                  <a:gd name="connsiteY79" fmla="*/ 1587677 h 2403337"/>
                  <a:gd name="connsiteX80" fmla="*/ 352715 w 1744338"/>
                  <a:gd name="connsiteY80" fmla="*/ 1536831 h 2403337"/>
                  <a:gd name="connsiteX81" fmla="*/ 534570 w 1744338"/>
                  <a:gd name="connsiteY81" fmla="*/ 1275272 h 2403337"/>
                  <a:gd name="connsiteX82" fmla="*/ 542815 w 1744338"/>
                  <a:gd name="connsiteY82" fmla="*/ 1234045 h 2403337"/>
                  <a:gd name="connsiteX83" fmla="*/ 523576 w 1744338"/>
                  <a:gd name="connsiteY83" fmla="*/ 1148386 h 2403337"/>
                  <a:gd name="connsiteX84" fmla="*/ 490595 w 1744338"/>
                  <a:gd name="connsiteY84" fmla="*/ 1080133 h 2403337"/>
                  <a:gd name="connsiteX85" fmla="*/ 450743 w 1744338"/>
                  <a:gd name="connsiteY85" fmla="*/ 1026539 h 2403337"/>
                  <a:gd name="connsiteX86" fmla="*/ 306450 w 1744338"/>
                  <a:gd name="connsiteY86" fmla="*/ 553809 h 2403337"/>
                  <a:gd name="connsiteX87" fmla="*/ 522660 w 1744338"/>
                  <a:gd name="connsiteY87" fmla="*/ 9161 h 2403337"/>
                  <a:gd name="connsiteX88" fmla="*/ 527699 w 1744338"/>
                  <a:gd name="connsiteY88" fmla="*/ 2290 h 2403337"/>
                  <a:gd name="connsiteX89" fmla="*/ 529989 w 1744338"/>
                  <a:gd name="connsiteY89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080592 w 1744338"/>
                  <a:gd name="connsiteY35" fmla="*/ 1444300 h 2403337"/>
                  <a:gd name="connsiteX36" fmla="*/ 1167167 w 1744338"/>
                  <a:gd name="connsiteY36" fmla="*/ 1506140 h 2403337"/>
                  <a:gd name="connsiteX37" fmla="*/ 1182742 w 1744338"/>
                  <a:gd name="connsiteY37" fmla="*/ 1521715 h 2403337"/>
                  <a:gd name="connsiteX38" fmla="*/ 1168999 w 1744338"/>
                  <a:gd name="connsiteY38" fmla="*/ 1523547 h 2403337"/>
                  <a:gd name="connsiteX39" fmla="*/ 1074637 w 1744338"/>
                  <a:gd name="connsiteY39" fmla="*/ 1525837 h 2403337"/>
                  <a:gd name="connsiteX40" fmla="*/ 1049443 w 1744338"/>
                  <a:gd name="connsiteY40" fmla="*/ 1527211 h 2403337"/>
                  <a:gd name="connsiteX41" fmla="*/ 821323 w 1744338"/>
                  <a:gd name="connsiteY41" fmla="*/ 1527211 h 2403337"/>
                  <a:gd name="connsiteX42" fmla="*/ 529531 w 1744338"/>
                  <a:gd name="connsiteY42" fmla="*/ 1524005 h 2403337"/>
                  <a:gd name="connsiteX43" fmla="*/ 516247 w 1744338"/>
                  <a:gd name="connsiteY43" fmla="*/ 1523547 h 2403337"/>
                  <a:gd name="connsiteX44" fmla="*/ 485556 w 1744338"/>
                  <a:gd name="connsiteY44" fmla="*/ 1525837 h 2403337"/>
                  <a:gd name="connsiteX45" fmla="*/ 416387 w 1744338"/>
                  <a:gd name="connsiteY45" fmla="*/ 1542786 h 2403337"/>
                  <a:gd name="connsiteX46" fmla="*/ 404935 w 1744338"/>
                  <a:gd name="connsiteY46" fmla="*/ 1553322 h 2403337"/>
                  <a:gd name="connsiteX47" fmla="*/ 259727 w 1744338"/>
                  <a:gd name="connsiteY47" fmla="*/ 1858397 h 2403337"/>
                  <a:gd name="connsiteX48" fmla="*/ 272095 w 1744338"/>
                  <a:gd name="connsiteY48" fmla="*/ 1875346 h 2403337"/>
                  <a:gd name="connsiteX49" fmla="*/ 298663 w 1744338"/>
                  <a:gd name="connsiteY49" fmla="*/ 1876262 h 2403337"/>
                  <a:gd name="connsiteX50" fmla="*/ 301869 w 1744338"/>
                  <a:gd name="connsiteY50" fmla="*/ 1877636 h 2403337"/>
                  <a:gd name="connsiteX51" fmla="*/ 250107 w 1744338"/>
                  <a:gd name="connsiteY51" fmla="*/ 1914740 h 2403337"/>
                  <a:gd name="connsiteX52" fmla="*/ 238197 w 1744338"/>
                  <a:gd name="connsiteY52" fmla="*/ 1930773 h 2403337"/>
                  <a:gd name="connsiteX53" fmla="*/ 206590 w 1744338"/>
                  <a:gd name="connsiteY53" fmla="*/ 2211113 h 2403337"/>
                  <a:gd name="connsiteX54" fmla="*/ 207965 w 1744338"/>
                  <a:gd name="connsiteY54" fmla="*/ 2215235 h 2403337"/>
                  <a:gd name="connsiteX55" fmla="*/ 244610 w 1744338"/>
                  <a:gd name="connsiteY55" fmla="*/ 2193248 h 2403337"/>
                  <a:gd name="connsiteX56" fmla="*/ 213003 w 1744338"/>
                  <a:gd name="connsiteY56" fmla="*/ 2275243 h 2403337"/>
                  <a:gd name="connsiteX57" fmla="*/ 207049 w 1744338"/>
                  <a:gd name="connsiteY57" fmla="*/ 2310056 h 2403337"/>
                  <a:gd name="connsiteX58" fmla="*/ 208423 w 1744338"/>
                  <a:gd name="connsiteY58" fmla="*/ 2393425 h 2403337"/>
                  <a:gd name="connsiteX59" fmla="*/ 197887 w 1744338"/>
                  <a:gd name="connsiteY59" fmla="*/ 2402587 h 2403337"/>
                  <a:gd name="connsiteX60" fmla="*/ 162616 w 1744338"/>
                  <a:gd name="connsiteY60" fmla="*/ 2401670 h 2403337"/>
                  <a:gd name="connsiteX61" fmla="*/ 158493 w 1744338"/>
                  <a:gd name="connsiteY61" fmla="*/ 2398922 h 2403337"/>
                  <a:gd name="connsiteX62" fmla="*/ 155744 w 1744338"/>
                  <a:gd name="connsiteY62" fmla="*/ 2387470 h 2403337"/>
                  <a:gd name="connsiteX63" fmla="*/ 152538 w 1744338"/>
                  <a:gd name="connsiteY63" fmla="*/ 2183628 h 2403337"/>
                  <a:gd name="connsiteX64" fmla="*/ 208881 w 1744338"/>
                  <a:gd name="connsiteY64" fmla="*/ 1846946 h 2403337"/>
                  <a:gd name="connsiteX65" fmla="*/ 301411 w 1744338"/>
                  <a:gd name="connsiteY65" fmla="*/ 1630736 h 2403337"/>
                  <a:gd name="connsiteX66" fmla="*/ 305076 w 1744338"/>
                  <a:gd name="connsiteY66" fmla="*/ 1595006 h 2403337"/>
                  <a:gd name="connsiteX67" fmla="*/ 290876 w 1744338"/>
                  <a:gd name="connsiteY67" fmla="*/ 1528128 h 2403337"/>
                  <a:gd name="connsiteX68" fmla="*/ 278508 w 1744338"/>
                  <a:gd name="connsiteY68" fmla="*/ 1505224 h 2403337"/>
                  <a:gd name="connsiteX69" fmla="*/ 127802 w 1744338"/>
                  <a:gd name="connsiteY69" fmla="*/ 1332989 h 2403337"/>
                  <a:gd name="connsiteX70" fmla="*/ 65046 w 1744338"/>
                  <a:gd name="connsiteY70" fmla="*/ 1218013 h 2403337"/>
                  <a:gd name="connsiteX71" fmla="*/ 0 w 1744338"/>
                  <a:gd name="connsiteY71" fmla="*/ 870336 h 2403337"/>
                  <a:gd name="connsiteX72" fmla="*/ 149790 w 1744338"/>
                  <a:gd name="connsiteY72" fmla="*/ 418678 h 2403337"/>
                  <a:gd name="connsiteX73" fmla="*/ 161699 w 1744338"/>
                  <a:gd name="connsiteY73" fmla="*/ 410890 h 2403337"/>
                  <a:gd name="connsiteX74" fmla="*/ 178190 w 1744338"/>
                  <a:gd name="connsiteY74" fmla="*/ 534570 h 2403337"/>
                  <a:gd name="connsiteX75" fmla="*/ 259269 w 1744338"/>
                  <a:gd name="connsiteY75" fmla="*/ 1182741 h 2403337"/>
                  <a:gd name="connsiteX76" fmla="*/ 297289 w 1744338"/>
                  <a:gd name="connsiteY76" fmla="*/ 1486901 h 2403337"/>
                  <a:gd name="connsiteX77" fmla="*/ 301869 w 1744338"/>
                  <a:gd name="connsiteY77" fmla="*/ 1502476 h 2403337"/>
                  <a:gd name="connsiteX78" fmla="*/ 310573 w 1744338"/>
                  <a:gd name="connsiteY78" fmla="*/ 1532250 h 2403337"/>
                  <a:gd name="connsiteX79" fmla="*/ 322483 w 1744338"/>
                  <a:gd name="connsiteY79" fmla="*/ 1587677 h 2403337"/>
                  <a:gd name="connsiteX80" fmla="*/ 352715 w 1744338"/>
                  <a:gd name="connsiteY80" fmla="*/ 1536831 h 2403337"/>
                  <a:gd name="connsiteX81" fmla="*/ 534570 w 1744338"/>
                  <a:gd name="connsiteY81" fmla="*/ 1275272 h 2403337"/>
                  <a:gd name="connsiteX82" fmla="*/ 542815 w 1744338"/>
                  <a:gd name="connsiteY82" fmla="*/ 1234045 h 2403337"/>
                  <a:gd name="connsiteX83" fmla="*/ 523576 w 1744338"/>
                  <a:gd name="connsiteY83" fmla="*/ 1148386 h 2403337"/>
                  <a:gd name="connsiteX84" fmla="*/ 490595 w 1744338"/>
                  <a:gd name="connsiteY84" fmla="*/ 1080133 h 2403337"/>
                  <a:gd name="connsiteX85" fmla="*/ 450743 w 1744338"/>
                  <a:gd name="connsiteY85" fmla="*/ 1026539 h 2403337"/>
                  <a:gd name="connsiteX86" fmla="*/ 306450 w 1744338"/>
                  <a:gd name="connsiteY86" fmla="*/ 553809 h 2403337"/>
                  <a:gd name="connsiteX87" fmla="*/ 522660 w 1744338"/>
                  <a:gd name="connsiteY87" fmla="*/ 9161 h 2403337"/>
                  <a:gd name="connsiteX88" fmla="*/ 527699 w 1744338"/>
                  <a:gd name="connsiteY88" fmla="*/ 2290 h 2403337"/>
                  <a:gd name="connsiteX89" fmla="*/ 529989 w 1744338"/>
                  <a:gd name="connsiteY89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167167 w 1744338"/>
                  <a:gd name="connsiteY35" fmla="*/ 1506140 h 2403337"/>
                  <a:gd name="connsiteX36" fmla="*/ 1182742 w 1744338"/>
                  <a:gd name="connsiteY36" fmla="*/ 1521715 h 2403337"/>
                  <a:gd name="connsiteX37" fmla="*/ 1168999 w 1744338"/>
                  <a:gd name="connsiteY37" fmla="*/ 1523547 h 2403337"/>
                  <a:gd name="connsiteX38" fmla="*/ 1074637 w 1744338"/>
                  <a:gd name="connsiteY38" fmla="*/ 1525837 h 2403337"/>
                  <a:gd name="connsiteX39" fmla="*/ 1049443 w 1744338"/>
                  <a:gd name="connsiteY39" fmla="*/ 1527211 h 2403337"/>
                  <a:gd name="connsiteX40" fmla="*/ 821323 w 1744338"/>
                  <a:gd name="connsiteY40" fmla="*/ 1527211 h 2403337"/>
                  <a:gd name="connsiteX41" fmla="*/ 529531 w 1744338"/>
                  <a:gd name="connsiteY41" fmla="*/ 1524005 h 2403337"/>
                  <a:gd name="connsiteX42" fmla="*/ 516247 w 1744338"/>
                  <a:gd name="connsiteY42" fmla="*/ 1523547 h 2403337"/>
                  <a:gd name="connsiteX43" fmla="*/ 485556 w 1744338"/>
                  <a:gd name="connsiteY43" fmla="*/ 1525837 h 2403337"/>
                  <a:gd name="connsiteX44" fmla="*/ 416387 w 1744338"/>
                  <a:gd name="connsiteY44" fmla="*/ 1542786 h 2403337"/>
                  <a:gd name="connsiteX45" fmla="*/ 404935 w 1744338"/>
                  <a:gd name="connsiteY45" fmla="*/ 1553322 h 2403337"/>
                  <a:gd name="connsiteX46" fmla="*/ 259727 w 1744338"/>
                  <a:gd name="connsiteY46" fmla="*/ 1858397 h 2403337"/>
                  <a:gd name="connsiteX47" fmla="*/ 272095 w 1744338"/>
                  <a:gd name="connsiteY47" fmla="*/ 1875346 h 2403337"/>
                  <a:gd name="connsiteX48" fmla="*/ 298663 w 1744338"/>
                  <a:gd name="connsiteY48" fmla="*/ 1876262 h 2403337"/>
                  <a:gd name="connsiteX49" fmla="*/ 301869 w 1744338"/>
                  <a:gd name="connsiteY49" fmla="*/ 1877636 h 2403337"/>
                  <a:gd name="connsiteX50" fmla="*/ 250107 w 1744338"/>
                  <a:gd name="connsiteY50" fmla="*/ 1914740 h 2403337"/>
                  <a:gd name="connsiteX51" fmla="*/ 238197 w 1744338"/>
                  <a:gd name="connsiteY51" fmla="*/ 1930773 h 2403337"/>
                  <a:gd name="connsiteX52" fmla="*/ 206590 w 1744338"/>
                  <a:gd name="connsiteY52" fmla="*/ 2211113 h 2403337"/>
                  <a:gd name="connsiteX53" fmla="*/ 207965 w 1744338"/>
                  <a:gd name="connsiteY53" fmla="*/ 2215235 h 2403337"/>
                  <a:gd name="connsiteX54" fmla="*/ 244610 w 1744338"/>
                  <a:gd name="connsiteY54" fmla="*/ 2193248 h 2403337"/>
                  <a:gd name="connsiteX55" fmla="*/ 213003 w 1744338"/>
                  <a:gd name="connsiteY55" fmla="*/ 2275243 h 2403337"/>
                  <a:gd name="connsiteX56" fmla="*/ 207049 w 1744338"/>
                  <a:gd name="connsiteY56" fmla="*/ 2310056 h 2403337"/>
                  <a:gd name="connsiteX57" fmla="*/ 208423 w 1744338"/>
                  <a:gd name="connsiteY57" fmla="*/ 2393425 h 2403337"/>
                  <a:gd name="connsiteX58" fmla="*/ 197887 w 1744338"/>
                  <a:gd name="connsiteY58" fmla="*/ 2402587 h 2403337"/>
                  <a:gd name="connsiteX59" fmla="*/ 162616 w 1744338"/>
                  <a:gd name="connsiteY59" fmla="*/ 2401670 h 2403337"/>
                  <a:gd name="connsiteX60" fmla="*/ 158493 w 1744338"/>
                  <a:gd name="connsiteY60" fmla="*/ 2398922 h 2403337"/>
                  <a:gd name="connsiteX61" fmla="*/ 155744 w 1744338"/>
                  <a:gd name="connsiteY61" fmla="*/ 2387470 h 2403337"/>
                  <a:gd name="connsiteX62" fmla="*/ 152538 w 1744338"/>
                  <a:gd name="connsiteY62" fmla="*/ 2183628 h 2403337"/>
                  <a:gd name="connsiteX63" fmla="*/ 208881 w 1744338"/>
                  <a:gd name="connsiteY63" fmla="*/ 1846946 h 2403337"/>
                  <a:gd name="connsiteX64" fmla="*/ 301411 w 1744338"/>
                  <a:gd name="connsiteY64" fmla="*/ 1630736 h 2403337"/>
                  <a:gd name="connsiteX65" fmla="*/ 305076 w 1744338"/>
                  <a:gd name="connsiteY65" fmla="*/ 1595006 h 2403337"/>
                  <a:gd name="connsiteX66" fmla="*/ 290876 w 1744338"/>
                  <a:gd name="connsiteY66" fmla="*/ 1528128 h 2403337"/>
                  <a:gd name="connsiteX67" fmla="*/ 278508 w 1744338"/>
                  <a:gd name="connsiteY67" fmla="*/ 1505224 h 2403337"/>
                  <a:gd name="connsiteX68" fmla="*/ 127802 w 1744338"/>
                  <a:gd name="connsiteY68" fmla="*/ 1332989 h 2403337"/>
                  <a:gd name="connsiteX69" fmla="*/ 65046 w 1744338"/>
                  <a:gd name="connsiteY69" fmla="*/ 1218013 h 2403337"/>
                  <a:gd name="connsiteX70" fmla="*/ 0 w 1744338"/>
                  <a:gd name="connsiteY70" fmla="*/ 870336 h 2403337"/>
                  <a:gd name="connsiteX71" fmla="*/ 149790 w 1744338"/>
                  <a:gd name="connsiteY71" fmla="*/ 418678 h 2403337"/>
                  <a:gd name="connsiteX72" fmla="*/ 161699 w 1744338"/>
                  <a:gd name="connsiteY72" fmla="*/ 410890 h 2403337"/>
                  <a:gd name="connsiteX73" fmla="*/ 178190 w 1744338"/>
                  <a:gd name="connsiteY73" fmla="*/ 534570 h 2403337"/>
                  <a:gd name="connsiteX74" fmla="*/ 259269 w 1744338"/>
                  <a:gd name="connsiteY74" fmla="*/ 1182741 h 2403337"/>
                  <a:gd name="connsiteX75" fmla="*/ 297289 w 1744338"/>
                  <a:gd name="connsiteY75" fmla="*/ 1486901 h 2403337"/>
                  <a:gd name="connsiteX76" fmla="*/ 301869 w 1744338"/>
                  <a:gd name="connsiteY76" fmla="*/ 1502476 h 2403337"/>
                  <a:gd name="connsiteX77" fmla="*/ 310573 w 1744338"/>
                  <a:gd name="connsiteY77" fmla="*/ 1532250 h 2403337"/>
                  <a:gd name="connsiteX78" fmla="*/ 322483 w 1744338"/>
                  <a:gd name="connsiteY78" fmla="*/ 1587677 h 2403337"/>
                  <a:gd name="connsiteX79" fmla="*/ 352715 w 1744338"/>
                  <a:gd name="connsiteY79" fmla="*/ 1536831 h 2403337"/>
                  <a:gd name="connsiteX80" fmla="*/ 534570 w 1744338"/>
                  <a:gd name="connsiteY80" fmla="*/ 1275272 h 2403337"/>
                  <a:gd name="connsiteX81" fmla="*/ 542815 w 1744338"/>
                  <a:gd name="connsiteY81" fmla="*/ 1234045 h 2403337"/>
                  <a:gd name="connsiteX82" fmla="*/ 523576 w 1744338"/>
                  <a:gd name="connsiteY82" fmla="*/ 1148386 h 2403337"/>
                  <a:gd name="connsiteX83" fmla="*/ 490595 w 1744338"/>
                  <a:gd name="connsiteY83" fmla="*/ 1080133 h 2403337"/>
                  <a:gd name="connsiteX84" fmla="*/ 450743 w 1744338"/>
                  <a:gd name="connsiteY84" fmla="*/ 1026539 h 2403337"/>
                  <a:gd name="connsiteX85" fmla="*/ 306450 w 1744338"/>
                  <a:gd name="connsiteY85" fmla="*/ 553809 h 2403337"/>
                  <a:gd name="connsiteX86" fmla="*/ 522660 w 1744338"/>
                  <a:gd name="connsiteY86" fmla="*/ 9161 h 2403337"/>
                  <a:gd name="connsiteX87" fmla="*/ 527699 w 1744338"/>
                  <a:gd name="connsiteY87" fmla="*/ 2290 h 2403337"/>
                  <a:gd name="connsiteX88" fmla="*/ 529989 w 1744338"/>
                  <a:gd name="connsiteY88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167167 w 1744338"/>
                  <a:gd name="connsiteY35" fmla="*/ 1506140 h 2403337"/>
                  <a:gd name="connsiteX36" fmla="*/ 1182742 w 1744338"/>
                  <a:gd name="connsiteY36" fmla="*/ 1521715 h 2403337"/>
                  <a:gd name="connsiteX37" fmla="*/ 1168999 w 1744338"/>
                  <a:gd name="connsiteY37" fmla="*/ 1523547 h 2403337"/>
                  <a:gd name="connsiteX38" fmla="*/ 1074637 w 1744338"/>
                  <a:gd name="connsiteY38" fmla="*/ 1525837 h 2403337"/>
                  <a:gd name="connsiteX39" fmla="*/ 821323 w 1744338"/>
                  <a:gd name="connsiteY39" fmla="*/ 1527211 h 2403337"/>
                  <a:gd name="connsiteX40" fmla="*/ 529531 w 1744338"/>
                  <a:gd name="connsiteY40" fmla="*/ 1524005 h 2403337"/>
                  <a:gd name="connsiteX41" fmla="*/ 516247 w 1744338"/>
                  <a:gd name="connsiteY41" fmla="*/ 1523547 h 2403337"/>
                  <a:gd name="connsiteX42" fmla="*/ 485556 w 1744338"/>
                  <a:gd name="connsiteY42" fmla="*/ 1525837 h 2403337"/>
                  <a:gd name="connsiteX43" fmla="*/ 416387 w 1744338"/>
                  <a:gd name="connsiteY43" fmla="*/ 1542786 h 2403337"/>
                  <a:gd name="connsiteX44" fmla="*/ 404935 w 1744338"/>
                  <a:gd name="connsiteY44" fmla="*/ 1553322 h 2403337"/>
                  <a:gd name="connsiteX45" fmla="*/ 259727 w 1744338"/>
                  <a:gd name="connsiteY45" fmla="*/ 1858397 h 2403337"/>
                  <a:gd name="connsiteX46" fmla="*/ 272095 w 1744338"/>
                  <a:gd name="connsiteY46" fmla="*/ 1875346 h 2403337"/>
                  <a:gd name="connsiteX47" fmla="*/ 298663 w 1744338"/>
                  <a:gd name="connsiteY47" fmla="*/ 1876262 h 2403337"/>
                  <a:gd name="connsiteX48" fmla="*/ 301869 w 1744338"/>
                  <a:gd name="connsiteY48" fmla="*/ 1877636 h 2403337"/>
                  <a:gd name="connsiteX49" fmla="*/ 250107 w 1744338"/>
                  <a:gd name="connsiteY49" fmla="*/ 1914740 h 2403337"/>
                  <a:gd name="connsiteX50" fmla="*/ 238197 w 1744338"/>
                  <a:gd name="connsiteY50" fmla="*/ 1930773 h 2403337"/>
                  <a:gd name="connsiteX51" fmla="*/ 206590 w 1744338"/>
                  <a:gd name="connsiteY51" fmla="*/ 2211113 h 2403337"/>
                  <a:gd name="connsiteX52" fmla="*/ 207965 w 1744338"/>
                  <a:gd name="connsiteY52" fmla="*/ 2215235 h 2403337"/>
                  <a:gd name="connsiteX53" fmla="*/ 244610 w 1744338"/>
                  <a:gd name="connsiteY53" fmla="*/ 2193248 h 2403337"/>
                  <a:gd name="connsiteX54" fmla="*/ 213003 w 1744338"/>
                  <a:gd name="connsiteY54" fmla="*/ 2275243 h 2403337"/>
                  <a:gd name="connsiteX55" fmla="*/ 207049 w 1744338"/>
                  <a:gd name="connsiteY55" fmla="*/ 2310056 h 2403337"/>
                  <a:gd name="connsiteX56" fmla="*/ 208423 w 1744338"/>
                  <a:gd name="connsiteY56" fmla="*/ 2393425 h 2403337"/>
                  <a:gd name="connsiteX57" fmla="*/ 197887 w 1744338"/>
                  <a:gd name="connsiteY57" fmla="*/ 2402587 h 2403337"/>
                  <a:gd name="connsiteX58" fmla="*/ 162616 w 1744338"/>
                  <a:gd name="connsiteY58" fmla="*/ 2401670 h 2403337"/>
                  <a:gd name="connsiteX59" fmla="*/ 158493 w 1744338"/>
                  <a:gd name="connsiteY59" fmla="*/ 2398922 h 2403337"/>
                  <a:gd name="connsiteX60" fmla="*/ 155744 w 1744338"/>
                  <a:gd name="connsiteY60" fmla="*/ 2387470 h 2403337"/>
                  <a:gd name="connsiteX61" fmla="*/ 152538 w 1744338"/>
                  <a:gd name="connsiteY61" fmla="*/ 2183628 h 2403337"/>
                  <a:gd name="connsiteX62" fmla="*/ 208881 w 1744338"/>
                  <a:gd name="connsiteY62" fmla="*/ 1846946 h 2403337"/>
                  <a:gd name="connsiteX63" fmla="*/ 301411 w 1744338"/>
                  <a:gd name="connsiteY63" fmla="*/ 1630736 h 2403337"/>
                  <a:gd name="connsiteX64" fmla="*/ 305076 w 1744338"/>
                  <a:gd name="connsiteY64" fmla="*/ 1595006 h 2403337"/>
                  <a:gd name="connsiteX65" fmla="*/ 290876 w 1744338"/>
                  <a:gd name="connsiteY65" fmla="*/ 1528128 h 2403337"/>
                  <a:gd name="connsiteX66" fmla="*/ 278508 w 1744338"/>
                  <a:gd name="connsiteY66" fmla="*/ 1505224 h 2403337"/>
                  <a:gd name="connsiteX67" fmla="*/ 127802 w 1744338"/>
                  <a:gd name="connsiteY67" fmla="*/ 1332989 h 2403337"/>
                  <a:gd name="connsiteX68" fmla="*/ 65046 w 1744338"/>
                  <a:gd name="connsiteY68" fmla="*/ 1218013 h 2403337"/>
                  <a:gd name="connsiteX69" fmla="*/ 0 w 1744338"/>
                  <a:gd name="connsiteY69" fmla="*/ 870336 h 2403337"/>
                  <a:gd name="connsiteX70" fmla="*/ 149790 w 1744338"/>
                  <a:gd name="connsiteY70" fmla="*/ 418678 h 2403337"/>
                  <a:gd name="connsiteX71" fmla="*/ 161699 w 1744338"/>
                  <a:gd name="connsiteY71" fmla="*/ 410890 h 2403337"/>
                  <a:gd name="connsiteX72" fmla="*/ 178190 w 1744338"/>
                  <a:gd name="connsiteY72" fmla="*/ 534570 h 2403337"/>
                  <a:gd name="connsiteX73" fmla="*/ 259269 w 1744338"/>
                  <a:gd name="connsiteY73" fmla="*/ 1182741 h 2403337"/>
                  <a:gd name="connsiteX74" fmla="*/ 297289 w 1744338"/>
                  <a:gd name="connsiteY74" fmla="*/ 1486901 h 2403337"/>
                  <a:gd name="connsiteX75" fmla="*/ 301869 w 1744338"/>
                  <a:gd name="connsiteY75" fmla="*/ 1502476 h 2403337"/>
                  <a:gd name="connsiteX76" fmla="*/ 310573 w 1744338"/>
                  <a:gd name="connsiteY76" fmla="*/ 1532250 h 2403337"/>
                  <a:gd name="connsiteX77" fmla="*/ 322483 w 1744338"/>
                  <a:gd name="connsiteY77" fmla="*/ 1587677 h 2403337"/>
                  <a:gd name="connsiteX78" fmla="*/ 352715 w 1744338"/>
                  <a:gd name="connsiteY78" fmla="*/ 1536831 h 2403337"/>
                  <a:gd name="connsiteX79" fmla="*/ 534570 w 1744338"/>
                  <a:gd name="connsiteY79" fmla="*/ 1275272 h 2403337"/>
                  <a:gd name="connsiteX80" fmla="*/ 542815 w 1744338"/>
                  <a:gd name="connsiteY80" fmla="*/ 1234045 h 2403337"/>
                  <a:gd name="connsiteX81" fmla="*/ 523576 w 1744338"/>
                  <a:gd name="connsiteY81" fmla="*/ 1148386 h 2403337"/>
                  <a:gd name="connsiteX82" fmla="*/ 490595 w 1744338"/>
                  <a:gd name="connsiteY82" fmla="*/ 1080133 h 2403337"/>
                  <a:gd name="connsiteX83" fmla="*/ 450743 w 1744338"/>
                  <a:gd name="connsiteY83" fmla="*/ 1026539 h 2403337"/>
                  <a:gd name="connsiteX84" fmla="*/ 306450 w 1744338"/>
                  <a:gd name="connsiteY84" fmla="*/ 553809 h 2403337"/>
                  <a:gd name="connsiteX85" fmla="*/ 522660 w 1744338"/>
                  <a:gd name="connsiteY85" fmla="*/ 9161 h 2403337"/>
                  <a:gd name="connsiteX86" fmla="*/ 527699 w 1744338"/>
                  <a:gd name="connsiteY86" fmla="*/ 2290 h 2403337"/>
                  <a:gd name="connsiteX87" fmla="*/ 529989 w 1744338"/>
                  <a:gd name="connsiteY87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167167 w 1744338"/>
                  <a:gd name="connsiteY35" fmla="*/ 1506140 h 2403337"/>
                  <a:gd name="connsiteX36" fmla="*/ 1182742 w 1744338"/>
                  <a:gd name="connsiteY36" fmla="*/ 1521715 h 2403337"/>
                  <a:gd name="connsiteX37" fmla="*/ 1168999 w 1744338"/>
                  <a:gd name="connsiteY37" fmla="*/ 1523547 h 2403337"/>
                  <a:gd name="connsiteX38" fmla="*/ 821323 w 1744338"/>
                  <a:gd name="connsiteY38" fmla="*/ 1527211 h 2403337"/>
                  <a:gd name="connsiteX39" fmla="*/ 529531 w 1744338"/>
                  <a:gd name="connsiteY39" fmla="*/ 1524005 h 2403337"/>
                  <a:gd name="connsiteX40" fmla="*/ 516247 w 1744338"/>
                  <a:gd name="connsiteY40" fmla="*/ 1523547 h 2403337"/>
                  <a:gd name="connsiteX41" fmla="*/ 485556 w 1744338"/>
                  <a:gd name="connsiteY41" fmla="*/ 1525837 h 2403337"/>
                  <a:gd name="connsiteX42" fmla="*/ 416387 w 1744338"/>
                  <a:gd name="connsiteY42" fmla="*/ 1542786 h 2403337"/>
                  <a:gd name="connsiteX43" fmla="*/ 404935 w 1744338"/>
                  <a:gd name="connsiteY43" fmla="*/ 1553322 h 2403337"/>
                  <a:gd name="connsiteX44" fmla="*/ 259727 w 1744338"/>
                  <a:gd name="connsiteY44" fmla="*/ 1858397 h 2403337"/>
                  <a:gd name="connsiteX45" fmla="*/ 272095 w 1744338"/>
                  <a:gd name="connsiteY45" fmla="*/ 1875346 h 2403337"/>
                  <a:gd name="connsiteX46" fmla="*/ 298663 w 1744338"/>
                  <a:gd name="connsiteY46" fmla="*/ 1876262 h 2403337"/>
                  <a:gd name="connsiteX47" fmla="*/ 301869 w 1744338"/>
                  <a:gd name="connsiteY47" fmla="*/ 1877636 h 2403337"/>
                  <a:gd name="connsiteX48" fmla="*/ 250107 w 1744338"/>
                  <a:gd name="connsiteY48" fmla="*/ 1914740 h 2403337"/>
                  <a:gd name="connsiteX49" fmla="*/ 238197 w 1744338"/>
                  <a:gd name="connsiteY49" fmla="*/ 1930773 h 2403337"/>
                  <a:gd name="connsiteX50" fmla="*/ 206590 w 1744338"/>
                  <a:gd name="connsiteY50" fmla="*/ 2211113 h 2403337"/>
                  <a:gd name="connsiteX51" fmla="*/ 207965 w 1744338"/>
                  <a:gd name="connsiteY51" fmla="*/ 2215235 h 2403337"/>
                  <a:gd name="connsiteX52" fmla="*/ 244610 w 1744338"/>
                  <a:gd name="connsiteY52" fmla="*/ 2193248 h 2403337"/>
                  <a:gd name="connsiteX53" fmla="*/ 213003 w 1744338"/>
                  <a:gd name="connsiteY53" fmla="*/ 2275243 h 2403337"/>
                  <a:gd name="connsiteX54" fmla="*/ 207049 w 1744338"/>
                  <a:gd name="connsiteY54" fmla="*/ 2310056 h 2403337"/>
                  <a:gd name="connsiteX55" fmla="*/ 208423 w 1744338"/>
                  <a:gd name="connsiteY55" fmla="*/ 2393425 h 2403337"/>
                  <a:gd name="connsiteX56" fmla="*/ 197887 w 1744338"/>
                  <a:gd name="connsiteY56" fmla="*/ 2402587 h 2403337"/>
                  <a:gd name="connsiteX57" fmla="*/ 162616 w 1744338"/>
                  <a:gd name="connsiteY57" fmla="*/ 2401670 h 2403337"/>
                  <a:gd name="connsiteX58" fmla="*/ 158493 w 1744338"/>
                  <a:gd name="connsiteY58" fmla="*/ 2398922 h 2403337"/>
                  <a:gd name="connsiteX59" fmla="*/ 155744 w 1744338"/>
                  <a:gd name="connsiteY59" fmla="*/ 2387470 h 2403337"/>
                  <a:gd name="connsiteX60" fmla="*/ 152538 w 1744338"/>
                  <a:gd name="connsiteY60" fmla="*/ 2183628 h 2403337"/>
                  <a:gd name="connsiteX61" fmla="*/ 208881 w 1744338"/>
                  <a:gd name="connsiteY61" fmla="*/ 1846946 h 2403337"/>
                  <a:gd name="connsiteX62" fmla="*/ 301411 w 1744338"/>
                  <a:gd name="connsiteY62" fmla="*/ 1630736 h 2403337"/>
                  <a:gd name="connsiteX63" fmla="*/ 305076 w 1744338"/>
                  <a:gd name="connsiteY63" fmla="*/ 1595006 h 2403337"/>
                  <a:gd name="connsiteX64" fmla="*/ 290876 w 1744338"/>
                  <a:gd name="connsiteY64" fmla="*/ 1528128 h 2403337"/>
                  <a:gd name="connsiteX65" fmla="*/ 278508 w 1744338"/>
                  <a:gd name="connsiteY65" fmla="*/ 1505224 h 2403337"/>
                  <a:gd name="connsiteX66" fmla="*/ 127802 w 1744338"/>
                  <a:gd name="connsiteY66" fmla="*/ 1332989 h 2403337"/>
                  <a:gd name="connsiteX67" fmla="*/ 65046 w 1744338"/>
                  <a:gd name="connsiteY67" fmla="*/ 1218013 h 2403337"/>
                  <a:gd name="connsiteX68" fmla="*/ 0 w 1744338"/>
                  <a:gd name="connsiteY68" fmla="*/ 870336 h 2403337"/>
                  <a:gd name="connsiteX69" fmla="*/ 149790 w 1744338"/>
                  <a:gd name="connsiteY69" fmla="*/ 418678 h 2403337"/>
                  <a:gd name="connsiteX70" fmla="*/ 161699 w 1744338"/>
                  <a:gd name="connsiteY70" fmla="*/ 410890 h 2403337"/>
                  <a:gd name="connsiteX71" fmla="*/ 178190 w 1744338"/>
                  <a:gd name="connsiteY71" fmla="*/ 534570 h 2403337"/>
                  <a:gd name="connsiteX72" fmla="*/ 259269 w 1744338"/>
                  <a:gd name="connsiteY72" fmla="*/ 1182741 h 2403337"/>
                  <a:gd name="connsiteX73" fmla="*/ 297289 w 1744338"/>
                  <a:gd name="connsiteY73" fmla="*/ 1486901 h 2403337"/>
                  <a:gd name="connsiteX74" fmla="*/ 301869 w 1744338"/>
                  <a:gd name="connsiteY74" fmla="*/ 1502476 h 2403337"/>
                  <a:gd name="connsiteX75" fmla="*/ 310573 w 1744338"/>
                  <a:gd name="connsiteY75" fmla="*/ 1532250 h 2403337"/>
                  <a:gd name="connsiteX76" fmla="*/ 322483 w 1744338"/>
                  <a:gd name="connsiteY76" fmla="*/ 1587677 h 2403337"/>
                  <a:gd name="connsiteX77" fmla="*/ 352715 w 1744338"/>
                  <a:gd name="connsiteY77" fmla="*/ 1536831 h 2403337"/>
                  <a:gd name="connsiteX78" fmla="*/ 534570 w 1744338"/>
                  <a:gd name="connsiteY78" fmla="*/ 1275272 h 2403337"/>
                  <a:gd name="connsiteX79" fmla="*/ 542815 w 1744338"/>
                  <a:gd name="connsiteY79" fmla="*/ 1234045 h 2403337"/>
                  <a:gd name="connsiteX80" fmla="*/ 523576 w 1744338"/>
                  <a:gd name="connsiteY80" fmla="*/ 1148386 h 2403337"/>
                  <a:gd name="connsiteX81" fmla="*/ 490595 w 1744338"/>
                  <a:gd name="connsiteY81" fmla="*/ 1080133 h 2403337"/>
                  <a:gd name="connsiteX82" fmla="*/ 450743 w 1744338"/>
                  <a:gd name="connsiteY82" fmla="*/ 1026539 h 2403337"/>
                  <a:gd name="connsiteX83" fmla="*/ 306450 w 1744338"/>
                  <a:gd name="connsiteY83" fmla="*/ 553809 h 2403337"/>
                  <a:gd name="connsiteX84" fmla="*/ 522660 w 1744338"/>
                  <a:gd name="connsiteY84" fmla="*/ 9161 h 2403337"/>
                  <a:gd name="connsiteX85" fmla="*/ 527699 w 1744338"/>
                  <a:gd name="connsiteY85" fmla="*/ 2290 h 2403337"/>
                  <a:gd name="connsiteX86" fmla="*/ 529989 w 1744338"/>
                  <a:gd name="connsiteY86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167167 w 1744338"/>
                  <a:gd name="connsiteY35" fmla="*/ 1506140 h 2403337"/>
                  <a:gd name="connsiteX36" fmla="*/ 1182742 w 1744338"/>
                  <a:gd name="connsiteY36" fmla="*/ 1521715 h 2403337"/>
                  <a:gd name="connsiteX37" fmla="*/ 821323 w 1744338"/>
                  <a:gd name="connsiteY37" fmla="*/ 1527211 h 2403337"/>
                  <a:gd name="connsiteX38" fmla="*/ 529531 w 1744338"/>
                  <a:gd name="connsiteY38" fmla="*/ 1524005 h 2403337"/>
                  <a:gd name="connsiteX39" fmla="*/ 516247 w 1744338"/>
                  <a:gd name="connsiteY39" fmla="*/ 1523547 h 2403337"/>
                  <a:gd name="connsiteX40" fmla="*/ 485556 w 1744338"/>
                  <a:gd name="connsiteY40" fmla="*/ 1525837 h 2403337"/>
                  <a:gd name="connsiteX41" fmla="*/ 416387 w 1744338"/>
                  <a:gd name="connsiteY41" fmla="*/ 1542786 h 2403337"/>
                  <a:gd name="connsiteX42" fmla="*/ 404935 w 1744338"/>
                  <a:gd name="connsiteY42" fmla="*/ 1553322 h 2403337"/>
                  <a:gd name="connsiteX43" fmla="*/ 259727 w 1744338"/>
                  <a:gd name="connsiteY43" fmla="*/ 1858397 h 2403337"/>
                  <a:gd name="connsiteX44" fmla="*/ 272095 w 1744338"/>
                  <a:gd name="connsiteY44" fmla="*/ 1875346 h 2403337"/>
                  <a:gd name="connsiteX45" fmla="*/ 298663 w 1744338"/>
                  <a:gd name="connsiteY45" fmla="*/ 1876262 h 2403337"/>
                  <a:gd name="connsiteX46" fmla="*/ 301869 w 1744338"/>
                  <a:gd name="connsiteY46" fmla="*/ 1877636 h 2403337"/>
                  <a:gd name="connsiteX47" fmla="*/ 250107 w 1744338"/>
                  <a:gd name="connsiteY47" fmla="*/ 1914740 h 2403337"/>
                  <a:gd name="connsiteX48" fmla="*/ 238197 w 1744338"/>
                  <a:gd name="connsiteY48" fmla="*/ 1930773 h 2403337"/>
                  <a:gd name="connsiteX49" fmla="*/ 206590 w 1744338"/>
                  <a:gd name="connsiteY49" fmla="*/ 2211113 h 2403337"/>
                  <a:gd name="connsiteX50" fmla="*/ 207965 w 1744338"/>
                  <a:gd name="connsiteY50" fmla="*/ 2215235 h 2403337"/>
                  <a:gd name="connsiteX51" fmla="*/ 244610 w 1744338"/>
                  <a:gd name="connsiteY51" fmla="*/ 2193248 h 2403337"/>
                  <a:gd name="connsiteX52" fmla="*/ 213003 w 1744338"/>
                  <a:gd name="connsiteY52" fmla="*/ 2275243 h 2403337"/>
                  <a:gd name="connsiteX53" fmla="*/ 207049 w 1744338"/>
                  <a:gd name="connsiteY53" fmla="*/ 2310056 h 2403337"/>
                  <a:gd name="connsiteX54" fmla="*/ 208423 w 1744338"/>
                  <a:gd name="connsiteY54" fmla="*/ 2393425 h 2403337"/>
                  <a:gd name="connsiteX55" fmla="*/ 197887 w 1744338"/>
                  <a:gd name="connsiteY55" fmla="*/ 2402587 h 2403337"/>
                  <a:gd name="connsiteX56" fmla="*/ 162616 w 1744338"/>
                  <a:gd name="connsiteY56" fmla="*/ 2401670 h 2403337"/>
                  <a:gd name="connsiteX57" fmla="*/ 158493 w 1744338"/>
                  <a:gd name="connsiteY57" fmla="*/ 2398922 h 2403337"/>
                  <a:gd name="connsiteX58" fmla="*/ 155744 w 1744338"/>
                  <a:gd name="connsiteY58" fmla="*/ 2387470 h 2403337"/>
                  <a:gd name="connsiteX59" fmla="*/ 152538 w 1744338"/>
                  <a:gd name="connsiteY59" fmla="*/ 2183628 h 2403337"/>
                  <a:gd name="connsiteX60" fmla="*/ 208881 w 1744338"/>
                  <a:gd name="connsiteY60" fmla="*/ 1846946 h 2403337"/>
                  <a:gd name="connsiteX61" fmla="*/ 301411 w 1744338"/>
                  <a:gd name="connsiteY61" fmla="*/ 1630736 h 2403337"/>
                  <a:gd name="connsiteX62" fmla="*/ 305076 w 1744338"/>
                  <a:gd name="connsiteY62" fmla="*/ 1595006 h 2403337"/>
                  <a:gd name="connsiteX63" fmla="*/ 290876 w 1744338"/>
                  <a:gd name="connsiteY63" fmla="*/ 1528128 h 2403337"/>
                  <a:gd name="connsiteX64" fmla="*/ 278508 w 1744338"/>
                  <a:gd name="connsiteY64" fmla="*/ 1505224 h 2403337"/>
                  <a:gd name="connsiteX65" fmla="*/ 127802 w 1744338"/>
                  <a:gd name="connsiteY65" fmla="*/ 1332989 h 2403337"/>
                  <a:gd name="connsiteX66" fmla="*/ 65046 w 1744338"/>
                  <a:gd name="connsiteY66" fmla="*/ 1218013 h 2403337"/>
                  <a:gd name="connsiteX67" fmla="*/ 0 w 1744338"/>
                  <a:gd name="connsiteY67" fmla="*/ 870336 h 2403337"/>
                  <a:gd name="connsiteX68" fmla="*/ 149790 w 1744338"/>
                  <a:gd name="connsiteY68" fmla="*/ 418678 h 2403337"/>
                  <a:gd name="connsiteX69" fmla="*/ 161699 w 1744338"/>
                  <a:gd name="connsiteY69" fmla="*/ 410890 h 2403337"/>
                  <a:gd name="connsiteX70" fmla="*/ 178190 w 1744338"/>
                  <a:gd name="connsiteY70" fmla="*/ 534570 h 2403337"/>
                  <a:gd name="connsiteX71" fmla="*/ 259269 w 1744338"/>
                  <a:gd name="connsiteY71" fmla="*/ 1182741 h 2403337"/>
                  <a:gd name="connsiteX72" fmla="*/ 297289 w 1744338"/>
                  <a:gd name="connsiteY72" fmla="*/ 1486901 h 2403337"/>
                  <a:gd name="connsiteX73" fmla="*/ 301869 w 1744338"/>
                  <a:gd name="connsiteY73" fmla="*/ 1502476 h 2403337"/>
                  <a:gd name="connsiteX74" fmla="*/ 310573 w 1744338"/>
                  <a:gd name="connsiteY74" fmla="*/ 1532250 h 2403337"/>
                  <a:gd name="connsiteX75" fmla="*/ 322483 w 1744338"/>
                  <a:gd name="connsiteY75" fmla="*/ 1587677 h 2403337"/>
                  <a:gd name="connsiteX76" fmla="*/ 352715 w 1744338"/>
                  <a:gd name="connsiteY76" fmla="*/ 1536831 h 2403337"/>
                  <a:gd name="connsiteX77" fmla="*/ 534570 w 1744338"/>
                  <a:gd name="connsiteY77" fmla="*/ 1275272 h 2403337"/>
                  <a:gd name="connsiteX78" fmla="*/ 542815 w 1744338"/>
                  <a:gd name="connsiteY78" fmla="*/ 1234045 h 2403337"/>
                  <a:gd name="connsiteX79" fmla="*/ 523576 w 1744338"/>
                  <a:gd name="connsiteY79" fmla="*/ 1148386 h 2403337"/>
                  <a:gd name="connsiteX80" fmla="*/ 490595 w 1744338"/>
                  <a:gd name="connsiteY80" fmla="*/ 1080133 h 2403337"/>
                  <a:gd name="connsiteX81" fmla="*/ 450743 w 1744338"/>
                  <a:gd name="connsiteY81" fmla="*/ 1026539 h 2403337"/>
                  <a:gd name="connsiteX82" fmla="*/ 306450 w 1744338"/>
                  <a:gd name="connsiteY82" fmla="*/ 553809 h 2403337"/>
                  <a:gd name="connsiteX83" fmla="*/ 522660 w 1744338"/>
                  <a:gd name="connsiteY83" fmla="*/ 9161 h 2403337"/>
                  <a:gd name="connsiteX84" fmla="*/ 527699 w 1744338"/>
                  <a:gd name="connsiteY84" fmla="*/ 2290 h 2403337"/>
                  <a:gd name="connsiteX85" fmla="*/ 529989 w 1744338"/>
                  <a:gd name="connsiteY85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767270 w 1744338"/>
                  <a:gd name="connsiteY34" fmla="*/ 1387958 h 2403337"/>
                  <a:gd name="connsiteX35" fmla="*/ 1167167 w 1744338"/>
                  <a:gd name="connsiteY35" fmla="*/ 1506140 h 2403337"/>
                  <a:gd name="connsiteX36" fmla="*/ 821323 w 1744338"/>
                  <a:gd name="connsiteY36" fmla="*/ 1527211 h 2403337"/>
                  <a:gd name="connsiteX37" fmla="*/ 529531 w 1744338"/>
                  <a:gd name="connsiteY37" fmla="*/ 1524005 h 2403337"/>
                  <a:gd name="connsiteX38" fmla="*/ 516247 w 1744338"/>
                  <a:gd name="connsiteY38" fmla="*/ 1523547 h 2403337"/>
                  <a:gd name="connsiteX39" fmla="*/ 485556 w 1744338"/>
                  <a:gd name="connsiteY39" fmla="*/ 1525837 h 2403337"/>
                  <a:gd name="connsiteX40" fmla="*/ 416387 w 1744338"/>
                  <a:gd name="connsiteY40" fmla="*/ 1542786 h 2403337"/>
                  <a:gd name="connsiteX41" fmla="*/ 404935 w 1744338"/>
                  <a:gd name="connsiteY41" fmla="*/ 1553322 h 2403337"/>
                  <a:gd name="connsiteX42" fmla="*/ 259727 w 1744338"/>
                  <a:gd name="connsiteY42" fmla="*/ 1858397 h 2403337"/>
                  <a:gd name="connsiteX43" fmla="*/ 272095 w 1744338"/>
                  <a:gd name="connsiteY43" fmla="*/ 1875346 h 2403337"/>
                  <a:gd name="connsiteX44" fmla="*/ 298663 w 1744338"/>
                  <a:gd name="connsiteY44" fmla="*/ 1876262 h 2403337"/>
                  <a:gd name="connsiteX45" fmla="*/ 301869 w 1744338"/>
                  <a:gd name="connsiteY45" fmla="*/ 1877636 h 2403337"/>
                  <a:gd name="connsiteX46" fmla="*/ 250107 w 1744338"/>
                  <a:gd name="connsiteY46" fmla="*/ 1914740 h 2403337"/>
                  <a:gd name="connsiteX47" fmla="*/ 238197 w 1744338"/>
                  <a:gd name="connsiteY47" fmla="*/ 1930773 h 2403337"/>
                  <a:gd name="connsiteX48" fmla="*/ 206590 w 1744338"/>
                  <a:gd name="connsiteY48" fmla="*/ 2211113 h 2403337"/>
                  <a:gd name="connsiteX49" fmla="*/ 207965 w 1744338"/>
                  <a:gd name="connsiteY49" fmla="*/ 2215235 h 2403337"/>
                  <a:gd name="connsiteX50" fmla="*/ 244610 w 1744338"/>
                  <a:gd name="connsiteY50" fmla="*/ 2193248 h 2403337"/>
                  <a:gd name="connsiteX51" fmla="*/ 213003 w 1744338"/>
                  <a:gd name="connsiteY51" fmla="*/ 2275243 h 2403337"/>
                  <a:gd name="connsiteX52" fmla="*/ 207049 w 1744338"/>
                  <a:gd name="connsiteY52" fmla="*/ 2310056 h 2403337"/>
                  <a:gd name="connsiteX53" fmla="*/ 208423 w 1744338"/>
                  <a:gd name="connsiteY53" fmla="*/ 2393425 h 2403337"/>
                  <a:gd name="connsiteX54" fmla="*/ 197887 w 1744338"/>
                  <a:gd name="connsiteY54" fmla="*/ 2402587 h 2403337"/>
                  <a:gd name="connsiteX55" fmla="*/ 162616 w 1744338"/>
                  <a:gd name="connsiteY55" fmla="*/ 2401670 h 2403337"/>
                  <a:gd name="connsiteX56" fmla="*/ 158493 w 1744338"/>
                  <a:gd name="connsiteY56" fmla="*/ 2398922 h 2403337"/>
                  <a:gd name="connsiteX57" fmla="*/ 155744 w 1744338"/>
                  <a:gd name="connsiteY57" fmla="*/ 2387470 h 2403337"/>
                  <a:gd name="connsiteX58" fmla="*/ 152538 w 1744338"/>
                  <a:gd name="connsiteY58" fmla="*/ 2183628 h 2403337"/>
                  <a:gd name="connsiteX59" fmla="*/ 208881 w 1744338"/>
                  <a:gd name="connsiteY59" fmla="*/ 1846946 h 2403337"/>
                  <a:gd name="connsiteX60" fmla="*/ 301411 w 1744338"/>
                  <a:gd name="connsiteY60" fmla="*/ 1630736 h 2403337"/>
                  <a:gd name="connsiteX61" fmla="*/ 305076 w 1744338"/>
                  <a:gd name="connsiteY61" fmla="*/ 1595006 h 2403337"/>
                  <a:gd name="connsiteX62" fmla="*/ 290876 w 1744338"/>
                  <a:gd name="connsiteY62" fmla="*/ 1528128 h 2403337"/>
                  <a:gd name="connsiteX63" fmla="*/ 278508 w 1744338"/>
                  <a:gd name="connsiteY63" fmla="*/ 1505224 h 2403337"/>
                  <a:gd name="connsiteX64" fmla="*/ 127802 w 1744338"/>
                  <a:gd name="connsiteY64" fmla="*/ 1332989 h 2403337"/>
                  <a:gd name="connsiteX65" fmla="*/ 65046 w 1744338"/>
                  <a:gd name="connsiteY65" fmla="*/ 1218013 h 2403337"/>
                  <a:gd name="connsiteX66" fmla="*/ 0 w 1744338"/>
                  <a:gd name="connsiteY66" fmla="*/ 870336 h 2403337"/>
                  <a:gd name="connsiteX67" fmla="*/ 149790 w 1744338"/>
                  <a:gd name="connsiteY67" fmla="*/ 418678 h 2403337"/>
                  <a:gd name="connsiteX68" fmla="*/ 161699 w 1744338"/>
                  <a:gd name="connsiteY68" fmla="*/ 410890 h 2403337"/>
                  <a:gd name="connsiteX69" fmla="*/ 178190 w 1744338"/>
                  <a:gd name="connsiteY69" fmla="*/ 534570 h 2403337"/>
                  <a:gd name="connsiteX70" fmla="*/ 259269 w 1744338"/>
                  <a:gd name="connsiteY70" fmla="*/ 1182741 h 2403337"/>
                  <a:gd name="connsiteX71" fmla="*/ 297289 w 1744338"/>
                  <a:gd name="connsiteY71" fmla="*/ 1486901 h 2403337"/>
                  <a:gd name="connsiteX72" fmla="*/ 301869 w 1744338"/>
                  <a:gd name="connsiteY72" fmla="*/ 1502476 h 2403337"/>
                  <a:gd name="connsiteX73" fmla="*/ 310573 w 1744338"/>
                  <a:gd name="connsiteY73" fmla="*/ 1532250 h 2403337"/>
                  <a:gd name="connsiteX74" fmla="*/ 322483 w 1744338"/>
                  <a:gd name="connsiteY74" fmla="*/ 1587677 h 2403337"/>
                  <a:gd name="connsiteX75" fmla="*/ 352715 w 1744338"/>
                  <a:gd name="connsiteY75" fmla="*/ 1536831 h 2403337"/>
                  <a:gd name="connsiteX76" fmla="*/ 534570 w 1744338"/>
                  <a:gd name="connsiteY76" fmla="*/ 1275272 h 2403337"/>
                  <a:gd name="connsiteX77" fmla="*/ 542815 w 1744338"/>
                  <a:gd name="connsiteY77" fmla="*/ 1234045 h 2403337"/>
                  <a:gd name="connsiteX78" fmla="*/ 523576 w 1744338"/>
                  <a:gd name="connsiteY78" fmla="*/ 1148386 h 2403337"/>
                  <a:gd name="connsiteX79" fmla="*/ 490595 w 1744338"/>
                  <a:gd name="connsiteY79" fmla="*/ 1080133 h 2403337"/>
                  <a:gd name="connsiteX80" fmla="*/ 450743 w 1744338"/>
                  <a:gd name="connsiteY80" fmla="*/ 1026539 h 2403337"/>
                  <a:gd name="connsiteX81" fmla="*/ 306450 w 1744338"/>
                  <a:gd name="connsiteY81" fmla="*/ 553809 h 2403337"/>
                  <a:gd name="connsiteX82" fmla="*/ 522660 w 1744338"/>
                  <a:gd name="connsiteY82" fmla="*/ 9161 h 2403337"/>
                  <a:gd name="connsiteX83" fmla="*/ 527699 w 1744338"/>
                  <a:gd name="connsiteY83" fmla="*/ 2290 h 2403337"/>
                  <a:gd name="connsiteX84" fmla="*/ 529989 w 1744338"/>
                  <a:gd name="connsiteY84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1167167 w 1744338"/>
                  <a:gd name="connsiteY34" fmla="*/ 1506140 h 2403337"/>
                  <a:gd name="connsiteX35" fmla="*/ 821323 w 1744338"/>
                  <a:gd name="connsiteY35" fmla="*/ 1527211 h 2403337"/>
                  <a:gd name="connsiteX36" fmla="*/ 529531 w 1744338"/>
                  <a:gd name="connsiteY36" fmla="*/ 1524005 h 2403337"/>
                  <a:gd name="connsiteX37" fmla="*/ 516247 w 1744338"/>
                  <a:gd name="connsiteY37" fmla="*/ 1523547 h 2403337"/>
                  <a:gd name="connsiteX38" fmla="*/ 485556 w 1744338"/>
                  <a:gd name="connsiteY38" fmla="*/ 1525837 h 2403337"/>
                  <a:gd name="connsiteX39" fmla="*/ 416387 w 1744338"/>
                  <a:gd name="connsiteY39" fmla="*/ 1542786 h 2403337"/>
                  <a:gd name="connsiteX40" fmla="*/ 404935 w 1744338"/>
                  <a:gd name="connsiteY40" fmla="*/ 1553322 h 2403337"/>
                  <a:gd name="connsiteX41" fmla="*/ 259727 w 1744338"/>
                  <a:gd name="connsiteY41" fmla="*/ 1858397 h 2403337"/>
                  <a:gd name="connsiteX42" fmla="*/ 272095 w 1744338"/>
                  <a:gd name="connsiteY42" fmla="*/ 1875346 h 2403337"/>
                  <a:gd name="connsiteX43" fmla="*/ 298663 w 1744338"/>
                  <a:gd name="connsiteY43" fmla="*/ 1876262 h 2403337"/>
                  <a:gd name="connsiteX44" fmla="*/ 301869 w 1744338"/>
                  <a:gd name="connsiteY44" fmla="*/ 1877636 h 2403337"/>
                  <a:gd name="connsiteX45" fmla="*/ 250107 w 1744338"/>
                  <a:gd name="connsiteY45" fmla="*/ 1914740 h 2403337"/>
                  <a:gd name="connsiteX46" fmla="*/ 238197 w 1744338"/>
                  <a:gd name="connsiteY46" fmla="*/ 1930773 h 2403337"/>
                  <a:gd name="connsiteX47" fmla="*/ 206590 w 1744338"/>
                  <a:gd name="connsiteY47" fmla="*/ 2211113 h 2403337"/>
                  <a:gd name="connsiteX48" fmla="*/ 207965 w 1744338"/>
                  <a:gd name="connsiteY48" fmla="*/ 2215235 h 2403337"/>
                  <a:gd name="connsiteX49" fmla="*/ 244610 w 1744338"/>
                  <a:gd name="connsiteY49" fmla="*/ 2193248 h 2403337"/>
                  <a:gd name="connsiteX50" fmla="*/ 213003 w 1744338"/>
                  <a:gd name="connsiteY50" fmla="*/ 2275243 h 2403337"/>
                  <a:gd name="connsiteX51" fmla="*/ 207049 w 1744338"/>
                  <a:gd name="connsiteY51" fmla="*/ 2310056 h 2403337"/>
                  <a:gd name="connsiteX52" fmla="*/ 208423 w 1744338"/>
                  <a:gd name="connsiteY52" fmla="*/ 2393425 h 2403337"/>
                  <a:gd name="connsiteX53" fmla="*/ 197887 w 1744338"/>
                  <a:gd name="connsiteY53" fmla="*/ 2402587 h 2403337"/>
                  <a:gd name="connsiteX54" fmla="*/ 162616 w 1744338"/>
                  <a:gd name="connsiteY54" fmla="*/ 2401670 h 2403337"/>
                  <a:gd name="connsiteX55" fmla="*/ 158493 w 1744338"/>
                  <a:gd name="connsiteY55" fmla="*/ 2398922 h 2403337"/>
                  <a:gd name="connsiteX56" fmla="*/ 155744 w 1744338"/>
                  <a:gd name="connsiteY56" fmla="*/ 2387470 h 2403337"/>
                  <a:gd name="connsiteX57" fmla="*/ 152538 w 1744338"/>
                  <a:gd name="connsiteY57" fmla="*/ 2183628 h 2403337"/>
                  <a:gd name="connsiteX58" fmla="*/ 208881 w 1744338"/>
                  <a:gd name="connsiteY58" fmla="*/ 1846946 h 2403337"/>
                  <a:gd name="connsiteX59" fmla="*/ 301411 w 1744338"/>
                  <a:gd name="connsiteY59" fmla="*/ 1630736 h 2403337"/>
                  <a:gd name="connsiteX60" fmla="*/ 305076 w 1744338"/>
                  <a:gd name="connsiteY60" fmla="*/ 1595006 h 2403337"/>
                  <a:gd name="connsiteX61" fmla="*/ 290876 w 1744338"/>
                  <a:gd name="connsiteY61" fmla="*/ 1528128 h 2403337"/>
                  <a:gd name="connsiteX62" fmla="*/ 278508 w 1744338"/>
                  <a:gd name="connsiteY62" fmla="*/ 1505224 h 2403337"/>
                  <a:gd name="connsiteX63" fmla="*/ 127802 w 1744338"/>
                  <a:gd name="connsiteY63" fmla="*/ 1332989 h 2403337"/>
                  <a:gd name="connsiteX64" fmla="*/ 65046 w 1744338"/>
                  <a:gd name="connsiteY64" fmla="*/ 1218013 h 2403337"/>
                  <a:gd name="connsiteX65" fmla="*/ 0 w 1744338"/>
                  <a:gd name="connsiteY65" fmla="*/ 870336 h 2403337"/>
                  <a:gd name="connsiteX66" fmla="*/ 149790 w 1744338"/>
                  <a:gd name="connsiteY66" fmla="*/ 418678 h 2403337"/>
                  <a:gd name="connsiteX67" fmla="*/ 161699 w 1744338"/>
                  <a:gd name="connsiteY67" fmla="*/ 410890 h 2403337"/>
                  <a:gd name="connsiteX68" fmla="*/ 178190 w 1744338"/>
                  <a:gd name="connsiteY68" fmla="*/ 534570 h 2403337"/>
                  <a:gd name="connsiteX69" fmla="*/ 259269 w 1744338"/>
                  <a:gd name="connsiteY69" fmla="*/ 1182741 h 2403337"/>
                  <a:gd name="connsiteX70" fmla="*/ 297289 w 1744338"/>
                  <a:gd name="connsiteY70" fmla="*/ 1486901 h 2403337"/>
                  <a:gd name="connsiteX71" fmla="*/ 301869 w 1744338"/>
                  <a:gd name="connsiteY71" fmla="*/ 1502476 h 2403337"/>
                  <a:gd name="connsiteX72" fmla="*/ 310573 w 1744338"/>
                  <a:gd name="connsiteY72" fmla="*/ 1532250 h 2403337"/>
                  <a:gd name="connsiteX73" fmla="*/ 322483 w 1744338"/>
                  <a:gd name="connsiteY73" fmla="*/ 1587677 h 2403337"/>
                  <a:gd name="connsiteX74" fmla="*/ 352715 w 1744338"/>
                  <a:gd name="connsiteY74" fmla="*/ 1536831 h 2403337"/>
                  <a:gd name="connsiteX75" fmla="*/ 534570 w 1744338"/>
                  <a:gd name="connsiteY75" fmla="*/ 1275272 h 2403337"/>
                  <a:gd name="connsiteX76" fmla="*/ 542815 w 1744338"/>
                  <a:gd name="connsiteY76" fmla="*/ 1234045 h 2403337"/>
                  <a:gd name="connsiteX77" fmla="*/ 523576 w 1744338"/>
                  <a:gd name="connsiteY77" fmla="*/ 1148386 h 2403337"/>
                  <a:gd name="connsiteX78" fmla="*/ 490595 w 1744338"/>
                  <a:gd name="connsiteY78" fmla="*/ 1080133 h 2403337"/>
                  <a:gd name="connsiteX79" fmla="*/ 450743 w 1744338"/>
                  <a:gd name="connsiteY79" fmla="*/ 1026539 h 2403337"/>
                  <a:gd name="connsiteX80" fmla="*/ 306450 w 1744338"/>
                  <a:gd name="connsiteY80" fmla="*/ 553809 h 2403337"/>
                  <a:gd name="connsiteX81" fmla="*/ 522660 w 1744338"/>
                  <a:gd name="connsiteY81" fmla="*/ 9161 h 2403337"/>
                  <a:gd name="connsiteX82" fmla="*/ 527699 w 1744338"/>
                  <a:gd name="connsiteY82" fmla="*/ 2290 h 2403337"/>
                  <a:gd name="connsiteX83" fmla="*/ 529989 w 1744338"/>
                  <a:gd name="connsiteY83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1167167 w 1744338"/>
                  <a:gd name="connsiteY34" fmla="*/ 1506140 h 2403337"/>
                  <a:gd name="connsiteX35" fmla="*/ 529531 w 1744338"/>
                  <a:gd name="connsiteY35" fmla="*/ 1524005 h 2403337"/>
                  <a:gd name="connsiteX36" fmla="*/ 516247 w 1744338"/>
                  <a:gd name="connsiteY36" fmla="*/ 1523547 h 2403337"/>
                  <a:gd name="connsiteX37" fmla="*/ 485556 w 1744338"/>
                  <a:gd name="connsiteY37" fmla="*/ 1525837 h 2403337"/>
                  <a:gd name="connsiteX38" fmla="*/ 416387 w 1744338"/>
                  <a:gd name="connsiteY38" fmla="*/ 1542786 h 2403337"/>
                  <a:gd name="connsiteX39" fmla="*/ 404935 w 1744338"/>
                  <a:gd name="connsiteY39" fmla="*/ 1553322 h 2403337"/>
                  <a:gd name="connsiteX40" fmla="*/ 259727 w 1744338"/>
                  <a:gd name="connsiteY40" fmla="*/ 1858397 h 2403337"/>
                  <a:gd name="connsiteX41" fmla="*/ 272095 w 1744338"/>
                  <a:gd name="connsiteY41" fmla="*/ 1875346 h 2403337"/>
                  <a:gd name="connsiteX42" fmla="*/ 298663 w 1744338"/>
                  <a:gd name="connsiteY42" fmla="*/ 1876262 h 2403337"/>
                  <a:gd name="connsiteX43" fmla="*/ 301869 w 1744338"/>
                  <a:gd name="connsiteY43" fmla="*/ 1877636 h 2403337"/>
                  <a:gd name="connsiteX44" fmla="*/ 250107 w 1744338"/>
                  <a:gd name="connsiteY44" fmla="*/ 1914740 h 2403337"/>
                  <a:gd name="connsiteX45" fmla="*/ 238197 w 1744338"/>
                  <a:gd name="connsiteY45" fmla="*/ 1930773 h 2403337"/>
                  <a:gd name="connsiteX46" fmla="*/ 206590 w 1744338"/>
                  <a:gd name="connsiteY46" fmla="*/ 2211113 h 2403337"/>
                  <a:gd name="connsiteX47" fmla="*/ 207965 w 1744338"/>
                  <a:gd name="connsiteY47" fmla="*/ 2215235 h 2403337"/>
                  <a:gd name="connsiteX48" fmla="*/ 244610 w 1744338"/>
                  <a:gd name="connsiteY48" fmla="*/ 2193248 h 2403337"/>
                  <a:gd name="connsiteX49" fmla="*/ 213003 w 1744338"/>
                  <a:gd name="connsiteY49" fmla="*/ 2275243 h 2403337"/>
                  <a:gd name="connsiteX50" fmla="*/ 207049 w 1744338"/>
                  <a:gd name="connsiteY50" fmla="*/ 2310056 h 2403337"/>
                  <a:gd name="connsiteX51" fmla="*/ 208423 w 1744338"/>
                  <a:gd name="connsiteY51" fmla="*/ 2393425 h 2403337"/>
                  <a:gd name="connsiteX52" fmla="*/ 197887 w 1744338"/>
                  <a:gd name="connsiteY52" fmla="*/ 2402587 h 2403337"/>
                  <a:gd name="connsiteX53" fmla="*/ 162616 w 1744338"/>
                  <a:gd name="connsiteY53" fmla="*/ 2401670 h 2403337"/>
                  <a:gd name="connsiteX54" fmla="*/ 158493 w 1744338"/>
                  <a:gd name="connsiteY54" fmla="*/ 2398922 h 2403337"/>
                  <a:gd name="connsiteX55" fmla="*/ 155744 w 1744338"/>
                  <a:gd name="connsiteY55" fmla="*/ 2387470 h 2403337"/>
                  <a:gd name="connsiteX56" fmla="*/ 152538 w 1744338"/>
                  <a:gd name="connsiteY56" fmla="*/ 2183628 h 2403337"/>
                  <a:gd name="connsiteX57" fmla="*/ 208881 w 1744338"/>
                  <a:gd name="connsiteY57" fmla="*/ 1846946 h 2403337"/>
                  <a:gd name="connsiteX58" fmla="*/ 301411 w 1744338"/>
                  <a:gd name="connsiteY58" fmla="*/ 1630736 h 2403337"/>
                  <a:gd name="connsiteX59" fmla="*/ 305076 w 1744338"/>
                  <a:gd name="connsiteY59" fmla="*/ 1595006 h 2403337"/>
                  <a:gd name="connsiteX60" fmla="*/ 290876 w 1744338"/>
                  <a:gd name="connsiteY60" fmla="*/ 1528128 h 2403337"/>
                  <a:gd name="connsiteX61" fmla="*/ 278508 w 1744338"/>
                  <a:gd name="connsiteY61" fmla="*/ 1505224 h 2403337"/>
                  <a:gd name="connsiteX62" fmla="*/ 127802 w 1744338"/>
                  <a:gd name="connsiteY62" fmla="*/ 1332989 h 2403337"/>
                  <a:gd name="connsiteX63" fmla="*/ 65046 w 1744338"/>
                  <a:gd name="connsiteY63" fmla="*/ 1218013 h 2403337"/>
                  <a:gd name="connsiteX64" fmla="*/ 0 w 1744338"/>
                  <a:gd name="connsiteY64" fmla="*/ 870336 h 2403337"/>
                  <a:gd name="connsiteX65" fmla="*/ 149790 w 1744338"/>
                  <a:gd name="connsiteY65" fmla="*/ 418678 h 2403337"/>
                  <a:gd name="connsiteX66" fmla="*/ 161699 w 1744338"/>
                  <a:gd name="connsiteY66" fmla="*/ 410890 h 2403337"/>
                  <a:gd name="connsiteX67" fmla="*/ 178190 w 1744338"/>
                  <a:gd name="connsiteY67" fmla="*/ 534570 h 2403337"/>
                  <a:gd name="connsiteX68" fmla="*/ 259269 w 1744338"/>
                  <a:gd name="connsiteY68" fmla="*/ 1182741 h 2403337"/>
                  <a:gd name="connsiteX69" fmla="*/ 297289 w 1744338"/>
                  <a:gd name="connsiteY69" fmla="*/ 1486901 h 2403337"/>
                  <a:gd name="connsiteX70" fmla="*/ 301869 w 1744338"/>
                  <a:gd name="connsiteY70" fmla="*/ 1502476 h 2403337"/>
                  <a:gd name="connsiteX71" fmla="*/ 310573 w 1744338"/>
                  <a:gd name="connsiteY71" fmla="*/ 1532250 h 2403337"/>
                  <a:gd name="connsiteX72" fmla="*/ 322483 w 1744338"/>
                  <a:gd name="connsiteY72" fmla="*/ 1587677 h 2403337"/>
                  <a:gd name="connsiteX73" fmla="*/ 352715 w 1744338"/>
                  <a:gd name="connsiteY73" fmla="*/ 1536831 h 2403337"/>
                  <a:gd name="connsiteX74" fmla="*/ 534570 w 1744338"/>
                  <a:gd name="connsiteY74" fmla="*/ 1275272 h 2403337"/>
                  <a:gd name="connsiteX75" fmla="*/ 542815 w 1744338"/>
                  <a:gd name="connsiteY75" fmla="*/ 1234045 h 2403337"/>
                  <a:gd name="connsiteX76" fmla="*/ 523576 w 1744338"/>
                  <a:gd name="connsiteY76" fmla="*/ 1148386 h 2403337"/>
                  <a:gd name="connsiteX77" fmla="*/ 490595 w 1744338"/>
                  <a:gd name="connsiteY77" fmla="*/ 1080133 h 2403337"/>
                  <a:gd name="connsiteX78" fmla="*/ 450743 w 1744338"/>
                  <a:gd name="connsiteY78" fmla="*/ 1026539 h 2403337"/>
                  <a:gd name="connsiteX79" fmla="*/ 306450 w 1744338"/>
                  <a:gd name="connsiteY79" fmla="*/ 553809 h 2403337"/>
                  <a:gd name="connsiteX80" fmla="*/ 522660 w 1744338"/>
                  <a:gd name="connsiteY80" fmla="*/ 9161 h 2403337"/>
                  <a:gd name="connsiteX81" fmla="*/ 527699 w 1744338"/>
                  <a:gd name="connsiteY81" fmla="*/ 2290 h 2403337"/>
                  <a:gd name="connsiteX82" fmla="*/ 529989 w 1744338"/>
                  <a:gd name="connsiteY82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529531 w 1744338"/>
                  <a:gd name="connsiteY34" fmla="*/ 1524005 h 2403337"/>
                  <a:gd name="connsiteX35" fmla="*/ 516247 w 1744338"/>
                  <a:gd name="connsiteY35" fmla="*/ 1523547 h 2403337"/>
                  <a:gd name="connsiteX36" fmla="*/ 485556 w 1744338"/>
                  <a:gd name="connsiteY36" fmla="*/ 1525837 h 2403337"/>
                  <a:gd name="connsiteX37" fmla="*/ 416387 w 1744338"/>
                  <a:gd name="connsiteY37" fmla="*/ 1542786 h 2403337"/>
                  <a:gd name="connsiteX38" fmla="*/ 404935 w 1744338"/>
                  <a:gd name="connsiteY38" fmla="*/ 1553322 h 2403337"/>
                  <a:gd name="connsiteX39" fmla="*/ 259727 w 1744338"/>
                  <a:gd name="connsiteY39" fmla="*/ 1858397 h 2403337"/>
                  <a:gd name="connsiteX40" fmla="*/ 272095 w 1744338"/>
                  <a:gd name="connsiteY40" fmla="*/ 1875346 h 2403337"/>
                  <a:gd name="connsiteX41" fmla="*/ 298663 w 1744338"/>
                  <a:gd name="connsiteY41" fmla="*/ 1876262 h 2403337"/>
                  <a:gd name="connsiteX42" fmla="*/ 301869 w 1744338"/>
                  <a:gd name="connsiteY42" fmla="*/ 1877636 h 2403337"/>
                  <a:gd name="connsiteX43" fmla="*/ 250107 w 1744338"/>
                  <a:gd name="connsiteY43" fmla="*/ 1914740 h 2403337"/>
                  <a:gd name="connsiteX44" fmla="*/ 238197 w 1744338"/>
                  <a:gd name="connsiteY44" fmla="*/ 1930773 h 2403337"/>
                  <a:gd name="connsiteX45" fmla="*/ 206590 w 1744338"/>
                  <a:gd name="connsiteY45" fmla="*/ 2211113 h 2403337"/>
                  <a:gd name="connsiteX46" fmla="*/ 207965 w 1744338"/>
                  <a:gd name="connsiteY46" fmla="*/ 2215235 h 2403337"/>
                  <a:gd name="connsiteX47" fmla="*/ 244610 w 1744338"/>
                  <a:gd name="connsiteY47" fmla="*/ 2193248 h 2403337"/>
                  <a:gd name="connsiteX48" fmla="*/ 213003 w 1744338"/>
                  <a:gd name="connsiteY48" fmla="*/ 2275243 h 2403337"/>
                  <a:gd name="connsiteX49" fmla="*/ 207049 w 1744338"/>
                  <a:gd name="connsiteY49" fmla="*/ 2310056 h 2403337"/>
                  <a:gd name="connsiteX50" fmla="*/ 208423 w 1744338"/>
                  <a:gd name="connsiteY50" fmla="*/ 2393425 h 2403337"/>
                  <a:gd name="connsiteX51" fmla="*/ 197887 w 1744338"/>
                  <a:gd name="connsiteY51" fmla="*/ 2402587 h 2403337"/>
                  <a:gd name="connsiteX52" fmla="*/ 162616 w 1744338"/>
                  <a:gd name="connsiteY52" fmla="*/ 2401670 h 2403337"/>
                  <a:gd name="connsiteX53" fmla="*/ 158493 w 1744338"/>
                  <a:gd name="connsiteY53" fmla="*/ 2398922 h 2403337"/>
                  <a:gd name="connsiteX54" fmla="*/ 155744 w 1744338"/>
                  <a:gd name="connsiteY54" fmla="*/ 2387470 h 2403337"/>
                  <a:gd name="connsiteX55" fmla="*/ 152538 w 1744338"/>
                  <a:gd name="connsiteY55" fmla="*/ 2183628 h 2403337"/>
                  <a:gd name="connsiteX56" fmla="*/ 208881 w 1744338"/>
                  <a:gd name="connsiteY56" fmla="*/ 1846946 h 2403337"/>
                  <a:gd name="connsiteX57" fmla="*/ 301411 w 1744338"/>
                  <a:gd name="connsiteY57" fmla="*/ 1630736 h 2403337"/>
                  <a:gd name="connsiteX58" fmla="*/ 305076 w 1744338"/>
                  <a:gd name="connsiteY58" fmla="*/ 1595006 h 2403337"/>
                  <a:gd name="connsiteX59" fmla="*/ 290876 w 1744338"/>
                  <a:gd name="connsiteY59" fmla="*/ 1528128 h 2403337"/>
                  <a:gd name="connsiteX60" fmla="*/ 278508 w 1744338"/>
                  <a:gd name="connsiteY60" fmla="*/ 1505224 h 2403337"/>
                  <a:gd name="connsiteX61" fmla="*/ 127802 w 1744338"/>
                  <a:gd name="connsiteY61" fmla="*/ 1332989 h 2403337"/>
                  <a:gd name="connsiteX62" fmla="*/ 65046 w 1744338"/>
                  <a:gd name="connsiteY62" fmla="*/ 1218013 h 2403337"/>
                  <a:gd name="connsiteX63" fmla="*/ 0 w 1744338"/>
                  <a:gd name="connsiteY63" fmla="*/ 870336 h 2403337"/>
                  <a:gd name="connsiteX64" fmla="*/ 149790 w 1744338"/>
                  <a:gd name="connsiteY64" fmla="*/ 418678 h 2403337"/>
                  <a:gd name="connsiteX65" fmla="*/ 161699 w 1744338"/>
                  <a:gd name="connsiteY65" fmla="*/ 410890 h 2403337"/>
                  <a:gd name="connsiteX66" fmla="*/ 178190 w 1744338"/>
                  <a:gd name="connsiteY66" fmla="*/ 534570 h 2403337"/>
                  <a:gd name="connsiteX67" fmla="*/ 259269 w 1744338"/>
                  <a:gd name="connsiteY67" fmla="*/ 1182741 h 2403337"/>
                  <a:gd name="connsiteX68" fmla="*/ 297289 w 1744338"/>
                  <a:gd name="connsiteY68" fmla="*/ 1486901 h 2403337"/>
                  <a:gd name="connsiteX69" fmla="*/ 301869 w 1744338"/>
                  <a:gd name="connsiteY69" fmla="*/ 1502476 h 2403337"/>
                  <a:gd name="connsiteX70" fmla="*/ 310573 w 1744338"/>
                  <a:gd name="connsiteY70" fmla="*/ 1532250 h 2403337"/>
                  <a:gd name="connsiteX71" fmla="*/ 322483 w 1744338"/>
                  <a:gd name="connsiteY71" fmla="*/ 1587677 h 2403337"/>
                  <a:gd name="connsiteX72" fmla="*/ 352715 w 1744338"/>
                  <a:gd name="connsiteY72" fmla="*/ 1536831 h 2403337"/>
                  <a:gd name="connsiteX73" fmla="*/ 534570 w 1744338"/>
                  <a:gd name="connsiteY73" fmla="*/ 1275272 h 2403337"/>
                  <a:gd name="connsiteX74" fmla="*/ 542815 w 1744338"/>
                  <a:gd name="connsiteY74" fmla="*/ 1234045 h 2403337"/>
                  <a:gd name="connsiteX75" fmla="*/ 523576 w 1744338"/>
                  <a:gd name="connsiteY75" fmla="*/ 1148386 h 2403337"/>
                  <a:gd name="connsiteX76" fmla="*/ 490595 w 1744338"/>
                  <a:gd name="connsiteY76" fmla="*/ 1080133 h 2403337"/>
                  <a:gd name="connsiteX77" fmla="*/ 450743 w 1744338"/>
                  <a:gd name="connsiteY77" fmla="*/ 1026539 h 2403337"/>
                  <a:gd name="connsiteX78" fmla="*/ 306450 w 1744338"/>
                  <a:gd name="connsiteY78" fmla="*/ 553809 h 2403337"/>
                  <a:gd name="connsiteX79" fmla="*/ 522660 w 1744338"/>
                  <a:gd name="connsiteY79" fmla="*/ 9161 h 2403337"/>
                  <a:gd name="connsiteX80" fmla="*/ 527699 w 1744338"/>
                  <a:gd name="connsiteY80" fmla="*/ 2290 h 2403337"/>
                  <a:gd name="connsiteX81" fmla="*/ 529989 w 1744338"/>
                  <a:gd name="connsiteY81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529531 w 1744338"/>
                  <a:gd name="connsiteY34" fmla="*/ 1524005 h 2403337"/>
                  <a:gd name="connsiteX35" fmla="*/ 516247 w 1744338"/>
                  <a:gd name="connsiteY35" fmla="*/ 1523547 h 2403337"/>
                  <a:gd name="connsiteX36" fmla="*/ 416387 w 1744338"/>
                  <a:gd name="connsiteY36" fmla="*/ 1542786 h 2403337"/>
                  <a:gd name="connsiteX37" fmla="*/ 404935 w 1744338"/>
                  <a:gd name="connsiteY37" fmla="*/ 1553322 h 2403337"/>
                  <a:gd name="connsiteX38" fmla="*/ 259727 w 1744338"/>
                  <a:gd name="connsiteY38" fmla="*/ 1858397 h 2403337"/>
                  <a:gd name="connsiteX39" fmla="*/ 272095 w 1744338"/>
                  <a:gd name="connsiteY39" fmla="*/ 1875346 h 2403337"/>
                  <a:gd name="connsiteX40" fmla="*/ 298663 w 1744338"/>
                  <a:gd name="connsiteY40" fmla="*/ 1876262 h 2403337"/>
                  <a:gd name="connsiteX41" fmla="*/ 301869 w 1744338"/>
                  <a:gd name="connsiteY41" fmla="*/ 1877636 h 2403337"/>
                  <a:gd name="connsiteX42" fmla="*/ 250107 w 1744338"/>
                  <a:gd name="connsiteY42" fmla="*/ 1914740 h 2403337"/>
                  <a:gd name="connsiteX43" fmla="*/ 238197 w 1744338"/>
                  <a:gd name="connsiteY43" fmla="*/ 1930773 h 2403337"/>
                  <a:gd name="connsiteX44" fmla="*/ 206590 w 1744338"/>
                  <a:gd name="connsiteY44" fmla="*/ 2211113 h 2403337"/>
                  <a:gd name="connsiteX45" fmla="*/ 207965 w 1744338"/>
                  <a:gd name="connsiteY45" fmla="*/ 2215235 h 2403337"/>
                  <a:gd name="connsiteX46" fmla="*/ 244610 w 1744338"/>
                  <a:gd name="connsiteY46" fmla="*/ 2193248 h 2403337"/>
                  <a:gd name="connsiteX47" fmla="*/ 213003 w 1744338"/>
                  <a:gd name="connsiteY47" fmla="*/ 2275243 h 2403337"/>
                  <a:gd name="connsiteX48" fmla="*/ 207049 w 1744338"/>
                  <a:gd name="connsiteY48" fmla="*/ 2310056 h 2403337"/>
                  <a:gd name="connsiteX49" fmla="*/ 208423 w 1744338"/>
                  <a:gd name="connsiteY49" fmla="*/ 2393425 h 2403337"/>
                  <a:gd name="connsiteX50" fmla="*/ 197887 w 1744338"/>
                  <a:gd name="connsiteY50" fmla="*/ 2402587 h 2403337"/>
                  <a:gd name="connsiteX51" fmla="*/ 162616 w 1744338"/>
                  <a:gd name="connsiteY51" fmla="*/ 2401670 h 2403337"/>
                  <a:gd name="connsiteX52" fmla="*/ 158493 w 1744338"/>
                  <a:gd name="connsiteY52" fmla="*/ 2398922 h 2403337"/>
                  <a:gd name="connsiteX53" fmla="*/ 155744 w 1744338"/>
                  <a:gd name="connsiteY53" fmla="*/ 2387470 h 2403337"/>
                  <a:gd name="connsiteX54" fmla="*/ 152538 w 1744338"/>
                  <a:gd name="connsiteY54" fmla="*/ 2183628 h 2403337"/>
                  <a:gd name="connsiteX55" fmla="*/ 208881 w 1744338"/>
                  <a:gd name="connsiteY55" fmla="*/ 1846946 h 2403337"/>
                  <a:gd name="connsiteX56" fmla="*/ 301411 w 1744338"/>
                  <a:gd name="connsiteY56" fmla="*/ 1630736 h 2403337"/>
                  <a:gd name="connsiteX57" fmla="*/ 305076 w 1744338"/>
                  <a:gd name="connsiteY57" fmla="*/ 1595006 h 2403337"/>
                  <a:gd name="connsiteX58" fmla="*/ 290876 w 1744338"/>
                  <a:gd name="connsiteY58" fmla="*/ 1528128 h 2403337"/>
                  <a:gd name="connsiteX59" fmla="*/ 278508 w 1744338"/>
                  <a:gd name="connsiteY59" fmla="*/ 1505224 h 2403337"/>
                  <a:gd name="connsiteX60" fmla="*/ 127802 w 1744338"/>
                  <a:gd name="connsiteY60" fmla="*/ 1332989 h 2403337"/>
                  <a:gd name="connsiteX61" fmla="*/ 65046 w 1744338"/>
                  <a:gd name="connsiteY61" fmla="*/ 1218013 h 2403337"/>
                  <a:gd name="connsiteX62" fmla="*/ 0 w 1744338"/>
                  <a:gd name="connsiteY62" fmla="*/ 870336 h 2403337"/>
                  <a:gd name="connsiteX63" fmla="*/ 149790 w 1744338"/>
                  <a:gd name="connsiteY63" fmla="*/ 418678 h 2403337"/>
                  <a:gd name="connsiteX64" fmla="*/ 161699 w 1744338"/>
                  <a:gd name="connsiteY64" fmla="*/ 410890 h 2403337"/>
                  <a:gd name="connsiteX65" fmla="*/ 178190 w 1744338"/>
                  <a:gd name="connsiteY65" fmla="*/ 534570 h 2403337"/>
                  <a:gd name="connsiteX66" fmla="*/ 259269 w 1744338"/>
                  <a:gd name="connsiteY66" fmla="*/ 1182741 h 2403337"/>
                  <a:gd name="connsiteX67" fmla="*/ 297289 w 1744338"/>
                  <a:gd name="connsiteY67" fmla="*/ 1486901 h 2403337"/>
                  <a:gd name="connsiteX68" fmla="*/ 301869 w 1744338"/>
                  <a:gd name="connsiteY68" fmla="*/ 1502476 h 2403337"/>
                  <a:gd name="connsiteX69" fmla="*/ 310573 w 1744338"/>
                  <a:gd name="connsiteY69" fmla="*/ 1532250 h 2403337"/>
                  <a:gd name="connsiteX70" fmla="*/ 322483 w 1744338"/>
                  <a:gd name="connsiteY70" fmla="*/ 1587677 h 2403337"/>
                  <a:gd name="connsiteX71" fmla="*/ 352715 w 1744338"/>
                  <a:gd name="connsiteY71" fmla="*/ 1536831 h 2403337"/>
                  <a:gd name="connsiteX72" fmla="*/ 534570 w 1744338"/>
                  <a:gd name="connsiteY72" fmla="*/ 1275272 h 2403337"/>
                  <a:gd name="connsiteX73" fmla="*/ 542815 w 1744338"/>
                  <a:gd name="connsiteY73" fmla="*/ 1234045 h 2403337"/>
                  <a:gd name="connsiteX74" fmla="*/ 523576 w 1744338"/>
                  <a:gd name="connsiteY74" fmla="*/ 1148386 h 2403337"/>
                  <a:gd name="connsiteX75" fmla="*/ 490595 w 1744338"/>
                  <a:gd name="connsiteY75" fmla="*/ 1080133 h 2403337"/>
                  <a:gd name="connsiteX76" fmla="*/ 450743 w 1744338"/>
                  <a:gd name="connsiteY76" fmla="*/ 1026539 h 2403337"/>
                  <a:gd name="connsiteX77" fmla="*/ 306450 w 1744338"/>
                  <a:gd name="connsiteY77" fmla="*/ 553809 h 2403337"/>
                  <a:gd name="connsiteX78" fmla="*/ 522660 w 1744338"/>
                  <a:gd name="connsiteY78" fmla="*/ 9161 h 2403337"/>
                  <a:gd name="connsiteX79" fmla="*/ 527699 w 1744338"/>
                  <a:gd name="connsiteY79" fmla="*/ 2290 h 2403337"/>
                  <a:gd name="connsiteX80" fmla="*/ 529989 w 1744338"/>
                  <a:gd name="connsiteY80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529531 w 1744338"/>
                  <a:gd name="connsiteY34" fmla="*/ 1524005 h 2403337"/>
                  <a:gd name="connsiteX35" fmla="*/ 416387 w 1744338"/>
                  <a:gd name="connsiteY35" fmla="*/ 1542786 h 2403337"/>
                  <a:gd name="connsiteX36" fmla="*/ 404935 w 1744338"/>
                  <a:gd name="connsiteY36" fmla="*/ 1553322 h 2403337"/>
                  <a:gd name="connsiteX37" fmla="*/ 259727 w 1744338"/>
                  <a:gd name="connsiteY37" fmla="*/ 1858397 h 2403337"/>
                  <a:gd name="connsiteX38" fmla="*/ 272095 w 1744338"/>
                  <a:gd name="connsiteY38" fmla="*/ 1875346 h 2403337"/>
                  <a:gd name="connsiteX39" fmla="*/ 298663 w 1744338"/>
                  <a:gd name="connsiteY39" fmla="*/ 1876262 h 2403337"/>
                  <a:gd name="connsiteX40" fmla="*/ 301869 w 1744338"/>
                  <a:gd name="connsiteY40" fmla="*/ 1877636 h 2403337"/>
                  <a:gd name="connsiteX41" fmla="*/ 250107 w 1744338"/>
                  <a:gd name="connsiteY41" fmla="*/ 1914740 h 2403337"/>
                  <a:gd name="connsiteX42" fmla="*/ 238197 w 1744338"/>
                  <a:gd name="connsiteY42" fmla="*/ 1930773 h 2403337"/>
                  <a:gd name="connsiteX43" fmla="*/ 206590 w 1744338"/>
                  <a:gd name="connsiteY43" fmla="*/ 2211113 h 2403337"/>
                  <a:gd name="connsiteX44" fmla="*/ 207965 w 1744338"/>
                  <a:gd name="connsiteY44" fmla="*/ 2215235 h 2403337"/>
                  <a:gd name="connsiteX45" fmla="*/ 244610 w 1744338"/>
                  <a:gd name="connsiteY45" fmla="*/ 2193248 h 2403337"/>
                  <a:gd name="connsiteX46" fmla="*/ 213003 w 1744338"/>
                  <a:gd name="connsiteY46" fmla="*/ 2275243 h 2403337"/>
                  <a:gd name="connsiteX47" fmla="*/ 207049 w 1744338"/>
                  <a:gd name="connsiteY47" fmla="*/ 2310056 h 2403337"/>
                  <a:gd name="connsiteX48" fmla="*/ 208423 w 1744338"/>
                  <a:gd name="connsiteY48" fmla="*/ 2393425 h 2403337"/>
                  <a:gd name="connsiteX49" fmla="*/ 197887 w 1744338"/>
                  <a:gd name="connsiteY49" fmla="*/ 2402587 h 2403337"/>
                  <a:gd name="connsiteX50" fmla="*/ 162616 w 1744338"/>
                  <a:gd name="connsiteY50" fmla="*/ 2401670 h 2403337"/>
                  <a:gd name="connsiteX51" fmla="*/ 158493 w 1744338"/>
                  <a:gd name="connsiteY51" fmla="*/ 2398922 h 2403337"/>
                  <a:gd name="connsiteX52" fmla="*/ 155744 w 1744338"/>
                  <a:gd name="connsiteY52" fmla="*/ 2387470 h 2403337"/>
                  <a:gd name="connsiteX53" fmla="*/ 152538 w 1744338"/>
                  <a:gd name="connsiteY53" fmla="*/ 2183628 h 2403337"/>
                  <a:gd name="connsiteX54" fmla="*/ 208881 w 1744338"/>
                  <a:gd name="connsiteY54" fmla="*/ 1846946 h 2403337"/>
                  <a:gd name="connsiteX55" fmla="*/ 301411 w 1744338"/>
                  <a:gd name="connsiteY55" fmla="*/ 1630736 h 2403337"/>
                  <a:gd name="connsiteX56" fmla="*/ 305076 w 1744338"/>
                  <a:gd name="connsiteY56" fmla="*/ 1595006 h 2403337"/>
                  <a:gd name="connsiteX57" fmla="*/ 290876 w 1744338"/>
                  <a:gd name="connsiteY57" fmla="*/ 1528128 h 2403337"/>
                  <a:gd name="connsiteX58" fmla="*/ 278508 w 1744338"/>
                  <a:gd name="connsiteY58" fmla="*/ 1505224 h 2403337"/>
                  <a:gd name="connsiteX59" fmla="*/ 127802 w 1744338"/>
                  <a:gd name="connsiteY59" fmla="*/ 1332989 h 2403337"/>
                  <a:gd name="connsiteX60" fmla="*/ 65046 w 1744338"/>
                  <a:gd name="connsiteY60" fmla="*/ 1218013 h 2403337"/>
                  <a:gd name="connsiteX61" fmla="*/ 0 w 1744338"/>
                  <a:gd name="connsiteY61" fmla="*/ 870336 h 2403337"/>
                  <a:gd name="connsiteX62" fmla="*/ 149790 w 1744338"/>
                  <a:gd name="connsiteY62" fmla="*/ 418678 h 2403337"/>
                  <a:gd name="connsiteX63" fmla="*/ 161699 w 1744338"/>
                  <a:gd name="connsiteY63" fmla="*/ 410890 h 2403337"/>
                  <a:gd name="connsiteX64" fmla="*/ 178190 w 1744338"/>
                  <a:gd name="connsiteY64" fmla="*/ 534570 h 2403337"/>
                  <a:gd name="connsiteX65" fmla="*/ 259269 w 1744338"/>
                  <a:gd name="connsiteY65" fmla="*/ 1182741 h 2403337"/>
                  <a:gd name="connsiteX66" fmla="*/ 297289 w 1744338"/>
                  <a:gd name="connsiteY66" fmla="*/ 1486901 h 2403337"/>
                  <a:gd name="connsiteX67" fmla="*/ 301869 w 1744338"/>
                  <a:gd name="connsiteY67" fmla="*/ 1502476 h 2403337"/>
                  <a:gd name="connsiteX68" fmla="*/ 310573 w 1744338"/>
                  <a:gd name="connsiteY68" fmla="*/ 1532250 h 2403337"/>
                  <a:gd name="connsiteX69" fmla="*/ 322483 w 1744338"/>
                  <a:gd name="connsiteY69" fmla="*/ 1587677 h 2403337"/>
                  <a:gd name="connsiteX70" fmla="*/ 352715 w 1744338"/>
                  <a:gd name="connsiteY70" fmla="*/ 1536831 h 2403337"/>
                  <a:gd name="connsiteX71" fmla="*/ 534570 w 1744338"/>
                  <a:gd name="connsiteY71" fmla="*/ 1275272 h 2403337"/>
                  <a:gd name="connsiteX72" fmla="*/ 542815 w 1744338"/>
                  <a:gd name="connsiteY72" fmla="*/ 1234045 h 2403337"/>
                  <a:gd name="connsiteX73" fmla="*/ 523576 w 1744338"/>
                  <a:gd name="connsiteY73" fmla="*/ 1148386 h 2403337"/>
                  <a:gd name="connsiteX74" fmla="*/ 490595 w 1744338"/>
                  <a:gd name="connsiteY74" fmla="*/ 1080133 h 2403337"/>
                  <a:gd name="connsiteX75" fmla="*/ 450743 w 1744338"/>
                  <a:gd name="connsiteY75" fmla="*/ 1026539 h 2403337"/>
                  <a:gd name="connsiteX76" fmla="*/ 306450 w 1744338"/>
                  <a:gd name="connsiteY76" fmla="*/ 553809 h 2403337"/>
                  <a:gd name="connsiteX77" fmla="*/ 522660 w 1744338"/>
                  <a:gd name="connsiteY77" fmla="*/ 9161 h 2403337"/>
                  <a:gd name="connsiteX78" fmla="*/ 527699 w 1744338"/>
                  <a:gd name="connsiteY78" fmla="*/ 2290 h 2403337"/>
                  <a:gd name="connsiteX79" fmla="*/ 529989 w 1744338"/>
                  <a:gd name="connsiteY79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522202 w 1744338"/>
                  <a:gd name="connsiteY33" fmla="*/ 1503850 h 2403337"/>
                  <a:gd name="connsiteX34" fmla="*/ 416387 w 1744338"/>
                  <a:gd name="connsiteY34" fmla="*/ 1542786 h 2403337"/>
                  <a:gd name="connsiteX35" fmla="*/ 404935 w 1744338"/>
                  <a:gd name="connsiteY35" fmla="*/ 1553322 h 2403337"/>
                  <a:gd name="connsiteX36" fmla="*/ 259727 w 1744338"/>
                  <a:gd name="connsiteY36" fmla="*/ 1858397 h 2403337"/>
                  <a:gd name="connsiteX37" fmla="*/ 272095 w 1744338"/>
                  <a:gd name="connsiteY37" fmla="*/ 1875346 h 2403337"/>
                  <a:gd name="connsiteX38" fmla="*/ 298663 w 1744338"/>
                  <a:gd name="connsiteY38" fmla="*/ 1876262 h 2403337"/>
                  <a:gd name="connsiteX39" fmla="*/ 301869 w 1744338"/>
                  <a:gd name="connsiteY39" fmla="*/ 1877636 h 2403337"/>
                  <a:gd name="connsiteX40" fmla="*/ 250107 w 1744338"/>
                  <a:gd name="connsiteY40" fmla="*/ 1914740 h 2403337"/>
                  <a:gd name="connsiteX41" fmla="*/ 238197 w 1744338"/>
                  <a:gd name="connsiteY41" fmla="*/ 1930773 h 2403337"/>
                  <a:gd name="connsiteX42" fmla="*/ 206590 w 1744338"/>
                  <a:gd name="connsiteY42" fmla="*/ 2211113 h 2403337"/>
                  <a:gd name="connsiteX43" fmla="*/ 207965 w 1744338"/>
                  <a:gd name="connsiteY43" fmla="*/ 2215235 h 2403337"/>
                  <a:gd name="connsiteX44" fmla="*/ 244610 w 1744338"/>
                  <a:gd name="connsiteY44" fmla="*/ 2193248 h 2403337"/>
                  <a:gd name="connsiteX45" fmla="*/ 213003 w 1744338"/>
                  <a:gd name="connsiteY45" fmla="*/ 2275243 h 2403337"/>
                  <a:gd name="connsiteX46" fmla="*/ 207049 w 1744338"/>
                  <a:gd name="connsiteY46" fmla="*/ 2310056 h 2403337"/>
                  <a:gd name="connsiteX47" fmla="*/ 208423 w 1744338"/>
                  <a:gd name="connsiteY47" fmla="*/ 2393425 h 2403337"/>
                  <a:gd name="connsiteX48" fmla="*/ 197887 w 1744338"/>
                  <a:gd name="connsiteY48" fmla="*/ 2402587 h 2403337"/>
                  <a:gd name="connsiteX49" fmla="*/ 162616 w 1744338"/>
                  <a:gd name="connsiteY49" fmla="*/ 2401670 h 2403337"/>
                  <a:gd name="connsiteX50" fmla="*/ 158493 w 1744338"/>
                  <a:gd name="connsiteY50" fmla="*/ 2398922 h 2403337"/>
                  <a:gd name="connsiteX51" fmla="*/ 155744 w 1744338"/>
                  <a:gd name="connsiteY51" fmla="*/ 2387470 h 2403337"/>
                  <a:gd name="connsiteX52" fmla="*/ 152538 w 1744338"/>
                  <a:gd name="connsiteY52" fmla="*/ 2183628 h 2403337"/>
                  <a:gd name="connsiteX53" fmla="*/ 208881 w 1744338"/>
                  <a:gd name="connsiteY53" fmla="*/ 1846946 h 2403337"/>
                  <a:gd name="connsiteX54" fmla="*/ 301411 w 1744338"/>
                  <a:gd name="connsiteY54" fmla="*/ 1630736 h 2403337"/>
                  <a:gd name="connsiteX55" fmla="*/ 305076 w 1744338"/>
                  <a:gd name="connsiteY55" fmla="*/ 1595006 h 2403337"/>
                  <a:gd name="connsiteX56" fmla="*/ 290876 w 1744338"/>
                  <a:gd name="connsiteY56" fmla="*/ 1528128 h 2403337"/>
                  <a:gd name="connsiteX57" fmla="*/ 278508 w 1744338"/>
                  <a:gd name="connsiteY57" fmla="*/ 1505224 h 2403337"/>
                  <a:gd name="connsiteX58" fmla="*/ 127802 w 1744338"/>
                  <a:gd name="connsiteY58" fmla="*/ 1332989 h 2403337"/>
                  <a:gd name="connsiteX59" fmla="*/ 65046 w 1744338"/>
                  <a:gd name="connsiteY59" fmla="*/ 1218013 h 2403337"/>
                  <a:gd name="connsiteX60" fmla="*/ 0 w 1744338"/>
                  <a:gd name="connsiteY60" fmla="*/ 870336 h 2403337"/>
                  <a:gd name="connsiteX61" fmla="*/ 149790 w 1744338"/>
                  <a:gd name="connsiteY61" fmla="*/ 418678 h 2403337"/>
                  <a:gd name="connsiteX62" fmla="*/ 161699 w 1744338"/>
                  <a:gd name="connsiteY62" fmla="*/ 410890 h 2403337"/>
                  <a:gd name="connsiteX63" fmla="*/ 178190 w 1744338"/>
                  <a:gd name="connsiteY63" fmla="*/ 534570 h 2403337"/>
                  <a:gd name="connsiteX64" fmla="*/ 259269 w 1744338"/>
                  <a:gd name="connsiteY64" fmla="*/ 1182741 h 2403337"/>
                  <a:gd name="connsiteX65" fmla="*/ 297289 w 1744338"/>
                  <a:gd name="connsiteY65" fmla="*/ 1486901 h 2403337"/>
                  <a:gd name="connsiteX66" fmla="*/ 301869 w 1744338"/>
                  <a:gd name="connsiteY66" fmla="*/ 1502476 h 2403337"/>
                  <a:gd name="connsiteX67" fmla="*/ 310573 w 1744338"/>
                  <a:gd name="connsiteY67" fmla="*/ 1532250 h 2403337"/>
                  <a:gd name="connsiteX68" fmla="*/ 322483 w 1744338"/>
                  <a:gd name="connsiteY68" fmla="*/ 1587677 h 2403337"/>
                  <a:gd name="connsiteX69" fmla="*/ 352715 w 1744338"/>
                  <a:gd name="connsiteY69" fmla="*/ 1536831 h 2403337"/>
                  <a:gd name="connsiteX70" fmla="*/ 534570 w 1744338"/>
                  <a:gd name="connsiteY70" fmla="*/ 1275272 h 2403337"/>
                  <a:gd name="connsiteX71" fmla="*/ 542815 w 1744338"/>
                  <a:gd name="connsiteY71" fmla="*/ 1234045 h 2403337"/>
                  <a:gd name="connsiteX72" fmla="*/ 523576 w 1744338"/>
                  <a:gd name="connsiteY72" fmla="*/ 1148386 h 2403337"/>
                  <a:gd name="connsiteX73" fmla="*/ 490595 w 1744338"/>
                  <a:gd name="connsiteY73" fmla="*/ 1080133 h 2403337"/>
                  <a:gd name="connsiteX74" fmla="*/ 450743 w 1744338"/>
                  <a:gd name="connsiteY74" fmla="*/ 1026539 h 2403337"/>
                  <a:gd name="connsiteX75" fmla="*/ 306450 w 1744338"/>
                  <a:gd name="connsiteY75" fmla="*/ 553809 h 2403337"/>
                  <a:gd name="connsiteX76" fmla="*/ 522660 w 1744338"/>
                  <a:gd name="connsiteY76" fmla="*/ 9161 h 2403337"/>
                  <a:gd name="connsiteX77" fmla="*/ 527699 w 1744338"/>
                  <a:gd name="connsiteY77" fmla="*/ 2290 h 2403337"/>
                  <a:gd name="connsiteX78" fmla="*/ 529989 w 1744338"/>
                  <a:gd name="connsiteY78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510292 w 1744338"/>
                  <a:gd name="connsiteY32" fmla="*/ 1509347 h 2403337"/>
                  <a:gd name="connsiteX33" fmla="*/ 416387 w 1744338"/>
                  <a:gd name="connsiteY33" fmla="*/ 1542786 h 2403337"/>
                  <a:gd name="connsiteX34" fmla="*/ 404935 w 1744338"/>
                  <a:gd name="connsiteY34" fmla="*/ 1553322 h 2403337"/>
                  <a:gd name="connsiteX35" fmla="*/ 259727 w 1744338"/>
                  <a:gd name="connsiteY35" fmla="*/ 1858397 h 2403337"/>
                  <a:gd name="connsiteX36" fmla="*/ 272095 w 1744338"/>
                  <a:gd name="connsiteY36" fmla="*/ 1875346 h 2403337"/>
                  <a:gd name="connsiteX37" fmla="*/ 298663 w 1744338"/>
                  <a:gd name="connsiteY37" fmla="*/ 1876262 h 2403337"/>
                  <a:gd name="connsiteX38" fmla="*/ 301869 w 1744338"/>
                  <a:gd name="connsiteY38" fmla="*/ 1877636 h 2403337"/>
                  <a:gd name="connsiteX39" fmla="*/ 250107 w 1744338"/>
                  <a:gd name="connsiteY39" fmla="*/ 1914740 h 2403337"/>
                  <a:gd name="connsiteX40" fmla="*/ 238197 w 1744338"/>
                  <a:gd name="connsiteY40" fmla="*/ 1930773 h 2403337"/>
                  <a:gd name="connsiteX41" fmla="*/ 206590 w 1744338"/>
                  <a:gd name="connsiteY41" fmla="*/ 2211113 h 2403337"/>
                  <a:gd name="connsiteX42" fmla="*/ 207965 w 1744338"/>
                  <a:gd name="connsiteY42" fmla="*/ 2215235 h 2403337"/>
                  <a:gd name="connsiteX43" fmla="*/ 244610 w 1744338"/>
                  <a:gd name="connsiteY43" fmla="*/ 2193248 h 2403337"/>
                  <a:gd name="connsiteX44" fmla="*/ 213003 w 1744338"/>
                  <a:gd name="connsiteY44" fmla="*/ 2275243 h 2403337"/>
                  <a:gd name="connsiteX45" fmla="*/ 207049 w 1744338"/>
                  <a:gd name="connsiteY45" fmla="*/ 2310056 h 2403337"/>
                  <a:gd name="connsiteX46" fmla="*/ 208423 w 1744338"/>
                  <a:gd name="connsiteY46" fmla="*/ 2393425 h 2403337"/>
                  <a:gd name="connsiteX47" fmla="*/ 197887 w 1744338"/>
                  <a:gd name="connsiteY47" fmla="*/ 2402587 h 2403337"/>
                  <a:gd name="connsiteX48" fmla="*/ 162616 w 1744338"/>
                  <a:gd name="connsiteY48" fmla="*/ 2401670 h 2403337"/>
                  <a:gd name="connsiteX49" fmla="*/ 158493 w 1744338"/>
                  <a:gd name="connsiteY49" fmla="*/ 2398922 h 2403337"/>
                  <a:gd name="connsiteX50" fmla="*/ 155744 w 1744338"/>
                  <a:gd name="connsiteY50" fmla="*/ 2387470 h 2403337"/>
                  <a:gd name="connsiteX51" fmla="*/ 152538 w 1744338"/>
                  <a:gd name="connsiteY51" fmla="*/ 2183628 h 2403337"/>
                  <a:gd name="connsiteX52" fmla="*/ 208881 w 1744338"/>
                  <a:gd name="connsiteY52" fmla="*/ 1846946 h 2403337"/>
                  <a:gd name="connsiteX53" fmla="*/ 301411 w 1744338"/>
                  <a:gd name="connsiteY53" fmla="*/ 1630736 h 2403337"/>
                  <a:gd name="connsiteX54" fmla="*/ 305076 w 1744338"/>
                  <a:gd name="connsiteY54" fmla="*/ 1595006 h 2403337"/>
                  <a:gd name="connsiteX55" fmla="*/ 290876 w 1744338"/>
                  <a:gd name="connsiteY55" fmla="*/ 1528128 h 2403337"/>
                  <a:gd name="connsiteX56" fmla="*/ 278508 w 1744338"/>
                  <a:gd name="connsiteY56" fmla="*/ 1505224 h 2403337"/>
                  <a:gd name="connsiteX57" fmla="*/ 127802 w 1744338"/>
                  <a:gd name="connsiteY57" fmla="*/ 1332989 h 2403337"/>
                  <a:gd name="connsiteX58" fmla="*/ 65046 w 1744338"/>
                  <a:gd name="connsiteY58" fmla="*/ 1218013 h 2403337"/>
                  <a:gd name="connsiteX59" fmla="*/ 0 w 1744338"/>
                  <a:gd name="connsiteY59" fmla="*/ 870336 h 2403337"/>
                  <a:gd name="connsiteX60" fmla="*/ 149790 w 1744338"/>
                  <a:gd name="connsiteY60" fmla="*/ 418678 h 2403337"/>
                  <a:gd name="connsiteX61" fmla="*/ 161699 w 1744338"/>
                  <a:gd name="connsiteY61" fmla="*/ 410890 h 2403337"/>
                  <a:gd name="connsiteX62" fmla="*/ 178190 w 1744338"/>
                  <a:gd name="connsiteY62" fmla="*/ 534570 h 2403337"/>
                  <a:gd name="connsiteX63" fmla="*/ 259269 w 1744338"/>
                  <a:gd name="connsiteY63" fmla="*/ 1182741 h 2403337"/>
                  <a:gd name="connsiteX64" fmla="*/ 297289 w 1744338"/>
                  <a:gd name="connsiteY64" fmla="*/ 1486901 h 2403337"/>
                  <a:gd name="connsiteX65" fmla="*/ 301869 w 1744338"/>
                  <a:gd name="connsiteY65" fmla="*/ 1502476 h 2403337"/>
                  <a:gd name="connsiteX66" fmla="*/ 310573 w 1744338"/>
                  <a:gd name="connsiteY66" fmla="*/ 1532250 h 2403337"/>
                  <a:gd name="connsiteX67" fmla="*/ 322483 w 1744338"/>
                  <a:gd name="connsiteY67" fmla="*/ 1587677 h 2403337"/>
                  <a:gd name="connsiteX68" fmla="*/ 352715 w 1744338"/>
                  <a:gd name="connsiteY68" fmla="*/ 1536831 h 2403337"/>
                  <a:gd name="connsiteX69" fmla="*/ 534570 w 1744338"/>
                  <a:gd name="connsiteY69" fmla="*/ 1275272 h 2403337"/>
                  <a:gd name="connsiteX70" fmla="*/ 542815 w 1744338"/>
                  <a:gd name="connsiteY70" fmla="*/ 1234045 h 2403337"/>
                  <a:gd name="connsiteX71" fmla="*/ 523576 w 1744338"/>
                  <a:gd name="connsiteY71" fmla="*/ 1148386 h 2403337"/>
                  <a:gd name="connsiteX72" fmla="*/ 490595 w 1744338"/>
                  <a:gd name="connsiteY72" fmla="*/ 1080133 h 2403337"/>
                  <a:gd name="connsiteX73" fmla="*/ 450743 w 1744338"/>
                  <a:gd name="connsiteY73" fmla="*/ 1026539 h 2403337"/>
                  <a:gd name="connsiteX74" fmla="*/ 306450 w 1744338"/>
                  <a:gd name="connsiteY74" fmla="*/ 553809 h 2403337"/>
                  <a:gd name="connsiteX75" fmla="*/ 522660 w 1744338"/>
                  <a:gd name="connsiteY75" fmla="*/ 9161 h 2403337"/>
                  <a:gd name="connsiteX76" fmla="*/ 527699 w 1744338"/>
                  <a:gd name="connsiteY76" fmla="*/ 2290 h 2403337"/>
                  <a:gd name="connsiteX77" fmla="*/ 529989 w 1744338"/>
                  <a:gd name="connsiteY77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416387 w 1744338"/>
                  <a:gd name="connsiteY32" fmla="*/ 1542786 h 2403337"/>
                  <a:gd name="connsiteX33" fmla="*/ 404935 w 1744338"/>
                  <a:gd name="connsiteY33" fmla="*/ 1553322 h 2403337"/>
                  <a:gd name="connsiteX34" fmla="*/ 259727 w 1744338"/>
                  <a:gd name="connsiteY34" fmla="*/ 1858397 h 2403337"/>
                  <a:gd name="connsiteX35" fmla="*/ 272095 w 1744338"/>
                  <a:gd name="connsiteY35" fmla="*/ 1875346 h 2403337"/>
                  <a:gd name="connsiteX36" fmla="*/ 298663 w 1744338"/>
                  <a:gd name="connsiteY36" fmla="*/ 1876262 h 2403337"/>
                  <a:gd name="connsiteX37" fmla="*/ 301869 w 1744338"/>
                  <a:gd name="connsiteY37" fmla="*/ 1877636 h 2403337"/>
                  <a:gd name="connsiteX38" fmla="*/ 250107 w 1744338"/>
                  <a:gd name="connsiteY38" fmla="*/ 1914740 h 2403337"/>
                  <a:gd name="connsiteX39" fmla="*/ 238197 w 1744338"/>
                  <a:gd name="connsiteY39" fmla="*/ 1930773 h 2403337"/>
                  <a:gd name="connsiteX40" fmla="*/ 206590 w 1744338"/>
                  <a:gd name="connsiteY40" fmla="*/ 2211113 h 2403337"/>
                  <a:gd name="connsiteX41" fmla="*/ 207965 w 1744338"/>
                  <a:gd name="connsiteY41" fmla="*/ 2215235 h 2403337"/>
                  <a:gd name="connsiteX42" fmla="*/ 244610 w 1744338"/>
                  <a:gd name="connsiteY42" fmla="*/ 2193248 h 2403337"/>
                  <a:gd name="connsiteX43" fmla="*/ 213003 w 1744338"/>
                  <a:gd name="connsiteY43" fmla="*/ 2275243 h 2403337"/>
                  <a:gd name="connsiteX44" fmla="*/ 207049 w 1744338"/>
                  <a:gd name="connsiteY44" fmla="*/ 2310056 h 2403337"/>
                  <a:gd name="connsiteX45" fmla="*/ 208423 w 1744338"/>
                  <a:gd name="connsiteY45" fmla="*/ 2393425 h 2403337"/>
                  <a:gd name="connsiteX46" fmla="*/ 197887 w 1744338"/>
                  <a:gd name="connsiteY46" fmla="*/ 2402587 h 2403337"/>
                  <a:gd name="connsiteX47" fmla="*/ 162616 w 1744338"/>
                  <a:gd name="connsiteY47" fmla="*/ 2401670 h 2403337"/>
                  <a:gd name="connsiteX48" fmla="*/ 158493 w 1744338"/>
                  <a:gd name="connsiteY48" fmla="*/ 2398922 h 2403337"/>
                  <a:gd name="connsiteX49" fmla="*/ 155744 w 1744338"/>
                  <a:gd name="connsiteY49" fmla="*/ 2387470 h 2403337"/>
                  <a:gd name="connsiteX50" fmla="*/ 152538 w 1744338"/>
                  <a:gd name="connsiteY50" fmla="*/ 2183628 h 2403337"/>
                  <a:gd name="connsiteX51" fmla="*/ 208881 w 1744338"/>
                  <a:gd name="connsiteY51" fmla="*/ 1846946 h 2403337"/>
                  <a:gd name="connsiteX52" fmla="*/ 301411 w 1744338"/>
                  <a:gd name="connsiteY52" fmla="*/ 1630736 h 2403337"/>
                  <a:gd name="connsiteX53" fmla="*/ 305076 w 1744338"/>
                  <a:gd name="connsiteY53" fmla="*/ 1595006 h 2403337"/>
                  <a:gd name="connsiteX54" fmla="*/ 290876 w 1744338"/>
                  <a:gd name="connsiteY54" fmla="*/ 1528128 h 2403337"/>
                  <a:gd name="connsiteX55" fmla="*/ 278508 w 1744338"/>
                  <a:gd name="connsiteY55" fmla="*/ 1505224 h 2403337"/>
                  <a:gd name="connsiteX56" fmla="*/ 127802 w 1744338"/>
                  <a:gd name="connsiteY56" fmla="*/ 1332989 h 2403337"/>
                  <a:gd name="connsiteX57" fmla="*/ 65046 w 1744338"/>
                  <a:gd name="connsiteY57" fmla="*/ 1218013 h 2403337"/>
                  <a:gd name="connsiteX58" fmla="*/ 0 w 1744338"/>
                  <a:gd name="connsiteY58" fmla="*/ 870336 h 2403337"/>
                  <a:gd name="connsiteX59" fmla="*/ 149790 w 1744338"/>
                  <a:gd name="connsiteY59" fmla="*/ 418678 h 2403337"/>
                  <a:gd name="connsiteX60" fmla="*/ 161699 w 1744338"/>
                  <a:gd name="connsiteY60" fmla="*/ 410890 h 2403337"/>
                  <a:gd name="connsiteX61" fmla="*/ 178190 w 1744338"/>
                  <a:gd name="connsiteY61" fmla="*/ 534570 h 2403337"/>
                  <a:gd name="connsiteX62" fmla="*/ 259269 w 1744338"/>
                  <a:gd name="connsiteY62" fmla="*/ 1182741 h 2403337"/>
                  <a:gd name="connsiteX63" fmla="*/ 297289 w 1744338"/>
                  <a:gd name="connsiteY63" fmla="*/ 1486901 h 2403337"/>
                  <a:gd name="connsiteX64" fmla="*/ 301869 w 1744338"/>
                  <a:gd name="connsiteY64" fmla="*/ 1502476 h 2403337"/>
                  <a:gd name="connsiteX65" fmla="*/ 310573 w 1744338"/>
                  <a:gd name="connsiteY65" fmla="*/ 1532250 h 2403337"/>
                  <a:gd name="connsiteX66" fmla="*/ 322483 w 1744338"/>
                  <a:gd name="connsiteY66" fmla="*/ 1587677 h 2403337"/>
                  <a:gd name="connsiteX67" fmla="*/ 352715 w 1744338"/>
                  <a:gd name="connsiteY67" fmla="*/ 1536831 h 2403337"/>
                  <a:gd name="connsiteX68" fmla="*/ 534570 w 1744338"/>
                  <a:gd name="connsiteY68" fmla="*/ 1275272 h 2403337"/>
                  <a:gd name="connsiteX69" fmla="*/ 542815 w 1744338"/>
                  <a:gd name="connsiteY69" fmla="*/ 1234045 h 2403337"/>
                  <a:gd name="connsiteX70" fmla="*/ 523576 w 1744338"/>
                  <a:gd name="connsiteY70" fmla="*/ 1148386 h 2403337"/>
                  <a:gd name="connsiteX71" fmla="*/ 490595 w 1744338"/>
                  <a:gd name="connsiteY71" fmla="*/ 1080133 h 2403337"/>
                  <a:gd name="connsiteX72" fmla="*/ 450743 w 1744338"/>
                  <a:gd name="connsiteY72" fmla="*/ 1026539 h 2403337"/>
                  <a:gd name="connsiteX73" fmla="*/ 306450 w 1744338"/>
                  <a:gd name="connsiteY73" fmla="*/ 553809 h 2403337"/>
                  <a:gd name="connsiteX74" fmla="*/ 522660 w 1744338"/>
                  <a:gd name="connsiteY74" fmla="*/ 9161 h 2403337"/>
                  <a:gd name="connsiteX75" fmla="*/ 527699 w 1744338"/>
                  <a:gd name="connsiteY75" fmla="*/ 2290 h 2403337"/>
                  <a:gd name="connsiteX76" fmla="*/ 529989 w 1744338"/>
                  <a:gd name="connsiteY76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29213 w 1744338"/>
                  <a:gd name="connsiteY31" fmla="*/ 1521257 h 2403337"/>
                  <a:gd name="connsiteX32" fmla="*/ 416387 w 1744338"/>
                  <a:gd name="connsiteY32" fmla="*/ 1542786 h 2403337"/>
                  <a:gd name="connsiteX33" fmla="*/ 259727 w 1744338"/>
                  <a:gd name="connsiteY33" fmla="*/ 1858397 h 2403337"/>
                  <a:gd name="connsiteX34" fmla="*/ 272095 w 1744338"/>
                  <a:gd name="connsiteY34" fmla="*/ 1875346 h 2403337"/>
                  <a:gd name="connsiteX35" fmla="*/ 298663 w 1744338"/>
                  <a:gd name="connsiteY35" fmla="*/ 1876262 h 2403337"/>
                  <a:gd name="connsiteX36" fmla="*/ 301869 w 1744338"/>
                  <a:gd name="connsiteY36" fmla="*/ 1877636 h 2403337"/>
                  <a:gd name="connsiteX37" fmla="*/ 250107 w 1744338"/>
                  <a:gd name="connsiteY37" fmla="*/ 1914740 h 2403337"/>
                  <a:gd name="connsiteX38" fmla="*/ 238197 w 1744338"/>
                  <a:gd name="connsiteY38" fmla="*/ 1930773 h 2403337"/>
                  <a:gd name="connsiteX39" fmla="*/ 206590 w 1744338"/>
                  <a:gd name="connsiteY39" fmla="*/ 2211113 h 2403337"/>
                  <a:gd name="connsiteX40" fmla="*/ 207965 w 1744338"/>
                  <a:gd name="connsiteY40" fmla="*/ 2215235 h 2403337"/>
                  <a:gd name="connsiteX41" fmla="*/ 244610 w 1744338"/>
                  <a:gd name="connsiteY41" fmla="*/ 2193248 h 2403337"/>
                  <a:gd name="connsiteX42" fmla="*/ 213003 w 1744338"/>
                  <a:gd name="connsiteY42" fmla="*/ 2275243 h 2403337"/>
                  <a:gd name="connsiteX43" fmla="*/ 207049 w 1744338"/>
                  <a:gd name="connsiteY43" fmla="*/ 2310056 h 2403337"/>
                  <a:gd name="connsiteX44" fmla="*/ 208423 w 1744338"/>
                  <a:gd name="connsiteY44" fmla="*/ 2393425 h 2403337"/>
                  <a:gd name="connsiteX45" fmla="*/ 197887 w 1744338"/>
                  <a:gd name="connsiteY45" fmla="*/ 2402587 h 2403337"/>
                  <a:gd name="connsiteX46" fmla="*/ 162616 w 1744338"/>
                  <a:gd name="connsiteY46" fmla="*/ 2401670 h 2403337"/>
                  <a:gd name="connsiteX47" fmla="*/ 158493 w 1744338"/>
                  <a:gd name="connsiteY47" fmla="*/ 2398922 h 2403337"/>
                  <a:gd name="connsiteX48" fmla="*/ 155744 w 1744338"/>
                  <a:gd name="connsiteY48" fmla="*/ 2387470 h 2403337"/>
                  <a:gd name="connsiteX49" fmla="*/ 152538 w 1744338"/>
                  <a:gd name="connsiteY49" fmla="*/ 2183628 h 2403337"/>
                  <a:gd name="connsiteX50" fmla="*/ 208881 w 1744338"/>
                  <a:gd name="connsiteY50" fmla="*/ 1846946 h 2403337"/>
                  <a:gd name="connsiteX51" fmla="*/ 301411 w 1744338"/>
                  <a:gd name="connsiteY51" fmla="*/ 1630736 h 2403337"/>
                  <a:gd name="connsiteX52" fmla="*/ 305076 w 1744338"/>
                  <a:gd name="connsiteY52" fmla="*/ 1595006 h 2403337"/>
                  <a:gd name="connsiteX53" fmla="*/ 290876 w 1744338"/>
                  <a:gd name="connsiteY53" fmla="*/ 1528128 h 2403337"/>
                  <a:gd name="connsiteX54" fmla="*/ 278508 w 1744338"/>
                  <a:gd name="connsiteY54" fmla="*/ 1505224 h 2403337"/>
                  <a:gd name="connsiteX55" fmla="*/ 127802 w 1744338"/>
                  <a:gd name="connsiteY55" fmla="*/ 1332989 h 2403337"/>
                  <a:gd name="connsiteX56" fmla="*/ 65046 w 1744338"/>
                  <a:gd name="connsiteY56" fmla="*/ 1218013 h 2403337"/>
                  <a:gd name="connsiteX57" fmla="*/ 0 w 1744338"/>
                  <a:gd name="connsiteY57" fmla="*/ 870336 h 2403337"/>
                  <a:gd name="connsiteX58" fmla="*/ 149790 w 1744338"/>
                  <a:gd name="connsiteY58" fmla="*/ 418678 h 2403337"/>
                  <a:gd name="connsiteX59" fmla="*/ 161699 w 1744338"/>
                  <a:gd name="connsiteY59" fmla="*/ 410890 h 2403337"/>
                  <a:gd name="connsiteX60" fmla="*/ 178190 w 1744338"/>
                  <a:gd name="connsiteY60" fmla="*/ 534570 h 2403337"/>
                  <a:gd name="connsiteX61" fmla="*/ 259269 w 1744338"/>
                  <a:gd name="connsiteY61" fmla="*/ 1182741 h 2403337"/>
                  <a:gd name="connsiteX62" fmla="*/ 297289 w 1744338"/>
                  <a:gd name="connsiteY62" fmla="*/ 1486901 h 2403337"/>
                  <a:gd name="connsiteX63" fmla="*/ 301869 w 1744338"/>
                  <a:gd name="connsiteY63" fmla="*/ 1502476 h 2403337"/>
                  <a:gd name="connsiteX64" fmla="*/ 310573 w 1744338"/>
                  <a:gd name="connsiteY64" fmla="*/ 1532250 h 2403337"/>
                  <a:gd name="connsiteX65" fmla="*/ 322483 w 1744338"/>
                  <a:gd name="connsiteY65" fmla="*/ 1587677 h 2403337"/>
                  <a:gd name="connsiteX66" fmla="*/ 352715 w 1744338"/>
                  <a:gd name="connsiteY66" fmla="*/ 1536831 h 2403337"/>
                  <a:gd name="connsiteX67" fmla="*/ 534570 w 1744338"/>
                  <a:gd name="connsiteY67" fmla="*/ 1275272 h 2403337"/>
                  <a:gd name="connsiteX68" fmla="*/ 542815 w 1744338"/>
                  <a:gd name="connsiteY68" fmla="*/ 1234045 h 2403337"/>
                  <a:gd name="connsiteX69" fmla="*/ 523576 w 1744338"/>
                  <a:gd name="connsiteY69" fmla="*/ 1148386 h 2403337"/>
                  <a:gd name="connsiteX70" fmla="*/ 490595 w 1744338"/>
                  <a:gd name="connsiteY70" fmla="*/ 1080133 h 2403337"/>
                  <a:gd name="connsiteX71" fmla="*/ 450743 w 1744338"/>
                  <a:gd name="connsiteY71" fmla="*/ 1026539 h 2403337"/>
                  <a:gd name="connsiteX72" fmla="*/ 306450 w 1744338"/>
                  <a:gd name="connsiteY72" fmla="*/ 553809 h 2403337"/>
                  <a:gd name="connsiteX73" fmla="*/ 522660 w 1744338"/>
                  <a:gd name="connsiteY73" fmla="*/ 9161 h 2403337"/>
                  <a:gd name="connsiteX74" fmla="*/ 527699 w 1744338"/>
                  <a:gd name="connsiteY74" fmla="*/ 2290 h 2403337"/>
                  <a:gd name="connsiteX75" fmla="*/ 529989 w 1744338"/>
                  <a:gd name="connsiteY75" fmla="*/ 0 h 2403337"/>
                  <a:gd name="connsiteX0" fmla="*/ 529989 w 1744338"/>
                  <a:gd name="connsiteY0" fmla="*/ 0 h 2403337"/>
                  <a:gd name="connsiteX1" fmla="*/ 533196 w 1744338"/>
                  <a:gd name="connsiteY1" fmla="*/ 5955 h 2403337"/>
                  <a:gd name="connsiteX2" fmla="*/ 535028 w 1744338"/>
                  <a:gd name="connsiteY2" fmla="*/ 26568 h 2403337"/>
                  <a:gd name="connsiteX3" fmla="*/ 535028 w 1744338"/>
                  <a:gd name="connsiteY3" fmla="*/ 1082424 h 2403337"/>
                  <a:gd name="connsiteX4" fmla="*/ 532280 w 1744338"/>
                  <a:gd name="connsiteY4" fmla="*/ 1111740 h 2403337"/>
                  <a:gd name="connsiteX5" fmla="*/ 547854 w 1744338"/>
                  <a:gd name="connsiteY5" fmla="*/ 1193277 h 2403337"/>
                  <a:gd name="connsiteX6" fmla="*/ 561138 w 1744338"/>
                  <a:gd name="connsiteY6" fmla="*/ 1242291 h 2403337"/>
                  <a:gd name="connsiteX7" fmla="*/ 599158 w 1744338"/>
                  <a:gd name="connsiteY7" fmla="*/ 1193735 h 2403337"/>
                  <a:gd name="connsiteX8" fmla="*/ 632139 w 1744338"/>
                  <a:gd name="connsiteY8" fmla="*/ 1151593 h 2403337"/>
                  <a:gd name="connsiteX9" fmla="*/ 912924 w 1744338"/>
                  <a:gd name="connsiteY9" fmla="*/ 857230 h 2403337"/>
                  <a:gd name="connsiteX10" fmla="*/ 671991 w 1744338"/>
                  <a:gd name="connsiteY10" fmla="*/ 1178161 h 2403337"/>
                  <a:gd name="connsiteX11" fmla="*/ 663746 w 1744338"/>
                  <a:gd name="connsiteY11" fmla="*/ 1190529 h 2403337"/>
                  <a:gd name="connsiteX12" fmla="*/ 539609 w 1744338"/>
                  <a:gd name="connsiteY12" fmla="*/ 1352228 h 2403337"/>
                  <a:gd name="connsiteX13" fmla="*/ 530905 w 1744338"/>
                  <a:gd name="connsiteY13" fmla="*/ 1364596 h 2403337"/>
                  <a:gd name="connsiteX14" fmla="*/ 547396 w 1744338"/>
                  <a:gd name="connsiteY14" fmla="*/ 1361847 h 2403337"/>
                  <a:gd name="connsiteX15" fmla="*/ 655043 w 1744338"/>
                  <a:gd name="connsiteY15" fmla="*/ 1341692 h 2403337"/>
                  <a:gd name="connsiteX16" fmla="*/ 681153 w 1744338"/>
                  <a:gd name="connsiteY16" fmla="*/ 1326576 h 2403337"/>
                  <a:gd name="connsiteX17" fmla="*/ 1252827 w 1744338"/>
                  <a:gd name="connsiteY17" fmla="*/ 962867 h 2403337"/>
                  <a:gd name="connsiteX18" fmla="*/ 1734718 w 1744338"/>
                  <a:gd name="connsiteY18" fmla="*/ 1045778 h 2403337"/>
                  <a:gd name="connsiteX19" fmla="*/ 1744338 w 1744338"/>
                  <a:gd name="connsiteY19" fmla="*/ 1049443 h 2403337"/>
                  <a:gd name="connsiteX20" fmla="*/ 1744338 w 1744338"/>
                  <a:gd name="connsiteY20" fmla="*/ 1052649 h 2403337"/>
                  <a:gd name="connsiteX21" fmla="*/ 1743422 w 1744338"/>
                  <a:gd name="connsiteY21" fmla="*/ 1053565 h 2403337"/>
                  <a:gd name="connsiteX22" fmla="*/ 1742047 w 1744338"/>
                  <a:gd name="connsiteY22" fmla="*/ 1053107 h 2403337"/>
                  <a:gd name="connsiteX23" fmla="*/ 1724641 w 1744338"/>
                  <a:gd name="connsiteY23" fmla="*/ 1061352 h 2403337"/>
                  <a:gd name="connsiteX24" fmla="*/ 1357267 w 1744338"/>
                  <a:gd name="connsiteY24" fmla="*/ 1162586 h 2403337"/>
                  <a:gd name="connsiteX25" fmla="*/ 1068682 w 1744338"/>
                  <a:gd name="connsiteY25" fmla="*/ 1242291 h 2403337"/>
                  <a:gd name="connsiteX26" fmla="*/ 693979 w 1744338"/>
                  <a:gd name="connsiteY26" fmla="*/ 1345815 h 2403337"/>
                  <a:gd name="connsiteX27" fmla="*/ 676114 w 1744338"/>
                  <a:gd name="connsiteY27" fmla="*/ 1353144 h 2403337"/>
                  <a:gd name="connsiteX28" fmla="*/ 629849 w 1744338"/>
                  <a:gd name="connsiteY28" fmla="*/ 1360931 h 2403337"/>
                  <a:gd name="connsiteX29" fmla="*/ 527241 w 1744338"/>
                  <a:gd name="connsiteY29" fmla="*/ 1385667 h 2403337"/>
                  <a:gd name="connsiteX30" fmla="*/ 516705 w 1744338"/>
                  <a:gd name="connsiteY30" fmla="*/ 1393454 h 2403337"/>
                  <a:gd name="connsiteX31" fmla="*/ 416387 w 1744338"/>
                  <a:gd name="connsiteY31" fmla="*/ 1542786 h 2403337"/>
                  <a:gd name="connsiteX32" fmla="*/ 259727 w 1744338"/>
                  <a:gd name="connsiteY32" fmla="*/ 1858397 h 2403337"/>
                  <a:gd name="connsiteX33" fmla="*/ 272095 w 1744338"/>
                  <a:gd name="connsiteY33" fmla="*/ 1875346 h 2403337"/>
                  <a:gd name="connsiteX34" fmla="*/ 298663 w 1744338"/>
                  <a:gd name="connsiteY34" fmla="*/ 1876262 h 2403337"/>
                  <a:gd name="connsiteX35" fmla="*/ 301869 w 1744338"/>
                  <a:gd name="connsiteY35" fmla="*/ 1877636 h 2403337"/>
                  <a:gd name="connsiteX36" fmla="*/ 250107 w 1744338"/>
                  <a:gd name="connsiteY36" fmla="*/ 1914740 h 2403337"/>
                  <a:gd name="connsiteX37" fmla="*/ 238197 w 1744338"/>
                  <a:gd name="connsiteY37" fmla="*/ 1930773 h 2403337"/>
                  <a:gd name="connsiteX38" fmla="*/ 206590 w 1744338"/>
                  <a:gd name="connsiteY38" fmla="*/ 2211113 h 2403337"/>
                  <a:gd name="connsiteX39" fmla="*/ 207965 w 1744338"/>
                  <a:gd name="connsiteY39" fmla="*/ 2215235 h 2403337"/>
                  <a:gd name="connsiteX40" fmla="*/ 244610 w 1744338"/>
                  <a:gd name="connsiteY40" fmla="*/ 2193248 h 2403337"/>
                  <a:gd name="connsiteX41" fmla="*/ 213003 w 1744338"/>
                  <a:gd name="connsiteY41" fmla="*/ 2275243 h 2403337"/>
                  <a:gd name="connsiteX42" fmla="*/ 207049 w 1744338"/>
                  <a:gd name="connsiteY42" fmla="*/ 2310056 h 2403337"/>
                  <a:gd name="connsiteX43" fmla="*/ 208423 w 1744338"/>
                  <a:gd name="connsiteY43" fmla="*/ 2393425 h 2403337"/>
                  <a:gd name="connsiteX44" fmla="*/ 197887 w 1744338"/>
                  <a:gd name="connsiteY44" fmla="*/ 2402587 h 2403337"/>
                  <a:gd name="connsiteX45" fmla="*/ 162616 w 1744338"/>
                  <a:gd name="connsiteY45" fmla="*/ 2401670 h 2403337"/>
                  <a:gd name="connsiteX46" fmla="*/ 158493 w 1744338"/>
                  <a:gd name="connsiteY46" fmla="*/ 2398922 h 2403337"/>
                  <a:gd name="connsiteX47" fmla="*/ 155744 w 1744338"/>
                  <a:gd name="connsiteY47" fmla="*/ 2387470 h 2403337"/>
                  <a:gd name="connsiteX48" fmla="*/ 152538 w 1744338"/>
                  <a:gd name="connsiteY48" fmla="*/ 2183628 h 2403337"/>
                  <a:gd name="connsiteX49" fmla="*/ 208881 w 1744338"/>
                  <a:gd name="connsiteY49" fmla="*/ 1846946 h 2403337"/>
                  <a:gd name="connsiteX50" fmla="*/ 301411 w 1744338"/>
                  <a:gd name="connsiteY50" fmla="*/ 1630736 h 2403337"/>
                  <a:gd name="connsiteX51" fmla="*/ 305076 w 1744338"/>
                  <a:gd name="connsiteY51" fmla="*/ 1595006 h 2403337"/>
                  <a:gd name="connsiteX52" fmla="*/ 290876 w 1744338"/>
                  <a:gd name="connsiteY52" fmla="*/ 1528128 h 2403337"/>
                  <a:gd name="connsiteX53" fmla="*/ 278508 w 1744338"/>
                  <a:gd name="connsiteY53" fmla="*/ 1505224 h 2403337"/>
                  <a:gd name="connsiteX54" fmla="*/ 127802 w 1744338"/>
                  <a:gd name="connsiteY54" fmla="*/ 1332989 h 2403337"/>
                  <a:gd name="connsiteX55" fmla="*/ 65046 w 1744338"/>
                  <a:gd name="connsiteY55" fmla="*/ 1218013 h 2403337"/>
                  <a:gd name="connsiteX56" fmla="*/ 0 w 1744338"/>
                  <a:gd name="connsiteY56" fmla="*/ 870336 h 2403337"/>
                  <a:gd name="connsiteX57" fmla="*/ 149790 w 1744338"/>
                  <a:gd name="connsiteY57" fmla="*/ 418678 h 2403337"/>
                  <a:gd name="connsiteX58" fmla="*/ 161699 w 1744338"/>
                  <a:gd name="connsiteY58" fmla="*/ 410890 h 2403337"/>
                  <a:gd name="connsiteX59" fmla="*/ 178190 w 1744338"/>
                  <a:gd name="connsiteY59" fmla="*/ 534570 h 2403337"/>
                  <a:gd name="connsiteX60" fmla="*/ 259269 w 1744338"/>
                  <a:gd name="connsiteY60" fmla="*/ 1182741 h 2403337"/>
                  <a:gd name="connsiteX61" fmla="*/ 297289 w 1744338"/>
                  <a:gd name="connsiteY61" fmla="*/ 1486901 h 2403337"/>
                  <a:gd name="connsiteX62" fmla="*/ 301869 w 1744338"/>
                  <a:gd name="connsiteY62" fmla="*/ 1502476 h 2403337"/>
                  <a:gd name="connsiteX63" fmla="*/ 310573 w 1744338"/>
                  <a:gd name="connsiteY63" fmla="*/ 1532250 h 2403337"/>
                  <a:gd name="connsiteX64" fmla="*/ 322483 w 1744338"/>
                  <a:gd name="connsiteY64" fmla="*/ 1587677 h 2403337"/>
                  <a:gd name="connsiteX65" fmla="*/ 352715 w 1744338"/>
                  <a:gd name="connsiteY65" fmla="*/ 1536831 h 2403337"/>
                  <a:gd name="connsiteX66" fmla="*/ 534570 w 1744338"/>
                  <a:gd name="connsiteY66" fmla="*/ 1275272 h 2403337"/>
                  <a:gd name="connsiteX67" fmla="*/ 542815 w 1744338"/>
                  <a:gd name="connsiteY67" fmla="*/ 1234045 h 2403337"/>
                  <a:gd name="connsiteX68" fmla="*/ 523576 w 1744338"/>
                  <a:gd name="connsiteY68" fmla="*/ 1148386 h 2403337"/>
                  <a:gd name="connsiteX69" fmla="*/ 490595 w 1744338"/>
                  <a:gd name="connsiteY69" fmla="*/ 1080133 h 2403337"/>
                  <a:gd name="connsiteX70" fmla="*/ 450743 w 1744338"/>
                  <a:gd name="connsiteY70" fmla="*/ 1026539 h 2403337"/>
                  <a:gd name="connsiteX71" fmla="*/ 306450 w 1744338"/>
                  <a:gd name="connsiteY71" fmla="*/ 553809 h 2403337"/>
                  <a:gd name="connsiteX72" fmla="*/ 522660 w 1744338"/>
                  <a:gd name="connsiteY72" fmla="*/ 9161 h 2403337"/>
                  <a:gd name="connsiteX73" fmla="*/ 527699 w 1744338"/>
                  <a:gd name="connsiteY73" fmla="*/ 2290 h 2403337"/>
                  <a:gd name="connsiteX74" fmla="*/ 529989 w 1744338"/>
                  <a:gd name="connsiteY74" fmla="*/ 0 h 2403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</a:cxnLst>
                <a:rect l="l" t="t" r="r" b="b"/>
                <a:pathLst>
                  <a:path w="1744338" h="2403337">
                    <a:moveTo>
                      <a:pt x="529989" y="0"/>
                    </a:moveTo>
                    <a:cubicBezTo>
                      <a:pt x="530905" y="1832"/>
                      <a:pt x="531821" y="3665"/>
                      <a:pt x="533196" y="5955"/>
                    </a:cubicBezTo>
                    <a:cubicBezTo>
                      <a:pt x="534570" y="12826"/>
                      <a:pt x="535028" y="19697"/>
                      <a:pt x="535028" y="26568"/>
                    </a:cubicBezTo>
                    <a:lnTo>
                      <a:pt x="535028" y="1082424"/>
                    </a:lnTo>
                    <a:cubicBezTo>
                      <a:pt x="535028" y="1092501"/>
                      <a:pt x="534570" y="1102121"/>
                      <a:pt x="532280" y="1111740"/>
                    </a:cubicBezTo>
                    <a:cubicBezTo>
                      <a:pt x="538234" y="1138767"/>
                      <a:pt x="539609" y="1166709"/>
                      <a:pt x="547854" y="1193277"/>
                    </a:cubicBezTo>
                    <a:cubicBezTo>
                      <a:pt x="552893" y="1208851"/>
                      <a:pt x="556557" y="1224884"/>
                      <a:pt x="561138" y="1242291"/>
                    </a:cubicBezTo>
                    <a:lnTo>
                      <a:pt x="599158" y="1193735"/>
                    </a:lnTo>
                    <a:cubicBezTo>
                      <a:pt x="610152" y="1179535"/>
                      <a:pt x="621145" y="1165793"/>
                      <a:pt x="632139" y="1151593"/>
                    </a:cubicBezTo>
                    <a:cubicBezTo>
                      <a:pt x="639926" y="1141057"/>
                      <a:pt x="919500" y="844446"/>
                      <a:pt x="912924" y="857230"/>
                    </a:cubicBezTo>
                    <a:cubicBezTo>
                      <a:pt x="888715" y="904292"/>
                      <a:pt x="713521" y="1122611"/>
                      <a:pt x="671991" y="1178161"/>
                    </a:cubicBezTo>
                    <a:cubicBezTo>
                      <a:pt x="630461" y="1233711"/>
                      <a:pt x="666495" y="1186406"/>
                      <a:pt x="663746" y="1190529"/>
                    </a:cubicBezTo>
                    <a:lnTo>
                      <a:pt x="539609" y="1352228"/>
                    </a:lnTo>
                    <a:cubicBezTo>
                      <a:pt x="536402" y="1356351"/>
                      <a:pt x="534112" y="1360015"/>
                      <a:pt x="530905" y="1364596"/>
                    </a:cubicBezTo>
                    <a:cubicBezTo>
                      <a:pt x="537318" y="1366428"/>
                      <a:pt x="542357" y="1363680"/>
                      <a:pt x="547396" y="1361847"/>
                    </a:cubicBezTo>
                    <a:cubicBezTo>
                      <a:pt x="582209" y="1348563"/>
                      <a:pt x="618397" y="1343983"/>
                      <a:pt x="655043" y="1341692"/>
                    </a:cubicBezTo>
                    <a:cubicBezTo>
                      <a:pt x="666953" y="1340776"/>
                      <a:pt x="674282" y="1337112"/>
                      <a:pt x="681153" y="1326576"/>
                    </a:cubicBezTo>
                    <a:cubicBezTo>
                      <a:pt x="817658" y="1120902"/>
                      <a:pt x="1008216" y="998597"/>
                      <a:pt x="1252827" y="962867"/>
                    </a:cubicBezTo>
                    <a:cubicBezTo>
                      <a:pt x="1421855" y="938589"/>
                      <a:pt x="1582638" y="968364"/>
                      <a:pt x="1734718" y="1045778"/>
                    </a:cubicBezTo>
                    <a:cubicBezTo>
                      <a:pt x="1737925" y="1047152"/>
                      <a:pt x="1741131" y="1048068"/>
                      <a:pt x="1744338" y="1049443"/>
                    </a:cubicBezTo>
                    <a:lnTo>
                      <a:pt x="1744338" y="1052649"/>
                    </a:lnTo>
                    <a:lnTo>
                      <a:pt x="1743422" y="1053565"/>
                    </a:lnTo>
                    <a:lnTo>
                      <a:pt x="1742047" y="1053107"/>
                    </a:lnTo>
                    <a:cubicBezTo>
                      <a:pt x="1737008" y="1057230"/>
                      <a:pt x="1731054" y="1059520"/>
                      <a:pt x="1724641" y="1061352"/>
                    </a:cubicBezTo>
                    <a:lnTo>
                      <a:pt x="1357267" y="1162586"/>
                    </a:lnTo>
                    <a:lnTo>
                      <a:pt x="1068682" y="1242291"/>
                    </a:lnTo>
                    <a:lnTo>
                      <a:pt x="693979" y="1345815"/>
                    </a:lnTo>
                    <a:cubicBezTo>
                      <a:pt x="687566" y="1347647"/>
                      <a:pt x="681611" y="1349021"/>
                      <a:pt x="676114" y="1353144"/>
                    </a:cubicBezTo>
                    <a:cubicBezTo>
                      <a:pt x="661914" y="1361847"/>
                      <a:pt x="644965" y="1359557"/>
                      <a:pt x="629849" y="1360931"/>
                    </a:cubicBezTo>
                    <a:cubicBezTo>
                      <a:pt x="594119" y="1363680"/>
                      <a:pt x="561138" y="1376048"/>
                      <a:pt x="527241" y="1385667"/>
                    </a:cubicBezTo>
                    <a:cubicBezTo>
                      <a:pt x="522660" y="1387041"/>
                      <a:pt x="535181" y="1367268"/>
                      <a:pt x="516705" y="1393454"/>
                    </a:cubicBezTo>
                    <a:cubicBezTo>
                      <a:pt x="498229" y="1419640"/>
                      <a:pt x="459217" y="1465296"/>
                      <a:pt x="416387" y="1542786"/>
                    </a:cubicBezTo>
                    <a:cubicBezTo>
                      <a:pt x="388139" y="1598976"/>
                      <a:pt x="283776" y="1802970"/>
                      <a:pt x="259727" y="1858397"/>
                    </a:cubicBezTo>
                    <a:cubicBezTo>
                      <a:pt x="254230" y="1874888"/>
                      <a:pt x="254230" y="1874888"/>
                      <a:pt x="272095" y="1875346"/>
                    </a:cubicBezTo>
                    <a:cubicBezTo>
                      <a:pt x="280798" y="1875804"/>
                      <a:pt x="289960" y="1875804"/>
                      <a:pt x="298663" y="1876262"/>
                    </a:cubicBezTo>
                    <a:cubicBezTo>
                      <a:pt x="299121" y="1876262"/>
                      <a:pt x="299579" y="1876720"/>
                      <a:pt x="301869" y="1877636"/>
                    </a:cubicBezTo>
                    <a:lnTo>
                      <a:pt x="250107" y="1914740"/>
                    </a:lnTo>
                    <a:cubicBezTo>
                      <a:pt x="244152" y="1918863"/>
                      <a:pt x="240030" y="1923443"/>
                      <a:pt x="238197" y="1930773"/>
                    </a:cubicBezTo>
                    <a:cubicBezTo>
                      <a:pt x="215752" y="2022845"/>
                      <a:pt x="206132" y="2116292"/>
                      <a:pt x="206590" y="2211113"/>
                    </a:cubicBezTo>
                    <a:cubicBezTo>
                      <a:pt x="206590" y="2212029"/>
                      <a:pt x="207049" y="2212945"/>
                      <a:pt x="207965" y="2215235"/>
                    </a:cubicBezTo>
                    <a:lnTo>
                      <a:pt x="244610" y="2193248"/>
                    </a:lnTo>
                    <a:cubicBezTo>
                      <a:pt x="233159" y="2223022"/>
                      <a:pt x="223539" y="2249133"/>
                      <a:pt x="213003" y="2275243"/>
                    </a:cubicBezTo>
                    <a:cubicBezTo>
                      <a:pt x="208423" y="2286695"/>
                      <a:pt x="206590" y="2297688"/>
                      <a:pt x="207049" y="2310056"/>
                    </a:cubicBezTo>
                    <a:cubicBezTo>
                      <a:pt x="207965" y="2337999"/>
                      <a:pt x="207965" y="2365483"/>
                      <a:pt x="208423" y="2393425"/>
                    </a:cubicBezTo>
                    <a:cubicBezTo>
                      <a:pt x="208881" y="2401212"/>
                      <a:pt x="202926" y="2402129"/>
                      <a:pt x="197887" y="2402587"/>
                    </a:cubicBezTo>
                    <a:cubicBezTo>
                      <a:pt x="185977" y="2403045"/>
                      <a:pt x="174525" y="2404419"/>
                      <a:pt x="162616" y="2401670"/>
                    </a:cubicBezTo>
                    <a:cubicBezTo>
                      <a:pt x="161241" y="2401212"/>
                      <a:pt x="159867" y="2400296"/>
                      <a:pt x="158493" y="2398922"/>
                    </a:cubicBezTo>
                    <a:cubicBezTo>
                      <a:pt x="156203" y="2395258"/>
                      <a:pt x="155744" y="2391593"/>
                      <a:pt x="155744" y="2387470"/>
                    </a:cubicBezTo>
                    <a:cubicBezTo>
                      <a:pt x="154828" y="2319676"/>
                      <a:pt x="150706" y="2251423"/>
                      <a:pt x="152538" y="2183628"/>
                    </a:cubicBezTo>
                    <a:cubicBezTo>
                      <a:pt x="156203" y="2069110"/>
                      <a:pt x="172693" y="1956425"/>
                      <a:pt x="208881" y="1846946"/>
                    </a:cubicBezTo>
                    <a:cubicBezTo>
                      <a:pt x="233617" y="1772280"/>
                      <a:pt x="264766" y="1700363"/>
                      <a:pt x="301411" y="1630736"/>
                    </a:cubicBezTo>
                    <a:cubicBezTo>
                      <a:pt x="307824" y="1618826"/>
                      <a:pt x="309199" y="1607832"/>
                      <a:pt x="305076" y="1595006"/>
                    </a:cubicBezTo>
                    <a:cubicBezTo>
                      <a:pt x="298205" y="1573019"/>
                      <a:pt x="293624" y="1550573"/>
                      <a:pt x="290876" y="1528128"/>
                    </a:cubicBezTo>
                    <a:cubicBezTo>
                      <a:pt x="289501" y="1518508"/>
                      <a:pt x="285837" y="1511637"/>
                      <a:pt x="278508" y="1505224"/>
                    </a:cubicBezTo>
                    <a:cubicBezTo>
                      <a:pt x="219416" y="1455294"/>
                      <a:pt x="170403" y="1397577"/>
                      <a:pt x="127802" y="1332989"/>
                    </a:cubicBezTo>
                    <a:cubicBezTo>
                      <a:pt x="103524" y="1296343"/>
                      <a:pt x="82911" y="1257865"/>
                      <a:pt x="65046" y="1218013"/>
                    </a:cubicBezTo>
                    <a:cubicBezTo>
                      <a:pt x="47181" y="1175870"/>
                      <a:pt x="0" y="972944"/>
                      <a:pt x="0" y="870336"/>
                    </a:cubicBezTo>
                    <a:cubicBezTo>
                      <a:pt x="4123" y="704514"/>
                      <a:pt x="54511" y="554267"/>
                      <a:pt x="149790" y="418678"/>
                    </a:cubicBezTo>
                    <a:cubicBezTo>
                      <a:pt x="155286" y="411348"/>
                      <a:pt x="155286" y="411348"/>
                      <a:pt x="161699" y="410890"/>
                    </a:cubicBezTo>
                    <a:cubicBezTo>
                      <a:pt x="169028" y="452117"/>
                      <a:pt x="173151" y="493343"/>
                      <a:pt x="178190" y="534570"/>
                    </a:cubicBezTo>
                    <a:cubicBezTo>
                      <a:pt x="205216" y="750780"/>
                      <a:pt x="232701" y="966532"/>
                      <a:pt x="259269" y="1182741"/>
                    </a:cubicBezTo>
                    <a:cubicBezTo>
                      <a:pt x="271637" y="1283975"/>
                      <a:pt x="284463" y="1385667"/>
                      <a:pt x="297289" y="1486901"/>
                    </a:cubicBezTo>
                    <a:cubicBezTo>
                      <a:pt x="298205" y="1492398"/>
                      <a:pt x="298663" y="1497895"/>
                      <a:pt x="301869" y="1502476"/>
                    </a:cubicBezTo>
                    <a:cubicBezTo>
                      <a:pt x="308282" y="1511179"/>
                      <a:pt x="309199" y="1521715"/>
                      <a:pt x="310573" y="1532250"/>
                    </a:cubicBezTo>
                    <a:cubicBezTo>
                      <a:pt x="313321" y="1550573"/>
                      <a:pt x="317444" y="1568438"/>
                      <a:pt x="322483" y="1587677"/>
                    </a:cubicBezTo>
                    <a:cubicBezTo>
                      <a:pt x="334392" y="1570728"/>
                      <a:pt x="342638" y="1553322"/>
                      <a:pt x="352715" y="1536831"/>
                    </a:cubicBezTo>
                    <a:cubicBezTo>
                      <a:pt x="407684" y="1445675"/>
                      <a:pt x="469524" y="1359099"/>
                      <a:pt x="534570" y="1275272"/>
                    </a:cubicBezTo>
                    <a:cubicBezTo>
                      <a:pt x="544647" y="1261988"/>
                      <a:pt x="546938" y="1249162"/>
                      <a:pt x="542815" y="1234045"/>
                    </a:cubicBezTo>
                    <a:cubicBezTo>
                      <a:pt x="535028" y="1205645"/>
                      <a:pt x="523576" y="1177703"/>
                      <a:pt x="523576" y="1148386"/>
                    </a:cubicBezTo>
                    <a:cubicBezTo>
                      <a:pt x="523576" y="1118611"/>
                      <a:pt x="508002" y="1099830"/>
                      <a:pt x="490595" y="1080133"/>
                    </a:cubicBezTo>
                    <a:cubicBezTo>
                      <a:pt x="475937" y="1063643"/>
                      <a:pt x="461737" y="1046236"/>
                      <a:pt x="450743" y="1026539"/>
                    </a:cubicBezTo>
                    <a:cubicBezTo>
                      <a:pt x="371954" y="888201"/>
                      <a:pt x="307824" y="726044"/>
                      <a:pt x="306450" y="553809"/>
                    </a:cubicBezTo>
                    <a:cubicBezTo>
                      <a:pt x="309657" y="344928"/>
                      <a:pt x="382032" y="163532"/>
                      <a:pt x="522660" y="9161"/>
                    </a:cubicBezTo>
                    <a:cubicBezTo>
                      <a:pt x="524492" y="6871"/>
                      <a:pt x="525867" y="4581"/>
                      <a:pt x="527699" y="2290"/>
                    </a:cubicBezTo>
                    <a:cubicBezTo>
                      <a:pt x="527699" y="0"/>
                      <a:pt x="528615" y="0"/>
                      <a:pt x="5299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5" name="Freeform: Shape 299">
                <a:extLst>
                  <a:ext uri="{FF2B5EF4-FFF2-40B4-BE49-F238E27FC236}">
                    <a16:creationId xmlns="" xmlns:a16="http://schemas.microsoft.com/office/drawing/2014/main" id="{E7DA1322-58E4-4E9C-BF6D-CE787AC02EBB}"/>
                  </a:ext>
                </a:extLst>
              </p:cNvPr>
              <p:cNvSpPr/>
              <p:nvPr/>
            </p:nvSpPr>
            <p:spPr>
              <a:xfrm>
                <a:off x="10701602" y="980510"/>
                <a:ext cx="297747" cy="1094792"/>
              </a:xfrm>
              <a:custGeom>
                <a:avLst/>
                <a:gdLst>
                  <a:gd name="connsiteX0" fmla="*/ 142932 w 297746"/>
                  <a:gd name="connsiteY0" fmla="*/ 1094334 h 1094791"/>
                  <a:gd name="connsiteX1" fmla="*/ 134229 w 297746"/>
                  <a:gd name="connsiteY1" fmla="*/ 1086546 h 1094791"/>
                  <a:gd name="connsiteX2" fmla="*/ 119112 w 297746"/>
                  <a:gd name="connsiteY2" fmla="*/ 957370 h 1094791"/>
                  <a:gd name="connsiteX3" fmla="*/ 102164 w 297746"/>
                  <a:gd name="connsiteY3" fmla="*/ 826820 h 1094791"/>
                  <a:gd name="connsiteX4" fmla="*/ 89338 w 297746"/>
                  <a:gd name="connsiteY4" fmla="*/ 722837 h 1094791"/>
                  <a:gd name="connsiteX5" fmla="*/ 75596 w 297746"/>
                  <a:gd name="connsiteY5" fmla="*/ 612900 h 1094791"/>
                  <a:gd name="connsiteX6" fmla="*/ 62770 w 297746"/>
                  <a:gd name="connsiteY6" fmla="*/ 507085 h 1094791"/>
                  <a:gd name="connsiteX7" fmla="*/ 49027 w 297746"/>
                  <a:gd name="connsiteY7" fmla="*/ 398522 h 1094791"/>
                  <a:gd name="connsiteX8" fmla="*/ 35743 w 297746"/>
                  <a:gd name="connsiteY8" fmla="*/ 291334 h 1094791"/>
                  <a:gd name="connsiteX9" fmla="*/ 25666 w 297746"/>
                  <a:gd name="connsiteY9" fmla="*/ 212087 h 1094791"/>
                  <a:gd name="connsiteX10" fmla="*/ 11924 w 297746"/>
                  <a:gd name="connsiteY10" fmla="*/ 100776 h 1094791"/>
                  <a:gd name="connsiteX11" fmla="*/ 1388 w 297746"/>
                  <a:gd name="connsiteY11" fmla="*/ 20155 h 1094791"/>
                  <a:gd name="connsiteX12" fmla="*/ 2762 w 297746"/>
                  <a:gd name="connsiteY12" fmla="*/ 0 h 1094791"/>
                  <a:gd name="connsiteX13" fmla="*/ 146597 w 297746"/>
                  <a:gd name="connsiteY13" fmla="*/ 154370 h 1094791"/>
                  <a:gd name="connsiteX14" fmla="*/ 255618 w 297746"/>
                  <a:gd name="connsiteY14" fmla="*/ 370580 h 1094791"/>
                  <a:gd name="connsiteX15" fmla="*/ 289973 w 297746"/>
                  <a:gd name="connsiteY15" fmla="*/ 532279 h 1094791"/>
                  <a:gd name="connsiteX16" fmla="*/ 295928 w 297746"/>
                  <a:gd name="connsiteY16" fmla="*/ 617939 h 1094791"/>
                  <a:gd name="connsiteX17" fmla="*/ 299135 w 297746"/>
                  <a:gd name="connsiteY17" fmla="*/ 663288 h 1094791"/>
                  <a:gd name="connsiteX18" fmla="*/ 221721 w 297746"/>
                  <a:gd name="connsiteY18" fmla="*/ 970196 h 1094791"/>
                  <a:gd name="connsiteX19" fmla="*/ 158507 w 297746"/>
                  <a:gd name="connsiteY19" fmla="*/ 1081508 h 1094791"/>
                  <a:gd name="connsiteX20" fmla="*/ 142932 w 297746"/>
                  <a:gd name="connsiteY20" fmla="*/ 1094334 h 10947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97746" h="1094791">
                    <a:moveTo>
                      <a:pt x="142932" y="1094334"/>
                    </a:moveTo>
                    <a:cubicBezTo>
                      <a:pt x="135145" y="1097082"/>
                      <a:pt x="134687" y="1090669"/>
                      <a:pt x="134229" y="1086546"/>
                    </a:cubicBezTo>
                    <a:cubicBezTo>
                      <a:pt x="129190" y="1043488"/>
                      <a:pt x="124151" y="1000429"/>
                      <a:pt x="119112" y="957370"/>
                    </a:cubicBezTo>
                    <a:cubicBezTo>
                      <a:pt x="113616" y="913853"/>
                      <a:pt x="107661" y="870336"/>
                      <a:pt x="102164" y="826820"/>
                    </a:cubicBezTo>
                    <a:cubicBezTo>
                      <a:pt x="97583" y="792006"/>
                      <a:pt x="93918" y="757193"/>
                      <a:pt x="89338" y="722837"/>
                    </a:cubicBezTo>
                    <a:cubicBezTo>
                      <a:pt x="84757" y="686192"/>
                      <a:pt x="80176" y="649546"/>
                      <a:pt x="75596" y="612900"/>
                    </a:cubicBezTo>
                    <a:cubicBezTo>
                      <a:pt x="71015" y="577629"/>
                      <a:pt x="66892" y="542357"/>
                      <a:pt x="62770" y="507085"/>
                    </a:cubicBezTo>
                    <a:cubicBezTo>
                      <a:pt x="58189" y="470898"/>
                      <a:pt x="53608" y="434710"/>
                      <a:pt x="49027" y="398522"/>
                    </a:cubicBezTo>
                    <a:cubicBezTo>
                      <a:pt x="44447" y="362793"/>
                      <a:pt x="40324" y="327063"/>
                      <a:pt x="35743" y="291334"/>
                    </a:cubicBezTo>
                    <a:cubicBezTo>
                      <a:pt x="32537" y="264766"/>
                      <a:pt x="28872" y="238655"/>
                      <a:pt x="25666" y="212087"/>
                    </a:cubicBezTo>
                    <a:cubicBezTo>
                      <a:pt x="21085" y="174983"/>
                      <a:pt x="16504" y="137880"/>
                      <a:pt x="11924" y="100776"/>
                    </a:cubicBezTo>
                    <a:cubicBezTo>
                      <a:pt x="8717" y="73750"/>
                      <a:pt x="5053" y="47181"/>
                      <a:pt x="1388" y="20155"/>
                    </a:cubicBezTo>
                    <a:cubicBezTo>
                      <a:pt x="472" y="13284"/>
                      <a:pt x="-1819" y="6413"/>
                      <a:pt x="2762" y="0"/>
                    </a:cubicBezTo>
                    <a:cubicBezTo>
                      <a:pt x="58189" y="44433"/>
                      <a:pt x="105370" y="96653"/>
                      <a:pt x="146597" y="154370"/>
                    </a:cubicBezTo>
                    <a:cubicBezTo>
                      <a:pt x="193778" y="220791"/>
                      <a:pt x="229966" y="293166"/>
                      <a:pt x="255618" y="370580"/>
                    </a:cubicBezTo>
                    <a:cubicBezTo>
                      <a:pt x="273025" y="423258"/>
                      <a:pt x="284476" y="476853"/>
                      <a:pt x="289973" y="532279"/>
                    </a:cubicBezTo>
                    <a:cubicBezTo>
                      <a:pt x="292722" y="560680"/>
                      <a:pt x="295928" y="589080"/>
                      <a:pt x="295928" y="617939"/>
                    </a:cubicBezTo>
                    <a:cubicBezTo>
                      <a:pt x="302799" y="632597"/>
                      <a:pt x="300051" y="648630"/>
                      <a:pt x="299135" y="663288"/>
                    </a:cubicBezTo>
                    <a:cubicBezTo>
                      <a:pt x="292722" y="770477"/>
                      <a:pt x="268444" y="873085"/>
                      <a:pt x="221721" y="970196"/>
                    </a:cubicBezTo>
                    <a:cubicBezTo>
                      <a:pt x="202940" y="1008674"/>
                      <a:pt x="183242" y="1046236"/>
                      <a:pt x="158507" y="1081508"/>
                    </a:cubicBezTo>
                    <a:cubicBezTo>
                      <a:pt x="153926" y="1087004"/>
                      <a:pt x="151636" y="1094334"/>
                      <a:pt x="142932" y="1094334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6" name="Freeform: Shape 300">
                <a:extLst>
                  <a:ext uri="{FF2B5EF4-FFF2-40B4-BE49-F238E27FC236}">
                    <a16:creationId xmlns="" xmlns:a16="http://schemas.microsoft.com/office/drawing/2014/main" id="{F54C2A79-AAC1-40EA-AEC5-AED148F61D2E}"/>
                  </a:ext>
                </a:extLst>
              </p:cNvPr>
              <p:cNvSpPr/>
              <p:nvPr/>
            </p:nvSpPr>
            <p:spPr>
              <a:xfrm>
                <a:off x="11073556" y="577865"/>
                <a:ext cx="219874" cy="1103953"/>
              </a:xfrm>
              <a:custGeom>
                <a:avLst/>
                <a:gdLst>
                  <a:gd name="connsiteX0" fmla="*/ 2764 w 219874"/>
                  <a:gd name="connsiteY0" fmla="*/ 1105785 h 1103953"/>
                  <a:gd name="connsiteX1" fmla="*/ 473 w 219874"/>
                  <a:gd name="connsiteY1" fmla="*/ 1090211 h 1103953"/>
                  <a:gd name="connsiteX2" fmla="*/ 473 w 219874"/>
                  <a:gd name="connsiteY2" fmla="*/ 16949 h 1103953"/>
                  <a:gd name="connsiteX3" fmla="*/ 3680 w 219874"/>
                  <a:gd name="connsiteY3" fmla="*/ 0 h 1103953"/>
                  <a:gd name="connsiteX4" fmla="*/ 143392 w 219874"/>
                  <a:gd name="connsiteY4" fmla="*/ 203842 h 1103953"/>
                  <a:gd name="connsiteX5" fmla="*/ 220348 w 219874"/>
                  <a:gd name="connsiteY5" fmla="*/ 604197 h 1103953"/>
                  <a:gd name="connsiteX6" fmla="*/ 2764 w 219874"/>
                  <a:gd name="connsiteY6" fmla="*/ 1105785 h 1103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9874" h="1103953">
                    <a:moveTo>
                      <a:pt x="2764" y="1105785"/>
                    </a:moveTo>
                    <a:cubicBezTo>
                      <a:pt x="-1359" y="1101205"/>
                      <a:pt x="473" y="1095250"/>
                      <a:pt x="473" y="1090211"/>
                    </a:cubicBezTo>
                    <a:cubicBezTo>
                      <a:pt x="473" y="732457"/>
                      <a:pt x="473" y="374703"/>
                      <a:pt x="473" y="16949"/>
                    </a:cubicBezTo>
                    <a:cubicBezTo>
                      <a:pt x="473" y="11452"/>
                      <a:pt x="-1817" y="5039"/>
                      <a:pt x="3680" y="0"/>
                    </a:cubicBezTo>
                    <a:cubicBezTo>
                      <a:pt x="61855" y="60007"/>
                      <a:pt x="107662" y="128718"/>
                      <a:pt x="143392" y="203842"/>
                    </a:cubicBezTo>
                    <a:cubicBezTo>
                      <a:pt x="203857" y="330728"/>
                      <a:pt x="229967" y="464485"/>
                      <a:pt x="220348" y="604197"/>
                    </a:cubicBezTo>
                    <a:cubicBezTo>
                      <a:pt x="207064" y="797045"/>
                      <a:pt x="134230" y="964241"/>
                      <a:pt x="2764" y="1105785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="" xmlns:a16="http://schemas.microsoft.com/office/drawing/2014/main" id="{AC6A0E0D-7F44-4499-AA60-2A84AC8D2561}"/>
                </a:ext>
              </a:extLst>
            </p:cNvPr>
            <p:cNvGrpSpPr/>
            <p:nvPr/>
          </p:nvGrpSpPr>
          <p:grpSpPr>
            <a:xfrm rot="10538332" flipV="1">
              <a:off x="8220786" y="2561066"/>
              <a:ext cx="1306480" cy="1525341"/>
              <a:chOff x="8739710" y="248266"/>
              <a:chExt cx="765266" cy="893463"/>
            </a:xfrm>
          </p:grpSpPr>
          <p:sp>
            <p:nvSpPr>
              <p:cNvPr id="31" name="Freeform: Shape 295">
                <a:extLst>
                  <a:ext uri="{FF2B5EF4-FFF2-40B4-BE49-F238E27FC236}">
                    <a16:creationId xmlns="" xmlns:a16="http://schemas.microsoft.com/office/drawing/2014/main" id="{E3F129B8-95E3-4C90-B0BC-CC0647F9F0CB}"/>
                  </a:ext>
                </a:extLst>
              </p:cNvPr>
              <p:cNvSpPr/>
              <p:nvPr/>
            </p:nvSpPr>
            <p:spPr>
              <a:xfrm>
                <a:off x="8739710" y="248266"/>
                <a:ext cx="765266" cy="893463"/>
              </a:xfrm>
              <a:custGeom>
                <a:avLst/>
                <a:gdLst>
                  <a:gd name="connsiteX0" fmla="*/ 10284 w 765266"/>
                  <a:gd name="connsiteY0" fmla="*/ 1505 h 893463"/>
                  <a:gd name="connsiteX1" fmla="*/ 59298 w 765266"/>
                  <a:gd name="connsiteY1" fmla="*/ 62886 h 893463"/>
                  <a:gd name="connsiteX2" fmla="*/ 254895 w 765266"/>
                  <a:gd name="connsiteY2" fmla="*/ 299251 h 893463"/>
                  <a:gd name="connsiteX3" fmla="*/ 466066 w 765266"/>
                  <a:gd name="connsiteY3" fmla="*/ 553481 h 893463"/>
                  <a:gd name="connsiteX4" fmla="*/ 672199 w 765266"/>
                  <a:gd name="connsiteY4" fmla="*/ 802215 h 893463"/>
                  <a:gd name="connsiteX5" fmla="*/ 707013 w 765266"/>
                  <a:gd name="connsiteY5" fmla="*/ 842984 h 893463"/>
                  <a:gd name="connsiteX6" fmla="*/ 715716 w 765266"/>
                  <a:gd name="connsiteY6" fmla="*/ 815499 h 893463"/>
                  <a:gd name="connsiteX7" fmla="*/ 747323 w 765266"/>
                  <a:gd name="connsiteY7" fmla="*/ 871384 h 893463"/>
                  <a:gd name="connsiteX8" fmla="*/ 765266 w 765266"/>
                  <a:gd name="connsiteY8" fmla="*/ 880934 h 893463"/>
                  <a:gd name="connsiteX9" fmla="*/ 758219 w 765266"/>
                  <a:gd name="connsiteY9" fmla="*/ 893463 h 893463"/>
                  <a:gd name="connsiteX10" fmla="*/ 705180 w 765266"/>
                  <a:gd name="connsiteY10" fmla="*/ 859474 h 893463"/>
                  <a:gd name="connsiteX11" fmla="*/ 650212 w 765266"/>
                  <a:gd name="connsiteY11" fmla="*/ 848938 h 893463"/>
                  <a:gd name="connsiteX12" fmla="*/ 12117 w 765266"/>
                  <a:gd name="connsiteY12" fmla="*/ 195727 h 893463"/>
                  <a:gd name="connsiteX13" fmla="*/ 1123 w 765266"/>
                  <a:gd name="connsiteY13" fmla="*/ 11582 h 893463"/>
                  <a:gd name="connsiteX14" fmla="*/ 10284 w 765266"/>
                  <a:gd name="connsiteY14" fmla="*/ 1505 h 893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765266" h="893463">
                    <a:moveTo>
                      <a:pt x="10284" y="1505"/>
                    </a:moveTo>
                    <a:cubicBezTo>
                      <a:pt x="24485" y="23950"/>
                      <a:pt x="42807" y="42731"/>
                      <a:pt x="59298" y="62886"/>
                    </a:cubicBezTo>
                    <a:cubicBezTo>
                      <a:pt x="123886" y="142133"/>
                      <a:pt x="189849" y="220463"/>
                      <a:pt x="254895" y="299251"/>
                    </a:cubicBezTo>
                    <a:cubicBezTo>
                      <a:pt x="324980" y="383995"/>
                      <a:pt x="395523" y="468738"/>
                      <a:pt x="466066" y="553481"/>
                    </a:cubicBezTo>
                    <a:cubicBezTo>
                      <a:pt x="534778" y="636392"/>
                      <a:pt x="603947" y="718845"/>
                      <a:pt x="672199" y="802215"/>
                    </a:cubicBezTo>
                    <a:cubicBezTo>
                      <a:pt x="683651" y="815957"/>
                      <a:pt x="694645" y="829699"/>
                      <a:pt x="707013" y="842984"/>
                    </a:cubicBezTo>
                    <a:cubicBezTo>
                      <a:pt x="714800" y="834738"/>
                      <a:pt x="703348" y="821454"/>
                      <a:pt x="715716" y="815499"/>
                    </a:cubicBezTo>
                    <a:cubicBezTo>
                      <a:pt x="709761" y="843900"/>
                      <a:pt x="724877" y="856726"/>
                      <a:pt x="747323" y="871384"/>
                    </a:cubicBezTo>
                    <a:lnTo>
                      <a:pt x="765266" y="880934"/>
                    </a:lnTo>
                    <a:lnTo>
                      <a:pt x="758219" y="893463"/>
                    </a:lnTo>
                    <a:lnTo>
                      <a:pt x="705180" y="859474"/>
                    </a:lnTo>
                    <a:cubicBezTo>
                      <a:pt x="689148" y="851229"/>
                      <a:pt x="668535" y="852603"/>
                      <a:pt x="650212" y="848938"/>
                    </a:cubicBezTo>
                    <a:cubicBezTo>
                      <a:pt x="325896" y="785724"/>
                      <a:pt x="67085" y="520958"/>
                      <a:pt x="12117" y="195727"/>
                    </a:cubicBezTo>
                    <a:cubicBezTo>
                      <a:pt x="1581" y="134804"/>
                      <a:pt x="-2084" y="73422"/>
                      <a:pt x="1123" y="11582"/>
                    </a:cubicBezTo>
                    <a:cubicBezTo>
                      <a:pt x="1581" y="7001"/>
                      <a:pt x="-2542" y="-3992"/>
                      <a:pt x="10284" y="1505"/>
                    </a:cubicBezTo>
                    <a:close/>
                  </a:path>
                </a:pathLst>
              </a:custGeom>
              <a:solidFill>
                <a:schemeClr val="accent3"/>
              </a:solidFill>
              <a:ln w="4572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/>
              </a:p>
            </p:txBody>
          </p:sp>
          <p:sp>
            <p:nvSpPr>
              <p:cNvPr id="32" name="Freeform: Shape 296">
                <a:extLst>
                  <a:ext uri="{FF2B5EF4-FFF2-40B4-BE49-F238E27FC236}">
                    <a16:creationId xmlns="" xmlns:a16="http://schemas.microsoft.com/office/drawing/2014/main" id="{68114FE5-DD54-4D3E-9B18-FEF6D3D16217}"/>
                  </a:ext>
                </a:extLst>
              </p:cNvPr>
              <p:cNvSpPr/>
              <p:nvPr/>
            </p:nvSpPr>
            <p:spPr>
              <a:xfrm>
                <a:off x="8746374" y="249770"/>
                <a:ext cx="705431" cy="847433"/>
              </a:xfrm>
              <a:custGeom>
                <a:avLst/>
                <a:gdLst>
                  <a:gd name="connsiteX0" fmla="*/ 708135 w 705430"/>
                  <a:gd name="connsiteY0" fmla="*/ 814910 h 847432"/>
                  <a:gd name="connsiteX1" fmla="*/ 705845 w 705430"/>
                  <a:gd name="connsiteY1" fmla="*/ 839646 h 847432"/>
                  <a:gd name="connsiteX2" fmla="*/ 703096 w 705430"/>
                  <a:gd name="connsiteY2" fmla="*/ 848807 h 847432"/>
                  <a:gd name="connsiteX3" fmla="*/ 694851 w 705430"/>
                  <a:gd name="connsiteY3" fmla="*/ 843768 h 847432"/>
                  <a:gd name="connsiteX4" fmla="*/ 649502 w 705430"/>
                  <a:gd name="connsiteY4" fmla="*/ 788800 h 847432"/>
                  <a:gd name="connsiteX5" fmla="*/ 567049 w 705430"/>
                  <a:gd name="connsiteY5" fmla="*/ 689398 h 847432"/>
                  <a:gd name="connsiteX6" fmla="*/ 461234 w 705430"/>
                  <a:gd name="connsiteY6" fmla="*/ 561596 h 847432"/>
                  <a:gd name="connsiteX7" fmla="*/ 367788 w 705430"/>
                  <a:gd name="connsiteY7" fmla="*/ 448452 h 847432"/>
                  <a:gd name="connsiteX8" fmla="*/ 272509 w 705430"/>
                  <a:gd name="connsiteY8" fmla="*/ 333018 h 847432"/>
                  <a:gd name="connsiteX9" fmla="*/ 178604 w 705430"/>
                  <a:gd name="connsiteY9" fmla="*/ 220333 h 847432"/>
                  <a:gd name="connsiteX10" fmla="*/ 86074 w 705430"/>
                  <a:gd name="connsiteY10" fmla="*/ 108563 h 847432"/>
                  <a:gd name="connsiteX11" fmla="*/ 6827 w 705430"/>
                  <a:gd name="connsiteY11" fmla="*/ 12368 h 847432"/>
                  <a:gd name="connsiteX12" fmla="*/ 3163 w 705430"/>
                  <a:gd name="connsiteY12" fmla="*/ 0 h 847432"/>
                  <a:gd name="connsiteX13" fmla="*/ 166236 w 705430"/>
                  <a:gd name="connsiteY13" fmla="*/ 38020 h 847432"/>
                  <a:gd name="connsiteX14" fmla="*/ 692103 w 705430"/>
                  <a:gd name="connsiteY14" fmla="*/ 639010 h 847432"/>
                  <a:gd name="connsiteX15" fmla="*/ 708135 w 705430"/>
                  <a:gd name="connsiteY15" fmla="*/ 814910 h 847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05430" h="847432">
                    <a:moveTo>
                      <a:pt x="708135" y="814910"/>
                    </a:moveTo>
                    <a:cubicBezTo>
                      <a:pt x="703096" y="822697"/>
                      <a:pt x="706761" y="831400"/>
                      <a:pt x="705845" y="839646"/>
                    </a:cubicBezTo>
                    <a:cubicBezTo>
                      <a:pt x="705387" y="842852"/>
                      <a:pt x="707219" y="847433"/>
                      <a:pt x="703096" y="848807"/>
                    </a:cubicBezTo>
                    <a:cubicBezTo>
                      <a:pt x="698974" y="850181"/>
                      <a:pt x="696683" y="846059"/>
                      <a:pt x="694851" y="843768"/>
                    </a:cubicBezTo>
                    <a:cubicBezTo>
                      <a:pt x="679735" y="825445"/>
                      <a:pt x="664618" y="807123"/>
                      <a:pt x="649502" y="788800"/>
                    </a:cubicBezTo>
                    <a:cubicBezTo>
                      <a:pt x="622018" y="755818"/>
                      <a:pt x="594533" y="722837"/>
                      <a:pt x="567049" y="689398"/>
                    </a:cubicBezTo>
                    <a:cubicBezTo>
                      <a:pt x="531778" y="646797"/>
                      <a:pt x="496506" y="604197"/>
                      <a:pt x="461234" y="561596"/>
                    </a:cubicBezTo>
                    <a:cubicBezTo>
                      <a:pt x="430086" y="524034"/>
                      <a:pt x="398937" y="486014"/>
                      <a:pt x="367788" y="448452"/>
                    </a:cubicBezTo>
                    <a:cubicBezTo>
                      <a:pt x="336181" y="409974"/>
                      <a:pt x="304116" y="371496"/>
                      <a:pt x="272509" y="333018"/>
                    </a:cubicBezTo>
                    <a:cubicBezTo>
                      <a:pt x="241360" y="295456"/>
                      <a:pt x="209753" y="257894"/>
                      <a:pt x="178604" y="220333"/>
                    </a:cubicBezTo>
                    <a:cubicBezTo>
                      <a:pt x="147455" y="183229"/>
                      <a:pt x="116764" y="145667"/>
                      <a:pt x="86074" y="108563"/>
                    </a:cubicBezTo>
                    <a:cubicBezTo>
                      <a:pt x="59505" y="76498"/>
                      <a:pt x="33395" y="44433"/>
                      <a:pt x="6827" y="12368"/>
                    </a:cubicBezTo>
                    <a:cubicBezTo>
                      <a:pt x="4079" y="9161"/>
                      <a:pt x="-4625" y="6413"/>
                      <a:pt x="3163" y="0"/>
                    </a:cubicBezTo>
                    <a:cubicBezTo>
                      <a:pt x="59505" y="4581"/>
                      <a:pt x="114016" y="17865"/>
                      <a:pt x="166236" y="38020"/>
                    </a:cubicBezTo>
                    <a:cubicBezTo>
                      <a:pt x="447950" y="144751"/>
                      <a:pt x="623850" y="345386"/>
                      <a:pt x="692103" y="639010"/>
                    </a:cubicBezTo>
                    <a:cubicBezTo>
                      <a:pt x="705387" y="696269"/>
                      <a:pt x="710426" y="755360"/>
                      <a:pt x="708135" y="814910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</a:schemeClr>
              </a:solidFill>
              <a:ln w="45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="" xmlns:a16="http://schemas.microsoft.com/office/drawing/2014/main" id="{02E166F8-024F-41C7-B00B-A47BCB46E6A3}"/>
              </a:ext>
            </a:extLst>
          </p:cNvPr>
          <p:cNvGrpSpPr/>
          <p:nvPr/>
        </p:nvGrpSpPr>
        <p:grpSpPr>
          <a:xfrm>
            <a:off x="-22223" y="-250715"/>
            <a:ext cx="2151814" cy="2705786"/>
            <a:chOff x="4144231" y="176813"/>
            <a:chExt cx="4117709" cy="6225306"/>
          </a:xfrm>
        </p:grpSpPr>
        <p:sp>
          <p:nvSpPr>
            <p:cNvPr id="47" name="Freeform: Shape 256">
              <a:extLst>
                <a:ext uri="{FF2B5EF4-FFF2-40B4-BE49-F238E27FC236}">
                  <a16:creationId xmlns="" xmlns:a16="http://schemas.microsoft.com/office/drawing/2014/main" id="{D282D7FE-B0C3-44B9-BB07-5A5C1236F660}"/>
                </a:ext>
              </a:extLst>
            </p:cNvPr>
            <p:cNvSpPr/>
            <p:nvPr/>
          </p:nvSpPr>
          <p:spPr>
            <a:xfrm>
              <a:off x="5290700" y="3539494"/>
              <a:ext cx="1855304" cy="1689608"/>
            </a:xfrm>
            <a:custGeom>
              <a:avLst/>
              <a:gdLst>
                <a:gd name="connsiteX0" fmla="*/ 759215 w 1855304"/>
                <a:gd name="connsiteY0" fmla="*/ 210 h 1689608"/>
                <a:gd name="connsiteX1" fmla="*/ 927652 w 1855304"/>
                <a:gd name="connsiteY1" fmla="*/ 1840 h 1689608"/>
                <a:gd name="connsiteX2" fmla="*/ 1096089 w 1855304"/>
                <a:gd name="connsiteY2" fmla="*/ 210 h 1689608"/>
                <a:gd name="connsiteX3" fmla="*/ 1268322 w 1855304"/>
                <a:gd name="connsiteY3" fmla="*/ 42635 h 1689608"/>
                <a:gd name="connsiteX4" fmla="*/ 1314783 w 1855304"/>
                <a:gd name="connsiteY4" fmla="*/ 68201 h 1689608"/>
                <a:gd name="connsiteX5" fmla="*/ 1347587 w 1855304"/>
                <a:gd name="connsiteY5" fmla="*/ 84088 h 1689608"/>
                <a:gd name="connsiteX6" fmla="*/ 1419643 w 1855304"/>
                <a:gd name="connsiteY6" fmla="*/ 145301 h 1689608"/>
                <a:gd name="connsiteX7" fmla="*/ 1458484 w 1855304"/>
                <a:gd name="connsiteY7" fmla="*/ 267544 h 1689608"/>
                <a:gd name="connsiteX8" fmla="*/ 1468722 w 1855304"/>
                <a:gd name="connsiteY8" fmla="*/ 372803 h 1689608"/>
                <a:gd name="connsiteX9" fmla="*/ 1573527 w 1855304"/>
                <a:gd name="connsiteY9" fmla="*/ 953821 h 1689608"/>
                <a:gd name="connsiteX10" fmla="*/ 1855304 w 1855304"/>
                <a:gd name="connsiteY10" fmla="*/ 1689608 h 1689608"/>
                <a:gd name="connsiteX11" fmla="*/ 1742594 w 1855304"/>
                <a:gd name="connsiteY11" fmla="*/ 1665546 h 1689608"/>
                <a:gd name="connsiteX12" fmla="*/ 1455117 w 1855304"/>
                <a:gd name="connsiteY12" fmla="*/ 1603492 h 1689608"/>
                <a:gd name="connsiteX13" fmla="*/ 1429156 w 1855304"/>
                <a:gd name="connsiteY13" fmla="*/ 1601592 h 1689608"/>
                <a:gd name="connsiteX14" fmla="*/ 927652 w 1855304"/>
                <a:gd name="connsiteY14" fmla="*/ 1602232 h 1689608"/>
                <a:gd name="connsiteX15" fmla="*/ 426148 w 1855304"/>
                <a:gd name="connsiteY15" fmla="*/ 1601592 h 1689608"/>
                <a:gd name="connsiteX16" fmla="*/ 400187 w 1855304"/>
                <a:gd name="connsiteY16" fmla="*/ 1603492 h 1689608"/>
                <a:gd name="connsiteX17" fmla="*/ 112710 w 1855304"/>
                <a:gd name="connsiteY17" fmla="*/ 1665546 h 1689608"/>
                <a:gd name="connsiteX18" fmla="*/ 0 w 1855304"/>
                <a:gd name="connsiteY18" fmla="*/ 1689608 h 1689608"/>
                <a:gd name="connsiteX19" fmla="*/ 281777 w 1855304"/>
                <a:gd name="connsiteY19" fmla="*/ 953821 h 1689608"/>
                <a:gd name="connsiteX20" fmla="*/ 386582 w 1855304"/>
                <a:gd name="connsiteY20" fmla="*/ 372803 h 1689608"/>
                <a:gd name="connsiteX21" fmla="*/ 396820 w 1855304"/>
                <a:gd name="connsiteY21" fmla="*/ 267544 h 1689608"/>
                <a:gd name="connsiteX22" fmla="*/ 435661 w 1855304"/>
                <a:gd name="connsiteY22" fmla="*/ 145301 h 1689608"/>
                <a:gd name="connsiteX23" fmla="*/ 507717 w 1855304"/>
                <a:gd name="connsiteY23" fmla="*/ 84088 h 1689608"/>
                <a:gd name="connsiteX24" fmla="*/ 540521 w 1855304"/>
                <a:gd name="connsiteY24" fmla="*/ 68201 h 1689608"/>
                <a:gd name="connsiteX25" fmla="*/ 586982 w 1855304"/>
                <a:gd name="connsiteY25" fmla="*/ 42635 h 1689608"/>
                <a:gd name="connsiteX26" fmla="*/ 759215 w 1855304"/>
                <a:gd name="connsiteY26" fmla="*/ 210 h 16896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1855304" h="1689608">
                  <a:moveTo>
                    <a:pt x="759215" y="210"/>
                  </a:moveTo>
                  <a:lnTo>
                    <a:pt x="927652" y="1840"/>
                  </a:lnTo>
                  <a:lnTo>
                    <a:pt x="1096089" y="210"/>
                  </a:lnTo>
                  <a:cubicBezTo>
                    <a:pt x="1158775" y="-1690"/>
                    <a:pt x="1215131" y="9074"/>
                    <a:pt x="1268322" y="42635"/>
                  </a:cubicBezTo>
                  <a:cubicBezTo>
                    <a:pt x="1283202" y="52133"/>
                    <a:pt x="1298874" y="60365"/>
                    <a:pt x="1314783" y="68201"/>
                  </a:cubicBezTo>
                  <a:lnTo>
                    <a:pt x="1347587" y="84088"/>
                  </a:lnTo>
                  <a:lnTo>
                    <a:pt x="1419643" y="145301"/>
                  </a:lnTo>
                  <a:lnTo>
                    <a:pt x="1458484" y="267544"/>
                  </a:lnTo>
                  <a:lnTo>
                    <a:pt x="1468722" y="372803"/>
                  </a:lnTo>
                  <a:cubicBezTo>
                    <a:pt x="1491725" y="569859"/>
                    <a:pt x="1526037" y="762909"/>
                    <a:pt x="1573527" y="953821"/>
                  </a:cubicBezTo>
                  <a:cubicBezTo>
                    <a:pt x="1637481" y="1209003"/>
                    <a:pt x="1720432" y="1457221"/>
                    <a:pt x="1855304" y="1689608"/>
                  </a:cubicBezTo>
                  <a:cubicBezTo>
                    <a:pt x="1816047" y="1681377"/>
                    <a:pt x="1779321" y="1673777"/>
                    <a:pt x="1742594" y="1665546"/>
                  </a:cubicBezTo>
                  <a:cubicBezTo>
                    <a:pt x="1646979" y="1644651"/>
                    <a:pt x="1550732" y="1624387"/>
                    <a:pt x="1455117" y="1603492"/>
                  </a:cubicBezTo>
                  <a:cubicBezTo>
                    <a:pt x="1446886" y="1601592"/>
                    <a:pt x="1438020" y="1601592"/>
                    <a:pt x="1429156" y="1601592"/>
                  </a:cubicBezTo>
                  <a:lnTo>
                    <a:pt x="927652" y="1602232"/>
                  </a:lnTo>
                  <a:lnTo>
                    <a:pt x="426148" y="1601592"/>
                  </a:lnTo>
                  <a:cubicBezTo>
                    <a:pt x="417284" y="1601592"/>
                    <a:pt x="408418" y="1601592"/>
                    <a:pt x="400187" y="1603492"/>
                  </a:cubicBezTo>
                  <a:cubicBezTo>
                    <a:pt x="304572" y="1624387"/>
                    <a:pt x="208325" y="1644651"/>
                    <a:pt x="112710" y="1665546"/>
                  </a:cubicBezTo>
                  <a:cubicBezTo>
                    <a:pt x="75983" y="1673777"/>
                    <a:pt x="39257" y="1681377"/>
                    <a:pt x="0" y="1689608"/>
                  </a:cubicBezTo>
                  <a:cubicBezTo>
                    <a:pt x="134872" y="1457221"/>
                    <a:pt x="217823" y="1209003"/>
                    <a:pt x="281777" y="953821"/>
                  </a:cubicBezTo>
                  <a:cubicBezTo>
                    <a:pt x="329267" y="762909"/>
                    <a:pt x="363579" y="569859"/>
                    <a:pt x="386582" y="372803"/>
                  </a:cubicBezTo>
                  <a:lnTo>
                    <a:pt x="396820" y="267544"/>
                  </a:lnTo>
                  <a:lnTo>
                    <a:pt x="435661" y="145301"/>
                  </a:lnTo>
                  <a:lnTo>
                    <a:pt x="507717" y="84088"/>
                  </a:lnTo>
                  <a:lnTo>
                    <a:pt x="540521" y="68201"/>
                  </a:lnTo>
                  <a:cubicBezTo>
                    <a:pt x="556430" y="60365"/>
                    <a:pt x="572102" y="52133"/>
                    <a:pt x="586982" y="42635"/>
                  </a:cubicBezTo>
                  <a:cubicBezTo>
                    <a:pt x="640173" y="9074"/>
                    <a:pt x="696529" y="-1690"/>
                    <a:pt x="759215" y="210"/>
                  </a:cubicBezTo>
                  <a:close/>
                </a:path>
              </a:pathLst>
            </a:custGeom>
            <a:solidFill>
              <a:schemeClr val="accent5"/>
            </a:solidFill>
            <a:ln w="329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48" name="Freeform: Shape 257">
              <a:extLst>
                <a:ext uri="{FF2B5EF4-FFF2-40B4-BE49-F238E27FC236}">
                  <a16:creationId xmlns="" xmlns:a16="http://schemas.microsoft.com/office/drawing/2014/main" id="{35B03216-E1F0-484D-953F-7691A9702D26}"/>
                </a:ext>
              </a:extLst>
            </p:cNvPr>
            <p:cNvSpPr/>
            <p:nvPr/>
          </p:nvSpPr>
          <p:spPr>
            <a:xfrm>
              <a:off x="5230548" y="5319333"/>
              <a:ext cx="1975608" cy="1082786"/>
            </a:xfrm>
            <a:custGeom>
              <a:avLst/>
              <a:gdLst>
                <a:gd name="connsiteX0" fmla="*/ 1030573 w 1027280"/>
                <a:gd name="connsiteY0" fmla="*/ 54821 h 563028"/>
                <a:gd name="connsiteX1" fmla="*/ 1030573 w 1027280"/>
                <a:gd name="connsiteY1" fmla="*/ 518414 h 563028"/>
                <a:gd name="connsiteX2" fmla="*/ 943320 w 1027280"/>
                <a:gd name="connsiteY2" fmla="*/ 537182 h 563028"/>
                <a:gd name="connsiteX3" fmla="*/ 827751 w 1027280"/>
                <a:gd name="connsiteY3" fmla="*/ 561547 h 563028"/>
                <a:gd name="connsiteX4" fmla="*/ 798776 w 1027280"/>
                <a:gd name="connsiteY4" fmla="*/ 564181 h 563028"/>
                <a:gd name="connsiteX5" fmla="*/ 709548 w 1027280"/>
                <a:gd name="connsiteY5" fmla="*/ 564181 h 563028"/>
                <a:gd name="connsiteX6" fmla="*/ 709548 w 1027280"/>
                <a:gd name="connsiteY6" fmla="*/ 549035 h 563028"/>
                <a:gd name="connsiteX7" fmla="*/ 709877 w 1027280"/>
                <a:gd name="connsiteY7" fmla="*/ 234266 h 563028"/>
                <a:gd name="connsiteX8" fmla="*/ 698024 w 1027280"/>
                <a:gd name="connsiteY8" fmla="*/ 213194 h 563028"/>
                <a:gd name="connsiteX9" fmla="*/ 315428 w 1027280"/>
                <a:gd name="connsiteY9" fmla="*/ 224718 h 563028"/>
                <a:gd name="connsiteX10" fmla="*/ 306209 w 1027280"/>
                <a:gd name="connsiteY10" fmla="*/ 241839 h 563028"/>
                <a:gd name="connsiteX11" fmla="*/ 306538 w 1027280"/>
                <a:gd name="connsiteY11" fmla="*/ 549694 h 563028"/>
                <a:gd name="connsiteX12" fmla="*/ 306538 w 1027280"/>
                <a:gd name="connsiteY12" fmla="*/ 564510 h 563028"/>
                <a:gd name="connsiteX13" fmla="*/ 190969 w 1027280"/>
                <a:gd name="connsiteY13" fmla="*/ 559242 h 563028"/>
                <a:gd name="connsiteX14" fmla="*/ 12841 w 1027280"/>
                <a:gd name="connsiteY14" fmla="*/ 521378 h 563028"/>
                <a:gd name="connsiteX15" fmla="*/ 329 w 1027280"/>
                <a:gd name="connsiteY15" fmla="*/ 518414 h 563028"/>
                <a:gd name="connsiteX16" fmla="*/ 329 w 1027280"/>
                <a:gd name="connsiteY16" fmla="*/ 506890 h 563028"/>
                <a:gd name="connsiteX17" fmla="*/ 0 w 1027280"/>
                <a:gd name="connsiteY17" fmla="*/ 66016 h 563028"/>
                <a:gd name="connsiteX18" fmla="*/ 12182 w 1027280"/>
                <a:gd name="connsiteY18" fmla="*/ 51858 h 563028"/>
                <a:gd name="connsiteX19" fmla="*/ 243979 w 1027280"/>
                <a:gd name="connsiteY19" fmla="*/ 1482 h 563028"/>
                <a:gd name="connsiteX20" fmla="*/ 259783 w 1027280"/>
                <a:gd name="connsiteY20" fmla="*/ 165 h 563028"/>
                <a:gd name="connsiteX21" fmla="*/ 774082 w 1027280"/>
                <a:gd name="connsiteY21" fmla="*/ 823 h 563028"/>
                <a:gd name="connsiteX22" fmla="*/ 850140 w 1027280"/>
                <a:gd name="connsiteY22" fmla="*/ 14652 h 563028"/>
                <a:gd name="connsiteX23" fmla="*/ 1024646 w 1027280"/>
                <a:gd name="connsiteY23" fmla="*/ 53175 h 563028"/>
                <a:gd name="connsiteX24" fmla="*/ 1030573 w 1027280"/>
                <a:gd name="connsiteY24" fmla="*/ 54821 h 5630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027280" h="563028">
                  <a:moveTo>
                    <a:pt x="1030573" y="54821"/>
                  </a:moveTo>
                  <a:cubicBezTo>
                    <a:pt x="1030573" y="209242"/>
                    <a:pt x="1030573" y="363335"/>
                    <a:pt x="1030573" y="518414"/>
                  </a:cubicBezTo>
                  <a:cubicBezTo>
                    <a:pt x="1001598" y="524670"/>
                    <a:pt x="972295" y="530926"/>
                    <a:pt x="943320" y="537182"/>
                  </a:cubicBezTo>
                  <a:cubicBezTo>
                    <a:pt x="904797" y="545413"/>
                    <a:pt x="866274" y="553645"/>
                    <a:pt x="827751" y="561547"/>
                  </a:cubicBezTo>
                  <a:cubicBezTo>
                    <a:pt x="818202" y="563522"/>
                    <a:pt x="808325" y="564181"/>
                    <a:pt x="798776" y="564181"/>
                  </a:cubicBezTo>
                  <a:cubicBezTo>
                    <a:pt x="769472" y="564510"/>
                    <a:pt x="740169" y="564181"/>
                    <a:pt x="709548" y="564181"/>
                  </a:cubicBezTo>
                  <a:cubicBezTo>
                    <a:pt x="709548" y="558584"/>
                    <a:pt x="709548" y="553645"/>
                    <a:pt x="709548" y="549035"/>
                  </a:cubicBezTo>
                  <a:cubicBezTo>
                    <a:pt x="709548" y="444002"/>
                    <a:pt x="709548" y="339299"/>
                    <a:pt x="709877" y="234266"/>
                  </a:cubicBezTo>
                  <a:cubicBezTo>
                    <a:pt x="709877" y="224059"/>
                    <a:pt x="707243" y="218132"/>
                    <a:pt x="698024" y="213194"/>
                  </a:cubicBezTo>
                  <a:cubicBezTo>
                    <a:pt x="568297" y="144708"/>
                    <a:pt x="440875" y="148001"/>
                    <a:pt x="315428" y="224718"/>
                  </a:cubicBezTo>
                  <a:cubicBezTo>
                    <a:pt x="308513" y="228998"/>
                    <a:pt x="306209" y="233937"/>
                    <a:pt x="306209" y="241839"/>
                  </a:cubicBezTo>
                  <a:cubicBezTo>
                    <a:pt x="306538" y="344567"/>
                    <a:pt x="306538" y="446966"/>
                    <a:pt x="306538" y="549694"/>
                  </a:cubicBezTo>
                  <a:cubicBezTo>
                    <a:pt x="306538" y="553974"/>
                    <a:pt x="306538" y="558584"/>
                    <a:pt x="306538" y="564510"/>
                  </a:cubicBezTo>
                  <a:cubicBezTo>
                    <a:pt x="267356" y="562205"/>
                    <a:pt x="229163" y="567803"/>
                    <a:pt x="190969" y="559242"/>
                  </a:cubicBezTo>
                  <a:cubicBezTo>
                    <a:pt x="131703" y="545743"/>
                    <a:pt x="72107" y="533889"/>
                    <a:pt x="12841" y="521378"/>
                  </a:cubicBezTo>
                  <a:cubicBezTo>
                    <a:pt x="8890" y="520390"/>
                    <a:pt x="4939" y="519402"/>
                    <a:pt x="329" y="518414"/>
                  </a:cubicBezTo>
                  <a:cubicBezTo>
                    <a:pt x="329" y="514463"/>
                    <a:pt x="329" y="510841"/>
                    <a:pt x="329" y="506890"/>
                  </a:cubicBezTo>
                  <a:cubicBezTo>
                    <a:pt x="329" y="360042"/>
                    <a:pt x="329" y="212864"/>
                    <a:pt x="0" y="66016"/>
                  </a:cubicBezTo>
                  <a:cubicBezTo>
                    <a:pt x="0" y="56468"/>
                    <a:pt x="2963" y="53834"/>
                    <a:pt x="12182" y="51858"/>
                  </a:cubicBezTo>
                  <a:cubicBezTo>
                    <a:pt x="89558" y="35395"/>
                    <a:pt x="166604" y="18274"/>
                    <a:pt x="243979" y="1482"/>
                  </a:cubicBezTo>
                  <a:cubicBezTo>
                    <a:pt x="248918" y="494"/>
                    <a:pt x="254515" y="165"/>
                    <a:pt x="259783" y="165"/>
                  </a:cubicBezTo>
                  <a:cubicBezTo>
                    <a:pt x="431326" y="165"/>
                    <a:pt x="602539" y="-494"/>
                    <a:pt x="774082" y="823"/>
                  </a:cubicBezTo>
                  <a:cubicBezTo>
                    <a:pt x="799435" y="1152"/>
                    <a:pt x="824788" y="9384"/>
                    <a:pt x="850140" y="14652"/>
                  </a:cubicBezTo>
                  <a:cubicBezTo>
                    <a:pt x="908419" y="27164"/>
                    <a:pt x="966697" y="40334"/>
                    <a:pt x="1024646" y="53175"/>
                  </a:cubicBezTo>
                  <a:cubicBezTo>
                    <a:pt x="1026293" y="52846"/>
                    <a:pt x="1028268" y="53834"/>
                    <a:pt x="1030573" y="54821"/>
                  </a:cubicBezTo>
                  <a:close/>
                </a:path>
              </a:pathLst>
            </a:custGeom>
            <a:solidFill>
              <a:schemeClr val="accent5"/>
            </a:solidFill>
            <a:ln w="32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Rectangle: Rounded Corners 258">
              <a:extLst>
                <a:ext uri="{FF2B5EF4-FFF2-40B4-BE49-F238E27FC236}">
                  <a16:creationId xmlns="" xmlns:a16="http://schemas.microsoft.com/office/drawing/2014/main" id="{14F2B756-B631-476F-A974-06B0D0C0FA38}"/>
                </a:ext>
              </a:extLst>
            </p:cNvPr>
            <p:cNvSpPr/>
            <p:nvPr/>
          </p:nvSpPr>
          <p:spPr>
            <a:xfrm rot="18909359">
              <a:off x="6111693" y="176813"/>
              <a:ext cx="168078" cy="566305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: Rounded Corners 259">
              <a:extLst>
                <a:ext uri="{FF2B5EF4-FFF2-40B4-BE49-F238E27FC236}">
                  <a16:creationId xmlns="" xmlns:a16="http://schemas.microsoft.com/office/drawing/2014/main" id="{59F887B5-ED66-42FF-AA25-818D62D84629}"/>
                </a:ext>
              </a:extLst>
            </p:cNvPr>
            <p:cNvSpPr/>
            <p:nvPr/>
          </p:nvSpPr>
          <p:spPr>
            <a:xfrm rot="2690641" flipH="1">
              <a:off x="6161809" y="176813"/>
              <a:ext cx="168078" cy="5663051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059473AE-48F2-4191-863C-316DC8640F7E}"/>
                </a:ext>
              </a:extLst>
            </p:cNvPr>
            <p:cNvSpPr/>
            <p:nvPr/>
          </p:nvSpPr>
          <p:spPr>
            <a:xfrm rot="2727619">
              <a:off x="3943522" y="1671545"/>
              <a:ext cx="2020026" cy="58863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="" xmlns:a16="http://schemas.microsoft.com/office/drawing/2014/main" id="{A0EB473F-BFED-4A15-A82D-A1BA13217889}"/>
                </a:ext>
              </a:extLst>
            </p:cNvPr>
            <p:cNvSpPr/>
            <p:nvPr/>
          </p:nvSpPr>
          <p:spPr>
            <a:xfrm rot="2727619">
              <a:off x="6434756" y="3777754"/>
              <a:ext cx="2020026" cy="58863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="" xmlns:a16="http://schemas.microsoft.com/office/drawing/2014/main" id="{86E5E9CF-D3CF-4AEC-9434-B6BC7E60ADD4}"/>
                </a:ext>
              </a:extLst>
            </p:cNvPr>
            <p:cNvSpPr/>
            <p:nvPr/>
          </p:nvSpPr>
          <p:spPr>
            <a:xfrm rot="18900000">
              <a:off x="6241914" y="1475911"/>
              <a:ext cx="2020026" cy="58863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="" xmlns:a16="http://schemas.microsoft.com/office/drawing/2014/main" id="{65EB6774-9C45-4400-A2EE-7CE2706C8D74}"/>
                </a:ext>
              </a:extLst>
            </p:cNvPr>
            <p:cNvSpPr/>
            <p:nvPr/>
          </p:nvSpPr>
          <p:spPr>
            <a:xfrm rot="18900000">
              <a:off x="4144231" y="3970243"/>
              <a:ext cx="2020026" cy="58863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: Shape 264">
              <a:extLst>
                <a:ext uri="{FF2B5EF4-FFF2-40B4-BE49-F238E27FC236}">
                  <a16:creationId xmlns="" xmlns:a16="http://schemas.microsoft.com/office/drawing/2014/main" id="{C06802C9-E704-471E-8FFE-17F8E37879C2}"/>
                </a:ext>
              </a:extLst>
            </p:cNvPr>
            <p:cNvSpPr/>
            <p:nvPr/>
          </p:nvSpPr>
          <p:spPr>
            <a:xfrm>
              <a:off x="5821443" y="2739357"/>
              <a:ext cx="793819" cy="602902"/>
            </a:xfrm>
            <a:custGeom>
              <a:avLst/>
              <a:gdLst>
                <a:gd name="connsiteX0" fmla="*/ 128115 w 793819"/>
                <a:gd name="connsiteY0" fmla="*/ 211016 h 602902"/>
                <a:gd name="connsiteX1" fmla="*/ 665704 w 793819"/>
                <a:gd name="connsiteY1" fmla="*/ 211016 h 602902"/>
                <a:gd name="connsiteX2" fmla="*/ 793819 w 793819"/>
                <a:gd name="connsiteY2" fmla="*/ 602902 h 602902"/>
                <a:gd name="connsiteX3" fmla="*/ 0 w 793819"/>
                <a:gd name="connsiteY3" fmla="*/ 602902 h 602902"/>
                <a:gd name="connsiteX4" fmla="*/ 398779 w 793819"/>
                <a:gd name="connsiteY4" fmla="*/ 0 h 602902"/>
                <a:gd name="connsiteX5" fmla="*/ 668123 w 793819"/>
                <a:gd name="connsiteY5" fmla="*/ 211015 h 602902"/>
                <a:gd name="connsiteX6" fmla="*/ 129434 w 793819"/>
                <a:gd name="connsiteY6" fmla="*/ 211015 h 6029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93819" h="602902">
                  <a:moveTo>
                    <a:pt x="128115" y="211016"/>
                  </a:moveTo>
                  <a:lnTo>
                    <a:pt x="665704" y="211016"/>
                  </a:lnTo>
                  <a:lnTo>
                    <a:pt x="793819" y="602902"/>
                  </a:lnTo>
                  <a:lnTo>
                    <a:pt x="0" y="602902"/>
                  </a:lnTo>
                  <a:close/>
                  <a:moveTo>
                    <a:pt x="398779" y="0"/>
                  </a:moveTo>
                  <a:lnTo>
                    <a:pt x="668123" y="211015"/>
                  </a:lnTo>
                  <a:lnTo>
                    <a:pt x="129434" y="211015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="" xmlns:a16="http://schemas.microsoft.com/office/drawing/2014/main" id="{49E001F5-85B7-4F35-B25D-DFF6CAAAAD76}"/>
              </a:ext>
            </a:extLst>
          </p:cNvPr>
          <p:cNvGrpSpPr/>
          <p:nvPr/>
        </p:nvGrpSpPr>
        <p:grpSpPr>
          <a:xfrm>
            <a:off x="4505787" y="-64619"/>
            <a:ext cx="2036454" cy="1463807"/>
            <a:chOff x="4402904" y="822061"/>
            <a:chExt cx="3952766" cy="2841256"/>
          </a:xfrm>
        </p:grpSpPr>
        <p:grpSp>
          <p:nvGrpSpPr>
            <p:cNvPr id="57" name="Group 56">
              <a:extLst>
                <a:ext uri="{FF2B5EF4-FFF2-40B4-BE49-F238E27FC236}">
                  <a16:creationId xmlns="" xmlns:a16="http://schemas.microsoft.com/office/drawing/2014/main" id="{B0FD58A6-84BE-44F7-A8AD-0C35FFA242C4}"/>
                </a:ext>
              </a:extLst>
            </p:cNvPr>
            <p:cNvGrpSpPr/>
            <p:nvPr/>
          </p:nvGrpSpPr>
          <p:grpSpPr>
            <a:xfrm>
              <a:off x="4960005" y="1133489"/>
              <a:ext cx="2218401" cy="2218401"/>
              <a:chOff x="4547049" y="1897856"/>
              <a:chExt cx="3071634" cy="3071634"/>
            </a:xfrm>
            <a:effectLst/>
          </p:grpSpPr>
          <p:sp>
            <p:nvSpPr>
              <p:cNvPr id="64" name="Freeform: Shape 278">
                <a:extLst>
                  <a:ext uri="{FF2B5EF4-FFF2-40B4-BE49-F238E27FC236}">
                    <a16:creationId xmlns="" xmlns:a16="http://schemas.microsoft.com/office/drawing/2014/main" id="{6ACA0B7B-C417-4CDF-9000-DB7340E6459D}"/>
                  </a:ext>
                </a:extLst>
              </p:cNvPr>
              <p:cNvSpPr/>
              <p:nvPr/>
            </p:nvSpPr>
            <p:spPr>
              <a:xfrm>
                <a:off x="4547049" y="1897856"/>
                <a:ext cx="3071634" cy="3071634"/>
              </a:xfrm>
              <a:custGeom>
                <a:avLst/>
                <a:gdLst>
                  <a:gd name="connsiteX0" fmla="*/ 3057049 w 3057525"/>
                  <a:gd name="connsiteY0" fmla="*/ 1532096 h 3057525"/>
                  <a:gd name="connsiteX1" fmla="*/ 1532096 w 3057525"/>
                  <a:gd name="connsiteY1" fmla="*/ 3057049 h 3057525"/>
                  <a:gd name="connsiteX2" fmla="*/ 7144 w 3057525"/>
                  <a:gd name="connsiteY2" fmla="*/ 1532096 h 3057525"/>
                  <a:gd name="connsiteX3" fmla="*/ 1532096 w 3057525"/>
                  <a:gd name="connsiteY3" fmla="*/ 7144 h 3057525"/>
                  <a:gd name="connsiteX4" fmla="*/ 3057049 w 3057525"/>
                  <a:gd name="connsiteY4" fmla="*/ 1532096 h 3057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7525" h="3057525">
                    <a:moveTo>
                      <a:pt x="3057049" y="1532096"/>
                    </a:moveTo>
                    <a:cubicBezTo>
                      <a:pt x="3057049" y="2374304"/>
                      <a:pt x="2374304" y="3057049"/>
                      <a:pt x="1532096" y="3057049"/>
                    </a:cubicBezTo>
                    <a:cubicBezTo>
                      <a:pt x="689888" y="3057049"/>
                      <a:pt x="7144" y="2374304"/>
                      <a:pt x="7144" y="1532096"/>
                    </a:cubicBezTo>
                    <a:cubicBezTo>
                      <a:pt x="7144" y="689888"/>
                      <a:pt x="689888" y="7144"/>
                      <a:pt x="1532096" y="7144"/>
                    </a:cubicBezTo>
                    <a:cubicBezTo>
                      <a:pt x="2374304" y="7144"/>
                      <a:pt x="3057049" y="689888"/>
                      <a:pt x="3057049" y="1532096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 w="9525" cap="flat">
                <a:noFill/>
                <a:prstDash val="solid"/>
                <a:miter/>
              </a:ln>
              <a:effectLst/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5" name="Freeform: Shape 279">
                <a:extLst>
                  <a:ext uri="{FF2B5EF4-FFF2-40B4-BE49-F238E27FC236}">
                    <a16:creationId xmlns="" xmlns:a16="http://schemas.microsoft.com/office/drawing/2014/main" id="{B9B634F2-4EFD-4E44-8510-FF712A7BC7B2}"/>
                  </a:ext>
                </a:extLst>
              </p:cNvPr>
              <p:cNvSpPr/>
              <p:nvPr/>
            </p:nvSpPr>
            <p:spPr>
              <a:xfrm>
                <a:off x="4574848" y="1907000"/>
                <a:ext cx="3028217" cy="2962327"/>
              </a:xfrm>
              <a:custGeom>
                <a:avLst/>
                <a:gdLst>
                  <a:gd name="connsiteX0" fmla="*/ 2863236 w 3028217"/>
                  <a:gd name="connsiteY0" fmla="*/ 2049564 h 2962327"/>
                  <a:gd name="connsiteX1" fmla="*/ 2844662 w 3028217"/>
                  <a:gd name="connsiteY1" fmla="*/ 2065518 h 2962327"/>
                  <a:gd name="connsiteX2" fmla="*/ 2847519 w 3028217"/>
                  <a:gd name="connsiteY2" fmla="*/ 2116953 h 2962327"/>
                  <a:gd name="connsiteX3" fmla="*/ 2887525 w 3028217"/>
                  <a:gd name="connsiteY3" fmla="*/ 2084568 h 2962327"/>
                  <a:gd name="connsiteX4" fmla="*/ 2890382 w 3028217"/>
                  <a:gd name="connsiteY4" fmla="*/ 2078853 h 2962327"/>
                  <a:gd name="connsiteX5" fmla="*/ 2890382 w 3028217"/>
                  <a:gd name="connsiteY5" fmla="*/ 2057898 h 2962327"/>
                  <a:gd name="connsiteX6" fmla="*/ 2863236 w 3028217"/>
                  <a:gd name="connsiteY6" fmla="*/ 2049564 h 2962327"/>
                  <a:gd name="connsiteX7" fmla="*/ 2453184 w 3028217"/>
                  <a:gd name="connsiteY7" fmla="*/ 1703568 h 2962327"/>
                  <a:gd name="connsiteX8" fmla="*/ 2444611 w 3028217"/>
                  <a:gd name="connsiteY8" fmla="*/ 1714046 h 2962327"/>
                  <a:gd name="connsiteX9" fmla="*/ 2467471 w 3028217"/>
                  <a:gd name="connsiteY9" fmla="*/ 1740716 h 2962327"/>
                  <a:gd name="connsiteX10" fmla="*/ 2482711 w 3028217"/>
                  <a:gd name="connsiteY10" fmla="*/ 1728333 h 2962327"/>
                  <a:gd name="connsiteX11" fmla="*/ 2453184 w 3028217"/>
                  <a:gd name="connsiteY11" fmla="*/ 1703568 h 2962327"/>
                  <a:gd name="connsiteX12" fmla="*/ 802501 w 3028217"/>
                  <a:gd name="connsiteY12" fmla="*/ 1583553 h 2962327"/>
                  <a:gd name="connsiteX13" fmla="*/ 812026 w 3028217"/>
                  <a:gd name="connsiteY13" fmla="*/ 1589268 h 2962327"/>
                  <a:gd name="connsiteX14" fmla="*/ 802501 w 3028217"/>
                  <a:gd name="connsiteY14" fmla="*/ 1599745 h 2962327"/>
                  <a:gd name="connsiteX15" fmla="*/ 792024 w 3028217"/>
                  <a:gd name="connsiteY15" fmla="*/ 1594030 h 2962327"/>
                  <a:gd name="connsiteX16" fmla="*/ 802501 w 3028217"/>
                  <a:gd name="connsiteY16" fmla="*/ 1583553 h 2962327"/>
                  <a:gd name="connsiteX17" fmla="*/ 573901 w 3028217"/>
                  <a:gd name="connsiteY17" fmla="*/ 1577838 h 2962327"/>
                  <a:gd name="connsiteX18" fmla="*/ 592951 w 3028217"/>
                  <a:gd name="connsiteY18" fmla="*/ 1589268 h 2962327"/>
                  <a:gd name="connsiteX19" fmla="*/ 584379 w 3028217"/>
                  <a:gd name="connsiteY19" fmla="*/ 1596888 h 2962327"/>
                  <a:gd name="connsiteX20" fmla="*/ 565329 w 3028217"/>
                  <a:gd name="connsiteY20" fmla="*/ 1587363 h 2962327"/>
                  <a:gd name="connsiteX21" fmla="*/ 573901 w 3028217"/>
                  <a:gd name="connsiteY21" fmla="*/ 1577838 h 2962327"/>
                  <a:gd name="connsiteX22" fmla="*/ 698678 w 3028217"/>
                  <a:gd name="connsiteY22" fmla="*/ 1550216 h 2962327"/>
                  <a:gd name="connsiteX23" fmla="*/ 763448 w 3028217"/>
                  <a:gd name="connsiteY23" fmla="*/ 1592126 h 2962327"/>
                  <a:gd name="connsiteX24" fmla="*/ 678676 w 3028217"/>
                  <a:gd name="connsiteY24" fmla="*/ 1592126 h 2962327"/>
                  <a:gd name="connsiteX25" fmla="*/ 698678 w 3028217"/>
                  <a:gd name="connsiteY25" fmla="*/ 1550216 h 2962327"/>
                  <a:gd name="connsiteX26" fmla="*/ 492939 w 3028217"/>
                  <a:gd name="connsiteY26" fmla="*/ 1460681 h 2962327"/>
                  <a:gd name="connsiteX27" fmla="*/ 562471 w 3028217"/>
                  <a:gd name="connsiteY27" fmla="*/ 1479731 h 2962327"/>
                  <a:gd name="connsiteX28" fmla="*/ 646291 w 3028217"/>
                  <a:gd name="connsiteY28" fmla="*/ 1537833 h 2962327"/>
                  <a:gd name="connsiteX29" fmla="*/ 577711 w 3028217"/>
                  <a:gd name="connsiteY29" fmla="*/ 1525451 h 2962327"/>
                  <a:gd name="connsiteX30" fmla="*/ 527229 w 3028217"/>
                  <a:gd name="connsiteY30" fmla="*/ 1487351 h 2962327"/>
                  <a:gd name="connsiteX31" fmla="*/ 525032 w 3028217"/>
                  <a:gd name="connsiteY31" fmla="*/ 1486533 h 2962327"/>
                  <a:gd name="connsiteX32" fmla="*/ 527229 w 3028217"/>
                  <a:gd name="connsiteY32" fmla="*/ 1488303 h 2962327"/>
                  <a:gd name="connsiteX33" fmla="*/ 451029 w 3028217"/>
                  <a:gd name="connsiteY33" fmla="*/ 1494971 h 2962327"/>
                  <a:gd name="connsiteX34" fmla="*/ 492939 w 3028217"/>
                  <a:gd name="connsiteY34" fmla="*/ 1460681 h 2962327"/>
                  <a:gd name="connsiteX35" fmla="*/ 592475 w 3028217"/>
                  <a:gd name="connsiteY35" fmla="*/ 1413889 h 2962327"/>
                  <a:gd name="connsiteX36" fmla="*/ 596761 w 3028217"/>
                  <a:gd name="connsiteY36" fmla="*/ 1414961 h 2962327"/>
                  <a:gd name="connsiteX37" fmla="*/ 595809 w 3028217"/>
                  <a:gd name="connsiteY37" fmla="*/ 1447346 h 2962327"/>
                  <a:gd name="connsiteX38" fmla="*/ 588189 w 3028217"/>
                  <a:gd name="connsiteY38" fmla="*/ 1414961 h 2962327"/>
                  <a:gd name="connsiteX39" fmla="*/ 592475 w 3028217"/>
                  <a:gd name="connsiteY39" fmla="*/ 1413889 h 2962327"/>
                  <a:gd name="connsiteX40" fmla="*/ 2633206 w 3028217"/>
                  <a:gd name="connsiteY40" fmla="*/ 1174931 h 2962327"/>
                  <a:gd name="connsiteX41" fmla="*/ 2673211 w 3028217"/>
                  <a:gd name="connsiteY41" fmla="*/ 1180646 h 2962327"/>
                  <a:gd name="connsiteX42" fmla="*/ 2633206 w 3028217"/>
                  <a:gd name="connsiteY42" fmla="*/ 1174931 h 2962327"/>
                  <a:gd name="connsiteX43" fmla="*/ 2477948 w 3028217"/>
                  <a:gd name="connsiteY43" fmla="*/ 1095873 h 2962327"/>
                  <a:gd name="connsiteX44" fmla="*/ 2484616 w 3028217"/>
                  <a:gd name="connsiteY44" fmla="*/ 1110160 h 2962327"/>
                  <a:gd name="connsiteX45" fmla="*/ 2464613 w 3028217"/>
                  <a:gd name="connsiteY45" fmla="*/ 1135878 h 2962327"/>
                  <a:gd name="connsiteX46" fmla="*/ 2444611 w 3028217"/>
                  <a:gd name="connsiteY46" fmla="*/ 1144450 h 2962327"/>
                  <a:gd name="connsiteX47" fmla="*/ 2415083 w 3028217"/>
                  <a:gd name="connsiteY47" fmla="*/ 1119685 h 2962327"/>
                  <a:gd name="connsiteX48" fmla="*/ 2446516 w 3028217"/>
                  <a:gd name="connsiteY48" fmla="*/ 1114923 h 2962327"/>
                  <a:gd name="connsiteX49" fmla="*/ 2477948 w 3028217"/>
                  <a:gd name="connsiteY49" fmla="*/ 1095873 h 2962327"/>
                  <a:gd name="connsiteX50" fmla="*/ 2344599 w 3028217"/>
                  <a:gd name="connsiteY50" fmla="*/ 1039676 h 2962327"/>
                  <a:gd name="connsiteX51" fmla="*/ 2355076 w 3028217"/>
                  <a:gd name="connsiteY51" fmla="*/ 1066346 h 2962327"/>
                  <a:gd name="connsiteX52" fmla="*/ 2341741 w 3028217"/>
                  <a:gd name="connsiteY52" fmla="*/ 1092063 h 2962327"/>
                  <a:gd name="connsiteX53" fmla="*/ 2328406 w 3028217"/>
                  <a:gd name="connsiteY53" fmla="*/ 1065393 h 2962327"/>
                  <a:gd name="connsiteX54" fmla="*/ 2344599 w 3028217"/>
                  <a:gd name="connsiteY54" fmla="*/ 1039676 h 2962327"/>
                  <a:gd name="connsiteX55" fmla="*/ 699631 w 3028217"/>
                  <a:gd name="connsiteY55" fmla="*/ 966334 h 2962327"/>
                  <a:gd name="connsiteX56" fmla="*/ 616764 w 3028217"/>
                  <a:gd name="connsiteY56" fmla="*/ 992051 h 2962327"/>
                  <a:gd name="connsiteX57" fmla="*/ 699631 w 3028217"/>
                  <a:gd name="connsiteY57" fmla="*/ 966334 h 2962327"/>
                  <a:gd name="connsiteX58" fmla="*/ 2786559 w 3028217"/>
                  <a:gd name="connsiteY58" fmla="*/ 938711 h 2962327"/>
                  <a:gd name="connsiteX59" fmla="*/ 2814181 w 3028217"/>
                  <a:gd name="connsiteY59" fmla="*/ 938711 h 2962327"/>
                  <a:gd name="connsiteX60" fmla="*/ 2814181 w 3028217"/>
                  <a:gd name="connsiteY60" fmla="*/ 945378 h 2962327"/>
                  <a:gd name="connsiteX61" fmla="*/ 2786559 w 3028217"/>
                  <a:gd name="connsiteY61" fmla="*/ 938711 h 2962327"/>
                  <a:gd name="connsiteX62" fmla="*/ 737731 w 3028217"/>
                  <a:gd name="connsiteY62" fmla="*/ 935019 h 2962327"/>
                  <a:gd name="connsiteX63" fmla="*/ 702489 w 3028217"/>
                  <a:gd name="connsiteY63" fmla="*/ 951093 h 2962327"/>
                  <a:gd name="connsiteX64" fmla="*/ 770116 w 3028217"/>
                  <a:gd name="connsiteY64" fmla="*/ 936805 h 2962327"/>
                  <a:gd name="connsiteX65" fmla="*/ 737731 w 3028217"/>
                  <a:gd name="connsiteY65" fmla="*/ 935019 h 2962327"/>
                  <a:gd name="connsiteX66" fmla="*/ 619383 w 3028217"/>
                  <a:gd name="connsiteY66" fmla="*/ 880251 h 2962327"/>
                  <a:gd name="connsiteX67" fmla="*/ 608191 w 3028217"/>
                  <a:gd name="connsiteY67" fmla="*/ 882513 h 2962327"/>
                  <a:gd name="connsiteX68" fmla="*/ 541516 w 3028217"/>
                  <a:gd name="connsiteY68" fmla="*/ 968238 h 2962327"/>
                  <a:gd name="connsiteX69" fmla="*/ 558661 w 3028217"/>
                  <a:gd name="connsiteY69" fmla="*/ 975858 h 2962327"/>
                  <a:gd name="connsiteX70" fmla="*/ 578664 w 3028217"/>
                  <a:gd name="connsiteY70" fmla="*/ 949188 h 2962327"/>
                  <a:gd name="connsiteX71" fmla="*/ 623431 w 3028217"/>
                  <a:gd name="connsiteY71" fmla="*/ 890133 h 2962327"/>
                  <a:gd name="connsiteX72" fmla="*/ 619383 w 3028217"/>
                  <a:gd name="connsiteY72" fmla="*/ 880251 h 2962327"/>
                  <a:gd name="connsiteX73" fmla="*/ 659626 w 3028217"/>
                  <a:gd name="connsiteY73" fmla="*/ 872036 h 2962327"/>
                  <a:gd name="connsiteX74" fmla="*/ 647244 w 3028217"/>
                  <a:gd name="connsiteY74" fmla="*/ 879656 h 2962327"/>
                  <a:gd name="connsiteX75" fmla="*/ 657721 w 3028217"/>
                  <a:gd name="connsiteY75" fmla="*/ 950141 h 2962327"/>
                  <a:gd name="connsiteX76" fmla="*/ 683439 w 3028217"/>
                  <a:gd name="connsiteY76" fmla="*/ 913946 h 2962327"/>
                  <a:gd name="connsiteX77" fmla="*/ 711061 w 3028217"/>
                  <a:gd name="connsiteY77" fmla="*/ 910136 h 2962327"/>
                  <a:gd name="connsiteX78" fmla="*/ 709156 w 3028217"/>
                  <a:gd name="connsiteY78" fmla="*/ 891086 h 2962327"/>
                  <a:gd name="connsiteX79" fmla="*/ 659626 w 3028217"/>
                  <a:gd name="connsiteY79" fmla="*/ 872036 h 2962327"/>
                  <a:gd name="connsiteX80" fmla="*/ 620410 w 3028217"/>
                  <a:gd name="connsiteY80" fmla="*/ 803828 h 2962327"/>
                  <a:gd name="connsiteX81" fmla="*/ 603429 w 3028217"/>
                  <a:gd name="connsiteY81" fmla="*/ 807266 h 2962327"/>
                  <a:gd name="connsiteX82" fmla="*/ 532944 w 3028217"/>
                  <a:gd name="connsiteY82" fmla="*/ 841556 h 2962327"/>
                  <a:gd name="connsiteX83" fmla="*/ 541516 w 3028217"/>
                  <a:gd name="connsiteY83" fmla="*/ 855843 h 2962327"/>
                  <a:gd name="connsiteX84" fmla="*/ 602476 w 3028217"/>
                  <a:gd name="connsiteY84" fmla="*/ 859653 h 2962327"/>
                  <a:gd name="connsiteX85" fmla="*/ 652959 w 3028217"/>
                  <a:gd name="connsiteY85" fmla="*/ 835841 h 2962327"/>
                  <a:gd name="connsiteX86" fmla="*/ 620410 w 3028217"/>
                  <a:gd name="connsiteY86" fmla="*/ 803828 h 2962327"/>
                  <a:gd name="connsiteX87" fmla="*/ 2051228 w 3028217"/>
                  <a:gd name="connsiteY87" fmla="*/ 690108 h 2962327"/>
                  <a:gd name="connsiteX88" fmla="*/ 2074088 w 3028217"/>
                  <a:gd name="connsiteY88" fmla="*/ 722493 h 2962327"/>
                  <a:gd name="connsiteX89" fmla="*/ 2021701 w 3028217"/>
                  <a:gd name="connsiteY89" fmla="*/ 782500 h 2962327"/>
                  <a:gd name="connsiteX90" fmla="*/ 2000746 w 3028217"/>
                  <a:gd name="connsiteY90" fmla="*/ 772023 h 2962327"/>
                  <a:gd name="connsiteX91" fmla="*/ 2036941 w 3028217"/>
                  <a:gd name="connsiteY91" fmla="*/ 698680 h 2962327"/>
                  <a:gd name="connsiteX92" fmla="*/ 2051228 w 3028217"/>
                  <a:gd name="connsiteY92" fmla="*/ 690108 h 2962327"/>
                  <a:gd name="connsiteX93" fmla="*/ 2111236 w 3028217"/>
                  <a:gd name="connsiteY93" fmla="*/ 608669 h 2962327"/>
                  <a:gd name="connsiteX94" fmla="*/ 2113141 w 3028217"/>
                  <a:gd name="connsiteY94" fmla="*/ 623433 h 2962327"/>
                  <a:gd name="connsiteX95" fmla="*/ 2111236 w 3028217"/>
                  <a:gd name="connsiteY95" fmla="*/ 626290 h 2962327"/>
                  <a:gd name="connsiteX96" fmla="*/ 2159814 w 3028217"/>
                  <a:gd name="connsiteY96" fmla="*/ 711063 h 2962327"/>
                  <a:gd name="connsiteX97" fmla="*/ 2199819 w 3028217"/>
                  <a:gd name="connsiteY97" fmla="*/ 758688 h 2962327"/>
                  <a:gd name="connsiteX98" fmla="*/ 2176959 w 3028217"/>
                  <a:gd name="connsiteY98" fmla="*/ 800598 h 2962327"/>
                  <a:gd name="connsiteX99" fmla="*/ 2092186 w 3028217"/>
                  <a:gd name="connsiteY99" fmla="*/ 814885 h 2962327"/>
                  <a:gd name="connsiteX100" fmla="*/ 2092186 w 3028217"/>
                  <a:gd name="connsiteY100" fmla="*/ 777738 h 2962327"/>
                  <a:gd name="connsiteX101" fmla="*/ 2111236 w 3028217"/>
                  <a:gd name="connsiteY101" fmla="*/ 740590 h 2962327"/>
                  <a:gd name="connsiteX102" fmla="*/ 2110284 w 3028217"/>
                  <a:gd name="connsiteY102" fmla="*/ 710110 h 2962327"/>
                  <a:gd name="connsiteX103" fmla="*/ 2076946 w 3028217"/>
                  <a:gd name="connsiteY103" fmla="*/ 669153 h 2962327"/>
                  <a:gd name="connsiteX104" fmla="*/ 2097901 w 3028217"/>
                  <a:gd name="connsiteY104" fmla="*/ 611050 h 2962327"/>
                  <a:gd name="connsiteX105" fmla="*/ 2111236 w 3028217"/>
                  <a:gd name="connsiteY105" fmla="*/ 608669 h 2962327"/>
                  <a:gd name="connsiteX106" fmla="*/ 927279 w 3028217"/>
                  <a:gd name="connsiteY106" fmla="*/ 479605 h 2962327"/>
                  <a:gd name="connsiteX107" fmla="*/ 933946 w 3028217"/>
                  <a:gd name="connsiteY107" fmla="*/ 486273 h 2962327"/>
                  <a:gd name="connsiteX108" fmla="*/ 929184 w 3028217"/>
                  <a:gd name="connsiteY108" fmla="*/ 493893 h 2962327"/>
                  <a:gd name="connsiteX109" fmla="*/ 919659 w 3028217"/>
                  <a:gd name="connsiteY109" fmla="*/ 488178 h 2962327"/>
                  <a:gd name="connsiteX110" fmla="*/ 927279 w 3028217"/>
                  <a:gd name="connsiteY110" fmla="*/ 479605 h 2962327"/>
                  <a:gd name="connsiteX111" fmla="*/ 1938089 w 3028217"/>
                  <a:gd name="connsiteY111" fmla="*/ 417931 h 2962327"/>
                  <a:gd name="connsiteX112" fmla="*/ 1959789 w 3028217"/>
                  <a:gd name="connsiteY112" fmla="*/ 441505 h 2962327"/>
                  <a:gd name="connsiteX113" fmla="*/ 1940739 w 3028217"/>
                  <a:gd name="connsiteY113" fmla="*/ 466270 h 2962327"/>
                  <a:gd name="connsiteX114" fmla="*/ 1842631 w 3028217"/>
                  <a:gd name="connsiteY114" fmla="*/ 480558 h 2962327"/>
                  <a:gd name="connsiteX115" fmla="*/ 1832154 w 3028217"/>
                  <a:gd name="connsiteY115" fmla="*/ 458650 h 2962327"/>
                  <a:gd name="connsiteX116" fmla="*/ 1833106 w 3028217"/>
                  <a:gd name="connsiteY116" fmla="*/ 431980 h 2962327"/>
                  <a:gd name="connsiteX117" fmla="*/ 1845489 w 3028217"/>
                  <a:gd name="connsiteY117" fmla="*/ 423408 h 2962327"/>
                  <a:gd name="connsiteX118" fmla="*/ 1857871 w 3028217"/>
                  <a:gd name="connsiteY118" fmla="*/ 432933 h 2962327"/>
                  <a:gd name="connsiteX119" fmla="*/ 1926451 w 3028217"/>
                  <a:gd name="connsiteY119" fmla="*/ 418645 h 2962327"/>
                  <a:gd name="connsiteX120" fmla="*/ 1938089 w 3028217"/>
                  <a:gd name="connsiteY120" fmla="*/ 417931 h 2962327"/>
                  <a:gd name="connsiteX121" fmla="*/ 904419 w 3028217"/>
                  <a:gd name="connsiteY121" fmla="*/ 389118 h 2962327"/>
                  <a:gd name="connsiteX122" fmla="*/ 938709 w 3028217"/>
                  <a:gd name="connsiteY122" fmla="*/ 433886 h 2962327"/>
                  <a:gd name="connsiteX123" fmla="*/ 942519 w 3028217"/>
                  <a:gd name="connsiteY123" fmla="*/ 446268 h 2962327"/>
                  <a:gd name="connsiteX124" fmla="*/ 931089 w 3028217"/>
                  <a:gd name="connsiteY124" fmla="*/ 449125 h 2962327"/>
                  <a:gd name="connsiteX125" fmla="*/ 878701 w 3028217"/>
                  <a:gd name="connsiteY125" fmla="*/ 449125 h 2962327"/>
                  <a:gd name="connsiteX126" fmla="*/ 856794 w 3028217"/>
                  <a:gd name="connsiteY126" fmla="*/ 443411 h 2962327"/>
                  <a:gd name="connsiteX127" fmla="*/ 867271 w 3028217"/>
                  <a:gd name="connsiteY127" fmla="*/ 412930 h 2962327"/>
                  <a:gd name="connsiteX128" fmla="*/ 904419 w 3028217"/>
                  <a:gd name="connsiteY128" fmla="*/ 389118 h 2962327"/>
                  <a:gd name="connsiteX129" fmla="*/ 1062534 w 3028217"/>
                  <a:gd name="connsiteY129" fmla="*/ 340541 h 2962327"/>
                  <a:gd name="connsiteX130" fmla="*/ 1083489 w 3028217"/>
                  <a:gd name="connsiteY130" fmla="*/ 353876 h 2962327"/>
                  <a:gd name="connsiteX131" fmla="*/ 1053961 w 3028217"/>
                  <a:gd name="connsiteY131" fmla="*/ 360543 h 2962327"/>
                  <a:gd name="connsiteX132" fmla="*/ 1062534 w 3028217"/>
                  <a:gd name="connsiteY132" fmla="*/ 340541 h 2962327"/>
                  <a:gd name="connsiteX133" fmla="*/ 2471113 w 3028217"/>
                  <a:gd name="connsiteY133" fmla="*/ 336025 h 2962327"/>
                  <a:gd name="connsiteX134" fmla="*/ 2521763 w 3028217"/>
                  <a:gd name="connsiteY134" fmla="*/ 370068 h 2962327"/>
                  <a:gd name="connsiteX135" fmla="*/ 2848471 w 3028217"/>
                  <a:gd name="connsiteY135" fmla="*/ 785358 h 2962327"/>
                  <a:gd name="connsiteX136" fmla="*/ 2920861 w 3028217"/>
                  <a:gd name="connsiteY136" fmla="*/ 940616 h 2962327"/>
                  <a:gd name="connsiteX137" fmla="*/ 2926576 w 3028217"/>
                  <a:gd name="connsiteY137" fmla="*/ 977763 h 2962327"/>
                  <a:gd name="connsiteX138" fmla="*/ 2847518 w 3028217"/>
                  <a:gd name="connsiteY138" fmla="*/ 938711 h 2962327"/>
                  <a:gd name="connsiteX139" fmla="*/ 2864663 w 3028217"/>
                  <a:gd name="connsiteY139" fmla="*/ 890133 h 2962327"/>
                  <a:gd name="connsiteX140" fmla="*/ 2810371 w 3028217"/>
                  <a:gd name="connsiteY140" fmla="*/ 908231 h 2962327"/>
                  <a:gd name="connsiteX141" fmla="*/ 2757031 w 3028217"/>
                  <a:gd name="connsiteY141" fmla="*/ 904421 h 2962327"/>
                  <a:gd name="connsiteX142" fmla="*/ 2728456 w 3028217"/>
                  <a:gd name="connsiteY142" fmla="*/ 916803 h 2962327"/>
                  <a:gd name="connsiteX143" fmla="*/ 2707501 w 3028217"/>
                  <a:gd name="connsiteY143" fmla="*/ 971096 h 2962327"/>
                  <a:gd name="connsiteX144" fmla="*/ 2706548 w 3028217"/>
                  <a:gd name="connsiteY144" fmla="*/ 1011101 h 2962327"/>
                  <a:gd name="connsiteX145" fmla="*/ 2712263 w 3028217"/>
                  <a:gd name="connsiteY145" fmla="*/ 1044438 h 2962327"/>
                  <a:gd name="connsiteX146" fmla="*/ 2750438 w 3028217"/>
                  <a:gd name="connsiteY146" fmla="*/ 1026892 h 2962327"/>
                  <a:gd name="connsiteX147" fmla="*/ 2757317 w 3028217"/>
                  <a:gd name="connsiteY147" fmla="*/ 1029909 h 2962327"/>
                  <a:gd name="connsiteX148" fmla="*/ 2760842 w 3028217"/>
                  <a:gd name="connsiteY148" fmla="*/ 1028246 h 2962327"/>
                  <a:gd name="connsiteX149" fmla="*/ 2785607 w 3028217"/>
                  <a:gd name="connsiteY149" fmla="*/ 1010148 h 2962327"/>
                  <a:gd name="connsiteX150" fmla="*/ 2804538 w 3028217"/>
                  <a:gd name="connsiteY150" fmla="*/ 1006457 h 2962327"/>
                  <a:gd name="connsiteX151" fmla="*/ 2822755 w 3028217"/>
                  <a:gd name="connsiteY151" fmla="*/ 1009196 h 2962327"/>
                  <a:gd name="connsiteX152" fmla="*/ 2938959 w 3028217"/>
                  <a:gd name="connsiteY152" fmla="*/ 1031103 h 2962327"/>
                  <a:gd name="connsiteX153" fmla="*/ 2959915 w 3028217"/>
                  <a:gd name="connsiteY153" fmla="*/ 1058726 h 2962327"/>
                  <a:gd name="connsiteX154" fmla="*/ 3021827 w 3028217"/>
                  <a:gd name="connsiteY154" fmla="*/ 1368288 h 2962327"/>
                  <a:gd name="connsiteX155" fmla="*/ 3027542 w 3028217"/>
                  <a:gd name="connsiteY155" fmla="*/ 1562598 h 2962327"/>
                  <a:gd name="connsiteX156" fmla="*/ 3020874 w 3028217"/>
                  <a:gd name="connsiteY156" fmla="*/ 1594983 h 2962327"/>
                  <a:gd name="connsiteX157" fmla="*/ 2958009 w 3028217"/>
                  <a:gd name="connsiteY157" fmla="*/ 1512116 h 2962327"/>
                  <a:gd name="connsiteX158" fmla="*/ 2918005 w 3028217"/>
                  <a:gd name="connsiteY158" fmla="*/ 1446393 h 2962327"/>
                  <a:gd name="connsiteX159" fmla="*/ 2860855 w 3028217"/>
                  <a:gd name="connsiteY159" fmla="*/ 1371146 h 2962327"/>
                  <a:gd name="connsiteX160" fmla="*/ 2831327 w 3028217"/>
                  <a:gd name="connsiteY160" fmla="*/ 1343523 h 2962327"/>
                  <a:gd name="connsiteX161" fmla="*/ 2856092 w 3028217"/>
                  <a:gd name="connsiteY161" fmla="*/ 1380671 h 2962327"/>
                  <a:gd name="connsiteX162" fmla="*/ 2930387 w 3028217"/>
                  <a:gd name="connsiteY162" fmla="*/ 1514021 h 2962327"/>
                  <a:gd name="connsiteX163" fmla="*/ 2939912 w 3028217"/>
                  <a:gd name="connsiteY163" fmla="*/ 1546406 h 2962327"/>
                  <a:gd name="connsiteX164" fmla="*/ 2962772 w 3028217"/>
                  <a:gd name="connsiteY164" fmla="*/ 1597841 h 2962327"/>
                  <a:gd name="connsiteX165" fmla="*/ 2999919 w 3028217"/>
                  <a:gd name="connsiteY165" fmla="*/ 1683566 h 2962327"/>
                  <a:gd name="connsiteX166" fmla="*/ 3012302 w 3028217"/>
                  <a:gd name="connsiteY166" fmla="*/ 1740716 h 2962327"/>
                  <a:gd name="connsiteX167" fmla="*/ 2886572 w 3028217"/>
                  <a:gd name="connsiteY167" fmla="*/ 2158864 h 2962327"/>
                  <a:gd name="connsiteX168" fmla="*/ 2841805 w 3028217"/>
                  <a:gd name="connsiteY168" fmla="*/ 2246493 h 2962327"/>
                  <a:gd name="connsiteX169" fmla="*/ 2821802 w 3028217"/>
                  <a:gd name="connsiteY169" fmla="*/ 2266496 h 2962327"/>
                  <a:gd name="connsiteX170" fmla="*/ 2808467 w 3028217"/>
                  <a:gd name="connsiteY170" fmla="*/ 2240778 h 2962327"/>
                  <a:gd name="connsiteX171" fmla="*/ 2785607 w 3028217"/>
                  <a:gd name="connsiteY171" fmla="*/ 2172198 h 2962327"/>
                  <a:gd name="connsiteX172" fmla="*/ 2805609 w 3028217"/>
                  <a:gd name="connsiteY172" fmla="*/ 2234111 h 2962327"/>
                  <a:gd name="connsiteX173" fmla="*/ 2821802 w 3028217"/>
                  <a:gd name="connsiteY173" fmla="*/ 2273164 h 2962327"/>
                  <a:gd name="connsiteX174" fmla="*/ 2708455 w 3028217"/>
                  <a:gd name="connsiteY174" fmla="*/ 2451281 h 2962327"/>
                  <a:gd name="connsiteX175" fmla="*/ 2551292 w 3028217"/>
                  <a:gd name="connsiteY175" fmla="*/ 2622731 h 2962327"/>
                  <a:gd name="connsiteX176" fmla="*/ 2476997 w 3028217"/>
                  <a:gd name="connsiteY176" fmla="*/ 2687501 h 2962327"/>
                  <a:gd name="connsiteX177" fmla="*/ 2463662 w 3028217"/>
                  <a:gd name="connsiteY177" fmla="*/ 2655116 h 2962327"/>
                  <a:gd name="connsiteX178" fmla="*/ 2425562 w 3028217"/>
                  <a:gd name="connsiteY178" fmla="*/ 2533196 h 2962327"/>
                  <a:gd name="connsiteX179" fmla="*/ 2439849 w 3028217"/>
                  <a:gd name="connsiteY179" fmla="*/ 2375081 h 2962327"/>
                  <a:gd name="connsiteX180" fmla="*/ 2449374 w 3028217"/>
                  <a:gd name="connsiteY180" fmla="*/ 2301739 h 2962327"/>
                  <a:gd name="connsiteX181" fmla="*/ 2430324 w 3028217"/>
                  <a:gd name="connsiteY181" fmla="*/ 2210298 h 2962327"/>
                  <a:gd name="connsiteX182" fmla="*/ 2396987 w 3028217"/>
                  <a:gd name="connsiteY182" fmla="*/ 2144576 h 2962327"/>
                  <a:gd name="connsiteX183" fmla="*/ 2370317 w 3028217"/>
                  <a:gd name="connsiteY183" fmla="*/ 2012178 h 2962327"/>
                  <a:gd name="connsiteX184" fmla="*/ 2374127 w 3028217"/>
                  <a:gd name="connsiteY184" fmla="*/ 1992176 h 2962327"/>
                  <a:gd name="connsiteX185" fmla="*/ 2319834 w 3028217"/>
                  <a:gd name="connsiteY185" fmla="*/ 1944551 h 2962327"/>
                  <a:gd name="connsiteX186" fmla="*/ 2282687 w 3028217"/>
                  <a:gd name="connsiteY186" fmla="*/ 1931216 h 2962327"/>
                  <a:gd name="connsiteX187" fmla="*/ 2200772 w 3028217"/>
                  <a:gd name="connsiteY187" fmla="*/ 1905498 h 2962327"/>
                  <a:gd name="connsiteX188" fmla="*/ 2157909 w 3028217"/>
                  <a:gd name="connsiteY188" fmla="*/ 1926453 h 2962327"/>
                  <a:gd name="connsiteX189" fmla="*/ 2106474 w 3028217"/>
                  <a:gd name="connsiteY189" fmla="*/ 1931216 h 2962327"/>
                  <a:gd name="connsiteX190" fmla="*/ 2040752 w 3028217"/>
                  <a:gd name="connsiteY190" fmla="*/ 1937883 h 2962327"/>
                  <a:gd name="connsiteX191" fmla="*/ 1974077 w 3028217"/>
                  <a:gd name="connsiteY191" fmla="*/ 1924548 h 2962327"/>
                  <a:gd name="connsiteX192" fmla="*/ 1919784 w 3028217"/>
                  <a:gd name="connsiteY192" fmla="*/ 1877876 h 2962327"/>
                  <a:gd name="connsiteX193" fmla="*/ 1896924 w 3028217"/>
                  <a:gd name="connsiteY193" fmla="*/ 1849301 h 2962327"/>
                  <a:gd name="connsiteX194" fmla="*/ 1839774 w 3028217"/>
                  <a:gd name="connsiteY194" fmla="*/ 1762623 h 2962327"/>
                  <a:gd name="connsiteX195" fmla="*/ 1822629 w 3028217"/>
                  <a:gd name="connsiteY195" fmla="*/ 1676898 h 2962327"/>
                  <a:gd name="connsiteX196" fmla="*/ 1829297 w 3028217"/>
                  <a:gd name="connsiteY196" fmla="*/ 1537833 h 2962327"/>
                  <a:gd name="connsiteX197" fmla="*/ 1828344 w 3028217"/>
                  <a:gd name="connsiteY197" fmla="*/ 1514973 h 2962327"/>
                  <a:gd name="connsiteX198" fmla="*/ 1909307 w 3028217"/>
                  <a:gd name="connsiteY198" fmla="*/ 1373051 h 2962327"/>
                  <a:gd name="connsiteX199" fmla="*/ 1929309 w 3028217"/>
                  <a:gd name="connsiteY199" fmla="*/ 1361621 h 2962327"/>
                  <a:gd name="connsiteX200" fmla="*/ 1977887 w 3028217"/>
                  <a:gd name="connsiteY200" fmla="*/ 1293041 h 2962327"/>
                  <a:gd name="connsiteX201" fmla="*/ 2019797 w 3028217"/>
                  <a:gd name="connsiteY201" fmla="*/ 1227318 h 2962327"/>
                  <a:gd name="connsiteX202" fmla="*/ 2051229 w 3028217"/>
                  <a:gd name="connsiteY202" fmla="*/ 1178741 h 2962327"/>
                  <a:gd name="connsiteX203" fmla="*/ 2083614 w 3028217"/>
                  <a:gd name="connsiteY203" fmla="*/ 1172073 h 2962327"/>
                  <a:gd name="connsiteX204" fmla="*/ 2161719 w 3028217"/>
                  <a:gd name="connsiteY204" fmla="*/ 1162548 h 2962327"/>
                  <a:gd name="connsiteX205" fmla="*/ 2266494 w 3028217"/>
                  <a:gd name="connsiteY205" fmla="*/ 1136831 h 2962327"/>
                  <a:gd name="connsiteX206" fmla="*/ 2331264 w 3028217"/>
                  <a:gd name="connsiteY206" fmla="*/ 1133021 h 2962327"/>
                  <a:gd name="connsiteX207" fmla="*/ 2387462 w 3028217"/>
                  <a:gd name="connsiteY207" fmla="*/ 1197791 h 2962327"/>
                  <a:gd name="connsiteX208" fmla="*/ 2400797 w 3028217"/>
                  <a:gd name="connsiteY208" fmla="*/ 1229223 h 2962327"/>
                  <a:gd name="connsiteX209" fmla="*/ 2517002 w 3028217"/>
                  <a:gd name="connsiteY209" fmla="*/ 1283516 h 2962327"/>
                  <a:gd name="connsiteX210" fmla="*/ 2556055 w 3028217"/>
                  <a:gd name="connsiteY210" fmla="*/ 1266371 h 2962327"/>
                  <a:gd name="connsiteX211" fmla="*/ 2617967 w 3028217"/>
                  <a:gd name="connsiteY211" fmla="*/ 1241606 h 2962327"/>
                  <a:gd name="connsiteX212" fmla="*/ 2701787 w 3028217"/>
                  <a:gd name="connsiteY212" fmla="*/ 1271133 h 2962327"/>
                  <a:gd name="connsiteX213" fmla="*/ 2823707 w 3028217"/>
                  <a:gd name="connsiteY213" fmla="*/ 1270181 h 2962327"/>
                  <a:gd name="connsiteX214" fmla="*/ 2842757 w 3028217"/>
                  <a:gd name="connsiteY214" fmla="*/ 1253988 h 2962327"/>
                  <a:gd name="connsiteX215" fmla="*/ 2857997 w 3028217"/>
                  <a:gd name="connsiteY215" fmla="*/ 1191123 h 2962327"/>
                  <a:gd name="connsiteX216" fmla="*/ 2824659 w 3028217"/>
                  <a:gd name="connsiteY216" fmla="*/ 1163501 h 2962327"/>
                  <a:gd name="connsiteX217" fmla="*/ 2781797 w 3028217"/>
                  <a:gd name="connsiteY217" fmla="*/ 1153023 h 2962327"/>
                  <a:gd name="connsiteX218" fmla="*/ 2778142 w 3028217"/>
                  <a:gd name="connsiteY218" fmla="*/ 1149005 h 2962327"/>
                  <a:gd name="connsiteX219" fmla="*/ 2758579 w 3028217"/>
                  <a:gd name="connsiteY219" fmla="*/ 1157637 h 2962327"/>
                  <a:gd name="connsiteX220" fmla="*/ 2684641 w 3028217"/>
                  <a:gd name="connsiteY220" fmla="*/ 1122543 h 2962327"/>
                  <a:gd name="connsiteX221" fmla="*/ 2664638 w 3028217"/>
                  <a:gd name="connsiteY221" fmla="*/ 1083491 h 2962327"/>
                  <a:gd name="connsiteX222" fmla="*/ 2646541 w 3028217"/>
                  <a:gd name="connsiteY222" fmla="*/ 1054916 h 2962327"/>
                  <a:gd name="connsiteX223" fmla="*/ 2610346 w 3028217"/>
                  <a:gd name="connsiteY223" fmla="*/ 1080633 h 2962327"/>
                  <a:gd name="connsiteX224" fmla="*/ 2609202 w 3028217"/>
                  <a:gd name="connsiteY224" fmla="*/ 1082346 h 2962327"/>
                  <a:gd name="connsiteX225" fmla="*/ 2613204 w 3028217"/>
                  <a:gd name="connsiteY225" fmla="*/ 1086348 h 2962327"/>
                  <a:gd name="connsiteX226" fmla="*/ 2632254 w 3028217"/>
                  <a:gd name="connsiteY226" fmla="*/ 1108255 h 2962327"/>
                  <a:gd name="connsiteX227" fmla="*/ 2609394 w 3028217"/>
                  <a:gd name="connsiteY227" fmla="*/ 1145403 h 2962327"/>
                  <a:gd name="connsiteX228" fmla="*/ 2584629 w 3028217"/>
                  <a:gd name="connsiteY228" fmla="*/ 1132068 h 2962327"/>
                  <a:gd name="connsiteX229" fmla="*/ 2566055 w 3028217"/>
                  <a:gd name="connsiteY229" fmla="*/ 1095397 h 2962327"/>
                  <a:gd name="connsiteX230" fmla="*/ 2558490 w 3028217"/>
                  <a:gd name="connsiteY230" fmla="*/ 1083461 h 2962327"/>
                  <a:gd name="connsiteX231" fmla="*/ 2545576 w 3028217"/>
                  <a:gd name="connsiteY231" fmla="*/ 1071108 h 2962327"/>
                  <a:gd name="connsiteX232" fmla="*/ 2536051 w 3028217"/>
                  <a:gd name="connsiteY232" fmla="*/ 1061583 h 2962327"/>
                  <a:gd name="connsiteX233" fmla="*/ 2429371 w 3028217"/>
                  <a:gd name="connsiteY233" fmla="*/ 952046 h 2962327"/>
                  <a:gd name="connsiteX234" fmla="*/ 2417941 w 3028217"/>
                  <a:gd name="connsiteY234" fmla="*/ 944426 h 2962327"/>
                  <a:gd name="connsiteX235" fmla="*/ 2407463 w 3028217"/>
                  <a:gd name="connsiteY235" fmla="*/ 947283 h 2962327"/>
                  <a:gd name="connsiteX236" fmla="*/ 2469376 w 3028217"/>
                  <a:gd name="connsiteY236" fmla="*/ 1014911 h 2962327"/>
                  <a:gd name="connsiteX237" fmla="*/ 2509381 w 3028217"/>
                  <a:gd name="connsiteY237" fmla="*/ 1044438 h 2962327"/>
                  <a:gd name="connsiteX238" fmla="*/ 2504618 w 3028217"/>
                  <a:gd name="connsiteY238" fmla="*/ 1057773 h 2962327"/>
                  <a:gd name="connsiteX239" fmla="*/ 2488426 w 3028217"/>
                  <a:gd name="connsiteY239" fmla="*/ 1077776 h 2962327"/>
                  <a:gd name="connsiteX240" fmla="*/ 2476996 w 3028217"/>
                  <a:gd name="connsiteY240" fmla="*/ 1084443 h 2962327"/>
                  <a:gd name="connsiteX241" fmla="*/ 2356028 w 3028217"/>
                  <a:gd name="connsiteY241" fmla="*/ 985383 h 2962327"/>
                  <a:gd name="connsiteX242" fmla="*/ 2317928 w 3028217"/>
                  <a:gd name="connsiteY242" fmla="*/ 978716 h 2962327"/>
                  <a:gd name="connsiteX243" fmla="*/ 2295068 w 3028217"/>
                  <a:gd name="connsiteY243" fmla="*/ 993003 h 2962327"/>
                  <a:gd name="connsiteX244" fmla="*/ 2196008 w 3028217"/>
                  <a:gd name="connsiteY244" fmla="*/ 1057773 h 2962327"/>
                  <a:gd name="connsiteX245" fmla="*/ 2181721 w 3028217"/>
                  <a:gd name="connsiteY245" fmla="*/ 1087301 h 2962327"/>
                  <a:gd name="connsiteX246" fmla="*/ 2105521 w 3028217"/>
                  <a:gd name="connsiteY246" fmla="*/ 1157786 h 2962327"/>
                  <a:gd name="connsiteX247" fmla="*/ 2053133 w 3028217"/>
                  <a:gd name="connsiteY247" fmla="*/ 1155881 h 2962327"/>
                  <a:gd name="connsiteX248" fmla="*/ 2036941 w 3028217"/>
                  <a:gd name="connsiteY248" fmla="*/ 1136831 h 2962327"/>
                  <a:gd name="connsiteX249" fmla="*/ 2008366 w 3028217"/>
                  <a:gd name="connsiteY249" fmla="*/ 1131116 h 2962327"/>
                  <a:gd name="connsiteX250" fmla="*/ 2001698 w 3028217"/>
                  <a:gd name="connsiteY250" fmla="*/ 1074918 h 2962327"/>
                  <a:gd name="connsiteX251" fmla="*/ 2008366 w 3028217"/>
                  <a:gd name="connsiteY251" fmla="*/ 1001576 h 2962327"/>
                  <a:gd name="connsiteX252" fmla="*/ 2035988 w 3028217"/>
                  <a:gd name="connsiteY252" fmla="*/ 977763 h 2962327"/>
                  <a:gd name="connsiteX253" fmla="*/ 2107426 w 3028217"/>
                  <a:gd name="connsiteY253" fmla="*/ 983478 h 2962327"/>
                  <a:gd name="connsiteX254" fmla="*/ 2148383 w 3028217"/>
                  <a:gd name="connsiteY254" fmla="*/ 975858 h 2962327"/>
                  <a:gd name="connsiteX255" fmla="*/ 2150288 w 3028217"/>
                  <a:gd name="connsiteY255" fmla="*/ 913946 h 2962327"/>
                  <a:gd name="connsiteX256" fmla="*/ 2112188 w 3028217"/>
                  <a:gd name="connsiteY256" fmla="*/ 876798 h 2962327"/>
                  <a:gd name="connsiteX257" fmla="*/ 2096948 w 3028217"/>
                  <a:gd name="connsiteY257" fmla="*/ 862511 h 2962327"/>
                  <a:gd name="connsiteX258" fmla="*/ 2118856 w 3028217"/>
                  <a:gd name="connsiteY258" fmla="*/ 849176 h 2962327"/>
                  <a:gd name="connsiteX259" fmla="*/ 2206486 w 3028217"/>
                  <a:gd name="connsiteY259" fmla="*/ 810123 h 2962327"/>
                  <a:gd name="connsiteX260" fmla="*/ 2308403 w 3028217"/>
                  <a:gd name="connsiteY260" fmla="*/ 731066 h 2962327"/>
                  <a:gd name="connsiteX261" fmla="*/ 2321738 w 3028217"/>
                  <a:gd name="connsiteY261" fmla="*/ 708206 h 2962327"/>
                  <a:gd name="connsiteX262" fmla="*/ 2311261 w 3028217"/>
                  <a:gd name="connsiteY262" fmla="*/ 679631 h 2962327"/>
                  <a:gd name="connsiteX263" fmla="*/ 2320786 w 3028217"/>
                  <a:gd name="connsiteY263" fmla="*/ 643436 h 2962327"/>
                  <a:gd name="connsiteX264" fmla="*/ 2338883 w 3028217"/>
                  <a:gd name="connsiteY264" fmla="*/ 638673 h 2962327"/>
                  <a:gd name="connsiteX265" fmla="*/ 2343646 w 3028217"/>
                  <a:gd name="connsiteY265" fmla="*/ 675821 h 2962327"/>
                  <a:gd name="connsiteX266" fmla="*/ 2348408 w 3028217"/>
                  <a:gd name="connsiteY266" fmla="*/ 699633 h 2962327"/>
                  <a:gd name="connsiteX267" fmla="*/ 2376031 w 3028217"/>
                  <a:gd name="connsiteY267" fmla="*/ 706301 h 2962327"/>
                  <a:gd name="connsiteX268" fmla="*/ 2385556 w 3028217"/>
                  <a:gd name="connsiteY268" fmla="*/ 704396 h 2962327"/>
                  <a:gd name="connsiteX269" fmla="*/ 2454136 w 3028217"/>
                  <a:gd name="connsiteY269" fmla="*/ 698681 h 2962327"/>
                  <a:gd name="connsiteX270" fmla="*/ 2476996 w 3028217"/>
                  <a:gd name="connsiteY270" fmla="*/ 692013 h 2962327"/>
                  <a:gd name="connsiteX271" fmla="*/ 2517953 w 3028217"/>
                  <a:gd name="connsiteY271" fmla="*/ 648198 h 2962327"/>
                  <a:gd name="connsiteX272" fmla="*/ 2563673 w 3028217"/>
                  <a:gd name="connsiteY272" fmla="*/ 626291 h 2962327"/>
                  <a:gd name="connsiteX273" fmla="*/ 2554148 w 3028217"/>
                  <a:gd name="connsiteY273" fmla="*/ 585333 h 2962327"/>
                  <a:gd name="connsiteX274" fmla="*/ 2572928 w 3028217"/>
                  <a:gd name="connsiteY274" fmla="*/ 573708 h 2962327"/>
                  <a:gd name="connsiteX275" fmla="*/ 2586098 w 3028217"/>
                  <a:gd name="connsiteY275" fmla="*/ 571735 h 2962327"/>
                  <a:gd name="connsiteX276" fmla="*/ 2586726 w 3028217"/>
                  <a:gd name="connsiteY276" fmla="*/ 571671 h 2962327"/>
                  <a:gd name="connsiteX277" fmla="*/ 2624633 w 3028217"/>
                  <a:gd name="connsiteY277" fmla="*/ 568188 h 2962327"/>
                  <a:gd name="connsiteX278" fmla="*/ 2630348 w 3028217"/>
                  <a:gd name="connsiteY278" fmla="*/ 563426 h 2962327"/>
                  <a:gd name="connsiteX279" fmla="*/ 2633206 w 3028217"/>
                  <a:gd name="connsiteY279" fmla="*/ 563426 h 2962327"/>
                  <a:gd name="connsiteX280" fmla="*/ 2626538 w 3028217"/>
                  <a:gd name="connsiteY280" fmla="*/ 563426 h 2962327"/>
                  <a:gd name="connsiteX281" fmla="*/ 2593082 w 3028217"/>
                  <a:gd name="connsiteY281" fmla="*/ 570689 h 2962327"/>
                  <a:gd name="connsiteX282" fmla="*/ 2586098 w 3028217"/>
                  <a:gd name="connsiteY282" fmla="*/ 571735 h 2962327"/>
                  <a:gd name="connsiteX283" fmla="*/ 2574151 w 3028217"/>
                  <a:gd name="connsiteY283" fmla="*/ 572951 h 2962327"/>
                  <a:gd name="connsiteX284" fmla="*/ 2572928 w 3028217"/>
                  <a:gd name="connsiteY284" fmla="*/ 573708 h 2962327"/>
                  <a:gd name="connsiteX285" fmla="*/ 2558911 w 3028217"/>
                  <a:gd name="connsiteY285" fmla="*/ 575808 h 2962327"/>
                  <a:gd name="connsiteX286" fmla="*/ 2506523 w 3028217"/>
                  <a:gd name="connsiteY286" fmla="*/ 541518 h 2962327"/>
                  <a:gd name="connsiteX287" fmla="*/ 2512238 w 3028217"/>
                  <a:gd name="connsiteY287" fmla="*/ 480558 h 2962327"/>
                  <a:gd name="connsiteX288" fmla="*/ 2533193 w 3028217"/>
                  <a:gd name="connsiteY288" fmla="*/ 458651 h 2962327"/>
                  <a:gd name="connsiteX289" fmla="*/ 2534146 w 3028217"/>
                  <a:gd name="connsiteY289" fmla="*/ 440553 h 2962327"/>
                  <a:gd name="connsiteX290" fmla="*/ 2513191 w 3028217"/>
                  <a:gd name="connsiteY290" fmla="*/ 445316 h 2962327"/>
                  <a:gd name="connsiteX291" fmla="*/ 2464613 w 3028217"/>
                  <a:gd name="connsiteY291" fmla="*/ 509133 h 2962327"/>
                  <a:gd name="connsiteX292" fmla="*/ 2467471 w 3028217"/>
                  <a:gd name="connsiteY292" fmla="*/ 551996 h 2962327"/>
                  <a:gd name="connsiteX293" fmla="*/ 2468423 w 3028217"/>
                  <a:gd name="connsiteY293" fmla="*/ 597716 h 2962327"/>
                  <a:gd name="connsiteX294" fmla="*/ 2453183 w 3028217"/>
                  <a:gd name="connsiteY294" fmla="*/ 638673 h 2962327"/>
                  <a:gd name="connsiteX295" fmla="*/ 2423656 w 3028217"/>
                  <a:gd name="connsiteY295" fmla="*/ 676773 h 2962327"/>
                  <a:gd name="connsiteX296" fmla="*/ 2389366 w 3028217"/>
                  <a:gd name="connsiteY296" fmla="*/ 683441 h 2962327"/>
                  <a:gd name="connsiteX297" fmla="*/ 2383651 w 3028217"/>
                  <a:gd name="connsiteY297" fmla="*/ 659628 h 2962327"/>
                  <a:gd name="connsiteX298" fmla="*/ 2367458 w 3028217"/>
                  <a:gd name="connsiteY298" fmla="*/ 627243 h 2962327"/>
                  <a:gd name="connsiteX299" fmla="*/ 2308403 w 3028217"/>
                  <a:gd name="connsiteY299" fmla="*/ 612003 h 2962327"/>
                  <a:gd name="connsiteX300" fmla="*/ 2270303 w 3028217"/>
                  <a:gd name="connsiteY300" fmla="*/ 571046 h 2962327"/>
                  <a:gd name="connsiteX301" fmla="*/ 2260778 w 3028217"/>
                  <a:gd name="connsiteY301" fmla="*/ 543423 h 2962327"/>
                  <a:gd name="connsiteX302" fmla="*/ 2259826 w 3028217"/>
                  <a:gd name="connsiteY302" fmla="*/ 522468 h 2962327"/>
                  <a:gd name="connsiteX303" fmla="*/ 2390318 w 3028217"/>
                  <a:gd name="connsiteY303" fmla="*/ 385308 h 2962327"/>
                  <a:gd name="connsiteX304" fmla="*/ 2416988 w 3028217"/>
                  <a:gd name="connsiteY304" fmla="*/ 357686 h 2962327"/>
                  <a:gd name="connsiteX305" fmla="*/ 2417941 w 3028217"/>
                  <a:gd name="connsiteY305" fmla="*/ 351971 h 2962327"/>
                  <a:gd name="connsiteX306" fmla="*/ 2424608 w 3028217"/>
                  <a:gd name="connsiteY306" fmla="*/ 353876 h 2962327"/>
                  <a:gd name="connsiteX307" fmla="*/ 2452245 w 3028217"/>
                  <a:gd name="connsiteY307" fmla="*/ 336582 h 2962327"/>
                  <a:gd name="connsiteX308" fmla="*/ 2471113 w 3028217"/>
                  <a:gd name="connsiteY308" fmla="*/ 336025 h 2962327"/>
                  <a:gd name="connsiteX309" fmla="*/ 761544 w 3028217"/>
                  <a:gd name="connsiteY309" fmla="*/ 194808 h 2962327"/>
                  <a:gd name="connsiteX310" fmla="*/ 773926 w 3028217"/>
                  <a:gd name="connsiteY310" fmla="*/ 216716 h 2962327"/>
                  <a:gd name="connsiteX311" fmla="*/ 773926 w 3028217"/>
                  <a:gd name="connsiteY311" fmla="*/ 278628 h 2962327"/>
                  <a:gd name="connsiteX312" fmla="*/ 687249 w 3028217"/>
                  <a:gd name="connsiteY312" fmla="*/ 293868 h 2962327"/>
                  <a:gd name="connsiteX313" fmla="*/ 671056 w 3028217"/>
                  <a:gd name="connsiteY313" fmla="*/ 292916 h 2962327"/>
                  <a:gd name="connsiteX314" fmla="*/ 640576 w 3028217"/>
                  <a:gd name="connsiteY314" fmla="*/ 298631 h 2962327"/>
                  <a:gd name="connsiteX315" fmla="*/ 603429 w 3028217"/>
                  <a:gd name="connsiteY315" fmla="*/ 291011 h 2962327"/>
                  <a:gd name="connsiteX316" fmla="*/ 715824 w 3028217"/>
                  <a:gd name="connsiteY316" fmla="*/ 211953 h 2962327"/>
                  <a:gd name="connsiteX317" fmla="*/ 727254 w 3028217"/>
                  <a:gd name="connsiteY317" fmla="*/ 215763 h 2962327"/>
                  <a:gd name="connsiteX318" fmla="*/ 761544 w 3028217"/>
                  <a:gd name="connsiteY318" fmla="*/ 194808 h 2962327"/>
                  <a:gd name="connsiteX319" fmla="*/ 873343 w 3028217"/>
                  <a:gd name="connsiteY319" fmla="*/ 184331 h 2962327"/>
                  <a:gd name="connsiteX320" fmla="*/ 891083 w 3028217"/>
                  <a:gd name="connsiteY320" fmla="*/ 191951 h 2962327"/>
                  <a:gd name="connsiteX321" fmla="*/ 888226 w 3028217"/>
                  <a:gd name="connsiteY321" fmla="*/ 217668 h 2962327"/>
                  <a:gd name="connsiteX322" fmla="*/ 879241 w 3028217"/>
                  <a:gd name="connsiteY322" fmla="*/ 234820 h 2962327"/>
                  <a:gd name="connsiteX323" fmla="*/ 895370 w 3028217"/>
                  <a:gd name="connsiteY323" fmla="*/ 235036 h 2962327"/>
                  <a:gd name="connsiteX324" fmla="*/ 899656 w 3028217"/>
                  <a:gd name="connsiteY324" fmla="*/ 266246 h 2962327"/>
                  <a:gd name="connsiteX325" fmla="*/ 892988 w 3028217"/>
                  <a:gd name="connsiteY325" fmla="*/ 303393 h 2962327"/>
                  <a:gd name="connsiteX326" fmla="*/ 905371 w 3028217"/>
                  <a:gd name="connsiteY326" fmla="*/ 303393 h 2962327"/>
                  <a:gd name="connsiteX327" fmla="*/ 915848 w 3028217"/>
                  <a:gd name="connsiteY327" fmla="*/ 337683 h 2962327"/>
                  <a:gd name="connsiteX328" fmla="*/ 946328 w 3028217"/>
                  <a:gd name="connsiteY328" fmla="*/ 324348 h 2962327"/>
                  <a:gd name="connsiteX329" fmla="*/ 973409 w 3028217"/>
                  <a:gd name="connsiteY329" fmla="*/ 303804 h 2962327"/>
                  <a:gd name="connsiteX330" fmla="*/ 975260 w 3028217"/>
                  <a:gd name="connsiteY330" fmla="*/ 292796 h 2962327"/>
                  <a:gd name="connsiteX331" fmla="*/ 965378 w 3028217"/>
                  <a:gd name="connsiteY331" fmla="*/ 281485 h 2962327"/>
                  <a:gd name="connsiteX332" fmla="*/ 962521 w 3028217"/>
                  <a:gd name="connsiteY332" fmla="*/ 233860 h 2962327"/>
                  <a:gd name="connsiteX333" fmla="*/ 1013956 w 3028217"/>
                  <a:gd name="connsiteY333" fmla="*/ 203380 h 2962327"/>
                  <a:gd name="connsiteX334" fmla="*/ 1028243 w 3028217"/>
                  <a:gd name="connsiteY334" fmla="*/ 200165 h 2962327"/>
                  <a:gd name="connsiteX335" fmla="*/ 1042531 w 3028217"/>
                  <a:gd name="connsiteY335" fmla="*/ 206238 h 2962327"/>
                  <a:gd name="connsiteX336" fmla="*/ 1016813 w 3028217"/>
                  <a:gd name="connsiteY336" fmla="*/ 234813 h 2962327"/>
                  <a:gd name="connsiteX337" fmla="*/ 1075868 w 3028217"/>
                  <a:gd name="connsiteY337" fmla="*/ 204333 h 2962327"/>
                  <a:gd name="connsiteX338" fmla="*/ 1095871 w 3028217"/>
                  <a:gd name="connsiteY338" fmla="*/ 204333 h 2962327"/>
                  <a:gd name="connsiteX339" fmla="*/ 1099681 w 3028217"/>
                  <a:gd name="connsiteY339" fmla="*/ 232908 h 2962327"/>
                  <a:gd name="connsiteX340" fmla="*/ 1133971 w 3028217"/>
                  <a:gd name="connsiteY340" fmla="*/ 231003 h 2962327"/>
                  <a:gd name="connsiteX341" fmla="*/ 1151116 w 3028217"/>
                  <a:gd name="connsiteY341" fmla="*/ 238623 h 2962327"/>
                  <a:gd name="connsiteX342" fmla="*/ 1205408 w 3028217"/>
                  <a:gd name="connsiteY342" fmla="*/ 287200 h 2962327"/>
                  <a:gd name="connsiteX343" fmla="*/ 1198741 w 3028217"/>
                  <a:gd name="connsiteY343" fmla="*/ 334825 h 2962327"/>
                  <a:gd name="connsiteX344" fmla="*/ 1248271 w 3028217"/>
                  <a:gd name="connsiteY344" fmla="*/ 377688 h 2962327"/>
                  <a:gd name="connsiteX345" fmla="*/ 1246366 w 3028217"/>
                  <a:gd name="connsiteY345" fmla="*/ 402453 h 2962327"/>
                  <a:gd name="connsiteX346" fmla="*/ 1187311 w 3028217"/>
                  <a:gd name="connsiteY346" fmla="*/ 402453 h 2962327"/>
                  <a:gd name="connsiteX347" fmla="*/ 1171118 w 3028217"/>
                  <a:gd name="connsiteY347" fmla="*/ 396738 h 2962327"/>
                  <a:gd name="connsiteX348" fmla="*/ 1171118 w 3028217"/>
                  <a:gd name="connsiteY348" fmla="*/ 431028 h 2962327"/>
                  <a:gd name="connsiteX349" fmla="*/ 1151116 w 3028217"/>
                  <a:gd name="connsiteY349" fmla="*/ 479605 h 2962327"/>
                  <a:gd name="connsiteX350" fmla="*/ 1136828 w 3028217"/>
                  <a:gd name="connsiteY350" fmla="*/ 476748 h 2962327"/>
                  <a:gd name="connsiteX351" fmla="*/ 1136828 w 3028217"/>
                  <a:gd name="connsiteY351" fmla="*/ 487225 h 2962327"/>
                  <a:gd name="connsiteX352" fmla="*/ 1118731 w 3028217"/>
                  <a:gd name="connsiteY352" fmla="*/ 497703 h 2962327"/>
                  <a:gd name="connsiteX353" fmla="*/ 1066343 w 3028217"/>
                  <a:gd name="connsiteY353" fmla="*/ 455793 h 2962327"/>
                  <a:gd name="connsiteX354" fmla="*/ 1016813 w 3028217"/>
                  <a:gd name="connsiteY354" fmla="*/ 433885 h 2962327"/>
                  <a:gd name="connsiteX355" fmla="*/ 996811 w 3028217"/>
                  <a:gd name="connsiteY355" fmla="*/ 428170 h 2962327"/>
                  <a:gd name="connsiteX356" fmla="*/ 1013003 w 3028217"/>
                  <a:gd name="connsiteY356" fmla="*/ 411978 h 2962327"/>
                  <a:gd name="connsiteX357" fmla="*/ 1109206 w 3028217"/>
                  <a:gd name="connsiteY357" fmla="*/ 369115 h 2962327"/>
                  <a:gd name="connsiteX358" fmla="*/ 1089203 w 3028217"/>
                  <a:gd name="connsiteY358" fmla="*/ 307203 h 2962327"/>
                  <a:gd name="connsiteX359" fmla="*/ 1077773 w 3028217"/>
                  <a:gd name="connsiteY359" fmla="*/ 291010 h 2962327"/>
                  <a:gd name="connsiteX360" fmla="*/ 1016813 w 3028217"/>
                  <a:gd name="connsiteY360" fmla="*/ 292915 h 2962327"/>
                  <a:gd name="connsiteX361" fmla="*/ 1007169 w 3028217"/>
                  <a:gd name="connsiteY361" fmla="*/ 296011 h 2962327"/>
                  <a:gd name="connsiteX362" fmla="*/ 1007866 w 3028217"/>
                  <a:gd name="connsiteY362" fmla="*/ 302667 h 2962327"/>
                  <a:gd name="connsiteX363" fmla="*/ 1009193 w 3028217"/>
                  <a:gd name="connsiteY363" fmla="*/ 303393 h 2962327"/>
                  <a:gd name="connsiteX364" fmla="*/ 962521 w 3028217"/>
                  <a:gd name="connsiteY364" fmla="*/ 370068 h 2962327"/>
                  <a:gd name="connsiteX365" fmla="*/ 905371 w 3028217"/>
                  <a:gd name="connsiteY365" fmla="*/ 371973 h 2962327"/>
                  <a:gd name="connsiteX366" fmla="*/ 868223 w 3028217"/>
                  <a:gd name="connsiteY366" fmla="*/ 410073 h 2962327"/>
                  <a:gd name="connsiteX367" fmla="*/ 836791 w 3028217"/>
                  <a:gd name="connsiteY367" fmla="*/ 426266 h 2962327"/>
                  <a:gd name="connsiteX368" fmla="*/ 816788 w 3028217"/>
                  <a:gd name="connsiteY368" fmla="*/ 424361 h 2962327"/>
                  <a:gd name="connsiteX369" fmla="*/ 677723 w 3028217"/>
                  <a:gd name="connsiteY369" fmla="*/ 507228 h 2962327"/>
                  <a:gd name="connsiteX370" fmla="*/ 668198 w 3028217"/>
                  <a:gd name="connsiteY370" fmla="*/ 553901 h 2962327"/>
                  <a:gd name="connsiteX371" fmla="*/ 662483 w 3028217"/>
                  <a:gd name="connsiteY371" fmla="*/ 586286 h 2962327"/>
                  <a:gd name="connsiteX372" fmla="*/ 716776 w 3028217"/>
                  <a:gd name="connsiteY372" fmla="*/ 612956 h 2962327"/>
                  <a:gd name="connsiteX373" fmla="*/ 771068 w 3028217"/>
                  <a:gd name="connsiteY373" fmla="*/ 645341 h 2962327"/>
                  <a:gd name="connsiteX374" fmla="*/ 782498 w 3028217"/>
                  <a:gd name="connsiteY374" fmla="*/ 667248 h 2962327"/>
                  <a:gd name="connsiteX375" fmla="*/ 772973 w 3028217"/>
                  <a:gd name="connsiteY375" fmla="*/ 726303 h 2962327"/>
                  <a:gd name="connsiteX376" fmla="*/ 805358 w 3028217"/>
                  <a:gd name="connsiteY376" fmla="*/ 736781 h 2962327"/>
                  <a:gd name="connsiteX377" fmla="*/ 828218 w 3028217"/>
                  <a:gd name="connsiteY377" fmla="*/ 689156 h 2962327"/>
                  <a:gd name="connsiteX378" fmla="*/ 858698 w 3028217"/>
                  <a:gd name="connsiteY378" fmla="*/ 652961 h 2962327"/>
                  <a:gd name="connsiteX379" fmla="*/ 901561 w 3028217"/>
                  <a:gd name="connsiteY379" fmla="*/ 573903 h 2962327"/>
                  <a:gd name="connsiteX380" fmla="*/ 904418 w 3028217"/>
                  <a:gd name="connsiteY380" fmla="*/ 561521 h 2962327"/>
                  <a:gd name="connsiteX381" fmla="*/ 953948 w 3028217"/>
                  <a:gd name="connsiteY381" fmla="*/ 491988 h 2962327"/>
                  <a:gd name="connsiteX382" fmla="*/ 968236 w 3028217"/>
                  <a:gd name="connsiteY382" fmla="*/ 478653 h 2962327"/>
                  <a:gd name="connsiteX383" fmla="*/ 1049198 w 3028217"/>
                  <a:gd name="connsiteY383" fmla="*/ 512943 h 2962327"/>
                  <a:gd name="connsiteX384" fmla="*/ 1063486 w 3028217"/>
                  <a:gd name="connsiteY384" fmla="*/ 539613 h 2962327"/>
                  <a:gd name="connsiteX385" fmla="*/ 1067296 w 3028217"/>
                  <a:gd name="connsiteY385" fmla="*/ 583428 h 2962327"/>
                  <a:gd name="connsiteX386" fmla="*/ 1112063 w 3028217"/>
                  <a:gd name="connsiteY386" fmla="*/ 568188 h 2962327"/>
                  <a:gd name="connsiteX387" fmla="*/ 1146353 w 3028217"/>
                  <a:gd name="connsiteY387" fmla="*/ 580571 h 2962327"/>
                  <a:gd name="connsiteX388" fmla="*/ 1151116 w 3028217"/>
                  <a:gd name="connsiteY388" fmla="*/ 616766 h 2962327"/>
                  <a:gd name="connsiteX389" fmla="*/ 1193026 w 3028217"/>
                  <a:gd name="connsiteY389" fmla="*/ 684393 h 2962327"/>
                  <a:gd name="connsiteX390" fmla="*/ 1182905 w 3028217"/>
                  <a:gd name="connsiteY390" fmla="*/ 697847 h 2962327"/>
                  <a:gd name="connsiteX391" fmla="*/ 1179024 w 3028217"/>
                  <a:gd name="connsiteY391" fmla="*/ 699159 h 2962327"/>
                  <a:gd name="connsiteX392" fmla="*/ 1177845 w 3028217"/>
                  <a:gd name="connsiteY392" fmla="*/ 699023 h 2962327"/>
                  <a:gd name="connsiteX393" fmla="*/ 1166356 w 3028217"/>
                  <a:gd name="connsiteY393" fmla="*/ 703443 h 2962327"/>
                  <a:gd name="connsiteX394" fmla="*/ 1179024 w 3028217"/>
                  <a:gd name="connsiteY394" fmla="*/ 699159 h 2962327"/>
                  <a:gd name="connsiteX395" fmla="*/ 1188263 w 3028217"/>
                  <a:gd name="connsiteY395" fmla="*/ 700229 h 2962327"/>
                  <a:gd name="connsiteX396" fmla="*/ 1207313 w 3028217"/>
                  <a:gd name="connsiteY396" fmla="*/ 712016 h 2962327"/>
                  <a:gd name="connsiteX397" fmla="*/ 1205051 w 3028217"/>
                  <a:gd name="connsiteY397" fmla="*/ 754402 h 2962327"/>
                  <a:gd name="connsiteX398" fmla="*/ 1180854 w 3028217"/>
                  <a:gd name="connsiteY398" fmla="*/ 787924 h 2962327"/>
                  <a:gd name="connsiteX399" fmla="*/ 1187073 w 3028217"/>
                  <a:gd name="connsiteY399" fmla="*/ 807504 h 2962327"/>
                  <a:gd name="connsiteX400" fmla="*/ 1206361 w 3028217"/>
                  <a:gd name="connsiteY400" fmla="*/ 814886 h 2962327"/>
                  <a:gd name="connsiteX401" fmla="*/ 1213981 w 3028217"/>
                  <a:gd name="connsiteY401" fmla="*/ 828221 h 2962327"/>
                  <a:gd name="connsiteX402" fmla="*/ 1172071 w 3028217"/>
                  <a:gd name="connsiteY402" fmla="*/ 862511 h 2962327"/>
                  <a:gd name="connsiteX403" fmla="*/ 1115874 w 3028217"/>
                  <a:gd name="connsiteY403" fmla="*/ 854891 h 2962327"/>
                  <a:gd name="connsiteX404" fmla="*/ 1148259 w 3028217"/>
                  <a:gd name="connsiteY404" fmla="*/ 807266 h 2962327"/>
                  <a:gd name="connsiteX405" fmla="*/ 1173024 w 3028217"/>
                  <a:gd name="connsiteY405" fmla="*/ 780596 h 2962327"/>
                  <a:gd name="connsiteX406" fmla="*/ 1173125 w 3028217"/>
                  <a:gd name="connsiteY406" fmla="*/ 780684 h 2962327"/>
                  <a:gd name="connsiteX407" fmla="*/ 1174333 w 3028217"/>
                  <a:gd name="connsiteY407" fmla="*/ 770475 h 2962327"/>
                  <a:gd name="connsiteX408" fmla="*/ 1163498 w 3028217"/>
                  <a:gd name="connsiteY408" fmla="*/ 767261 h 2962327"/>
                  <a:gd name="connsiteX409" fmla="*/ 1124446 w 3028217"/>
                  <a:gd name="connsiteY409" fmla="*/ 787263 h 2962327"/>
                  <a:gd name="connsiteX410" fmla="*/ 1043483 w 3028217"/>
                  <a:gd name="connsiteY410" fmla="*/ 789168 h 2962327"/>
                  <a:gd name="connsiteX411" fmla="*/ 993953 w 3028217"/>
                  <a:gd name="connsiteY411" fmla="*/ 794883 h 2962327"/>
                  <a:gd name="connsiteX412" fmla="*/ 959663 w 3028217"/>
                  <a:gd name="connsiteY412" fmla="*/ 814886 h 2962327"/>
                  <a:gd name="connsiteX413" fmla="*/ 929183 w 3028217"/>
                  <a:gd name="connsiteY413" fmla="*/ 839651 h 2962327"/>
                  <a:gd name="connsiteX414" fmla="*/ 925100 w 3028217"/>
                  <a:gd name="connsiteY414" fmla="*/ 843462 h 2962327"/>
                  <a:gd name="connsiteX415" fmla="*/ 915848 w 3028217"/>
                  <a:gd name="connsiteY415" fmla="*/ 851081 h 2962327"/>
                  <a:gd name="connsiteX416" fmla="*/ 912991 w 3028217"/>
                  <a:gd name="connsiteY416" fmla="*/ 851081 h 2962327"/>
                  <a:gd name="connsiteX417" fmla="*/ 914896 w 3028217"/>
                  <a:gd name="connsiteY417" fmla="*/ 852986 h 2962327"/>
                  <a:gd name="connsiteX418" fmla="*/ 925100 w 3028217"/>
                  <a:gd name="connsiteY418" fmla="*/ 843462 h 2962327"/>
                  <a:gd name="connsiteX419" fmla="*/ 932041 w 3028217"/>
                  <a:gd name="connsiteY419" fmla="*/ 837746 h 2962327"/>
                  <a:gd name="connsiteX420" fmla="*/ 972998 w 3028217"/>
                  <a:gd name="connsiteY420" fmla="*/ 820601 h 2962327"/>
                  <a:gd name="connsiteX421" fmla="*/ 992048 w 3028217"/>
                  <a:gd name="connsiteY421" fmla="*/ 814886 h 2962327"/>
                  <a:gd name="connsiteX422" fmla="*/ 1023481 w 3028217"/>
                  <a:gd name="connsiteY422" fmla="*/ 819648 h 2962327"/>
                  <a:gd name="connsiteX423" fmla="*/ 1005383 w 3028217"/>
                  <a:gd name="connsiteY423" fmla="*/ 842508 h 2962327"/>
                  <a:gd name="connsiteX424" fmla="*/ 1006336 w 3028217"/>
                  <a:gd name="connsiteY424" fmla="*/ 854891 h 2962327"/>
                  <a:gd name="connsiteX425" fmla="*/ 1005383 w 3028217"/>
                  <a:gd name="connsiteY425" fmla="*/ 889181 h 2962327"/>
                  <a:gd name="connsiteX426" fmla="*/ 984428 w 3028217"/>
                  <a:gd name="connsiteY426" fmla="*/ 910136 h 2962327"/>
                  <a:gd name="connsiteX427" fmla="*/ 952043 w 3028217"/>
                  <a:gd name="connsiteY427" fmla="*/ 916803 h 2962327"/>
                  <a:gd name="connsiteX428" fmla="*/ 899656 w 3028217"/>
                  <a:gd name="connsiteY428" fmla="*/ 938711 h 2962327"/>
                  <a:gd name="connsiteX429" fmla="*/ 855841 w 3028217"/>
                  <a:gd name="connsiteY429" fmla="*/ 985383 h 2962327"/>
                  <a:gd name="connsiteX430" fmla="*/ 831076 w 3028217"/>
                  <a:gd name="connsiteY430" fmla="*/ 1003481 h 2962327"/>
                  <a:gd name="connsiteX431" fmla="*/ 738683 w 3028217"/>
                  <a:gd name="connsiteY431" fmla="*/ 1081586 h 2962327"/>
                  <a:gd name="connsiteX432" fmla="*/ 711061 w 3028217"/>
                  <a:gd name="connsiteY432" fmla="*/ 1115876 h 2962327"/>
                  <a:gd name="connsiteX433" fmla="*/ 666293 w 3028217"/>
                  <a:gd name="connsiteY433" fmla="*/ 1175883 h 2962327"/>
                  <a:gd name="connsiteX434" fmla="*/ 585331 w 3028217"/>
                  <a:gd name="connsiteY434" fmla="*/ 1230176 h 2962327"/>
                  <a:gd name="connsiteX435" fmla="*/ 559613 w 3028217"/>
                  <a:gd name="connsiteY435" fmla="*/ 1297803 h 2962327"/>
                  <a:gd name="connsiteX436" fmla="*/ 557708 w 3028217"/>
                  <a:gd name="connsiteY436" fmla="*/ 1386386 h 2962327"/>
                  <a:gd name="connsiteX437" fmla="*/ 542468 w 3028217"/>
                  <a:gd name="connsiteY437" fmla="*/ 1407341 h 2962327"/>
                  <a:gd name="connsiteX438" fmla="*/ 528181 w 3028217"/>
                  <a:gd name="connsiteY438" fmla="*/ 1387338 h 2962327"/>
                  <a:gd name="connsiteX439" fmla="*/ 519608 w 3028217"/>
                  <a:gd name="connsiteY439" fmla="*/ 1320663 h 2962327"/>
                  <a:gd name="connsiteX440" fmla="*/ 488176 w 3028217"/>
                  <a:gd name="connsiteY440" fmla="*/ 1283516 h 2962327"/>
                  <a:gd name="connsiteX441" fmla="*/ 429121 w 3028217"/>
                  <a:gd name="connsiteY441" fmla="*/ 1267323 h 2962327"/>
                  <a:gd name="connsiteX442" fmla="*/ 409118 w 3028217"/>
                  <a:gd name="connsiteY442" fmla="*/ 1268276 h 2962327"/>
                  <a:gd name="connsiteX443" fmla="*/ 336728 w 3028217"/>
                  <a:gd name="connsiteY443" fmla="*/ 1284468 h 2962327"/>
                  <a:gd name="connsiteX444" fmla="*/ 215761 w 3028217"/>
                  <a:gd name="connsiteY444" fmla="*/ 1373051 h 2962327"/>
                  <a:gd name="connsiteX445" fmla="*/ 189091 w 3028217"/>
                  <a:gd name="connsiteY445" fmla="*/ 1441631 h 2962327"/>
                  <a:gd name="connsiteX446" fmla="*/ 196711 w 3028217"/>
                  <a:gd name="connsiteY446" fmla="*/ 1544501 h 2962327"/>
                  <a:gd name="connsiteX447" fmla="*/ 244336 w 3028217"/>
                  <a:gd name="connsiteY447" fmla="*/ 1573076 h 2962327"/>
                  <a:gd name="connsiteX448" fmla="*/ 320536 w 3028217"/>
                  <a:gd name="connsiteY448" fmla="*/ 1514973 h 2962327"/>
                  <a:gd name="connsiteX449" fmla="*/ 387211 w 3028217"/>
                  <a:gd name="connsiteY449" fmla="*/ 1494971 h 2962327"/>
                  <a:gd name="connsiteX450" fmla="*/ 389116 w 3028217"/>
                  <a:gd name="connsiteY450" fmla="*/ 1515926 h 2962327"/>
                  <a:gd name="connsiteX451" fmla="*/ 340538 w 3028217"/>
                  <a:gd name="connsiteY451" fmla="*/ 1624511 h 2962327"/>
                  <a:gd name="connsiteX452" fmla="*/ 354826 w 3028217"/>
                  <a:gd name="connsiteY452" fmla="*/ 1644513 h 2962327"/>
                  <a:gd name="connsiteX453" fmla="*/ 410071 w 3028217"/>
                  <a:gd name="connsiteY453" fmla="*/ 1645466 h 2962327"/>
                  <a:gd name="connsiteX454" fmla="*/ 439598 w 3028217"/>
                  <a:gd name="connsiteY454" fmla="*/ 1687376 h 2962327"/>
                  <a:gd name="connsiteX455" fmla="*/ 426263 w 3028217"/>
                  <a:gd name="connsiteY455" fmla="*/ 1743573 h 2962327"/>
                  <a:gd name="connsiteX456" fmla="*/ 450076 w 3028217"/>
                  <a:gd name="connsiteY456" fmla="*/ 1813106 h 2962327"/>
                  <a:gd name="connsiteX457" fmla="*/ 499606 w 3028217"/>
                  <a:gd name="connsiteY457" fmla="*/ 1812153 h 2962327"/>
                  <a:gd name="connsiteX458" fmla="*/ 536753 w 3028217"/>
                  <a:gd name="connsiteY458" fmla="*/ 1818821 h 2962327"/>
                  <a:gd name="connsiteX459" fmla="*/ 577711 w 3028217"/>
                  <a:gd name="connsiteY459" fmla="*/ 1813106 h 2962327"/>
                  <a:gd name="connsiteX460" fmla="*/ 661531 w 3028217"/>
                  <a:gd name="connsiteY460" fmla="*/ 1754051 h 2962327"/>
                  <a:gd name="connsiteX461" fmla="*/ 672008 w 3028217"/>
                  <a:gd name="connsiteY461" fmla="*/ 1763576 h 2962327"/>
                  <a:gd name="connsiteX462" fmla="*/ 695821 w 3028217"/>
                  <a:gd name="connsiteY462" fmla="*/ 1768338 h 2962327"/>
                  <a:gd name="connsiteX463" fmla="*/ 741541 w 3028217"/>
                  <a:gd name="connsiteY463" fmla="*/ 1772148 h 2962327"/>
                  <a:gd name="connsiteX464" fmla="*/ 832028 w 3028217"/>
                  <a:gd name="connsiteY464" fmla="*/ 1788341 h 2962327"/>
                  <a:gd name="connsiteX465" fmla="*/ 865366 w 3028217"/>
                  <a:gd name="connsiteY465" fmla="*/ 1796913 h 2962327"/>
                  <a:gd name="connsiteX466" fmla="*/ 910133 w 3028217"/>
                  <a:gd name="connsiteY466" fmla="*/ 1838823 h 2962327"/>
                  <a:gd name="connsiteX467" fmla="*/ 1047293 w 3028217"/>
                  <a:gd name="connsiteY467" fmla="*/ 1918833 h 2962327"/>
                  <a:gd name="connsiteX468" fmla="*/ 1116826 w 3028217"/>
                  <a:gd name="connsiteY468" fmla="*/ 2036943 h 2962327"/>
                  <a:gd name="connsiteX469" fmla="*/ 1106348 w 3028217"/>
                  <a:gd name="connsiteY469" fmla="*/ 2056946 h 2962327"/>
                  <a:gd name="connsiteX470" fmla="*/ 1104443 w 3028217"/>
                  <a:gd name="connsiteY470" fmla="*/ 2099808 h 2962327"/>
                  <a:gd name="connsiteX471" fmla="*/ 1124446 w 3028217"/>
                  <a:gd name="connsiteY471" fmla="*/ 2102666 h 2962327"/>
                  <a:gd name="connsiteX472" fmla="*/ 1193026 w 3028217"/>
                  <a:gd name="connsiteY472" fmla="*/ 2077901 h 2962327"/>
                  <a:gd name="connsiteX473" fmla="*/ 1280656 w 3028217"/>
                  <a:gd name="connsiteY473" fmla="*/ 2123621 h 2962327"/>
                  <a:gd name="connsiteX474" fmla="*/ 1387336 w 3028217"/>
                  <a:gd name="connsiteY474" fmla="*/ 2172198 h 2962327"/>
                  <a:gd name="connsiteX475" fmla="*/ 1434008 w 3028217"/>
                  <a:gd name="connsiteY475" fmla="*/ 2199821 h 2962327"/>
                  <a:gd name="connsiteX476" fmla="*/ 1430198 w 3028217"/>
                  <a:gd name="connsiteY476" fmla="*/ 2282688 h 2962327"/>
                  <a:gd name="connsiteX477" fmla="*/ 1370191 w 3028217"/>
                  <a:gd name="connsiteY477" fmla="*/ 2373176 h 2962327"/>
                  <a:gd name="connsiteX478" fmla="*/ 1358761 w 3028217"/>
                  <a:gd name="connsiteY478" fmla="*/ 2423658 h 2962327"/>
                  <a:gd name="connsiteX479" fmla="*/ 1327328 w 3028217"/>
                  <a:gd name="connsiteY479" fmla="*/ 2600823 h 2962327"/>
                  <a:gd name="connsiteX480" fmla="*/ 1293991 w 3028217"/>
                  <a:gd name="connsiteY480" fmla="*/ 2626541 h 2962327"/>
                  <a:gd name="connsiteX481" fmla="*/ 1218743 w 3028217"/>
                  <a:gd name="connsiteY481" fmla="*/ 2661783 h 2962327"/>
                  <a:gd name="connsiteX482" fmla="*/ 1193026 w 3028217"/>
                  <a:gd name="connsiteY482" fmla="*/ 2710361 h 2962327"/>
                  <a:gd name="connsiteX483" fmla="*/ 1164451 w 3028217"/>
                  <a:gd name="connsiteY483" fmla="*/ 2832281 h 2962327"/>
                  <a:gd name="connsiteX484" fmla="*/ 1122541 w 3028217"/>
                  <a:gd name="connsiteY484" fmla="*/ 2910386 h 2962327"/>
                  <a:gd name="connsiteX485" fmla="*/ 1095871 w 3028217"/>
                  <a:gd name="connsiteY485" fmla="*/ 2929436 h 2962327"/>
                  <a:gd name="connsiteX486" fmla="*/ 1061581 w 3028217"/>
                  <a:gd name="connsiteY486" fmla="*/ 2922768 h 2962327"/>
                  <a:gd name="connsiteX487" fmla="*/ 1047293 w 3028217"/>
                  <a:gd name="connsiteY487" fmla="*/ 2929436 h 2962327"/>
                  <a:gd name="connsiteX488" fmla="*/ 1061581 w 3028217"/>
                  <a:gd name="connsiteY488" fmla="*/ 2956106 h 2962327"/>
                  <a:gd name="connsiteX489" fmla="*/ 1040626 w 3028217"/>
                  <a:gd name="connsiteY489" fmla="*/ 2959916 h 2962327"/>
                  <a:gd name="connsiteX490" fmla="*/ 783451 w 3028217"/>
                  <a:gd name="connsiteY490" fmla="*/ 2850378 h 2962327"/>
                  <a:gd name="connsiteX491" fmla="*/ 752971 w 3028217"/>
                  <a:gd name="connsiteY491" fmla="*/ 2805611 h 2962327"/>
                  <a:gd name="connsiteX492" fmla="*/ 737731 w 3028217"/>
                  <a:gd name="connsiteY492" fmla="*/ 2765606 h 2962327"/>
                  <a:gd name="connsiteX493" fmla="*/ 721538 w 3028217"/>
                  <a:gd name="connsiteY493" fmla="*/ 2564628 h 2962327"/>
                  <a:gd name="connsiteX494" fmla="*/ 670103 w 3028217"/>
                  <a:gd name="connsiteY494" fmla="*/ 2492238 h 2962327"/>
                  <a:gd name="connsiteX495" fmla="*/ 539611 w 3028217"/>
                  <a:gd name="connsiteY495" fmla="*/ 2337933 h 2962327"/>
                  <a:gd name="connsiteX496" fmla="*/ 473888 w 3028217"/>
                  <a:gd name="connsiteY496" fmla="*/ 2221728 h 2962327"/>
                  <a:gd name="connsiteX497" fmla="*/ 468173 w 3028217"/>
                  <a:gd name="connsiteY497" fmla="*/ 2148386 h 2962327"/>
                  <a:gd name="connsiteX498" fmla="*/ 471983 w 3028217"/>
                  <a:gd name="connsiteY498" fmla="*/ 2122668 h 2962327"/>
                  <a:gd name="connsiteX499" fmla="*/ 493891 w 3028217"/>
                  <a:gd name="connsiteY499" fmla="*/ 2021703 h 2962327"/>
                  <a:gd name="connsiteX500" fmla="*/ 538658 w 3028217"/>
                  <a:gd name="connsiteY500" fmla="*/ 1907403 h 2962327"/>
                  <a:gd name="connsiteX501" fmla="*/ 524371 w 3028217"/>
                  <a:gd name="connsiteY501" fmla="*/ 1854063 h 2962327"/>
                  <a:gd name="connsiteX502" fmla="*/ 499606 w 3028217"/>
                  <a:gd name="connsiteY502" fmla="*/ 1853111 h 2962327"/>
                  <a:gd name="connsiteX503" fmla="*/ 459601 w 3028217"/>
                  <a:gd name="connsiteY503" fmla="*/ 1860731 h 2962327"/>
                  <a:gd name="connsiteX504" fmla="*/ 408166 w 3028217"/>
                  <a:gd name="connsiteY504" fmla="*/ 1827393 h 2962327"/>
                  <a:gd name="connsiteX505" fmla="*/ 354826 w 3028217"/>
                  <a:gd name="connsiteY505" fmla="*/ 1742621 h 2962327"/>
                  <a:gd name="connsiteX506" fmla="*/ 322441 w 3028217"/>
                  <a:gd name="connsiteY506" fmla="*/ 1715951 h 2962327"/>
                  <a:gd name="connsiteX507" fmla="*/ 234811 w 3028217"/>
                  <a:gd name="connsiteY507" fmla="*/ 1658801 h 2962327"/>
                  <a:gd name="connsiteX508" fmla="*/ 206236 w 3028217"/>
                  <a:gd name="connsiteY508" fmla="*/ 1644513 h 2962327"/>
                  <a:gd name="connsiteX509" fmla="*/ 116701 w 3028217"/>
                  <a:gd name="connsiteY509" fmla="*/ 1622606 h 2962327"/>
                  <a:gd name="connsiteX510" fmla="*/ 28118 w 3028217"/>
                  <a:gd name="connsiteY510" fmla="*/ 1557836 h 2962327"/>
                  <a:gd name="connsiteX511" fmla="*/ 12878 w 3028217"/>
                  <a:gd name="connsiteY511" fmla="*/ 1499733 h 2962327"/>
                  <a:gd name="connsiteX512" fmla="*/ 10021 w 3028217"/>
                  <a:gd name="connsiteY512" fmla="*/ 1446393 h 2962327"/>
                  <a:gd name="connsiteX513" fmla="*/ 5258 w 3028217"/>
                  <a:gd name="connsiteY513" fmla="*/ 1410198 h 2962327"/>
                  <a:gd name="connsiteX514" fmla="*/ 45263 w 3028217"/>
                  <a:gd name="connsiteY514" fmla="*/ 1105398 h 2962327"/>
                  <a:gd name="connsiteX515" fmla="*/ 304343 w 3028217"/>
                  <a:gd name="connsiteY515" fmla="*/ 581523 h 2962327"/>
                  <a:gd name="connsiteX516" fmla="*/ 548183 w 3028217"/>
                  <a:gd name="connsiteY516" fmla="*/ 329111 h 2962327"/>
                  <a:gd name="connsiteX517" fmla="*/ 617716 w 3028217"/>
                  <a:gd name="connsiteY517" fmla="*/ 317681 h 2962327"/>
                  <a:gd name="connsiteX518" fmla="*/ 631051 w 3028217"/>
                  <a:gd name="connsiteY518" fmla="*/ 309108 h 2962327"/>
                  <a:gd name="connsiteX519" fmla="*/ 692011 w 3028217"/>
                  <a:gd name="connsiteY519" fmla="*/ 299583 h 2962327"/>
                  <a:gd name="connsiteX520" fmla="*/ 756781 w 3028217"/>
                  <a:gd name="connsiteY520" fmla="*/ 316728 h 2962327"/>
                  <a:gd name="connsiteX521" fmla="*/ 780593 w 3028217"/>
                  <a:gd name="connsiteY521" fmla="*/ 315776 h 2962327"/>
                  <a:gd name="connsiteX522" fmla="*/ 797738 w 3028217"/>
                  <a:gd name="connsiteY522" fmla="*/ 314823 h 2962327"/>
                  <a:gd name="connsiteX523" fmla="*/ 831076 w 3028217"/>
                  <a:gd name="connsiteY523" fmla="*/ 316728 h 2962327"/>
                  <a:gd name="connsiteX524" fmla="*/ 841553 w 3028217"/>
                  <a:gd name="connsiteY524" fmla="*/ 277676 h 2962327"/>
                  <a:gd name="connsiteX525" fmla="*/ 852031 w 3028217"/>
                  <a:gd name="connsiteY525" fmla="*/ 259578 h 2962327"/>
                  <a:gd name="connsiteX526" fmla="*/ 867152 w 3028217"/>
                  <a:gd name="connsiteY526" fmla="*/ 248624 h 2962327"/>
                  <a:gd name="connsiteX527" fmla="*/ 876026 w 3028217"/>
                  <a:gd name="connsiteY527" fmla="*/ 238011 h 2962327"/>
                  <a:gd name="connsiteX528" fmla="*/ 858921 w 3028217"/>
                  <a:gd name="connsiteY528" fmla="*/ 241392 h 2962327"/>
                  <a:gd name="connsiteX529" fmla="*/ 821551 w 3028217"/>
                  <a:gd name="connsiteY529" fmla="*/ 210048 h 2962327"/>
                  <a:gd name="connsiteX530" fmla="*/ 857746 w 3028217"/>
                  <a:gd name="connsiteY530" fmla="*/ 190998 h 2962327"/>
                  <a:gd name="connsiteX531" fmla="*/ 873343 w 3028217"/>
                  <a:gd name="connsiteY531" fmla="*/ 184331 h 2962327"/>
                  <a:gd name="connsiteX532" fmla="*/ 798215 w 3028217"/>
                  <a:gd name="connsiteY532" fmla="*/ 181949 h 2962327"/>
                  <a:gd name="connsiteX533" fmla="*/ 805359 w 3028217"/>
                  <a:gd name="connsiteY533" fmla="*/ 187188 h 2962327"/>
                  <a:gd name="connsiteX534" fmla="*/ 795834 w 3028217"/>
                  <a:gd name="connsiteY534" fmla="*/ 196713 h 2962327"/>
                  <a:gd name="connsiteX535" fmla="*/ 788214 w 3028217"/>
                  <a:gd name="connsiteY535" fmla="*/ 182426 h 2962327"/>
                  <a:gd name="connsiteX536" fmla="*/ 798215 w 3028217"/>
                  <a:gd name="connsiteY536" fmla="*/ 181949 h 2962327"/>
                  <a:gd name="connsiteX537" fmla="*/ 938708 w 3028217"/>
                  <a:gd name="connsiteY537" fmla="*/ 121466 h 2962327"/>
                  <a:gd name="connsiteX538" fmla="*/ 952043 w 3028217"/>
                  <a:gd name="connsiteY538" fmla="*/ 141468 h 2962327"/>
                  <a:gd name="connsiteX539" fmla="*/ 951037 w 3028217"/>
                  <a:gd name="connsiteY539" fmla="*/ 142501 h 2962327"/>
                  <a:gd name="connsiteX540" fmla="*/ 953949 w 3028217"/>
                  <a:gd name="connsiteY540" fmla="*/ 140516 h 2962327"/>
                  <a:gd name="connsiteX541" fmla="*/ 952996 w 3028217"/>
                  <a:gd name="connsiteY541" fmla="*/ 148136 h 2962327"/>
                  <a:gd name="connsiteX542" fmla="*/ 952996 w 3028217"/>
                  <a:gd name="connsiteY542" fmla="*/ 169091 h 2962327"/>
                  <a:gd name="connsiteX543" fmla="*/ 944424 w 3028217"/>
                  <a:gd name="connsiteY543" fmla="*/ 159804 h 2962327"/>
                  <a:gd name="connsiteX544" fmla="*/ 933131 w 3028217"/>
                  <a:gd name="connsiteY544" fmla="*/ 154863 h 2962327"/>
                  <a:gd name="connsiteX545" fmla="*/ 931088 w 3028217"/>
                  <a:gd name="connsiteY545" fmla="*/ 155756 h 2962327"/>
                  <a:gd name="connsiteX546" fmla="*/ 930136 w 3028217"/>
                  <a:gd name="connsiteY546" fmla="*/ 155756 h 2962327"/>
                  <a:gd name="connsiteX547" fmla="*/ 918706 w 3028217"/>
                  <a:gd name="connsiteY547" fmla="*/ 144326 h 2962327"/>
                  <a:gd name="connsiteX548" fmla="*/ 931088 w 3028217"/>
                  <a:gd name="connsiteY548" fmla="*/ 122418 h 2962327"/>
                  <a:gd name="connsiteX549" fmla="*/ 938708 w 3028217"/>
                  <a:gd name="connsiteY549" fmla="*/ 121466 h 2962327"/>
                  <a:gd name="connsiteX550" fmla="*/ 925373 w 3028217"/>
                  <a:gd name="connsiteY550" fmla="*/ 107178 h 2962327"/>
                  <a:gd name="connsiteX551" fmla="*/ 938708 w 3028217"/>
                  <a:gd name="connsiteY551" fmla="*/ 121465 h 2962327"/>
                  <a:gd name="connsiteX552" fmla="*/ 935851 w 3028217"/>
                  <a:gd name="connsiteY552" fmla="*/ 121465 h 2962327"/>
                  <a:gd name="connsiteX553" fmla="*/ 932993 w 3028217"/>
                  <a:gd name="connsiteY553" fmla="*/ 121465 h 2962327"/>
                  <a:gd name="connsiteX554" fmla="*/ 901561 w 3028217"/>
                  <a:gd name="connsiteY554" fmla="*/ 123370 h 2962327"/>
                  <a:gd name="connsiteX555" fmla="*/ 925373 w 3028217"/>
                  <a:gd name="connsiteY555" fmla="*/ 107178 h 2962327"/>
                  <a:gd name="connsiteX556" fmla="*/ 1021576 w 3028217"/>
                  <a:gd name="connsiteY556" fmla="*/ 71936 h 2962327"/>
                  <a:gd name="connsiteX557" fmla="*/ 1031101 w 3028217"/>
                  <a:gd name="connsiteY557" fmla="*/ 97653 h 2962327"/>
                  <a:gd name="connsiteX558" fmla="*/ 1000621 w 3028217"/>
                  <a:gd name="connsiteY558" fmla="*/ 92891 h 2962327"/>
                  <a:gd name="connsiteX559" fmla="*/ 1007288 w 3028217"/>
                  <a:gd name="connsiteY559" fmla="*/ 79556 h 2962327"/>
                  <a:gd name="connsiteX560" fmla="*/ 1021576 w 3028217"/>
                  <a:gd name="connsiteY560" fmla="*/ 71936 h 2962327"/>
                  <a:gd name="connsiteX561" fmla="*/ 1113849 w 3028217"/>
                  <a:gd name="connsiteY561" fmla="*/ 40265 h 2962327"/>
                  <a:gd name="connsiteX562" fmla="*/ 1159689 w 3028217"/>
                  <a:gd name="connsiteY562" fmla="*/ 51933 h 2962327"/>
                  <a:gd name="connsiteX563" fmla="*/ 1151116 w 3028217"/>
                  <a:gd name="connsiteY563" fmla="*/ 84318 h 2962327"/>
                  <a:gd name="connsiteX564" fmla="*/ 1111111 w 3028217"/>
                  <a:gd name="connsiteY564" fmla="*/ 92891 h 2962327"/>
                  <a:gd name="connsiteX565" fmla="*/ 1070153 w 3028217"/>
                  <a:gd name="connsiteY565" fmla="*/ 58601 h 2962327"/>
                  <a:gd name="connsiteX566" fmla="*/ 1113849 w 3028217"/>
                  <a:gd name="connsiteY566" fmla="*/ 40265 h 2962327"/>
                  <a:gd name="connsiteX567" fmla="*/ 1400760 w 3028217"/>
                  <a:gd name="connsiteY567" fmla="*/ 96 h 2962327"/>
                  <a:gd name="connsiteX568" fmla="*/ 1476871 w 3028217"/>
                  <a:gd name="connsiteY568" fmla="*/ 5260 h 2962327"/>
                  <a:gd name="connsiteX569" fmla="*/ 1611174 w 3028217"/>
                  <a:gd name="connsiteY569" fmla="*/ 9070 h 2962327"/>
                  <a:gd name="connsiteX570" fmla="*/ 1619746 w 3028217"/>
                  <a:gd name="connsiteY570" fmla="*/ 17643 h 2962327"/>
                  <a:gd name="connsiteX571" fmla="*/ 1646416 w 3028217"/>
                  <a:gd name="connsiteY571" fmla="*/ 28120 h 2962327"/>
                  <a:gd name="connsiteX572" fmla="*/ 1667371 w 3028217"/>
                  <a:gd name="connsiteY572" fmla="*/ 31930 h 2962327"/>
                  <a:gd name="connsiteX573" fmla="*/ 1742261 w 3028217"/>
                  <a:gd name="connsiteY573" fmla="*/ 11690 h 2962327"/>
                  <a:gd name="connsiteX574" fmla="*/ 1820723 w 3028217"/>
                  <a:gd name="connsiteY574" fmla="*/ 30025 h 2962327"/>
                  <a:gd name="connsiteX575" fmla="*/ 1901686 w 3028217"/>
                  <a:gd name="connsiteY575" fmla="*/ 45265 h 2962327"/>
                  <a:gd name="connsiteX576" fmla="*/ 1894066 w 3028217"/>
                  <a:gd name="connsiteY576" fmla="*/ 69078 h 2962327"/>
                  <a:gd name="connsiteX577" fmla="*/ 1955978 w 3028217"/>
                  <a:gd name="connsiteY577" fmla="*/ 55743 h 2962327"/>
                  <a:gd name="connsiteX578" fmla="*/ 1954073 w 3028217"/>
                  <a:gd name="connsiteY578" fmla="*/ 71935 h 2962327"/>
                  <a:gd name="connsiteX579" fmla="*/ 1935976 w 3028217"/>
                  <a:gd name="connsiteY579" fmla="*/ 103368 h 2962327"/>
                  <a:gd name="connsiteX580" fmla="*/ 1949311 w 3028217"/>
                  <a:gd name="connsiteY580" fmla="*/ 161470 h 2962327"/>
                  <a:gd name="connsiteX581" fmla="*/ 1894066 w 3028217"/>
                  <a:gd name="connsiteY581" fmla="*/ 171948 h 2962327"/>
                  <a:gd name="connsiteX582" fmla="*/ 1913116 w 3028217"/>
                  <a:gd name="connsiteY582" fmla="*/ 183378 h 2962327"/>
                  <a:gd name="connsiteX583" fmla="*/ 1907401 w 3028217"/>
                  <a:gd name="connsiteY583" fmla="*/ 196713 h 2962327"/>
                  <a:gd name="connsiteX584" fmla="*/ 1873111 w 3028217"/>
                  <a:gd name="connsiteY584" fmla="*/ 245290 h 2962327"/>
                  <a:gd name="connsiteX585" fmla="*/ 1866443 w 3028217"/>
                  <a:gd name="connsiteY585" fmla="*/ 267198 h 2962327"/>
                  <a:gd name="connsiteX586" fmla="*/ 1851203 w 3028217"/>
                  <a:gd name="connsiteY586" fmla="*/ 270055 h 2962327"/>
                  <a:gd name="connsiteX587" fmla="*/ 1866443 w 3028217"/>
                  <a:gd name="connsiteY587" fmla="*/ 313870 h 2962327"/>
                  <a:gd name="connsiteX588" fmla="*/ 1843583 w 3028217"/>
                  <a:gd name="connsiteY588" fmla="*/ 319585 h 2962327"/>
                  <a:gd name="connsiteX589" fmla="*/ 1819771 w 3028217"/>
                  <a:gd name="connsiteY589" fmla="*/ 300535 h 2962327"/>
                  <a:gd name="connsiteX590" fmla="*/ 1788338 w 3028217"/>
                  <a:gd name="connsiteY590" fmla="*/ 313870 h 2962327"/>
                  <a:gd name="connsiteX591" fmla="*/ 1800721 w 3028217"/>
                  <a:gd name="connsiteY591" fmla="*/ 315775 h 2962327"/>
                  <a:gd name="connsiteX592" fmla="*/ 1823581 w 3028217"/>
                  <a:gd name="connsiteY592" fmla="*/ 314823 h 2962327"/>
                  <a:gd name="connsiteX593" fmla="*/ 1833106 w 3028217"/>
                  <a:gd name="connsiteY593" fmla="*/ 317680 h 2962327"/>
                  <a:gd name="connsiteX594" fmla="*/ 1838821 w 3028217"/>
                  <a:gd name="connsiteY594" fmla="*/ 334825 h 2962327"/>
                  <a:gd name="connsiteX595" fmla="*/ 1715948 w 3028217"/>
                  <a:gd name="connsiteY595" fmla="*/ 370068 h 2962327"/>
                  <a:gd name="connsiteX596" fmla="*/ 1691183 w 3028217"/>
                  <a:gd name="connsiteY596" fmla="*/ 379593 h 2962327"/>
                  <a:gd name="connsiteX597" fmla="*/ 1586408 w 3028217"/>
                  <a:gd name="connsiteY597" fmla="*/ 430075 h 2962327"/>
                  <a:gd name="connsiteX598" fmla="*/ 1542593 w 3028217"/>
                  <a:gd name="connsiteY598" fmla="*/ 468175 h 2962327"/>
                  <a:gd name="connsiteX599" fmla="*/ 1480681 w 3028217"/>
                  <a:gd name="connsiteY599" fmla="*/ 555805 h 2962327"/>
                  <a:gd name="connsiteX600" fmla="*/ 1462583 w 3028217"/>
                  <a:gd name="connsiteY600" fmla="*/ 562473 h 2962327"/>
                  <a:gd name="connsiteX601" fmla="*/ 1385431 w 3028217"/>
                  <a:gd name="connsiteY601" fmla="*/ 462460 h 2962327"/>
                  <a:gd name="connsiteX602" fmla="*/ 1379716 w 3028217"/>
                  <a:gd name="connsiteY602" fmla="*/ 398643 h 2962327"/>
                  <a:gd name="connsiteX603" fmla="*/ 1441628 w 3028217"/>
                  <a:gd name="connsiteY603" fmla="*/ 335778 h 2962327"/>
                  <a:gd name="connsiteX604" fmla="*/ 1449248 w 3028217"/>
                  <a:gd name="connsiteY604" fmla="*/ 321490 h 2962327"/>
                  <a:gd name="connsiteX605" fmla="*/ 1461631 w 3028217"/>
                  <a:gd name="connsiteY605" fmla="*/ 300535 h 2962327"/>
                  <a:gd name="connsiteX606" fmla="*/ 1412101 w 3028217"/>
                  <a:gd name="connsiteY606" fmla="*/ 280533 h 2962327"/>
                  <a:gd name="connsiteX607" fmla="*/ 1434961 w 3028217"/>
                  <a:gd name="connsiteY607" fmla="*/ 215763 h 2962327"/>
                  <a:gd name="connsiteX608" fmla="*/ 1371143 w 3028217"/>
                  <a:gd name="connsiteY608" fmla="*/ 160518 h 2962327"/>
                  <a:gd name="connsiteX609" fmla="*/ 1331138 w 3028217"/>
                  <a:gd name="connsiteY609" fmla="*/ 162423 h 2962327"/>
                  <a:gd name="connsiteX610" fmla="*/ 1303516 w 3028217"/>
                  <a:gd name="connsiteY610" fmla="*/ 150040 h 2962327"/>
                  <a:gd name="connsiteX611" fmla="*/ 1313993 w 3028217"/>
                  <a:gd name="connsiteY611" fmla="*/ 130038 h 2962327"/>
                  <a:gd name="connsiteX612" fmla="*/ 1313041 w 3028217"/>
                  <a:gd name="connsiteY612" fmla="*/ 121465 h 2962327"/>
                  <a:gd name="connsiteX613" fmla="*/ 1323518 w 3028217"/>
                  <a:gd name="connsiteY613" fmla="*/ 96700 h 2962327"/>
                  <a:gd name="connsiteX614" fmla="*/ 1387336 w 3028217"/>
                  <a:gd name="connsiteY614" fmla="*/ 88128 h 2962327"/>
                  <a:gd name="connsiteX615" fmla="*/ 1394003 w 3028217"/>
                  <a:gd name="connsiteY615" fmla="*/ 68125 h 2962327"/>
                  <a:gd name="connsiteX616" fmla="*/ 1445438 w 3028217"/>
                  <a:gd name="connsiteY616" fmla="*/ 41455 h 2962327"/>
                  <a:gd name="connsiteX617" fmla="*/ 1471104 w 3028217"/>
                  <a:gd name="connsiteY617" fmla="*/ 35589 h 2962327"/>
                  <a:gd name="connsiteX618" fmla="*/ 1469608 w 3028217"/>
                  <a:gd name="connsiteY618" fmla="*/ 35026 h 2962327"/>
                  <a:gd name="connsiteX619" fmla="*/ 1456869 w 3028217"/>
                  <a:gd name="connsiteY619" fmla="*/ 34788 h 2962327"/>
                  <a:gd name="connsiteX620" fmla="*/ 1365429 w 3028217"/>
                  <a:gd name="connsiteY620" fmla="*/ 60505 h 2962327"/>
                  <a:gd name="connsiteX621" fmla="*/ 1208266 w 3028217"/>
                  <a:gd name="connsiteY621" fmla="*/ 122418 h 2962327"/>
                  <a:gd name="connsiteX622" fmla="*/ 1175881 w 3028217"/>
                  <a:gd name="connsiteY622" fmla="*/ 122418 h 2962327"/>
                  <a:gd name="connsiteX623" fmla="*/ 1187311 w 3028217"/>
                  <a:gd name="connsiteY623" fmla="*/ 142420 h 2962327"/>
                  <a:gd name="connsiteX624" fmla="*/ 1180644 w 3028217"/>
                  <a:gd name="connsiteY624" fmla="*/ 149088 h 2962327"/>
                  <a:gd name="connsiteX625" fmla="*/ 1158647 w 3028217"/>
                  <a:gd name="connsiteY625" fmla="*/ 153642 h 2962327"/>
                  <a:gd name="connsiteX626" fmla="*/ 1143520 w 3028217"/>
                  <a:gd name="connsiteY626" fmla="*/ 152466 h 2962327"/>
                  <a:gd name="connsiteX627" fmla="*/ 1148259 w 3028217"/>
                  <a:gd name="connsiteY627" fmla="*/ 153731 h 2962327"/>
                  <a:gd name="connsiteX628" fmla="*/ 1152069 w 3028217"/>
                  <a:gd name="connsiteY628" fmla="*/ 175758 h 2962327"/>
                  <a:gd name="connsiteX629" fmla="*/ 1029196 w 3028217"/>
                  <a:gd name="connsiteY629" fmla="*/ 182425 h 2962327"/>
                  <a:gd name="connsiteX630" fmla="*/ 1006336 w 3028217"/>
                  <a:gd name="connsiteY630" fmla="*/ 148135 h 2962327"/>
                  <a:gd name="connsiteX631" fmla="*/ 995859 w 3028217"/>
                  <a:gd name="connsiteY631" fmla="*/ 134800 h 2962327"/>
                  <a:gd name="connsiteX632" fmla="*/ 987286 w 3028217"/>
                  <a:gd name="connsiteY632" fmla="*/ 114798 h 2962327"/>
                  <a:gd name="connsiteX633" fmla="*/ 1049199 w 3028217"/>
                  <a:gd name="connsiteY633" fmla="*/ 134800 h 2962327"/>
                  <a:gd name="connsiteX634" fmla="*/ 1064439 w 3028217"/>
                  <a:gd name="connsiteY634" fmla="*/ 149088 h 2962327"/>
                  <a:gd name="connsiteX635" fmla="*/ 1095871 w 3028217"/>
                  <a:gd name="connsiteY635" fmla="*/ 149326 h 2962327"/>
                  <a:gd name="connsiteX636" fmla="*/ 1106484 w 3028217"/>
                  <a:gd name="connsiteY636" fmla="*/ 148924 h 2962327"/>
                  <a:gd name="connsiteX637" fmla="*/ 1093014 w 3028217"/>
                  <a:gd name="connsiteY637" fmla="*/ 149088 h 2962327"/>
                  <a:gd name="connsiteX638" fmla="*/ 1062534 w 3028217"/>
                  <a:gd name="connsiteY638" fmla="*/ 131943 h 2962327"/>
                  <a:gd name="connsiteX639" fmla="*/ 1133971 w 3028217"/>
                  <a:gd name="connsiteY639" fmla="*/ 110988 h 2962327"/>
                  <a:gd name="connsiteX640" fmla="*/ 1158736 w 3028217"/>
                  <a:gd name="connsiteY640" fmla="*/ 88128 h 2962327"/>
                  <a:gd name="connsiteX641" fmla="*/ 1173024 w 3028217"/>
                  <a:gd name="connsiteY641" fmla="*/ 73840 h 2962327"/>
                  <a:gd name="connsiteX642" fmla="*/ 1214934 w 3028217"/>
                  <a:gd name="connsiteY642" fmla="*/ 54790 h 2962327"/>
                  <a:gd name="connsiteX643" fmla="*/ 1275894 w 3028217"/>
                  <a:gd name="connsiteY643" fmla="*/ 44313 h 2962327"/>
                  <a:gd name="connsiteX644" fmla="*/ 1211124 w 3028217"/>
                  <a:gd name="connsiteY644" fmla="*/ 51933 h 2962327"/>
                  <a:gd name="connsiteX645" fmla="*/ 1174929 w 3028217"/>
                  <a:gd name="connsiteY645" fmla="*/ 39550 h 2962327"/>
                  <a:gd name="connsiteX646" fmla="*/ 1174929 w 3028217"/>
                  <a:gd name="connsiteY646" fmla="*/ 26215 h 2962327"/>
                  <a:gd name="connsiteX647" fmla="*/ 1400760 w 3028217"/>
                  <a:gd name="connsiteY647" fmla="*/ 96 h 2962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</a:cxnLst>
                <a:rect l="l" t="t" r="r" b="b"/>
                <a:pathLst>
                  <a:path w="3028217" h="2962327">
                    <a:moveTo>
                      <a:pt x="2863236" y="2049564"/>
                    </a:moveTo>
                    <a:cubicBezTo>
                      <a:pt x="2854902" y="2049564"/>
                      <a:pt x="2847996" y="2053612"/>
                      <a:pt x="2844662" y="2065518"/>
                    </a:cubicBezTo>
                    <a:cubicBezTo>
                      <a:pt x="2840852" y="2080758"/>
                      <a:pt x="2821802" y="2104571"/>
                      <a:pt x="2847519" y="2116953"/>
                    </a:cubicBezTo>
                    <a:cubicBezTo>
                      <a:pt x="2878000" y="2131241"/>
                      <a:pt x="2877047" y="2098856"/>
                      <a:pt x="2887525" y="2084568"/>
                    </a:cubicBezTo>
                    <a:cubicBezTo>
                      <a:pt x="2888477" y="2083616"/>
                      <a:pt x="2889430" y="2080758"/>
                      <a:pt x="2890382" y="2078853"/>
                    </a:cubicBezTo>
                    <a:cubicBezTo>
                      <a:pt x="2895144" y="2071233"/>
                      <a:pt x="2896097" y="2064566"/>
                      <a:pt x="2890382" y="2057898"/>
                    </a:cubicBezTo>
                    <a:cubicBezTo>
                      <a:pt x="2881334" y="2053612"/>
                      <a:pt x="2871571" y="2049564"/>
                      <a:pt x="2863236" y="2049564"/>
                    </a:cubicBezTo>
                    <a:close/>
                    <a:moveTo>
                      <a:pt x="2453184" y="1703568"/>
                    </a:moveTo>
                    <a:cubicBezTo>
                      <a:pt x="2446516" y="1700711"/>
                      <a:pt x="2442706" y="1708331"/>
                      <a:pt x="2444611" y="1714046"/>
                    </a:cubicBezTo>
                    <a:cubicBezTo>
                      <a:pt x="2448421" y="1725476"/>
                      <a:pt x="2452231" y="1738811"/>
                      <a:pt x="2467471" y="1740716"/>
                    </a:cubicBezTo>
                    <a:cubicBezTo>
                      <a:pt x="2475091" y="1741668"/>
                      <a:pt x="2480806" y="1736906"/>
                      <a:pt x="2482711" y="1728333"/>
                    </a:cubicBezTo>
                    <a:cubicBezTo>
                      <a:pt x="2473186" y="1720713"/>
                      <a:pt x="2463661" y="1710236"/>
                      <a:pt x="2453184" y="1703568"/>
                    </a:cubicBezTo>
                    <a:close/>
                    <a:moveTo>
                      <a:pt x="802501" y="1583553"/>
                    </a:moveTo>
                    <a:cubicBezTo>
                      <a:pt x="805359" y="1585458"/>
                      <a:pt x="811074" y="1586410"/>
                      <a:pt x="812026" y="1589268"/>
                    </a:cubicBezTo>
                    <a:cubicBezTo>
                      <a:pt x="814884" y="1596888"/>
                      <a:pt x="807264" y="1597840"/>
                      <a:pt x="802501" y="1599745"/>
                    </a:cubicBezTo>
                    <a:cubicBezTo>
                      <a:pt x="797739" y="1601650"/>
                      <a:pt x="792976" y="1598793"/>
                      <a:pt x="792024" y="1594030"/>
                    </a:cubicBezTo>
                    <a:cubicBezTo>
                      <a:pt x="788214" y="1586410"/>
                      <a:pt x="794881" y="1585458"/>
                      <a:pt x="802501" y="1583553"/>
                    </a:cubicBezTo>
                    <a:close/>
                    <a:moveTo>
                      <a:pt x="573901" y="1577838"/>
                    </a:moveTo>
                    <a:cubicBezTo>
                      <a:pt x="581521" y="1579743"/>
                      <a:pt x="588189" y="1582600"/>
                      <a:pt x="592951" y="1589268"/>
                    </a:cubicBezTo>
                    <a:cubicBezTo>
                      <a:pt x="592951" y="1594982"/>
                      <a:pt x="589141" y="1596888"/>
                      <a:pt x="584379" y="1596888"/>
                    </a:cubicBezTo>
                    <a:cubicBezTo>
                      <a:pt x="575806" y="1597840"/>
                      <a:pt x="568186" y="1595935"/>
                      <a:pt x="565329" y="1587363"/>
                    </a:cubicBezTo>
                    <a:cubicBezTo>
                      <a:pt x="562471" y="1580695"/>
                      <a:pt x="568186" y="1576885"/>
                      <a:pt x="573901" y="1577838"/>
                    </a:cubicBezTo>
                    <a:close/>
                    <a:moveTo>
                      <a:pt x="698678" y="1550216"/>
                    </a:moveTo>
                    <a:cubicBezTo>
                      <a:pt x="729158" y="1545453"/>
                      <a:pt x="746303" y="1560693"/>
                      <a:pt x="763448" y="1592126"/>
                    </a:cubicBezTo>
                    <a:cubicBezTo>
                      <a:pt x="731063" y="1576886"/>
                      <a:pt x="706298" y="1611176"/>
                      <a:pt x="678676" y="1592126"/>
                    </a:cubicBezTo>
                    <a:cubicBezTo>
                      <a:pt x="675818" y="1573076"/>
                      <a:pt x="667246" y="1551168"/>
                      <a:pt x="698678" y="1550216"/>
                    </a:cubicBezTo>
                    <a:close/>
                    <a:moveTo>
                      <a:pt x="492939" y="1460681"/>
                    </a:moveTo>
                    <a:cubicBezTo>
                      <a:pt x="518656" y="1456871"/>
                      <a:pt x="541516" y="1464491"/>
                      <a:pt x="562471" y="1479731"/>
                    </a:cubicBezTo>
                    <a:cubicBezTo>
                      <a:pt x="590094" y="1499733"/>
                      <a:pt x="618669" y="1515926"/>
                      <a:pt x="646291" y="1537833"/>
                    </a:cubicBezTo>
                    <a:cubicBezTo>
                      <a:pt x="620574" y="1545453"/>
                      <a:pt x="593904" y="1560693"/>
                      <a:pt x="577711" y="1525451"/>
                    </a:cubicBezTo>
                    <a:cubicBezTo>
                      <a:pt x="567234" y="1503543"/>
                      <a:pt x="541516" y="1503543"/>
                      <a:pt x="527229" y="1487351"/>
                    </a:cubicBezTo>
                    <a:lnTo>
                      <a:pt x="525032" y="1486533"/>
                    </a:lnTo>
                    <a:lnTo>
                      <a:pt x="527229" y="1488303"/>
                    </a:lnTo>
                    <a:cubicBezTo>
                      <a:pt x="502464" y="1486398"/>
                      <a:pt x="475794" y="1465443"/>
                      <a:pt x="451029" y="1494971"/>
                    </a:cubicBezTo>
                    <a:cubicBezTo>
                      <a:pt x="453886" y="1467348"/>
                      <a:pt x="471984" y="1461633"/>
                      <a:pt x="492939" y="1460681"/>
                    </a:cubicBezTo>
                    <a:close/>
                    <a:moveTo>
                      <a:pt x="592475" y="1413889"/>
                    </a:moveTo>
                    <a:cubicBezTo>
                      <a:pt x="594380" y="1414008"/>
                      <a:pt x="596285" y="1414485"/>
                      <a:pt x="596761" y="1414961"/>
                    </a:cubicBezTo>
                    <a:cubicBezTo>
                      <a:pt x="605334" y="1423533"/>
                      <a:pt x="603428" y="1433058"/>
                      <a:pt x="595809" y="1447346"/>
                    </a:cubicBezTo>
                    <a:cubicBezTo>
                      <a:pt x="589141" y="1434011"/>
                      <a:pt x="579616" y="1426391"/>
                      <a:pt x="588189" y="1414961"/>
                    </a:cubicBezTo>
                    <a:cubicBezTo>
                      <a:pt x="588665" y="1414009"/>
                      <a:pt x="590570" y="1413770"/>
                      <a:pt x="592475" y="1413889"/>
                    </a:cubicBezTo>
                    <a:close/>
                    <a:moveTo>
                      <a:pt x="2633206" y="1174931"/>
                    </a:moveTo>
                    <a:cubicBezTo>
                      <a:pt x="2646541" y="1176836"/>
                      <a:pt x="2659876" y="1178741"/>
                      <a:pt x="2673211" y="1180646"/>
                    </a:cubicBezTo>
                    <a:cubicBezTo>
                      <a:pt x="2657018" y="1197791"/>
                      <a:pt x="2645588" y="1186361"/>
                      <a:pt x="2633206" y="1174931"/>
                    </a:cubicBezTo>
                    <a:close/>
                    <a:moveTo>
                      <a:pt x="2477948" y="1095873"/>
                    </a:moveTo>
                    <a:cubicBezTo>
                      <a:pt x="2477948" y="1101588"/>
                      <a:pt x="2478901" y="1106350"/>
                      <a:pt x="2484616" y="1110160"/>
                    </a:cubicBezTo>
                    <a:cubicBezTo>
                      <a:pt x="2478901" y="1119685"/>
                      <a:pt x="2464613" y="1121590"/>
                      <a:pt x="2464613" y="1135878"/>
                    </a:cubicBezTo>
                    <a:cubicBezTo>
                      <a:pt x="2464613" y="1153023"/>
                      <a:pt x="2454136" y="1151118"/>
                      <a:pt x="2444611" y="1144450"/>
                    </a:cubicBezTo>
                    <a:cubicBezTo>
                      <a:pt x="2434133" y="1136830"/>
                      <a:pt x="2413178" y="1133020"/>
                      <a:pt x="2415083" y="1119685"/>
                    </a:cubicBezTo>
                    <a:cubicBezTo>
                      <a:pt x="2417941" y="1101588"/>
                      <a:pt x="2436038" y="1116828"/>
                      <a:pt x="2446516" y="1114923"/>
                    </a:cubicBezTo>
                    <a:cubicBezTo>
                      <a:pt x="2458898" y="1112065"/>
                      <a:pt x="2470329" y="1106350"/>
                      <a:pt x="2477948" y="1095873"/>
                    </a:cubicBezTo>
                    <a:close/>
                    <a:moveTo>
                      <a:pt x="2344599" y="1039676"/>
                    </a:moveTo>
                    <a:cubicBezTo>
                      <a:pt x="2358886" y="1039676"/>
                      <a:pt x="2352219" y="1056821"/>
                      <a:pt x="2355076" y="1066346"/>
                    </a:cubicBezTo>
                    <a:cubicBezTo>
                      <a:pt x="2354124" y="1077776"/>
                      <a:pt x="2356981" y="1093016"/>
                      <a:pt x="2341741" y="1092063"/>
                    </a:cubicBezTo>
                    <a:cubicBezTo>
                      <a:pt x="2328406" y="1091111"/>
                      <a:pt x="2329359" y="1075871"/>
                      <a:pt x="2328406" y="1065393"/>
                    </a:cubicBezTo>
                    <a:cubicBezTo>
                      <a:pt x="2327454" y="1053011"/>
                      <a:pt x="2331264" y="1039676"/>
                      <a:pt x="2344599" y="1039676"/>
                    </a:cubicBezTo>
                    <a:close/>
                    <a:moveTo>
                      <a:pt x="699631" y="966334"/>
                    </a:moveTo>
                    <a:cubicBezTo>
                      <a:pt x="671056" y="960619"/>
                      <a:pt x="648196" y="971096"/>
                      <a:pt x="616764" y="992051"/>
                    </a:cubicBezTo>
                    <a:cubicBezTo>
                      <a:pt x="652959" y="990146"/>
                      <a:pt x="677724" y="983478"/>
                      <a:pt x="699631" y="966334"/>
                    </a:cubicBezTo>
                    <a:close/>
                    <a:moveTo>
                      <a:pt x="2786559" y="938711"/>
                    </a:moveTo>
                    <a:cubicBezTo>
                      <a:pt x="2796084" y="944426"/>
                      <a:pt x="2804656" y="939663"/>
                      <a:pt x="2814181" y="938711"/>
                    </a:cubicBezTo>
                    <a:cubicBezTo>
                      <a:pt x="2814181" y="940616"/>
                      <a:pt x="2814181" y="943473"/>
                      <a:pt x="2814181" y="945378"/>
                    </a:cubicBezTo>
                    <a:cubicBezTo>
                      <a:pt x="2803704" y="949188"/>
                      <a:pt x="2791321" y="959666"/>
                      <a:pt x="2786559" y="938711"/>
                    </a:cubicBezTo>
                    <a:close/>
                    <a:moveTo>
                      <a:pt x="737731" y="935019"/>
                    </a:moveTo>
                    <a:cubicBezTo>
                      <a:pt x="726540" y="936091"/>
                      <a:pt x="714872" y="940139"/>
                      <a:pt x="702489" y="951093"/>
                    </a:cubicBezTo>
                    <a:cubicBezTo>
                      <a:pt x="731064" y="951093"/>
                      <a:pt x="753924" y="958713"/>
                      <a:pt x="770116" y="936805"/>
                    </a:cubicBezTo>
                    <a:cubicBezTo>
                      <a:pt x="759639" y="935853"/>
                      <a:pt x="748923" y="933948"/>
                      <a:pt x="737731" y="935019"/>
                    </a:cubicBezTo>
                    <a:close/>
                    <a:moveTo>
                      <a:pt x="619383" y="880251"/>
                    </a:moveTo>
                    <a:cubicBezTo>
                      <a:pt x="616526" y="879417"/>
                      <a:pt x="612477" y="880608"/>
                      <a:pt x="608191" y="882513"/>
                    </a:cubicBezTo>
                    <a:cubicBezTo>
                      <a:pt x="589141" y="887276"/>
                      <a:pt x="539611" y="951093"/>
                      <a:pt x="541516" y="968238"/>
                    </a:cubicBezTo>
                    <a:cubicBezTo>
                      <a:pt x="543421" y="979668"/>
                      <a:pt x="550089" y="980621"/>
                      <a:pt x="558661" y="975858"/>
                    </a:cubicBezTo>
                    <a:cubicBezTo>
                      <a:pt x="569139" y="970143"/>
                      <a:pt x="576759" y="960618"/>
                      <a:pt x="578664" y="949188"/>
                    </a:cubicBezTo>
                    <a:cubicBezTo>
                      <a:pt x="582474" y="920613"/>
                      <a:pt x="601524" y="904421"/>
                      <a:pt x="623431" y="890133"/>
                    </a:cubicBezTo>
                    <a:cubicBezTo>
                      <a:pt x="623907" y="883942"/>
                      <a:pt x="622241" y="881084"/>
                      <a:pt x="619383" y="880251"/>
                    </a:cubicBezTo>
                    <a:close/>
                    <a:moveTo>
                      <a:pt x="659626" y="872036"/>
                    </a:moveTo>
                    <a:cubicBezTo>
                      <a:pt x="653911" y="870131"/>
                      <a:pt x="645339" y="876798"/>
                      <a:pt x="647244" y="879656"/>
                    </a:cubicBezTo>
                    <a:cubicBezTo>
                      <a:pt x="657721" y="901563"/>
                      <a:pt x="632956" y="928233"/>
                      <a:pt x="657721" y="950141"/>
                    </a:cubicBezTo>
                    <a:cubicBezTo>
                      <a:pt x="667246" y="936806"/>
                      <a:pt x="676771" y="926328"/>
                      <a:pt x="683439" y="913946"/>
                    </a:cubicBezTo>
                    <a:cubicBezTo>
                      <a:pt x="691059" y="897753"/>
                      <a:pt x="704394" y="924423"/>
                      <a:pt x="711061" y="910136"/>
                    </a:cubicBezTo>
                    <a:cubicBezTo>
                      <a:pt x="713919" y="903468"/>
                      <a:pt x="713919" y="896801"/>
                      <a:pt x="709156" y="891086"/>
                    </a:cubicBezTo>
                    <a:cubicBezTo>
                      <a:pt x="696774" y="875846"/>
                      <a:pt x="676771" y="876798"/>
                      <a:pt x="659626" y="872036"/>
                    </a:cubicBezTo>
                    <a:close/>
                    <a:moveTo>
                      <a:pt x="620410" y="803828"/>
                    </a:moveTo>
                    <a:cubicBezTo>
                      <a:pt x="614918" y="803575"/>
                      <a:pt x="609144" y="804646"/>
                      <a:pt x="603429" y="807266"/>
                    </a:cubicBezTo>
                    <a:cubicBezTo>
                      <a:pt x="579616" y="817743"/>
                      <a:pt x="555804" y="830126"/>
                      <a:pt x="532944" y="841556"/>
                    </a:cubicBezTo>
                    <a:cubicBezTo>
                      <a:pt x="530086" y="850128"/>
                      <a:pt x="536754" y="852033"/>
                      <a:pt x="541516" y="855843"/>
                    </a:cubicBezTo>
                    <a:cubicBezTo>
                      <a:pt x="561519" y="852986"/>
                      <a:pt x="579616" y="838698"/>
                      <a:pt x="602476" y="859653"/>
                    </a:cubicBezTo>
                    <a:cubicBezTo>
                      <a:pt x="617716" y="874893"/>
                      <a:pt x="654864" y="853938"/>
                      <a:pt x="652959" y="835841"/>
                    </a:cubicBezTo>
                    <a:cubicBezTo>
                      <a:pt x="650815" y="817267"/>
                      <a:pt x="636885" y="804587"/>
                      <a:pt x="620410" y="803828"/>
                    </a:cubicBezTo>
                    <a:close/>
                    <a:moveTo>
                      <a:pt x="2051228" y="690108"/>
                    </a:moveTo>
                    <a:cubicBezTo>
                      <a:pt x="2066468" y="695823"/>
                      <a:pt x="2079803" y="697728"/>
                      <a:pt x="2074088" y="722493"/>
                    </a:cubicBezTo>
                    <a:cubicBezTo>
                      <a:pt x="2066468" y="753925"/>
                      <a:pt x="2053133" y="773928"/>
                      <a:pt x="2021701" y="782500"/>
                    </a:cubicBezTo>
                    <a:cubicBezTo>
                      <a:pt x="2009318" y="785358"/>
                      <a:pt x="1997888" y="785358"/>
                      <a:pt x="2000746" y="772023"/>
                    </a:cubicBezTo>
                    <a:cubicBezTo>
                      <a:pt x="2006461" y="745353"/>
                      <a:pt x="2008366" y="714873"/>
                      <a:pt x="2036941" y="698680"/>
                    </a:cubicBezTo>
                    <a:cubicBezTo>
                      <a:pt x="2040751" y="694870"/>
                      <a:pt x="2045513" y="692965"/>
                      <a:pt x="2051228" y="690108"/>
                    </a:cubicBezTo>
                    <a:close/>
                    <a:moveTo>
                      <a:pt x="2111236" y="608669"/>
                    </a:moveTo>
                    <a:cubicBezTo>
                      <a:pt x="2115046" y="609621"/>
                      <a:pt x="2116951" y="613431"/>
                      <a:pt x="2113141" y="623433"/>
                    </a:cubicBezTo>
                    <a:cubicBezTo>
                      <a:pt x="2113141" y="624385"/>
                      <a:pt x="2112189" y="625338"/>
                      <a:pt x="2111236" y="626290"/>
                    </a:cubicBezTo>
                    <a:cubicBezTo>
                      <a:pt x="2147431" y="643435"/>
                      <a:pt x="2126476" y="692013"/>
                      <a:pt x="2159814" y="711063"/>
                    </a:cubicBezTo>
                    <a:cubicBezTo>
                      <a:pt x="2178864" y="721540"/>
                      <a:pt x="2174101" y="752020"/>
                      <a:pt x="2199819" y="758688"/>
                    </a:cubicBezTo>
                    <a:cubicBezTo>
                      <a:pt x="2206486" y="760593"/>
                      <a:pt x="2189341" y="798693"/>
                      <a:pt x="2176959" y="800598"/>
                    </a:cubicBezTo>
                    <a:cubicBezTo>
                      <a:pt x="2149336" y="805360"/>
                      <a:pt x="2120761" y="810123"/>
                      <a:pt x="2092186" y="814885"/>
                    </a:cubicBezTo>
                    <a:cubicBezTo>
                      <a:pt x="2089329" y="799645"/>
                      <a:pt x="2128381" y="789168"/>
                      <a:pt x="2092186" y="777738"/>
                    </a:cubicBezTo>
                    <a:cubicBezTo>
                      <a:pt x="2098854" y="765355"/>
                      <a:pt x="2098854" y="749163"/>
                      <a:pt x="2111236" y="740590"/>
                    </a:cubicBezTo>
                    <a:cubicBezTo>
                      <a:pt x="2127429" y="729160"/>
                      <a:pt x="2118856" y="712015"/>
                      <a:pt x="2110284" y="710110"/>
                    </a:cubicBezTo>
                    <a:cubicBezTo>
                      <a:pt x="2086471" y="705348"/>
                      <a:pt x="2087424" y="682488"/>
                      <a:pt x="2076946" y="669153"/>
                    </a:cubicBezTo>
                    <a:cubicBezTo>
                      <a:pt x="2062659" y="651055"/>
                      <a:pt x="2076946" y="617718"/>
                      <a:pt x="2097901" y="611050"/>
                    </a:cubicBezTo>
                    <a:cubicBezTo>
                      <a:pt x="2101711" y="609621"/>
                      <a:pt x="2107426" y="607716"/>
                      <a:pt x="2111236" y="608669"/>
                    </a:cubicBezTo>
                    <a:close/>
                    <a:moveTo>
                      <a:pt x="927279" y="479605"/>
                    </a:moveTo>
                    <a:cubicBezTo>
                      <a:pt x="932041" y="477700"/>
                      <a:pt x="935851" y="480558"/>
                      <a:pt x="933946" y="486273"/>
                    </a:cubicBezTo>
                    <a:cubicBezTo>
                      <a:pt x="932041" y="490083"/>
                      <a:pt x="929184" y="492941"/>
                      <a:pt x="929184" y="493893"/>
                    </a:cubicBezTo>
                    <a:cubicBezTo>
                      <a:pt x="919659" y="493893"/>
                      <a:pt x="917754" y="491035"/>
                      <a:pt x="919659" y="488178"/>
                    </a:cubicBezTo>
                    <a:cubicBezTo>
                      <a:pt x="921564" y="484368"/>
                      <a:pt x="924421" y="480558"/>
                      <a:pt x="927279" y="479605"/>
                    </a:cubicBezTo>
                    <a:close/>
                    <a:moveTo>
                      <a:pt x="1938089" y="417931"/>
                    </a:moveTo>
                    <a:cubicBezTo>
                      <a:pt x="1948537" y="420431"/>
                      <a:pt x="1955503" y="431504"/>
                      <a:pt x="1959789" y="441505"/>
                    </a:cubicBezTo>
                    <a:cubicBezTo>
                      <a:pt x="1967409" y="457698"/>
                      <a:pt x="1952169" y="461508"/>
                      <a:pt x="1940739" y="466270"/>
                    </a:cubicBezTo>
                    <a:cubicBezTo>
                      <a:pt x="1909306" y="478653"/>
                      <a:pt x="1880731" y="501513"/>
                      <a:pt x="1842631" y="480558"/>
                    </a:cubicBezTo>
                    <a:cubicBezTo>
                      <a:pt x="1829296" y="472938"/>
                      <a:pt x="1832154" y="467223"/>
                      <a:pt x="1832154" y="458650"/>
                    </a:cubicBezTo>
                    <a:cubicBezTo>
                      <a:pt x="1828344" y="450078"/>
                      <a:pt x="1835964" y="442458"/>
                      <a:pt x="1833106" y="431980"/>
                    </a:cubicBezTo>
                    <a:cubicBezTo>
                      <a:pt x="1828344" y="420550"/>
                      <a:pt x="1835011" y="416740"/>
                      <a:pt x="1845489" y="423408"/>
                    </a:cubicBezTo>
                    <a:cubicBezTo>
                      <a:pt x="1847394" y="430075"/>
                      <a:pt x="1849299" y="439600"/>
                      <a:pt x="1857871" y="432933"/>
                    </a:cubicBezTo>
                    <a:cubicBezTo>
                      <a:pt x="1878826" y="418645"/>
                      <a:pt x="1903591" y="426265"/>
                      <a:pt x="1926451" y="418645"/>
                    </a:cubicBezTo>
                    <a:cubicBezTo>
                      <a:pt x="1930737" y="417216"/>
                      <a:pt x="1934607" y="417097"/>
                      <a:pt x="1938089" y="417931"/>
                    </a:cubicBezTo>
                    <a:close/>
                    <a:moveTo>
                      <a:pt x="904419" y="389118"/>
                    </a:moveTo>
                    <a:cubicBezTo>
                      <a:pt x="915849" y="404358"/>
                      <a:pt x="928231" y="418646"/>
                      <a:pt x="938709" y="433886"/>
                    </a:cubicBezTo>
                    <a:cubicBezTo>
                      <a:pt x="940614" y="436743"/>
                      <a:pt x="940614" y="441505"/>
                      <a:pt x="942519" y="446268"/>
                    </a:cubicBezTo>
                    <a:cubicBezTo>
                      <a:pt x="938709" y="447221"/>
                      <a:pt x="932041" y="450078"/>
                      <a:pt x="931089" y="449125"/>
                    </a:cubicBezTo>
                    <a:cubicBezTo>
                      <a:pt x="912991" y="426266"/>
                      <a:pt x="896799" y="440553"/>
                      <a:pt x="878701" y="449125"/>
                    </a:cubicBezTo>
                    <a:cubicBezTo>
                      <a:pt x="871081" y="452936"/>
                      <a:pt x="863461" y="446268"/>
                      <a:pt x="856794" y="443411"/>
                    </a:cubicBezTo>
                    <a:cubicBezTo>
                      <a:pt x="835839" y="424361"/>
                      <a:pt x="864414" y="422455"/>
                      <a:pt x="867271" y="412930"/>
                    </a:cubicBezTo>
                    <a:cubicBezTo>
                      <a:pt x="878701" y="402453"/>
                      <a:pt x="887274" y="388166"/>
                      <a:pt x="904419" y="389118"/>
                    </a:cubicBezTo>
                    <a:close/>
                    <a:moveTo>
                      <a:pt x="1062534" y="340541"/>
                    </a:moveTo>
                    <a:cubicBezTo>
                      <a:pt x="1073011" y="340541"/>
                      <a:pt x="1082536" y="340541"/>
                      <a:pt x="1083489" y="353876"/>
                    </a:cubicBezTo>
                    <a:cubicBezTo>
                      <a:pt x="1073964" y="356733"/>
                      <a:pt x="1066344" y="373878"/>
                      <a:pt x="1053961" y="360543"/>
                    </a:cubicBezTo>
                    <a:cubicBezTo>
                      <a:pt x="1045389" y="351018"/>
                      <a:pt x="1054914" y="345303"/>
                      <a:pt x="1062534" y="340541"/>
                    </a:cubicBezTo>
                    <a:close/>
                    <a:moveTo>
                      <a:pt x="2471113" y="336025"/>
                    </a:moveTo>
                    <a:cubicBezTo>
                      <a:pt x="2489315" y="339763"/>
                      <a:pt x="2505689" y="355066"/>
                      <a:pt x="2521763" y="370068"/>
                    </a:cubicBezTo>
                    <a:cubicBezTo>
                      <a:pt x="2652256" y="491988"/>
                      <a:pt x="2764651" y="627243"/>
                      <a:pt x="2848471" y="785358"/>
                    </a:cubicBezTo>
                    <a:cubicBezTo>
                      <a:pt x="2875141" y="835841"/>
                      <a:pt x="2898953" y="887276"/>
                      <a:pt x="2920861" y="940616"/>
                    </a:cubicBezTo>
                    <a:cubicBezTo>
                      <a:pt x="2925623" y="952046"/>
                      <a:pt x="2938006" y="963476"/>
                      <a:pt x="2926576" y="977763"/>
                    </a:cubicBezTo>
                    <a:cubicBezTo>
                      <a:pt x="2893238" y="978716"/>
                      <a:pt x="2872283" y="955856"/>
                      <a:pt x="2847518" y="938711"/>
                    </a:cubicBezTo>
                    <a:cubicBezTo>
                      <a:pt x="2844661" y="919661"/>
                      <a:pt x="2858948" y="906326"/>
                      <a:pt x="2864663" y="890133"/>
                    </a:cubicBezTo>
                    <a:cubicBezTo>
                      <a:pt x="2846566" y="892991"/>
                      <a:pt x="2829421" y="903468"/>
                      <a:pt x="2810371" y="908231"/>
                    </a:cubicBezTo>
                    <a:cubicBezTo>
                      <a:pt x="2792273" y="911088"/>
                      <a:pt x="2774176" y="912041"/>
                      <a:pt x="2757031" y="904421"/>
                    </a:cubicBezTo>
                    <a:cubicBezTo>
                      <a:pt x="2741791" y="897753"/>
                      <a:pt x="2733218" y="902516"/>
                      <a:pt x="2728456" y="916803"/>
                    </a:cubicBezTo>
                    <a:cubicBezTo>
                      <a:pt x="2724646" y="935853"/>
                      <a:pt x="2713216" y="952998"/>
                      <a:pt x="2707501" y="971096"/>
                    </a:cubicBezTo>
                    <a:cubicBezTo>
                      <a:pt x="2702738" y="984431"/>
                      <a:pt x="2699881" y="997766"/>
                      <a:pt x="2706548" y="1011101"/>
                    </a:cubicBezTo>
                    <a:cubicBezTo>
                      <a:pt x="2712263" y="1021578"/>
                      <a:pt x="2722741" y="1031103"/>
                      <a:pt x="2712263" y="1044438"/>
                    </a:cubicBezTo>
                    <a:cubicBezTo>
                      <a:pt x="2722979" y="1032294"/>
                      <a:pt x="2735302" y="1023900"/>
                      <a:pt x="2750438" y="1026892"/>
                    </a:cubicBezTo>
                    <a:lnTo>
                      <a:pt x="2757317" y="1029909"/>
                    </a:lnTo>
                    <a:lnTo>
                      <a:pt x="2760842" y="1028246"/>
                    </a:lnTo>
                    <a:cubicBezTo>
                      <a:pt x="2768462" y="1021578"/>
                      <a:pt x="2775130" y="1013006"/>
                      <a:pt x="2785607" y="1010148"/>
                    </a:cubicBezTo>
                    <a:cubicBezTo>
                      <a:pt x="2791798" y="1008243"/>
                      <a:pt x="2798228" y="1006814"/>
                      <a:pt x="2804538" y="1006457"/>
                    </a:cubicBezTo>
                    <a:cubicBezTo>
                      <a:pt x="2810848" y="1006100"/>
                      <a:pt x="2817040" y="1006814"/>
                      <a:pt x="2822755" y="1009196"/>
                    </a:cubicBezTo>
                    <a:cubicBezTo>
                      <a:pt x="2859902" y="1023483"/>
                      <a:pt x="2898955" y="1027293"/>
                      <a:pt x="2938959" y="1031103"/>
                    </a:cubicBezTo>
                    <a:cubicBezTo>
                      <a:pt x="2955152" y="1033008"/>
                      <a:pt x="2957057" y="1047296"/>
                      <a:pt x="2959915" y="1058726"/>
                    </a:cubicBezTo>
                    <a:cubicBezTo>
                      <a:pt x="2990394" y="1159691"/>
                      <a:pt x="3010397" y="1262561"/>
                      <a:pt x="3021827" y="1368288"/>
                    </a:cubicBezTo>
                    <a:cubicBezTo>
                      <a:pt x="3029447" y="1433058"/>
                      <a:pt x="3025637" y="1497828"/>
                      <a:pt x="3027542" y="1562598"/>
                    </a:cubicBezTo>
                    <a:cubicBezTo>
                      <a:pt x="3027542" y="1573076"/>
                      <a:pt x="3031352" y="1585458"/>
                      <a:pt x="3020874" y="1594983"/>
                    </a:cubicBezTo>
                    <a:cubicBezTo>
                      <a:pt x="2992299" y="1573076"/>
                      <a:pt x="2963724" y="1551168"/>
                      <a:pt x="2958009" y="1512116"/>
                    </a:cubicBezTo>
                    <a:cubicBezTo>
                      <a:pt x="2954199" y="1483541"/>
                      <a:pt x="2933244" y="1467348"/>
                      <a:pt x="2918005" y="1446393"/>
                    </a:cubicBezTo>
                    <a:cubicBezTo>
                      <a:pt x="2898955" y="1421628"/>
                      <a:pt x="2888477" y="1390196"/>
                      <a:pt x="2860855" y="1371146"/>
                    </a:cubicBezTo>
                    <a:cubicBezTo>
                      <a:pt x="2846567" y="1368288"/>
                      <a:pt x="2836089" y="1359716"/>
                      <a:pt x="2831327" y="1343523"/>
                    </a:cubicBezTo>
                    <a:cubicBezTo>
                      <a:pt x="2835137" y="1360668"/>
                      <a:pt x="2849424" y="1368288"/>
                      <a:pt x="2856092" y="1380671"/>
                    </a:cubicBezTo>
                    <a:cubicBezTo>
                      <a:pt x="2882762" y="1424486"/>
                      <a:pt x="2896097" y="1474968"/>
                      <a:pt x="2930387" y="1514021"/>
                    </a:cubicBezTo>
                    <a:cubicBezTo>
                      <a:pt x="2938007" y="1522593"/>
                      <a:pt x="2938959" y="1534976"/>
                      <a:pt x="2939912" y="1546406"/>
                    </a:cubicBezTo>
                    <a:cubicBezTo>
                      <a:pt x="2941817" y="1566408"/>
                      <a:pt x="2950390" y="1582601"/>
                      <a:pt x="2962772" y="1597841"/>
                    </a:cubicBezTo>
                    <a:cubicBezTo>
                      <a:pt x="2983727" y="1622606"/>
                      <a:pt x="2993252" y="1652133"/>
                      <a:pt x="2999919" y="1683566"/>
                    </a:cubicBezTo>
                    <a:cubicBezTo>
                      <a:pt x="3023732" y="1698806"/>
                      <a:pt x="3015159" y="1721666"/>
                      <a:pt x="3012302" y="1740716"/>
                    </a:cubicBezTo>
                    <a:cubicBezTo>
                      <a:pt x="2988490" y="1885496"/>
                      <a:pt x="2951342" y="2026466"/>
                      <a:pt x="2886572" y="2158864"/>
                    </a:cubicBezTo>
                    <a:cubicBezTo>
                      <a:pt x="2872284" y="2188391"/>
                      <a:pt x="2858949" y="2218871"/>
                      <a:pt x="2841805" y="2246493"/>
                    </a:cubicBezTo>
                    <a:cubicBezTo>
                      <a:pt x="2837042" y="2255066"/>
                      <a:pt x="2835137" y="2266496"/>
                      <a:pt x="2821802" y="2266496"/>
                    </a:cubicBezTo>
                    <a:cubicBezTo>
                      <a:pt x="2812277" y="2260781"/>
                      <a:pt x="2812277" y="2249351"/>
                      <a:pt x="2808467" y="2240778"/>
                    </a:cubicBezTo>
                    <a:cubicBezTo>
                      <a:pt x="2794180" y="2222681"/>
                      <a:pt x="2796084" y="2198868"/>
                      <a:pt x="2785607" y="2172198"/>
                    </a:cubicBezTo>
                    <a:cubicBezTo>
                      <a:pt x="2795132" y="2196011"/>
                      <a:pt x="2791322" y="2217918"/>
                      <a:pt x="2805609" y="2234111"/>
                    </a:cubicBezTo>
                    <a:cubicBezTo>
                      <a:pt x="2812277" y="2246493"/>
                      <a:pt x="2811324" y="2261733"/>
                      <a:pt x="2821802" y="2273164"/>
                    </a:cubicBezTo>
                    <a:cubicBezTo>
                      <a:pt x="2795132" y="2339839"/>
                      <a:pt x="2750364" y="2394131"/>
                      <a:pt x="2708455" y="2451281"/>
                    </a:cubicBezTo>
                    <a:cubicBezTo>
                      <a:pt x="2661782" y="2514146"/>
                      <a:pt x="2606537" y="2568439"/>
                      <a:pt x="2551292" y="2622731"/>
                    </a:cubicBezTo>
                    <a:cubicBezTo>
                      <a:pt x="2527480" y="2646543"/>
                      <a:pt x="2502714" y="2666546"/>
                      <a:pt x="2476997" y="2687501"/>
                    </a:cubicBezTo>
                    <a:cubicBezTo>
                      <a:pt x="2465567" y="2677976"/>
                      <a:pt x="2476997" y="2661783"/>
                      <a:pt x="2463662" y="2655116"/>
                    </a:cubicBezTo>
                    <a:cubicBezTo>
                      <a:pt x="2469377" y="2608443"/>
                      <a:pt x="2446517" y="2570343"/>
                      <a:pt x="2425562" y="2533196"/>
                    </a:cubicBezTo>
                    <a:cubicBezTo>
                      <a:pt x="2392224" y="2475093"/>
                      <a:pt x="2414132" y="2424611"/>
                      <a:pt x="2439849" y="2375081"/>
                    </a:cubicBezTo>
                    <a:cubicBezTo>
                      <a:pt x="2453184" y="2349364"/>
                      <a:pt x="2458899" y="2330314"/>
                      <a:pt x="2449374" y="2301739"/>
                    </a:cubicBezTo>
                    <a:cubicBezTo>
                      <a:pt x="2439849" y="2272211"/>
                      <a:pt x="2442707" y="2240778"/>
                      <a:pt x="2430324" y="2210298"/>
                    </a:cubicBezTo>
                    <a:cubicBezTo>
                      <a:pt x="2420799" y="2187439"/>
                      <a:pt x="2416989" y="2160768"/>
                      <a:pt x="2396987" y="2144576"/>
                    </a:cubicBezTo>
                    <a:cubicBezTo>
                      <a:pt x="2352219" y="2107428"/>
                      <a:pt x="2357934" y="2060756"/>
                      <a:pt x="2370317" y="2012178"/>
                    </a:cubicBezTo>
                    <a:cubicBezTo>
                      <a:pt x="2372222" y="2005511"/>
                      <a:pt x="2374127" y="1998843"/>
                      <a:pt x="2374127" y="1992176"/>
                    </a:cubicBezTo>
                    <a:cubicBezTo>
                      <a:pt x="2376984" y="1954076"/>
                      <a:pt x="2356982" y="1935978"/>
                      <a:pt x="2319834" y="1944551"/>
                    </a:cubicBezTo>
                    <a:cubicBezTo>
                      <a:pt x="2303642" y="1948361"/>
                      <a:pt x="2292212" y="1948361"/>
                      <a:pt x="2282687" y="1931216"/>
                    </a:cubicBezTo>
                    <a:cubicBezTo>
                      <a:pt x="2263637" y="1897878"/>
                      <a:pt x="2235062" y="1889306"/>
                      <a:pt x="2200772" y="1905498"/>
                    </a:cubicBezTo>
                    <a:cubicBezTo>
                      <a:pt x="2186484" y="1912166"/>
                      <a:pt x="2171244" y="1918833"/>
                      <a:pt x="2157909" y="1926453"/>
                    </a:cubicBezTo>
                    <a:cubicBezTo>
                      <a:pt x="2140764" y="1935978"/>
                      <a:pt x="2124572" y="1938836"/>
                      <a:pt x="2106474" y="1931216"/>
                    </a:cubicBezTo>
                    <a:cubicBezTo>
                      <a:pt x="2083614" y="1921691"/>
                      <a:pt x="2059802" y="1925501"/>
                      <a:pt x="2040752" y="1937883"/>
                    </a:cubicBezTo>
                    <a:cubicBezTo>
                      <a:pt x="2012177" y="1956933"/>
                      <a:pt x="1991222" y="1941693"/>
                      <a:pt x="1974077" y="1924548"/>
                    </a:cubicBezTo>
                    <a:cubicBezTo>
                      <a:pt x="1956932" y="1907403"/>
                      <a:pt x="1938834" y="1892163"/>
                      <a:pt x="1919784" y="1877876"/>
                    </a:cubicBezTo>
                    <a:cubicBezTo>
                      <a:pt x="1909307" y="1870256"/>
                      <a:pt x="1899782" y="1861683"/>
                      <a:pt x="1896924" y="1849301"/>
                    </a:cubicBezTo>
                    <a:cubicBezTo>
                      <a:pt x="1889304" y="1812153"/>
                      <a:pt x="1862634" y="1789293"/>
                      <a:pt x="1839774" y="1762623"/>
                    </a:cubicBezTo>
                    <a:cubicBezTo>
                      <a:pt x="1827392" y="1748336"/>
                      <a:pt x="1815962" y="1694043"/>
                      <a:pt x="1822629" y="1676898"/>
                    </a:cubicBezTo>
                    <a:cubicBezTo>
                      <a:pt x="1840727" y="1632131"/>
                      <a:pt x="1846442" y="1585458"/>
                      <a:pt x="1829297" y="1537833"/>
                    </a:cubicBezTo>
                    <a:cubicBezTo>
                      <a:pt x="1826439" y="1530213"/>
                      <a:pt x="1823582" y="1522593"/>
                      <a:pt x="1828344" y="1514973"/>
                    </a:cubicBezTo>
                    <a:cubicBezTo>
                      <a:pt x="1854062" y="1466396"/>
                      <a:pt x="1875017" y="1416866"/>
                      <a:pt x="1909307" y="1373051"/>
                    </a:cubicBezTo>
                    <a:cubicBezTo>
                      <a:pt x="1915022" y="1366383"/>
                      <a:pt x="1923594" y="1365431"/>
                      <a:pt x="1929309" y="1361621"/>
                    </a:cubicBezTo>
                    <a:cubicBezTo>
                      <a:pt x="1954074" y="1345428"/>
                      <a:pt x="1976934" y="1330188"/>
                      <a:pt x="1977887" y="1293041"/>
                    </a:cubicBezTo>
                    <a:cubicBezTo>
                      <a:pt x="1978839" y="1267323"/>
                      <a:pt x="1992174" y="1239701"/>
                      <a:pt x="2019797" y="1227318"/>
                    </a:cubicBezTo>
                    <a:cubicBezTo>
                      <a:pt x="2040752" y="1217793"/>
                      <a:pt x="2050277" y="1201601"/>
                      <a:pt x="2051229" y="1178741"/>
                    </a:cubicBezTo>
                    <a:cubicBezTo>
                      <a:pt x="2058849" y="1162548"/>
                      <a:pt x="2071232" y="1167311"/>
                      <a:pt x="2083614" y="1172073"/>
                    </a:cubicBezTo>
                    <a:cubicBezTo>
                      <a:pt x="2111237" y="1181598"/>
                      <a:pt x="2136002" y="1178741"/>
                      <a:pt x="2161719" y="1162548"/>
                    </a:cubicBezTo>
                    <a:cubicBezTo>
                      <a:pt x="2193152" y="1142546"/>
                      <a:pt x="2229347" y="1134926"/>
                      <a:pt x="2266494" y="1136831"/>
                    </a:cubicBezTo>
                    <a:cubicBezTo>
                      <a:pt x="2288402" y="1137783"/>
                      <a:pt x="2310309" y="1137783"/>
                      <a:pt x="2331264" y="1133021"/>
                    </a:cubicBezTo>
                    <a:cubicBezTo>
                      <a:pt x="2370317" y="1123496"/>
                      <a:pt x="2397939" y="1138736"/>
                      <a:pt x="2387462" y="1197791"/>
                    </a:cubicBezTo>
                    <a:cubicBezTo>
                      <a:pt x="2384604" y="1213983"/>
                      <a:pt x="2384604" y="1228271"/>
                      <a:pt x="2400797" y="1229223"/>
                    </a:cubicBezTo>
                    <a:cubicBezTo>
                      <a:pt x="2447469" y="1231128"/>
                      <a:pt x="2477949" y="1266371"/>
                      <a:pt x="2517002" y="1283516"/>
                    </a:cubicBezTo>
                    <a:cubicBezTo>
                      <a:pt x="2538909" y="1293041"/>
                      <a:pt x="2550339" y="1296851"/>
                      <a:pt x="2556055" y="1266371"/>
                    </a:cubicBezTo>
                    <a:cubicBezTo>
                      <a:pt x="2561769" y="1236843"/>
                      <a:pt x="2589392" y="1227318"/>
                      <a:pt x="2617967" y="1241606"/>
                    </a:cubicBezTo>
                    <a:cubicBezTo>
                      <a:pt x="2644637" y="1254941"/>
                      <a:pt x="2673212" y="1262561"/>
                      <a:pt x="2701787" y="1271133"/>
                    </a:cubicBezTo>
                    <a:cubicBezTo>
                      <a:pt x="2743697" y="1283516"/>
                      <a:pt x="2782749" y="1259703"/>
                      <a:pt x="2823707" y="1270181"/>
                    </a:cubicBezTo>
                    <a:cubicBezTo>
                      <a:pt x="2833232" y="1272086"/>
                      <a:pt x="2840852" y="1262561"/>
                      <a:pt x="2842757" y="1253988"/>
                    </a:cubicBezTo>
                    <a:cubicBezTo>
                      <a:pt x="2847519" y="1233033"/>
                      <a:pt x="2856092" y="1212078"/>
                      <a:pt x="2857997" y="1191123"/>
                    </a:cubicBezTo>
                    <a:cubicBezTo>
                      <a:pt x="2861807" y="1157786"/>
                      <a:pt x="2857044" y="1154928"/>
                      <a:pt x="2824659" y="1163501"/>
                    </a:cubicBezTo>
                    <a:cubicBezTo>
                      <a:pt x="2807514" y="1168263"/>
                      <a:pt x="2793227" y="1167311"/>
                      <a:pt x="2781797" y="1153023"/>
                    </a:cubicBezTo>
                    <a:lnTo>
                      <a:pt x="2778142" y="1149005"/>
                    </a:lnTo>
                    <a:lnTo>
                      <a:pt x="2758579" y="1157637"/>
                    </a:lnTo>
                    <a:cubicBezTo>
                      <a:pt x="2730182" y="1164691"/>
                      <a:pt x="2706072" y="1153261"/>
                      <a:pt x="2684641" y="1122543"/>
                    </a:cubicBezTo>
                    <a:cubicBezTo>
                      <a:pt x="2676068" y="1110161"/>
                      <a:pt x="2672258" y="1095873"/>
                      <a:pt x="2664638" y="1083491"/>
                    </a:cubicBezTo>
                    <a:cubicBezTo>
                      <a:pt x="2658923" y="1073966"/>
                      <a:pt x="2664638" y="1054916"/>
                      <a:pt x="2646541" y="1054916"/>
                    </a:cubicBezTo>
                    <a:cubicBezTo>
                      <a:pt x="2631301" y="1055868"/>
                      <a:pt x="2616061" y="1061583"/>
                      <a:pt x="2610346" y="1080633"/>
                    </a:cubicBezTo>
                    <a:lnTo>
                      <a:pt x="2609202" y="1082346"/>
                    </a:lnTo>
                    <a:lnTo>
                      <a:pt x="2613204" y="1086348"/>
                    </a:lnTo>
                    <a:cubicBezTo>
                      <a:pt x="2619871" y="1093968"/>
                      <a:pt x="2626539" y="1101588"/>
                      <a:pt x="2632254" y="1108255"/>
                    </a:cubicBezTo>
                    <a:cubicBezTo>
                      <a:pt x="2619871" y="1117780"/>
                      <a:pt x="2617014" y="1133020"/>
                      <a:pt x="2609394" y="1145403"/>
                    </a:cubicBezTo>
                    <a:cubicBezTo>
                      <a:pt x="2602726" y="1154928"/>
                      <a:pt x="2586534" y="1142545"/>
                      <a:pt x="2584629" y="1132068"/>
                    </a:cubicBezTo>
                    <a:cubicBezTo>
                      <a:pt x="2581771" y="1117780"/>
                      <a:pt x="2574151" y="1106350"/>
                      <a:pt x="2566055" y="1095397"/>
                    </a:cubicBezTo>
                    <a:lnTo>
                      <a:pt x="2558490" y="1083461"/>
                    </a:lnTo>
                    <a:lnTo>
                      <a:pt x="2545576" y="1071108"/>
                    </a:lnTo>
                    <a:cubicBezTo>
                      <a:pt x="2541766" y="1068251"/>
                      <a:pt x="2537003" y="1065393"/>
                      <a:pt x="2536051" y="1061583"/>
                    </a:cubicBezTo>
                    <a:cubicBezTo>
                      <a:pt x="2522716" y="1003481"/>
                      <a:pt x="2462708" y="991098"/>
                      <a:pt x="2429371" y="952046"/>
                    </a:cubicBezTo>
                    <a:cubicBezTo>
                      <a:pt x="2426513" y="949188"/>
                      <a:pt x="2421751" y="947283"/>
                      <a:pt x="2417941" y="944426"/>
                    </a:cubicBezTo>
                    <a:cubicBezTo>
                      <a:pt x="2416036" y="943473"/>
                      <a:pt x="2413178" y="943473"/>
                      <a:pt x="2407463" y="947283"/>
                    </a:cubicBezTo>
                    <a:cubicBezTo>
                      <a:pt x="2425561" y="973001"/>
                      <a:pt x="2440801" y="998718"/>
                      <a:pt x="2469376" y="1014911"/>
                    </a:cubicBezTo>
                    <a:cubicBezTo>
                      <a:pt x="2483663" y="1023483"/>
                      <a:pt x="2500808" y="1028246"/>
                      <a:pt x="2509381" y="1044438"/>
                    </a:cubicBezTo>
                    <a:cubicBezTo>
                      <a:pt x="2510333" y="1049201"/>
                      <a:pt x="2508428" y="1053963"/>
                      <a:pt x="2504618" y="1057773"/>
                    </a:cubicBezTo>
                    <a:cubicBezTo>
                      <a:pt x="2500808" y="1066346"/>
                      <a:pt x="2479853" y="1059678"/>
                      <a:pt x="2488426" y="1077776"/>
                    </a:cubicBezTo>
                    <a:cubicBezTo>
                      <a:pt x="2485568" y="1082538"/>
                      <a:pt x="2481758" y="1084443"/>
                      <a:pt x="2476996" y="1084443"/>
                    </a:cubicBezTo>
                    <a:cubicBezTo>
                      <a:pt x="2437943" y="1050153"/>
                      <a:pt x="2385556" y="1032056"/>
                      <a:pt x="2356028" y="985383"/>
                    </a:cubicBezTo>
                    <a:cubicBezTo>
                      <a:pt x="2346503" y="970143"/>
                      <a:pt x="2333168" y="968238"/>
                      <a:pt x="2317928" y="978716"/>
                    </a:cubicBezTo>
                    <a:cubicBezTo>
                      <a:pt x="2310308" y="984431"/>
                      <a:pt x="2301736" y="994908"/>
                      <a:pt x="2295068" y="993003"/>
                    </a:cubicBezTo>
                    <a:cubicBezTo>
                      <a:pt x="2237918" y="978716"/>
                      <a:pt x="2232203" y="1040628"/>
                      <a:pt x="2196008" y="1057773"/>
                    </a:cubicBezTo>
                    <a:cubicBezTo>
                      <a:pt x="2185531" y="1062536"/>
                      <a:pt x="2183626" y="1075871"/>
                      <a:pt x="2181721" y="1087301"/>
                    </a:cubicBezTo>
                    <a:cubicBezTo>
                      <a:pt x="2172196" y="1130163"/>
                      <a:pt x="2149336" y="1152071"/>
                      <a:pt x="2105521" y="1157786"/>
                    </a:cubicBezTo>
                    <a:cubicBezTo>
                      <a:pt x="2088376" y="1159691"/>
                      <a:pt x="2069326" y="1179693"/>
                      <a:pt x="2053133" y="1155881"/>
                    </a:cubicBezTo>
                    <a:cubicBezTo>
                      <a:pt x="2052181" y="1145403"/>
                      <a:pt x="2048371" y="1137783"/>
                      <a:pt x="2036941" y="1136831"/>
                    </a:cubicBezTo>
                    <a:cubicBezTo>
                      <a:pt x="2026463" y="1135878"/>
                      <a:pt x="2010271" y="1148261"/>
                      <a:pt x="2008366" y="1131116"/>
                    </a:cubicBezTo>
                    <a:cubicBezTo>
                      <a:pt x="2005508" y="1113018"/>
                      <a:pt x="1993126" y="1094921"/>
                      <a:pt x="2001698" y="1074918"/>
                    </a:cubicBezTo>
                    <a:cubicBezTo>
                      <a:pt x="2011223" y="1051106"/>
                      <a:pt x="2015986" y="1027293"/>
                      <a:pt x="2008366" y="1001576"/>
                    </a:cubicBezTo>
                    <a:cubicBezTo>
                      <a:pt x="2002651" y="979668"/>
                      <a:pt x="2021701" y="978716"/>
                      <a:pt x="2035988" y="977763"/>
                    </a:cubicBezTo>
                    <a:cubicBezTo>
                      <a:pt x="2059801" y="974906"/>
                      <a:pt x="2083613" y="981573"/>
                      <a:pt x="2107426" y="983478"/>
                    </a:cubicBezTo>
                    <a:cubicBezTo>
                      <a:pt x="2120761" y="984431"/>
                      <a:pt x="2139811" y="992051"/>
                      <a:pt x="2148383" y="975858"/>
                    </a:cubicBezTo>
                    <a:cubicBezTo>
                      <a:pt x="2157908" y="956808"/>
                      <a:pt x="2162671" y="934901"/>
                      <a:pt x="2150288" y="913946"/>
                    </a:cubicBezTo>
                    <a:cubicBezTo>
                      <a:pt x="2140763" y="897753"/>
                      <a:pt x="2131238" y="882513"/>
                      <a:pt x="2112188" y="876798"/>
                    </a:cubicBezTo>
                    <a:cubicBezTo>
                      <a:pt x="2105521" y="874893"/>
                      <a:pt x="2094091" y="873941"/>
                      <a:pt x="2096948" y="862511"/>
                    </a:cubicBezTo>
                    <a:cubicBezTo>
                      <a:pt x="2098853" y="852033"/>
                      <a:pt x="2109331" y="852033"/>
                      <a:pt x="2118856" y="849176"/>
                    </a:cubicBezTo>
                    <a:cubicBezTo>
                      <a:pt x="2149336" y="838698"/>
                      <a:pt x="2177911" y="830126"/>
                      <a:pt x="2206486" y="810123"/>
                    </a:cubicBezTo>
                    <a:cubicBezTo>
                      <a:pt x="2241728" y="785358"/>
                      <a:pt x="2258873" y="735828"/>
                      <a:pt x="2308403" y="731066"/>
                    </a:cubicBezTo>
                    <a:cubicBezTo>
                      <a:pt x="2322691" y="729161"/>
                      <a:pt x="2323643" y="718683"/>
                      <a:pt x="2321738" y="708206"/>
                    </a:cubicBezTo>
                    <a:cubicBezTo>
                      <a:pt x="2319833" y="698681"/>
                      <a:pt x="2314118" y="689156"/>
                      <a:pt x="2311261" y="679631"/>
                    </a:cubicBezTo>
                    <a:cubicBezTo>
                      <a:pt x="2307451" y="666296"/>
                      <a:pt x="2305546" y="652008"/>
                      <a:pt x="2320786" y="643436"/>
                    </a:cubicBezTo>
                    <a:cubicBezTo>
                      <a:pt x="2326501" y="640578"/>
                      <a:pt x="2334121" y="632958"/>
                      <a:pt x="2338883" y="638673"/>
                    </a:cubicBezTo>
                    <a:cubicBezTo>
                      <a:pt x="2346503" y="649151"/>
                      <a:pt x="2353171" y="662486"/>
                      <a:pt x="2343646" y="675821"/>
                    </a:cubicBezTo>
                    <a:cubicBezTo>
                      <a:pt x="2337931" y="685346"/>
                      <a:pt x="2342693" y="692966"/>
                      <a:pt x="2348408" y="699633"/>
                    </a:cubicBezTo>
                    <a:cubicBezTo>
                      <a:pt x="2356028" y="708206"/>
                      <a:pt x="2364601" y="711063"/>
                      <a:pt x="2376031" y="706301"/>
                    </a:cubicBezTo>
                    <a:cubicBezTo>
                      <a:pt x="2378888" y="705348"/>
                      <a:pt x="2381746" y="704396"/>
                      <a:pt x="2385556" y="704396"/>
                    </a:cubicBezTo>
                    <a:cubicBezTo>
                      <a:pt x="2409368" y="712968"/>
                      <a:pt x="2432228" y="712016"/>
                      <a:pt x="2454136" y="698681"/>
                    </a:cubicBezTo>
                    <a:cubicBezTo>
                      <a:pt x="2460803" y="694871"/>
                      <a:pt x="2469376" y="692966"/>
                      <a:pt x="2476996" y="692013"/>
                    </a:cubicBezTo>
                    <a:cubicBezTo>
                      <a:pt x="2517001" y="689156"/>
                      <a:pt x="2517001" y="689156"/>
                      <a:pt x="2517953" y="648198"/>
                    </a:cubicBezTo>
                    <a:cubicBezTo>
                      <a:pt x="2525573" y="626291"/>
                      <a:pt x="2540813" y="618671"/>
                      <a:pt x="2563673" y="626291"/>
                    </a:cubicBezTo>
                    <a:cubicBezTo>
                      <a:pt x="2558911" y="610098"/>
                      <a:pt x="2545576" y="599621"/>
                      <a:pt x="2554148" y="585333"/>
                    </a:cubicBezTo>
                    <a:lnTo>
                      <a:pt x="2572928" y="573708"/>
                    </a:lnTo>
                    <a:lnTo>
                      <a:pt x="2586098" y="571735"/>
                    </a:lnTo>
                    <a:lnTo>
                      <a:pt x="2586726" y="571671"/>
                    </a:lnTo>
                    <a:cubicBezTo>
                      <a:pt x="2599630" y="572653"/>
                      <a:pt x="2613203" y="578189"/>
                      <a:pt x="2624633" y="568188"/>
                    </a:cubicBezTo>
                    <a:cubicBezTo>
                      <a:pt x="2626538" y="566283"/>
                      <a:pt x="2628443" y="565331"/>
                      <a:pt x="2630348" y="563426"/>
                    </a:cubicBezTo>
                    <a:cubicBezTo>
                      <a:pt x="2634158" y="561521"/>
                      <a:pt x="2634158" y="568188"/>
                      <a:pt x="2633206" y="563426"/>
                    </a:cubicBezTo>
                    <a:cubicBezTo>
                      <a:pt x="2632253" y="557711"/>
                      <a:pt x="2629396" y="564378"/>
                      <a:pt x="2626538" y="563426"/>
                    </a:cubicBezTo>
                    <a:cubicBezTo>
                      <a:pt x="2615584" y="567236"/>
                      <a:pt x="2604392" y="569141"/>
                      <a:pt x="2593082" y="570689"/>
                    </a:cubicBezTo>
                    <a:lnTo>
                      <a:pt x="2586098" y="571735"/>
                    </a:lnTo>
                    <a:lnTo>
                      <a:pt x="2574151" y="572951"/>
                    </a:lnTo>
                    <a:lnTo>
                      <a:pt x="2572928" y="573708"/>
                    </a:lnTo>
                    <a:lnTo>
                      <a:pt x="2558911" y="575808"/>
                    </a:lnTo>
                    <a:cubicBezTo>
                      <a:pt x="2533193" y="580571"/>
                      <a:pt x="2516048" y="563426"/>
                      <a:pt x="2506523" y="541518"/>
                    </a:cubicBezTo>
                    <a:cubicBezTo>
                      <a:pt x="2496998" y="519611"/>
                      <a:pt x="2487473" y="498656"/>
                      <a:pt x="2512238" y="480558"/>
                    </a:cubicBezTo>
                    <a:cubicBezTo>
                      <a:pt x="2520811" y="474843"/>
                      <a:pt x="2527478" y="467223"/>
                      <a:pt x="2533193" y="458651"/>
                    </a:cubicBezTo>
                    <a:cubicBezTo>
                      <a:pt x="2537003" y="452936"/>
                      <a:pt x="2541766" y="446268"/>
                      <a:pt x="2534146" y="440553"/>
                    </a:cubicBezTo>
                    <a:cubicBezTo>
                      <a:pt x="2526526" y="434838"/>
                      <a:pt x="2515096" y="437696"/>
                      <a:pt x="2513191" y="445316"/>
                    </a:cubicBezTo>
                    <a:cubicBezTo>
                      <a:pt x="2506523" y="474843"/>
                      <a:pt x="2482711" y="489131"/>
                      <a:pt x="2464613" y="509133"/>
                    </a:cubicBezTo>
                    <a:cubicBezTo>
                      <a:pt x="2452231" y="523421"/>
                      <a:pt x="2455088" y="538661"/>
                      <a:pt x="2467471" y="551996"/>
                    </a:cubicBezTo>
                    <a:cubicBezTo>
                      <a:pt x="2481758" y="567236"/>
                      <a:pt x="2481758" y="582476"/>
                      <a:pt x="2468423" y="597716"/>
                    </a:cubicBezTo>
                    <a:cubicBezTo>
                      <a:pt x="2457946" y="610098"/>
                      <a:pt x="2455088" y="623433"/>
                      <a:pt x="2453183" y="638673"/>
                    </a:cubicBezTo>
                    <a:cubicBezTo>
                      <a:pt x="2451278" y="657723"/>
                      <a:pt x="2442706" y="671058"/>
                      <a:pt x="2423656" y="676773"/>
                    </a:cubicBezTo>
                    <a:cubicBezTo>
                      <a:pt x="2413178" y="682488"/>
                      <a:pt x="2402701" y="690108"/>
                      <a:pt x="2389366" y="683441"/>
                    </a:cubicBezTo>
                    <a:cubicBezTo>
                      <a:pt x="2381746" y="676773"/>
                      <a:pt x="2376983" y="670106"/>
                      <a:pt x="2383651" y="659628"/>
                    </a:cubicBezTo>
                    <a:cubicBezTo>
                      <a:pt x="2377936" y="649151"/>
                      <a:pt x="2372221" y="638673"/>
                      <a:pt x="2367458" y="627243"/>
                    </a:cubicBezTo>
                    <a:cubicBezTo>
                      <a:pt x="2348408" y="585333"/>
                      <a:pt x="2348408" y="584381"/>
                      <a:pt x="2308403" y="612003"/>
                    </a:cubicBezTo>
                    <a:cubicBezTo>
                      <a:pt x="2273161" y="616766"/>
                      <a:pt x="2265541" y="608193"/>
                      <a:pt x="2270303" y="571046"/>
                    </a:cubicBezTo>
                    <a:cubicBezTo>
                      <a:pt x="2271256" y="560568"/>
                      <a:pt x="2287448" y="545328"/>
                      <a:pt x="2260778" y="543423"/>
                    </a:cubicBezTo>
                    <a:cubicBezTo>
                      <a:pt x="2255063" y="542471"/>
                      <a:pt x="2255063" y="530088"/>
                      <a:pt x="2259826" y="522468"/>
                    </a:cubicBezTo>
                    <a:cubicBezTo>
                      <a:pt x="2313166" y="486273"/>
                      <a:pt x="2361743" y="445316"/>
                      <a:pt x="2390318" y="385308"/>
                    </a:cubicBezTo>
                    <a:cubicBezTo>
                      <a:pt x="2396986" y="372926"/>
                      <a:pt x="2403653" y="362448"/>
                      <a:pt x="2416988" y="357686"/>
                    </a:cubicBezTo>
                    <a:cubicBezTo>
                      <a:pt x="2416988" y="355781"/>
                      <a:pt x="2416988" y="353876"/>
                      <a:pt x="2417941" y="351971"/>
                    </a:cubicBezTo>
                    <a:cubicBezTo>
                      <a:pt x="2419846" y="352923"/>
                      <a:pt x="2423656" y="354828"/>
                      <a:pt x="2424608" y="353876"/>
                    </a:cubicBezTo>
                    <a:cubicBezTo>
                      <a:pt x="2434371" y="344351"/>
                      <a:pt x="2443539" y="338934"/>
                      <a:pt x="2452245" y="336582"/>
                    </a:cubicBezTo>
                    <a:cubicBezTo>
                      <a:pt x="2458775" y="334818"/>
                      <a:pt x="2465045" y="334779"/>
                      <a:pt x="2471113" y="336025"/>
                    </a:cubicBezTo>
                    <a:close/>
                    <a:moveTo>
                      <a:pt x="761544" y="194808"/>
                    </a:moveTo>
                    <a:cubicBezTo>
                      <a:pt x="773926" y="196713"/>
                      <a:pt x="774879" y="206238"/>
                      <a:pt x="773926" y="216716"/>
                    </a:cubicBezTo>
                    <a:cubicBezTo>
                      <a:pt x="755829" y="237671"/>
                      <a:pt x="760591" y="257673"/>
                      <a:pt x="773926" y="278628"/>
                    </a:cubicBezTo>
                    <a:cubicBezTo>
                      <a:pt x="748209" y="302441"/>
                      <a:pt x="720586" y="315776"/>
                      <a:pt x="687249" y="293868"/>
                    </a:cubicBezTo>
                    <a:cubicBezTo>
                      <a:pt x="682486" y="291011"/>
                      <a:pt x="675819" y="292916"/>
                      <a:pt x="671056" y="292916"/>
                    </a:cubicBezTo>
                    <a:cubicBezTo>
                      <a:pt x="660579" y="294821"/>
                      <a:pt x="650101" y="296726"/>
                      <a:pt x="640576" y="298631"/>
                    </a:cubicBezTo>
                    <a:cubicBezTo>
                      <a:pt x="627241" y="300536"/>
                      <a:pt x="613906" y="302441"/>
                      <a:pt x="603429" y="291011"/>
                    </a:cubicBezTo>
                    <a:cubicBezTo>
                      <a:pt x="636766" y="258626"/>
                      <a:pt x="678676" y="239576"/>
                      <a:pt x="715824" y="211953"/>
                    </a:cubicBezTo>
                    <a:cubicBezTo>
                      <a:pt x="719634" y="209096"/>
                      <a:pt x="724396" y="211953"/>
                      <a:pt x="727254" y="215763"/>
                    </a:cubicBezTo>
                    <a:cubicBezTo>
                      <a:pt x="746304" y="220526"/>
                      <a:pt x="741541" y="187188"/>
                      <a:pt x="761544" y="194808"/>
                    </a:cubicBezTo>
                    <a:close/>
                    <a:moveTo>
                      <a:pt x="873343" y="184331"/>
                    </a:moveTo>
                    <a:cubicBezTo>
                      <a:pt x="879653" y="185283"/>
                      <a:pt x="886320" y="188617"/>
                      <a:pt x="891083" y="191951"/>
                    </a:cubicBezTo>
                    <a:cubicBezTo>
                      <a:pt x="904418" y="200523"/>
                      <a:pt x="892988" y="209096"/>
                      <a:pt x="888226" y="217668"/>
                    </a:cubicBezTo>
                    <a:lnTo>
                      <a:pt x="879241" y="234820"/>
                    </a:lnTo>
                    <a:lnTo>
                      <a:pt x="895370" y="235036"/>
                    </a:lnTo>
                    <a:cubicBezTo>
                      <a:pt x="907514" y="238206"/>
                      <a:pt x="906800" y="249815"/>
                      <a:pt x="899656" y="266246"/>
                    </a:cubicBezTo>
                    <a:cubicBezTo>
                      <a:pt x="894893" y="277676"/>
                      <a:pt x="884416" y="289106"/>
                      <a:pt x="892988" y="303393"/>
                    </a:cubicBezTo>
                    <a:cubicBezTo>
                      <a:pt x="897751" y="310061"/>
                      <a:pt x="901561" y="309108"/>
                      <a:pt x="905371" y="303393"/>
                    </a:cubicBezTo>
                    <a:cubicBezTo>
                      <a:pt x="923468" y="307203"/>
                      <a:pt x="923468" y="307203"/>
                      <a:pt x="915848" y="337683"/>
                    </a:cubicBezTo>
                    <a:cubicBezTo>
                      <a:pt x="926326" y="330063"/>
                      <a:pt x="936803" y="329111"/>
                      <a:pt x="946328" y="324348"/>
                    </a:cubicBezTo>
                    <a:lnTo>
                      <a:pt x="973409" y="303804"/>
                    </a:lnTo>
                    <a:lnTo>
                      <a:pt x="975260" y="292796"/>
                    </a:lnTo>
                    <a:cubicBezTo>
                      <a:pt x="974903" y="288629"/>
                      <a:pt x="972522" y="284819"/>
                      <a:pt x="965378" y="281485"/>
                    </a:cubicBezTo>
                    <a:cubicBezTo>
                      <a:pt x="944423" y="270055"/>
                      <a:pt x="942518" y="249100"/>
                      <a:pt x="962521" y="233860"/>
                    </a:cubicBezTo>
                    <a:cubicBezTo>
                      <a:pt x="977761" y="221478"/>
                      <a:pt x="993953" y="208143"/>
                      <a:pt x="1013956" y="203380"/>
                    </a:cubicBezTo>
                    <a:cubicBezTo>
                      <a:pt x="1018718" y="201475"/>
                      <a:pt x="1023481" y="200046"/>
                      <a:pt x="1028243" y="200165"/>
                    </a:cubicBezTo>
                    <a:cubicBezTo>
                      <a:pt x="1033006" y="200284"/>
                      <a:pt x="1037768" y="201951"/>
                      <a:pt x="1042531" y="206238"/>
                    </a:cubicBezTo>
                    <a:cubicBezTo>
                      <a:pt x="1037768" y="220525"/>
                      <a:pt x="1018718" y="221478"/>
                      <a:pt x="1016813" y="234813"/>
                    </a:cubicBezTo>
                    <a:cubicBezTo>
                      <a:pt x="1029196" y="212905"/>
                      <a:pt x="1052056" y="208143"/>
                      <a:pt x="1075868" y="204333"/>
                    </a:cubicBezTo>
                    <a:cubicBezTo>
                      <a:pt x="1082536" y="204333"/>
                      <a:pt x="1089203" y="204333"/>
                      <a:pt x="1095871" y="204333"/>
                    </a:cubicBezTo>
                    <a:cubicBezTo>
                      <a:pt x="1106348" y="211953"/>
                      <a:pt x="1099681" y="223383"/>
                      <a:pt x="1099681" y="232908"/>
                    </a:cubicBezTo>
                    <a:cubicBezTo>
                      <a:pt x="1112063" y="235765"/>
                      <a:pt x="1123493" y="229098"/>
                      <a:pt x="1133971" y="231003"/>
                    </a:cubicBezTo>
                    <a:cubicBezTo>
                      <a:pt x="1140638" y="231003"/>
                      <a:pt x="1146353" y="233860"/>
                      <a:pt x="1151116" y="238623"/>
                    </a:cubicBezTo>
                    <a:cubicBezTo>
                      <a:pt x="1162546" y="262435"/>
                      <a:pt x="1192073" y="265293"/>
                      <a:pt x="1205408" y="287200"/>
                    </a:cubicBezTo>
                    <a:cubicBezTo>
                      <a:pt x="1219696" y="305298"/>
                      <a:pt x="1210171" y="320538"/>
                      <a:pt x="1198741" y="334825"/>
                    </a:cubicBezTo>
                    <a:cubicBezTo>
                      <a:pt x="1205408" y="359590"/>
                      <a:pt x="1234936" y="358638"/>
                      <a:pt x="1248271" y="377688"/>
                    </a:cubicBezTo>
                    <a:cubicBezTo>
                      <a:pt x="1257796" y="391023"/>
                      <a:pt x="1257796" y="393880"/>
                      <a:pt x="1246366" y="402453"/>
                    </a:cubicBezTo>
                    <a:cubicBezTo>
                      <a:pt x="1226363" y="415788"/>
                      <a:pt x="1207313" y="445315"/>
                      <a:pt x="1187311" y="402453"/>
                    </a:cubicBezTo>
                    <a:cubicBezTo>
                      <a:pt x="1184453" y="396738"/>
                      <a:pt x="1176833" y="390070"/>
                      <a:pt x="1171118" y="396738"/>
                    </a:cubicBezTo>
                    <a:cubicBezTo>
                      <a:pt x="1161593" y="407215"/>
                      <a:pt x="1163498" y="418645"/>
                      <a:pt x="1171118" y="431028"/>
                    </a:cubicBezTo>
                    <a:cubicBezTo>
                      <a:pt x="1186358" y="457698"/>
                      <a:pt x="1180643" y="471033"/>
                      <a:pt x="1151116" y="479605"/>
                    </a:cubicBezTo>
                    <a:cubicBezTo>
                      <a:pt x="1147306" y="475795"/>
                      <a:pt x="1141591" y="474843"/>
                      <a:pt x="1136828" y="476748"/>
                    </a:cubicBezTo>
                    <a:cubicBezTo>
                      <a:pt x="1132066" y="478653"/>
                      <a:pt x="1134923" y="483415"/>
                      <a:pt x="1136828" y="487225"/>
                    </a:cubicBezTo>
                    <a:cubicBezTo>
                      <a:pt x="1135876" y="500560"/>
                      <a:pt x="1128256" y="503418"/>
                      <a:pt x="1118731" y="497703"/>
                    </a:cubicBezTo>
                    <a:cubicBezTo>
                      <a:pt x="1098728" y="487225"/>
                      <a:pt x="1074916" y="482463"/>
                      <a:pt x="1066343" y="455793"/>
                    </a:cubicBezTo>
                    <a:cubicBezTo>
                      <a:pt x="1058723" y="432933"/>
                      <a:pt x="1039673" y="427218"/>
                      <a:pt x="1016813" y="433885"/>
                    </a:cubicBezTo>
                    <a:cubicBezTo>
                      <a:pt x="1008241" y="436743"/>
                      <a:pt x="999668" y="438648"/>
                      <a:pt x="996811" y="428170"/>
                    </a:cubicBezTo>
                    <a:cubicBezTo>
                      <a:pt x="993001" y="415788"/>
                      <a:pt x="1007288" y="411025"/>
                      <a:pt x="1013003" y="411978"/>
                    </a:cubicBezTo>
                    <a:cubicBezTo>
                      <a:pt x="1055866" y="420550"/>
                      <a:pt x="1078726" y="386260"/>
                      <a:pt x="1109206" y="369115"/>
                    </a:cubicBezTo>
                    <a:cubicBezTo>
                      <a:pt x="1117778" y="343398"/>
                      <a:pt x="1089203" y="330063"/>
                      <a:pt x="1089203" y="307203"/>
                    </a:cubicBezTo>
                    <a:cubicBezTo>
                      <a:pt x="1085393" y="301488"/>
                      <a:pt x="1081583" y="296725"/>
                      <a:pt x="1077773" y="291010"/>
                    </a:cubicBezTo>
                    <a:cubicBezTo>
                      <a:pt x="1057771" y="307203"/>
                      <a:pt x="1036816" y="290058"/>
                      <a:pt x="1016813" y="292915"/>
                    </a:cubicBezTo>
                    <a:cubicBezTo>
                      <a:pt x="1012050" y="293391"/>
                      <a:pt x="1008717" y="294106"/>
                      <a:pt x="1007169" y="296011"/>
                    </a:cubicBezTo>
                    <a:lnTo>
                      <a:pt x="1007866" y="302667"/>
                    </a:lnTo>
                    <a:lnTo>
                      <a:pt x="1009193" y="303393"/>
                    </a:lnTo>
                    <a:cubicBezTo>
                      <a:pt x="1013003" y="324348"/>
                      <a:pt x="986333" y="363401"/>
                      <a:pt x="962521" y="370068"/>
                    </a:cubicBezTo>
                    <a:cubicBezTo>
                      <a:pt x="943471" y="375783"/>
                      <a:pt x="924421" y="377688"/>
                      <a:pt x="905371" y="371973"/>
                    </a:cubicBezTo>
                    <a:cubicBezTo>
                      <a:pt x="896798" y="389118"/>
                      <a:pt x="879653" y="396738"/>
                      <a:pt x="868223" y="410073"/>
                    </a:cubicBezTo>
                    <a:cubicBezTo>
                      <a:pt x="859651" y="419598"/>
                      <a:pt x="849173" y="424361"/>
                      <a:pt x="836791" y="426266"/>
                    </a:cubicBezTo>
                    <a:cubicBezTo>
                      <a:pt x="830123" y="425313"/>
                      <a:pt x="820598" y="421503"/>
                      <a:pt x="816788" y="424361"/>
                    </a:cubicBezTo>
                    <a:cubicBezTo>
                      <a:pt x="772973" y="455793"/>
                      <a:pt x="714871" y="464366"/>
                      <a:pt x="677723" y="507228"/>
                    </a:cubicBezTo>
                    <a:cubicBezTo>
                      <a:pt x="667246" y="519611"/>
                      <a:pt x="646291" y="531993"/>
                      <a:pt x="668198" y="553901"/>
                    </a:cubicBezTo>
                    <a:cubicBezTo>
                      <a:pt x="672961" y="558663"/>
                      <a:pt x="665341" y="574856"/>
                      <a:pt x="662483" y="586286"/>
                    </a:cubicBezTo>
                    <a:cubicBezTo>
                      <a:pt x="685343" y="585333"/>
                      <a:pt x="702488" y="596763"/>
                      <a:pt x="716776" y="612956"/>
                    </a:cubicBezTo>
                    <a:cubicBezTo>
                      <a:pt x="731063" y="630101"/>
                      <a:pt x="747256" y="644388"/>
                      <a:pt x="771068" y="645341"/>
                    </a:cubicBezTo>
                    <a:cubicBezTo>
                      <a:pt x="789166" y="646293"/>
                      <a:pt x="788213" y="653913"/>
                      <a:pt x="782498" y="667248"/>
                    </a:cubicBezTo>
                    <a:cubicBezTo>
                      <a:pt x="774878" y="685346"/>
                      <a:pt x="766306" y="702491"/>
                      <a:pt x="772973" y="726303"/>
                    </a:cubicBezTo>
                    <a:cubicBezTo>
                      <a:pt x="779641" y="752973"/>
                      <a:pt x="789166" y="747258"/>
                      <a:pt x="805358" y="736781"/>
                    </a:cubicBezTo>
                    <a:cubicBezTo>
                      <a:pt x="823456" y="725351"/>
                      <a:pt x="826313" y="706301"/>
                      <a:pt x="828218" y="689156"/>
                    </a:cubicBezTo>
                    <a:cubicBezTo>
                      <a:pt x="831076" y="669153"/>
                      <a:pt x="841553" y="660581"/>
                      <a:pt x="858698" y="652961"/>
                    </a:cubicBezTo>
                    <a:cubicBezTo>
                      <a:pt x="901561" y="638673"/>
                      <a:pt x="911086" y="619623"/>
                      <a:pt x="901561" y="573903"/>
                    </a:cubicBezTo>
                    <a:cubicBezTo>
                      <a:pt x="900608" y="569141"/>
                      <a:pt x="899656" y="563426"/>
                      <a:pt x="904418" y="561521"/>
                    </a:cubicBezTo>
                    <a:cubicBezTo>
                      <a:pt x="937756" y="550091"/>
                      <a:pt x="937756" y="514848"/>
                      <a:pt x="953948" y="491988"/>
                    </a:cubicBezTo>
                    <a:cubicBezTo>
                      <a:pt x="957758" y="486273"/>
                      <a:pt x="961568" y="480558"/>
                      <a:pt x="968236" y="478653"/>
                    </a:cubicBezTo>
                    <a:cubicBezTo>
                      <a:pt x="991096" y="471986"/>
                      <a:pt x="1037768" y="491036"/>
                      <a:pt x="1049198" y="512943"/>
                    </a:cubicBezTo>
                    <a:cubicBezTo>
                      <a:pt x="1061581" y="517706"/>
                      <a:pt x="1074916" y="522468"/>
                      <a:pt x="1063486" y="539613"/>
                    </a:cubicBezTo>
                    <a:cubicBezTo>
                      <a:pt x="1048246" y="555806"/>
                      <a:pt x="1052056" y="572951"/>
                      <a:pt x="1067296" y="583428"/>
                    </a:cubicBezTo>
                    <a:cubicBezTo>
                      <a:pt x="1084441" y="593906"/>
                      <a:pt x="1099681" y="578666"/>
                      <a:pt x="1112063" y="568188"/>
                    </a:cubicBezTo>
                    <a:cubicBezTo>
                      <a:pt x="1139686" y="545328"/>
                      <a:pt x="1138733" y="544376"/>
                      <a:pt x="1146353" y="580571"/>
                    </a:cubicBezTo>
                    <a:cubicBezTo>
                      <a:pt x="1149211" y="592953"/>
                      <a:pt x="1154926" y="606288"/>
                      <a:pt x="1151116" y="616766"/>
                    </a:cubicBezTo>
                    <a:cubicBezTo>
                      <a:pt x="1138733" y="656771"/>
                      <a:pt x="1163498" y="672011"/>
                      <a:pt x="1193026" y="684393"/>
                    </a:cubicBezTo>
                    <a:cubicBezTo>
                      <a:pt x="1193026" y="693918"/>
                      <a:pt x="1188501" y="696537"/>
                      <a:pt x="1182905" y="697847"/>
                    </a:cubicBezTo>
                    <a:lnTo>
                      <a:pt x="1179024" y="699159"/>
                    </a:lnTo>
                    <a:lnTo>
                      <a:pt x="1177845" y="699023"/>
                    </a:lnTo>
                    <a:cubicBezTo>
                      <a:pt x="1174214" y="699455"/>
                      <a:pt x="1170404" y="700824"/>
                      <a:pt x="1166356" y="703443"/>
                    </a:cubicBezTo>
                    <a:lnTo>
                      <a:pt x="1179024" y="699159"/>
                    </a:lnTo>
                    <a:lnTo>
                      <a:pt x="1188263" y="700229"/>
                    </a:lnTo>
                    <a:cubicBezTo>
                      <a:pt x="1194931" y="702491"/>
                      <a:pt x="1201122" y="707253"/>
                      <a:pt x="1207313" y="712016"/>
                    </a:cubicBezTo>
                    <a:cubicBezTo>
                      <a:pt x="1210647" y="727732"/>
                      <a:pt x="1209694" y="741781"/>
                      <a:pt x="1205051" y="754402"/>
                    </a:cubicBezTo>
                    <a:lnTo>
                      <a:pt x="1180854" y="787924"/>
                    </a:lnTo>
                    <a:lnTo>
                      <a:pt x="1187073" y="807504"/>
                    </a:lnTo>
                    <a:cubicBezTo>
                      <a:pt x="1190883" y="812504"/>
                      <a:pt x="1196836" y="815362"/>
                      <a:pt x="1206361" y="814886"/>
                    </a:cubicBezTo>
                    <a:cubicBezTo>
                      <a:pt x="1214934" y="814886"/>
                      <a:pt x="1223506" y="816791"/>
                      <a:pt x="1213981" y="828221"/>
                    </a:cubicBezTo>
                    <a:cubicBezTo>
                      <a:pt x="1208266" y="850128"/>
                      <a:pt x="1205409" y="874893"/>
                      <a:pt x="1172071" y="862511"/>
                    </a:cubicBezTo>
                    <a:cubicBezTo>
                      <a:pt x="1153021" y="859653"/>
                      <a:pt x="1123494" y="872036"/>
                      <a:pt x="1115874" y="854891"/>
                    </a:cubicBezTo>
                    <a:cubicBezTo>
                      <a:pt x="1109206" y="839651"/>
                      <a:pt x="1133971" y="821553"/>
                      <a:pt x="1148259" y="807266"/>
                    </a:cubicBezTo>
                    <a:cubicBezTo>
                      <a:pt x="1157784" y="799646"/>
                      <a:pt x="1159689" y="785358"/>
                      <a:pt x="1173024" y="780596"/>
                    </a:cubicBezTo>
                    <a:lnTo>
                      <a:pt x="1173125" y="780684"/>
                    </a:lnTo>
                    <a:lnTo>
                      <a:pt x="1174333" y="770475"/>
                    </a:lnTo>
                    <a:cubicBezTo>
                      <a:pt x="1173023" y="767975"/>
                      <a:pt x="1169689" y="766784"/>
                      <a:pt x="1163498" y="767261"/>
                    </a:cubicBezTo>
                    <a:cubicBezTo>
                      <a:pt x="1147306" y="769166"/>
                      <a:pt x="1137781" y="780596"/>
                      <a:pt x="1124446" y="787263"/>
                    </a:cubicBezTo>
                    <a:cubicBezTo>
                      <a:pt x="1097776" y="793931"/>
                      <a:pt x="1070153" y="791073"/>
                      <a:pt x="1043483" y="789168"/>
                    </a:cubicBezTo>
                    <a:cubicBezTo>
                      <a:pt x="1026338" y="788216"/>
                      <a:pt x="1010146" y="786311"/>
                      <a:pt x="993953" y="794883"/>
                    </a:cubicBezTo>
                    <a:cubicBezTo>
                      <a:pt x="987286" y="810123"/>
                      <a:pt x="971093" y="808218"/>
                      <a:pt x="959663" y="814886"/>
                    </a:cubicBezTo>
                    <a:cubicBezTo>
                      <a:pt x="951091" y="825363"/>
                      <a:pt x="939661" y="831078"/>
                      <a:pt x="929183" y="839651"/>
                    </a:cubicBezTo>
                    <a:lnTo>
                      <a:pt x="925100" y="843462"/>
                    </a:lnTo>
                    <a:lnTo>
                      <a:pt x="915848" y="851081"/>
                    </a:lnTo>
                    <a:cubicBezTo>
                      <a:pt x="915848" y="851081"/>
                      <a:pt x="912991" y="851081"/>
                      <a:pt x="912991" y="851081"/>
                    </a:cubicBezTo>
                    <a:cubicBezTo>
                      <a:pt x="912991" y="851081"/>
                      <a:pt x="914896" y="852986"/>
                      <a:pt x="914896" y="852986"/>
                    </a:cubicBezTo>
                    <a:lnTo>
                      <a:pt x="925100" y="843462"/>
                    </a:lnTo>
                    <a:lnTo>
                      <a:pt x="932041" y="837746"/>
                    </a:lnTo>
                    <a:cubicBezTo>
                      <a:pt x="942518" y="824411"/>
                      <a:pt x="959663" y="826316"/>
                      <a:pt x="972998" y="820601"/>
                    </a:cubicBezTo>
                    <a:cubicBezTo>
                      <a:pt x="979666" y="818696"/>
                      <a:pt x="986333" y="814886"/>
                      <a:pt x="992048" y="814886"/>
                    </a:cubicBezTo>
                    <a:cubicBezTo>
                      <a:pt x="1003478" y="813933"/>
                      <a:pt x="1017766" y="809171"/>
                      <a:pt x="1023481" y="819648"/>
                    </a:cubicBezTo>
                    <a:cubicBezTo>
                      <a:pt x="1032053" y="834888"/>
                      <a:pt x="1013003" y="835841"/>
                      <a:pt x="1005383" y="842508"/>
                    </a:cubicBezTo>
                    <a:cubicBezTo>
                      <a:pt x="1003478" y="844413"/>
                      <a:pt x="1005383" y="851081"/>
                      <a:pt x="1006336" y="854891"/>
                    </a:cubicBezTo>
                    <a:cubicBezTo>
                      <a:pt x="997763" y="866321"/>
                      <a:pt x="1011098" y="877751"/>
                      <a:pt x="1005383" y="889181"/>
                    </a:cubicBezTo>
                    <a:cubicBezTo>
                      <a:pt x="1001573" y="899658"/>
                      <a:pt x="992048" y="903468"/>
                      <a:pt x="984428" y="910136"/>
                    </a:cubicBezTo>
                    <a:cubicBezTo>
                      <a:pt x="974903" y="918708"/>
                      <a:pt x="961568" y="909183"/>
                      <a:pt x="952043" y="916803"/>
                    </a:cubicBezTo>
                    <a:cubicBezTo>
                      <a:pt x="937756" y="931091"/>
                      <a:pt x="916801" y="932043"/>
                      <a:pt x="899656" y="938711"/>
                    </a:cubicBezTo>
                    <a:cubicBezTo>
                      <a:pt x="876796" y="947283"/>
                      <a:pt x="858698" y="959666"/>
                      <a:pt x="855841" y="985383"/>
                    </a:cubicBezTo>
                    <a:cubicBezTo>
                      <a:pt x="853936" y="1001576"/>
                      <a:pt x="839648" y="1003481"/>
                      <a:pt x="831076" y="1003481"/>
                    </a:cubicBezTo>
                    <a:cubicBezTo>
                      <a:pt x="779641" y="1006338"/>
                      <a:pt x="763448" y="1048248"/>
                      <a:pt x="738683" y="1081586"/>
                    </a:cubicBezTo>
                    <a:cubicBezTo>
                      <a:pt x="708203" y="1076823"/>
                      <a:pt x="712013" y="1097778"/>
                      <a:pt x="711061" y="1115876"/>
                    </a:cubicBezTo>
                    <a:cubicBezTo>
                      <a:pt x="707251" y="1144451"/>
                      <a:pt x="692011" y="1163501"/>
                      <a:pt x="666293" y="1175883"/>
                    </a:cubicBezTo>
                    <a:cubicBezTo>
                      <a:pt x="636766" y="1191123"/>
                      <a:pt x="610096" y="1209221"/>
                      <a:pt x="585331" y="1230176"/>
                    </a:cubicBezTo>
                    <a:cubicBezTo>
                      <a:pt x="565328" y="1247320"/>
                      <a:pt x="557708" y="1270181"/>
                      <a:pt x="559613" y="1297803"/>
                    </a:cubicBezTo>
                    <a:cubicBezTo>
                      <a:pt x="561518" y="1327331"/>
                      <a:pt x="564376" y="1356858"/>
                      <a:pt x="557708" y="1386386"/>
                    </a:cubicBezTo>
                    <a:cubicBezTo>
                      <a:pt x="555803" y="1394958"/>
                      <a:pt x="551993" y="1406388"/>
                      <a:pt x="542468" y="1407341"/>
                    </a:cubicBezTo>
                    <a:cubicBezTo>
                      <a:pt x="530086" y="1409246"/>
                      <a:pt x="531038" y="1394958"/>
                      <a:pt x="528181" y="1387338"/>
                    </a:cubicBezTo>
                    <a:cubicBezTo>
                      <a:pt x="522466" y="1365431"/>
                      <a:pt x="516751" y="1344476"/>
                      <a:pt x="519608" y="1320663"/>
                    </a:cubicBezTo>
                    <a:cubicBezTo>
                      <a:pt x="521513" y="1300661"/>
                      <a:pt x="522466" y="1280658"/>
                      <a:pt x="488176" y="1283516"/>
                    </a:cubicBezTo>
                    <a:cubicBezTo>
                      <a:pt x="470078" y="1285421"/>
                      <a:pt x="452933" y="1262561"/>
                      <a:pt x="429121" y="1267323"/>
                    </a:cubicBezTo>
                    <a:cubicBezTo>
                      <a:pt x="422453" y="1268276"/>
                      <a:pt x="411023" y="1265418"/>
                      <a:pt x="409118" y="1268276"/>
                    </a:cubicBezTo>
                    <a:cubicBezTo>
                      <a:pt x="391973" y="1307328"/>
                      <a:pt x="364351" y="1288278"/>
                      <a:pt x="336728" y="1284468"/>
                    </a:cubicBezTo>
                    <a:cubicBezTo>
                      <a:pt x="279578" y="1275896"/>
                      <a:pt x="228143" y="1315901"/>
                      <a:pt x="215761" y="1373051"/>
                    </a:cubicBezTo>
                    <a:cubicBezTo>
                      <a:pt x="210998" y="1396863"/>
                      <a:pt x="193853" y="1415913"/>
                      <a:pt x="189091" y="1441631"/>
                    </a:cubicBezTo>
                    <a:cubicBezTo>
                      <a:pt x="182423" y="1476873"/>
                      <a:pt x="183376" y="1511163"/>
                      <a:pt x="196711" y="1544501"/>
                    </a:cubicBezTo>
                    <a:cubicBezTo>
                      <a:pt x="204331" y="1564503"/>
                      <a:pt x="219571" y="1574028"/>
                      <a:pt x="244336" y="1573076"/>
                    </a:cubicBezTo>
                    <a:cubicBezTo>
                      <a:pt x="284341" y="1571171"/>
                      <a:pt x="310058" y="1555931"/>
                      <a:pt x="320536" y="1514973"/>
                    </a:cubicBezTo>
                    <a:cubicBezTo>
                      <a:pt x="324346" y="1500686"/>
                      <a:pt x="374828" y="1487351"/>
                      <a:pt x="387211" y="1494971"/>
                    </a:cubicBezTo>
                    <a:cubicBezTo>
                      <a:pt x="396736" y="1500686"/>
                      <a:pt x="392926" y="1507353"/>
                      <a:pt x="389116" y="1515926"/>
                    </a:cubicBezTo>
                    <a:cubicBezTo>
                      <a:pt x="372923" y="1552121"/>
                      <a:pt x="358636" y="1589268"/>
                      <a:pt x="340538" y="1624511"/>
                    </a:cubicBezTo>
                    <a:cubicBezTo>
                      <a:pt x="329108" y="1646418"/>
                      <a:pt x="340538" y="1644513"/>
                      <a:pt x="354826" y="1644513"/>
                    </a:cubicBezTo>
                    <a:cubicBezTo>
                      <a:pt x="372923" y="1644513"/>
                      <a:pt x="391973" y="1642608"/>
                      <a:pt x="410071" y="1645466"/>
                    </a:cubicBezTo>
                    <a:cubicBezTo>
                      <a:pt x="432931" y="1649276"/>
                      <a:pt x="449123" y="1658801"/>
                      <a:pt x="439598" y="1687376"/>
                    </a:cubicBezTo>
                    <a:cubicBezTo>
                      <a:pt x="433883" y="1705473"/>
                      <a:pt x="432931" y="1725476"/>
                      <a:pt x="426263" y="1743573"/>
                    </a:cubicBezTo>
                    <a:cubicBezTo>
                      <a:pt x="414833" y="1774053"/>
                      <a:pt x="432931" y="1793103"/>
                      <a:pt x="450076" y="1813106"/>
                    </a:cubicBezTo>
                    <a:cubicBezTo>
                      <a:pt x="466268" y="1832156"/>
                      <a:pt x="483413" y="1819773"/>
                      <a:pt x="499606" y="1812153"/>
                    </a:cubicBezTo>
                    <a:cubicBezTo>
                      <a:pt x="512941" y="1806438"/>
                      <a:pt x="528181" y="1806438"/>
                      <a:pt x="536753" y="1818821"/>
                    </a:cubicBezTo>
                    <a:cubicBezTo>
                      <a:pt x="554851" y="1843586"/>
                      <a:pt x="571996" y="1829298"/>
                      <a:pt x="577711" y="1813106"/>
                    </a:cubicBezTo>
                    <a:cubicBezTo>
                      <a:pt x="591998" y="1771196"/>
                      <a:pt x="630098" y="1768338"/>
                      <a:pt x="661531" y="1754051"/>
                    </a:cubicBezTo>
                    <a:cubicBezTo>
                      <a:pt x="671056" y="1754051"/>
                      <a:pt x="673913" y="1755956"/>
                      <a:pt x="672008" y="1763576"/>
                    </a:cubicBezTo>
                    <a:cubicBezTo>
                      <a:pt x="676771" y="1783578"/>
                      <a:pt x="689153" y="1777863"/>
                      <a:pt x="695821" y="1768338"/>
                    </a:cubicBezTo>
                    <a:cubicBezTo>
                      <a:pt x="713918" y="1745478"/>
                      <a:pt x="729158" y="1761671"/>
                      <a:pt x="741541" y="1772148"/>
                    </a:cubicBezTo>
                    <a:cubicBezTo>
                      <a:pt x="769163" y="1795008"/>
                      <a:pt x="799643" y="1798818"/>
                      <a:pt x="832028" y="1788341"/>
                    </a:cubicBezTo>
                    <a:cubicBezTo>
                      <a:pt x="845363" y="1783578"/>
                      <a:pt x="854888" y="1779768"/>
                      <a:pt x="865366" y="1796913"/>
                    </a:cubicBezTo>
                    <a:cubicBezTo>
                      <a:pt x="875843" y="1814058"/>
                      <a:pt x="896798" y="1823583"/>
                      <a:pt x="910133" y="1838823"/>
                    </a:cubicBezTo>
                    <a:cubicBezTo>
                      <a:pt x="947281" y="1881686"/>
                      <a:pt x="990143" y="1906451"/>
                      <a:pt x="1047293" y="1918833"/>
                    </a:cubicBezTo>
                    <a:cubicBezTo>
                      <a:pt x="1093966" y="1928358"/>
                      <a:pt x="1124446" y="1995986"/>
                      <a:pt x="1116826" y="2036943"/>
                    </a:cubicBezTo>
                    <a:cubicBezTo>
                      <a:pt x="1113968" y="2044563"/>
                      <a:pt x="1111111" y="2051231"/>
                      <a:pt x="1106348" y="2056946"/>
                    </a:cubicBezTo>
                    <a:cubicBezTo>
                      <a:pt x="1092061" y="2071233"/>
                      <a:pt x="1112063" y="2086473"/>
                      <a:pt x="1104443" y="2099808"/>
                    </a:cubicBezTo>
                    <a:cubicBezTo>
                      <a:pt x="1110158" y="2107428"/>
                      <a:pt x="1117778" y="2102666"/>
                      <a:pt x="1124446" y="2102666"/>
                    </a:cubicBezTo>
                    <a:cubicBezTo>
                      <a:pt x="1147306" y="2095046"/>
                      <a:pt x="1161593" y="2062661"/>
                      <a:pt x="1193026" y="2077901"/>
                    </a:cubicBezTo>
                    <a:cubicBezTo>
                      <a:pt x="1225411" y="2087426"/>
                      <a:pt x="1244461" y="2125526"/>
                      <a:pt x="1280656" y="2123621"/>
                    </a:cubicBezTo>
                    <a:cubicBezTo>
                      <a:pt x="1325423" y="2121716"/>
                      <a:pt x="1360666" y="2136956"/>
                      <a:pt x="1387336" y="2172198"/>
                    </a:cubicBezTo>
                    <a:cubicBezTo>
                      <a:pt x="1398766" y="2187438"/>
                      <a:pt x="1427341" y="2172198"/>
                      <a:pt x="1434008" y="2199821"/>
                    </a:cubicBezTo>
                    <a:cubicBezTo>
                      <a:pt x="1440676" y="2228396"/>
                      <a:pt x="1444486" y="2256018"/>
                      <a:pt x="1430198" y="2282688"/>
                    </a:cubicBezTo>
                    <a:cubicBezTo>
                      <a:pt x="1413053" y="2315073"/>
                      <a:pt x="1388288" y="2341743"/>
                      <a:pt x="1370191" y="2373176"/>
                    </a:cubicBezTo>
                    <a:cubicBezTo>
                      <a:pt x="1359713" y="2391273"/>
                      <a:pt x="1356856" y="2406513"/>
                      <a:pt x="1358761" y="2423658"/>
                    </a:cubicBezTo>
                    <a:cubicBezTo>
                      <a:pt x="1366381" y="2486523"/>
                      <a:pt x="1352093" y="2544626"/>
                      <a:pt x="1327328" y="2600823"/>
                    </a:cubicBezTo>
                    <a:cubicBezTo>
                      <a:pt x="1321613" y="2612253"/>
                      <a:pt x="1313041" y="2629398"/>
                      <a:pt x="1293991" y="2626541"/>
                    </a:cubicBezTo>
                    <a:cubicBezTo>
                      <a:pt x="1261606" y="2622731"/>
                      <a:pt x="1241603" y="2647496"/>
                      <a:pt x="1218743" y="2661783"/>
                    </a:cubicBezTo>
                    <a:cubicBezTo>
                      <a:pt x="1203503" y="2671308"/>
                      <a:pt x="1187311" y="2690358"/>
                      <a:pt x="1193026" y="2710361"/>
                    </a:cubicBezTo>
                    <a:cubicBezTo>
                      <a:pt x="1205408" y="2757033"/>
                      <a:pt x="1178738" y="2793228"/>
                      <a:pt x="1164451" y="2832281"/>
                    </a:cubicBezTo>
                    <a:cubicBezTo>
                      <a:pt x="1154926" y="2859903"/>
                      <a:pt x="1136828" y="2884668"/>
                      <a:pt x="1122541" y="2910386"/>
                    </a:cubicBezTo>
                    <a:cubicBezTo>
                      <a:pt x="1116826" y="2920863"/>
                      <a:pt x="1109206" y="2929436"/>
                      <a:pt x="1095871" y="2929436"/>
                    </a:cubicBezTo>
                    <a:cubicBezTo>
                      <a:pt x="1085393" y="2920863"/>
                      <a:pt x="1072058" y="2930388"/>
                      <a:pt x="1061581" y="2922768"/>
                    </a:cubicBezTo>
                    <a:cubicBezTo>
                      <a:pt x="1053961" y="2919911"/>
                      <a:pt x="1044436" y="2911338"/>
                      <a:pt x="1047293" y="2929436"/>
                    </a:cubicBezTo>
                    <a:cubicBezTo>
                      <a:pt x="1052056" y="2938961"/>
                      <a:pt x="1062533" y="2944676"/>
                      <a:pt x="1061581" y="2956106"/>
                    </a:cubicBezTo>
                    <a:cubicBezTo>
                      <a:pt x="1055866" y="2964678"/>
                      <a:pt x="1048246" y="2962773"/>
                      <a:pt x="1040626" y="2959916"/>
                    </a:cubicBezTo>
                    <a:cubicBezTo>
                      <a:pt x="952043" y="2929436"/>
                      <a:pt x="865366" y="2895146"/>
                      <a:pt x="783451" y="2850378"/>
                    </a:cubicBezTo>
                    <a:cubicBezTo>
                      <a:pt x="762496" y="2838948"/>
                      <a:pt x="762496" y="2820851"/>
                      <a:pt x="752971" y="2805611"/>
                    </a:cubicBezTo>
                    <a:cubicBezTo>
                      <a:pt x="730111" y="2799896"/>
                      <a:pt x="738683" y="2779893"/>
                      <a:pt x="737731" y="2765606"/>
                    </a:cubicBezTo>
                    <a:cubicBezTo>
                      <a:pt x="736778" y="2697978"/>
                      <a:pt x="732968" y="2631303"/>
                      <a:pt x="721538" y="2564628"/>
                    </a:cubicBezTo>
                    <a:cubicBezTo>
                      <a:pt x="715823" y="2532243"/>
                      <a:pt x="700583" y="2503668"/>
                      <a:pt x="670103" y="2492238"/>
                    </a:cubicBezTo>
                    <a:cubicBezTo>
                      <a:pt x="596761" y="2464616"/>
                      <a:pt x="568186" y="2400798"/>
                      <a:pt x="539611" y="2337933"/>
                    </a:cubicBezTo>
                    <a:cubicBezTo>
                      <a:pt x="520561" y="2296976"/>
                      <a:pt x="502463" y="2256971"/>
                      <a:pt x="473888" y="2221728"/>
                    </a:cubicBezTo>
                    <a:cubicBezTo>
                      <a:pt x="456743" y="2200773"/>
                      <a:pt x="450076" y="2174103"/>
                      <a:pt x="468173" y="2148386"/>
                    </a:cubicBezTo>
                    <a:cubicBezTo>
                      <a:pt x="473888" y="2140766"/>
                      <a:pt x="477698" y="2133146"/>
                      <a:pt x="471983" y="2122668"/>
                    </a:cubicBezTo>
                    <a:cubicBezTo>
                      <a:pt x="452933" y="2083616"/>
                      <a:pt x="471983" y="2052183"/>
                      <a:pt x="493891" y="2021703"/>
                    </a:cubicBezTo>
                    <a:cubicBezTo>
                      <a:pt x="518656" y="1987413"/>
                      <a:pt x="546278" y="1955028"/>
                      <a:pt x="538658" y="1907403"/>
                    </a:cubicBezTo>
                    <a:cubicBezTo>
                      <a:pt x="535801" y="1889306"/>
                      <a:pt x="531991" y="1871208"/>
                      <a:pt x="524371" y="1854063"/>
                    </a:cubicBezTo>
                    <a:cubicBezTo>
                      <a:pt x="517703" y="1837871"/>
                      <a:pt x="507226" y="1834061"/>
                      <a:pt x="499606" y="1853111"/>
                    </a:cubicBezTo>
                    <a:cubicBezTo>
                      <a:pt x="489128" y="1876923"/>
                      <a:pt x="475793" y="1875018"/>
                      <a:pt x="459601" y="1860731"/>
                    </a:cubicBezTo>
                    <a:cubicBezTo>
                      <a:pt x="443408" y="1847396"/>
                      <a:pt x="425311" y="1838823"/>
                      <a:pt x="408166" y="1827393"/>
                    </a:cubicBezTo>
                    <a:cubicBezTo>
                      <a:pt x="375781" y="1806438"/>
                      <a:pt x="371971" y="1771196"/>
                      <a:pt x="354826" y="1742621"/>
                    </a:cubicBezTo>
                    <a:cubicBezTo>
                      <a:pt x="346253" y="1729286"/>
                      <a:pt x="337681" y="1720713"/>
                      <a:pt x="322441" y="1715951"/>
                    </a:cubicBezTo>
                    <a:cubicBezTo>
                      <a:pt x="289103" y="1705473"/>
                      <a:pt x="255766" y="1691186"/>
                      <a:pt x="234811" y="1658801"/>
                    </a:cubicBezTo>
                    <a:cubicBezTo>
                      <a:pt x="228143" y="1649276"/>
                      <a:pt x="218618" y="1639751"/>
                      <a:pt x="206236" y="1644513"/>
                    </a:cubicBezTo>
                    <a:cubicBezTo>
                      <a:pt x="170993" y="1656896"/>
                      <a:pt x="143371" y="1639751"/>
                      <a:pt x="116701" y="1622606"/>
                    </a:cubicBezTo>
                    <a:cubicBezTo>
                      <a:pt x="85268" y="1603556"/>
                      <a:pt x="54788" y="1583553"/>
                      <a:pt x="28118" y="1557836"/>
                    </a:cubicBezTo>
                    <a:cubicBezTo>
                      <a:pt x="11926" y="1541643"/>
                      <a:pt x="1448" y="1523546"/>
                      <a:pt x="12878" y="1499733"/>
                    </a:cubicBezTo>
                    <a:cubicBezTo>
                      <a:pt x="20498" y="1482588"/>
                      <a:pt x="16688" y="1463538"/>
                      <a:pt x="10021" y="1446393"/>
                    </a:cubicBezTo>
                    <a:cubicBezTo>
                      <a:pt x="6211" y="1434963"/>
                      <a:pt x="-1409" y="1423533"/>
                      <a:pt x="5258" y="1410198"/>
                    </a:cubicBezTo>
                    <a:cubicBezTo>
                      <a:pt x="-12839" y="1304471"/>
                      <a:pt x="19546" y="1205411"/>
                      <a:pt x="45263" y="1105398"/>
                    </a:cubicBezTo>
                    <a:cubicBezTo>
                      <a:pt x="94793" y="912993"/>
                      <a:pt x="185281" y="739638"/>
                      <a:pt x="304343" y="581523"/>
                    </a:cubicBezTo>
                    <a:cubicBezTo>
                      <a:pt x="374828" y="487226"/>
                      <a:pt x="458648" y="405311"/>
                      <a:pt x="548183" y="329111"/>
                    </a:cubicBezTo>
                    <a:cubicBezTo>
                      <a:pt x="568186" y="311966"/>
                      <a:pt x="591046" y="303393"/>
                      <a:pt x="617716" y="317681"/>
                    </a:cubicBezTo>
                    <a:cubicBezTo>
                      <a:pt x="628193" y="324348"/>
                      <a:pt x="628193" y="314823"/>
                      <a:pt x="631051" y="309108"/>
                    </a:cubicBezTo>
                    <a:cubicBezTo>
                      <a:pt x="652006" y="308156"/>
                      <a:pt x="669151" y="289106"/>
                      <a:pt x="692011" y="299583"/>
                    </a:cubicBezTo>
                    <a:cubicBezTo>
                      <a:pt x="712013" y="311966"/>
                      <a:pt x="732968" y="317681"/>
                      <a:pt x="756781" y="316728"/>
                    </a:cubicBezTo>
                    <a:cubicBezTo>
                      <a:pt x="764401" y="317681"/>
                      <a:pt x="772973" y="320538"/>
                      <a:pt x="780593" y="315776"/>
                    </a:cubicBezTo>
                    <a:cubicBezTo>
                      <a:pt x="786308" y="312918"/>
                      <a:pt x="792023" y="311966"/>
                      <a:pt x="797738" y="314823"/>
                    </a:cubicBezTo>
                    <a:cubicBezTo>
                      <a:pt x="808216" y="327206"/>
                      <a:pt x="819646" y="321491"/>
                      <a:pt x="831076" y="316728"/>
                    </a:cubicBezTo>
                    <a:cubicBezTo>
                      <a:pt x="837743" y="304346"/>
                      <a:pt x="858698" y="297678"/>
                      <a:pt x="841553" y="277676"/>
                    </a:cubicBezTo>
                    <a:cubicBezTo>
                      <a:pt x="834886" y="270056"/>
                      <a:pt x="846316" y="263388"/>
                      <a:pt x="852031" y="259578"/>
                    </a:cubicBezTo>
                    <a:cubicBezTo>
                      <a:pt x="857269" y="255768"/>
                      <a:pt x="862508" y="252434"/>
                      <a:pt x="867152" y="248624"/>
                    </a:cubicBezTo>
                    <a:lnTo>
                      <a:pt x="876026" y="238011"/>
                    </a:lnTo>
                    <a:lnTo>
                      <a:pt x="858921" y="241392"/>
                    </a:lnTo>
                    <a:cubicBezTo>
                      <a:pt x="840303" y="244874"/>
                      <a:pt x="823694" y="244338"/>
                      <a:pt x="821551" y="210048"/>
                    </a:cubicBezTo>
                    <a:cubicBezTo>
                      <a:pt x="833933" y="208143"/>
                      <a:pt x="848221" y="208143"/>
                      <a:pt x="857746" y="190998"/>
                    </a:cubicBezTo>
                    <a:cubicBezTo>
                      <a:pt x="861079" y="184807"/>
                      <a:pt x="867032" y="183378"/>
                      <a:pt x="873343" y="184331"/>
                    </a:cubicBezTo>
                    <a:close/>
                    <a:moveTo>
                      <a:pt x="798215" y="181949"/>
                    </a:moveTo>
                    <a:cubicBezTo>
                      <a:pt x="801310" y="182187"/>
                      <a:pt x="803930" y="183378"/>
                      <a:pt x="805359" y="187188"/>
                    </a:cubicBezTo>
                    <a:cubicBezTo>
                      <a:pt x="808216" y="194808"/>
                      <a:pt x="800596" y="194808"/>
                      <a:pt x="795834" y="196713"/>
                    </a:cubicBezTo>
                    <a:cubicBezTo>
                      <a:pt x="790119" y="193856"/>
                      <a:pt x="788214" y="189093"/>
                      <a:pt x="788214" y="182426"/>
                    </a:cubicBezTo>
                    <a:cubicBezTo>
                      <a:pt x="791547" y="182426"/>
                      <a:pt x="795119" y="181711"/>
                      <a:pt x="798215" y="181949"/>
                    </a:cubicBezTo>
                    <a:close/>
                    <a:moveTo>
                      <a:pt x="938708" y="121466"/>
                    </a:moveTo>
                    <a:cubicBezTo>
                      <a:pt x="943471" y="128133"/>
                      <a:pt x="953948" y="130038"/>
                      <a:pt x="952043" y="141468"/>
                    </a:cubicBezTo>
                    <a:lnTo>
                      <a:pt x="951037" y="142501"/>
                    </a:lnTo>
                    <a:lnTo>
                      <a:pt x="953949" y="140516"/>
                    </a:lnTo>
                    <a:cubicBezTo>
                      <a:pt x="952996" y="143373"/>
                      <a:pt x="952996" y="146231"/>
                      <a:pt x="952996" y="148136"/>
                    </a:cubicBezTo>
                    <a:cubicBezTo>
                      <a:pt x="952996" y="154803"/>
                      <a:pt x="952996" y="161471"/>
                      <a:pt x="952996" y="169091"/>
                    </a:cubicBezTo>
                    <a:cubicBezTo>
                      <a:pt x="949662" y="166709"/>
                      <a:pt x="947281" y="162899"/>
                      <a:pt x="944424" y="159804"/>
                    </a:cubicBezTo>
                    <a:lnTo>
                      <a:pt x="933131" y="154863"/>
                    </a:lnTo>
                    <a:lnTo>
                      <a:pt x="931088" y="155756"/>
                    </a:lnTo>
                    <a:cubicBezTo>
                      <a:pt x="931088" y="155756"/>
                      <a:pt x="930136" y="155756"/>
                      <a:pt x="930136" y="155756"/>
                    </a:cubicBezTo>
                    <a:cubicBezTo>
                      <a:pt x="925373" y="152898"/>
                      <a:pt x="906323" y="162423"/>
                      <a:pt x="918706" y="144326"/>
                    </a:cubicBezTo>
                    <a:cubicBezTo>
                      <a:pt x="923468" y="137658"/>
                      <a:pt x="931088" y="131943"/>
                      <a:pt x="931088" y="122418"/>
                    </a:cubicBezTo>
                    <a:cubicBezTo>
                      <a:pt x="934898" y="118608"/>
                      <a:pt x="936803" y="118608"/>
                      <a:pt x="938708" y="121466"/>
                    </a:cubicBezTo>
                    <a:close/>
                    <a:moveTo>
                      <a:pt x="925373" y="107178"/>
                    </a:moveTo>
                    <a:cubicBezTo>
                      <a:pt x="930136" y="111940"/>
                      <a:pt x="934898" y="116703"/>
                      <a:pt x="938708" y="121465"/>
                    </a:cubicBezTo>
                    <a:lnTo>
                      <a:pt x="935851" y="121465"/>
                    </a:lnTo>
                    <a:cubicBezTo>
                      <a:pt x="935851" y="121465"/>
                      <a:pt x="932993" y="121465"/>
                      <a:pt x="932993" y="121465"/>
                    </a:cubicBezTo>
                    <a:cubicBezTo>
                      <a:pt x="923468" y="125275"/>
                      <a:pt x="912991" y="131943"/>
                      <a:pt x="901561" y="123370"/>
                    </a:cubicBezTo>
                    <a:cubicBezTo>
                      <a:pt x="904418" y="109083"/>
                      <a:pt x="915848" y="109083"/>
                      <a:pt x="925373" y="107178"/>
                    </a:cubicBezTo>
                    <a:close/>
                    <a:moveTo>
                      <a:pt x="1021576" y="71936"/>
                    </a:moveTo>
                    <a:cubicBezTo>
                      <a:pt x="1037768" y="75746"/>
                      <a:pt x="1038721" y="87176"/>
                      <a:pt x="1031101" y="97653"/>
                    </a:cubicBezTo>
                    <a:cubicBezTo>
                      <a:pt x="1019671" y="115751"/>
                      <a:pt x="1011098" y="95748"/>
                      <a:pt x="1000621" y="92891"/>
                    </a:cubicBezTo>
                    <a:cubicBezTo>
                      <a:pt x="1002526" y="88128"/>
                      <a:pt x="1005383" y="83366"/>
                      <a:pt x="1007288" y="79556"/>
                    </a:cubicBezTo>
                    <a:cubicBezTo>
                      <a:pt x="1012051" y="76698"/>
                      <a:pt x="1016813" y="74793"/>
                      <a:pt x="1021576" y="71936"/>
                    </a:cubicBezTo>
                    <a:close/>
                    <a:moveTo>
                      <a:pt x="1113849" y="40265"/>
                    </a:moveTo>
                    <a:cubicBezTo>
                      <a:pt x="1128732" y="39074"/>
                      <a:pt x="1143972" y="42885"/>
                      <a:pt x="1159689" y="51933"/>
                    </a:cubicBezTo>
                    <a:cubicBezTo>
                      <a:pt x="1175881" y="68126"/>
                      <a:pt x="1166356" y="76698"/>
                      <a:pt x="1151116" y="84318"/>
                    </a:cubicBezTo>
                    <a:cubicBezTo>
                      <a:pt x="1137781" y="90986"/>
                      <a:pt x="1123494" y="86223"/>
                      <a:pt x="1111111" y="92891"/>
                    </a:cubicBezTo>
                    <a:cubicBezTo>
                      <a:pt x="1083489" y="98606"/>
                      <a:pt x="1067296" y="90033"/>
                      <a:pt x="1070153" y="58601"/>
                    </a:cubicBezTo>
                    <a:cubicBezTo>
                      <a:pt x="1084441" y="47647"/>
                      <a:pt x="1098967" y="41456"/>
                      <a:pt x="1113849" y="40265"/>
                    </a:cubicBezTo>
                    <a:close/>
                    <a:moveTo>
                      <a:pt x="1400760" y="96"/>
                    </a:moveTo>
                    <a:cubicBezTo>
                      <a:pt x="1426031" y="498"/>
                      <a:pt x="1451392" y="2164"/>
                      <a:pt x="1476871" y="5260"/>
                    </a:cubicBezTo>
                    <a:cubicBezTo>
                      <a:pt x="1521639" y="13833"/>
                      <a:pt x="1566406" y="14785"/>
                      <a:pt x="1611174" y="9070"/>
                    </a:cubicBezTo>
                    <a:cubicBezTo>
                      <a:pt x="1614984" y="7165"/>
                      <a:pt x="1619746" y="9070"/>
                      <a:pt x="1619746" y="17643"/>
                    </a:cubicBezTo>
                    <a:cubicBezTo>
                      <a:pt x="1631176" y="13833"/>
                      <a:pt x="1639748" y="20500"/>
                      <a:pt x="1646416" y="28120"/>
                    </a:cubicBezTo>
                    <a:cubicBezTo>
                      <a:pt x="1652131" y="36693"/>
                      <a:pt x="1659751" y="35740"/>
                      <a:pt x="1667371" y="31930"/>
                    </a:cubicBezTo>
                    <a:cubicBezTo>
                      <a:pt x="1693088" y="18119"/>
                      <a:pt x="1717377" y="11690"/>
                      <a:pt x="1742261" y="11690"/>
                    </a:cubicBezTo>
                    <a:cubicBezTo>
                      <a:pt x="1767145" y="11690"/>
                      <a:pt x="1792624" y="18119"/>
                      <a:pt x="1820723" y="30025"/>
                    </a:cubicBezTo>
                    <a:cubicBezTo>
                      <a:pt x="1845488" y="40503"/>
                      <a:pt x="1874063" y="40503"/>
                      <a:pt x="1901686" y="45265"/>
                    </a:cubicBezTo>
                    <a:cubicBezTo>
                      <a:pt x="1905496" y="54790"/>
                      <a:pt x="1888351" y="56695"/>
                      <a:pt x="1894066" y="69078"/>
                    </a:cubicBezTo>
                    <a:cubicBezTo>
                      <a:pt x="1913116" y="57648"/>
                      <a:pt x="1934071" y="52885"/>
                      <a:pt x="1955978" y="55743"/>
                    </a:cubicBezTo>
                    <a:cubicBezTo>
                      <a:pt x="1961693" y="62410"/>
                      <a:pt x="1959788" y="69078"/>
                      <a:pt x="1954073" y="71935"/>
                    </a:cubicBezTo>
                    <a:cubicBezTo>
                      <a:pt x="1939786" y="78603"/>
                      <a:pt x="1939786" y="91938"/>
                      <a:pt x="1935976" y="103368"/>
                    </a:cubicBezTo>
                    <a:cubicBezTo>
                      <a:pt x="1904543" y="124323"/>
                      <a:pt x="1914068" y="142420"/>
                      <a:pt x="1949311" y="161470"/>
                    </a:cubicBezTo>
                    <a:cubicBezTo>
                      <a:pt x="1923593" y="162423"/>
                      <a:pt x="1905496" y="153850"/>
                      <a:pt x="1894066" y="171948"/>
                    </a:cubicBezTo>
                    <a:cubicBezTo>
                      <a:pt x="1899781" y="177663"/>
                      <a:pt x="1909306" y="175758"/>
                      <a:pt x="1913116" y="183378"/>
                    </a:cubicBezTo>
                    <a:cubicBezTo>
                      <a:pt x="1917878" y="187188"/>
                      <a:pt x="1922641" y="195760"/>
                      <a:pt x="1907401" y="196713"/>
                    </a:cubicBezTo>
                    <a:cubicBezTo>
                      <a:pt x="1907401" y="221478"/>
                      <a:pt x="1903591" y="242433"/>
                      <a:pt x="1873111" y="245290"/>
                    </a:cubicBezTo>
                    <a:cubicBezTo>
                      <a:pt x="1842631" y="244338"/>
                      <a:pt x="1879778" y="263388"/>
                      <a:pt x="1866443" y="267198"/>
                    </a:cubicBezTo>
                    <a:cubicBezTo>
                      <a:pt x="1860728" y="271008"/>
                      <a:pt x="1855013" y="271960"/>
                      <a:pt x="1851203" y="270055"/>
                    </a:cubicBezTo>
                    <a:cubicBezTo>
                      <a:pt x="1860728" y="280533"/>
                      <a:pt x="1876921" y="291963"/>
                      <a:pt x="1866443" y="313870"/>
                    </a:cubicBezTo>
                    <a:cubicBezTo>
                      <a:pt x="1859776" y="319585"/>
                      <a:pt x="1852156" y="321490"/>
                      <a:pt x="1843583" y="319585"/>
                    </a:cubicBezTo>
                    <a:cubicBezTo>
                      <a:pt x="1833106" y="315775"/>
                      <a:pt x="1827391" y="307203"/>
                      <a:pt x="1819771" y="300535"/>
                    </a:cubicBezTo>
                    <a:cubicBezTo>
                      <a:pt x="1811198" y="310060"/>
                      <a:pt x="1800721" y="314823"/>
                      <a:pt x="1788338" y="313870"/>
                    </a:cubicBezTo>
                    <a:cubicBezTo>
                      <a:pt x="1791196" y="322443"/>
                      <a:pt x="1796911" y="313870"/>
                      <a:pt x="1800721" y="315775"/>
                    </a:cubicBezTo>
                    <a:cubicBezTo>
                      <a:pt x="1808341" y="314823"/>
                      <a:pt x="1815961" y="312918"/>
                      <a:pt x="1823581" y="314823"/>
                    </a:cubicBezTo>
                    <a:cubicBezTo>
                      <a:pt x="1826438" y="315775"/>
                      <a:pt x="1830248" y="316728"/>
                      <a:pt x="1833106" y="317680"/>
                    </a:cubicBezTo>
                    <a:cubicBezTo>
                      <a:pt x="1838821" y="322443"/>
                      <a:pt x="1842631" y="327205"/>
                      <a:pt x="1838821" y="334825"/>
                    </a:cubicBezTo>
                    <a:cubicBezTo>
                      <a:pt x="1800721" y="354828"/>
                      <a:pt x="1760716" y="371020"/>
                      <a:pt x="1715948" y="370068"/>
                    </a:cubicBezTo>
                    <a:cubicBezTo>
                      <a:pt x="1707376" y="370068"/>
                      <a:pt x="1695946" y="372925"/>
                      <a:pt x="1691183" y="379593"/>
                    </a:cubicBezTo>
                    <a:cubicBezTo>
                      <a:pt x="1662608" y="411025"/>
                      <a:pt x="1627366" y="425313"/>
                      <a:pt x="1586408" y="430075"/>
                    </a:cubicBezTo>
                    <a:cubicBezTo>
                      <a:pt x="1564501" y="432933"/>
                      <a:pt x="1554976" y="450078"/>
                      <a:pt x="1542593" y="468175"/>
                    </a:cubicBezTo>
                    <a:cubicBezTo>
                      <a:pt x="1522591" y="497703"/>
                      <a:pt x="1501636" y="527230"/>
                      <a:pt x="1480681" y="555805"/>
                    </a:cubicBezTo>
                    <a:cubicBezTo>
                      <a:pt x="1475918" y="562473"/>
                      <a:pt x="1469251" y="562473"/>
                      <a:pt x="1462583" y="562473"/>
                    </a:cubicBezTo>
                    <a:cubicBezTo>
                      <a:pt x="1419721" y="558663"/>
                      <a:pt x="1380668" y="507228"/>
                      <a:pt x="1385431" y="462460"/>
                    </a:cubicBezTo>
                    <a:cubicBezTo>
                      <a:pt x="1388288" y="441505"/>
                      <a:pt x="1374001" y="421503"/>
                      <a:pt x="1379716" y="398643"/>
                    </a:cubicBezTo>
                    <a:cubicBezTo>
                      <a:pt x="1387336" y="363400"/>
                      <a:pt x="1418768" y="354828"/>
                      <a:pt x="1441628" y="335778"/>
                    </a:cubicBezTo>
                    <a:cubicBezTo>
                      <a:pt x="1443533" y="331015"/>
                      <a:pt x="1445438" y="325300"/>
                      <a:pt x="1449248" y="321490"/>
                    </a:cubicBezTo>
                    <a:cubicBezTo>
                      <a:pt x="1454011" y="314823"/>
                      <a:pt x="1454963" y="306250"/>
                      <a:pt x="1461631" y="300535"/>
                    </a:cubicBezTo>
                    <a:cubicBezTo>
                      <a:pt x="1451153" y="280533"/>
                      <a:pt x="1439723" y="265293"/>
                      <a:pt x="1412101" y="280533"/>
                    </a:cubicBezTo>
                    <a:cubicBezTo>
                      <a:pt x="1425436" y="259578"/>
                      <a:pt x="1438771" y="241480"/>
                      <a:pt x="1434961" y="215763"/>
                    </a:cubicBezTo>
                    <a:cubicBezTo>
                      <a:pt x="1430198" y="178615"/>
                      <a:pt x="1409243" y="158613"/>
                      <a:pt x="1371143" y="160518"/>
                    </a:cubicBezTo>
                    <a:cubicBezTo>
                      <a:pt x="1357808" y="161470"/>
                      <a:pt x="1343521" y="159565"/>
                      <a:pt x="1331138" y="162423"/>
                    </a:cubicBezTo>
                    <a:cubicBezTo>
                      <a:pt x="1317803" y="165280"/>
                      <a:pt x="1310183" y="161470"/>
                      <a:pt x="1303516" y="150040"/>
                    </a:cubicBezTo>
                    <a:cubicBezTo>
                      <a:pt x="1296848" y="136705"/>
                      <a:pt x="1300658" y="131943"/>
                      <a:pt x="1313993" y="130038"/>
                    </a:cubicBezTo>
                    <a:cubicBezTo>
                      <a:pt x="1321613" y="129085"/>
                      <a:pt x="1316851" y="124323"/>
                      <a:pt x="1313041" y="121465"/>
                    </a:cubicBezTo>
                    <a:cubicBezTo>
                      <a:pt x="1283513" y="99558"/>
                      <a:pt x="1311136" y="99558"/>
                      <a:pt x="1323518" y="96700"/>
                    </a:cubicBezTo>
                    <a:cubicBezTo>
                      <a:pt x="1344473" y="92890"/>
                      <a:pt x="1365428" y="88128"/>
                      <a:pt x="1387336" y="88128"/>
                    </a:cubicBezTo>
                    <a:cubicBezTo>
                      <a:pt x="1399718" y="88128"/>
                      <a:pt x="1414006" y="81460"/>
                      <a:pt x="1394003" y="68125"/>
                    </a:cubicBezTo>
                    <a:cubicBezTo>
                      <a:pt x="1402576" y="42408"/>
                      <a:pt x="1427341" y="49075"/>
                      <a:pt x="1445438" y="41455"/>
                    </a:cubicBezTo>
                    <a:lnTo>
                      <a:pt x="1471104" y="35589"/>
                    </a:lnTo>
                    <a:lnTo>
                      <a:pt x="1469608" y="35026"/>
                    </a:lnTo>
                    <a:cubicBezTo>
                      <a:pt x="1465441" y="34550"/>
                      <a:pt x="1461155" y="34788"/>
                      <a:pt x="1456869" y="34788"/>
                    </a:cubicBezTo>
                    <a:cubicBezTo>
                      <a:pt x="1424484" y="38598"/>
                      <a:pt x="1396861" y="56695"/>
                      <a:pt x="1365429" y="60505"/>
                    </a:cubicBezTo>
                    <a:cubicBezTo>
                      <a:pt x="1307326" y="66220"/>
                      <a:pt x="1264464" y="112893"/>
                      <a:pt x="1208266" y="122418"/>
                    </a:cubicBezTo>
                    <a:cubicBezTo>
                      <a:pt x="1196836" y="130038"/>
                      <a:pt x="1186359" y="129085"/>
                      <a:pt x="1175881" y="122418"/>
                    </a:cubicBezTo>
                    <a:cubicBezTo>
                      <a:pt x="1178739" y="129085"/>
                      <a:pt x="1197789" y="127180"/>
                      <a:pt x="1187311" y="142420"/>
                    </a:cubicBezTo>
                    <a:cubicBezTo>
                      <a:pt x="1185406" y="144325"/>
                      <a:pt x="1182549" y="146230"/>
                      <a:pt x="1180644" y="149088"/>
                    </a:cubicBezTo>
                    <a:cubicBezTo>
                      <a:pt x="1173262" y="152183"/>
                      <a:pt x="1165939" y="153434"/>
                      <a:pt x="1158647" y="153642"/>
                    </a:cubicBezTo>
                    <a:lnTo>
                      <a:pt x="1143520" y="152466"/>
                    </a:lnTo>
                    <a:lnTo>
                      <a:pt x="1148259" y="153731"/>
                    </a:lnTo>
                    <a:cubicBezTo>
                      <a:pt x="1153498" y="157422"/>
                      <a:pt x="1155879" y="163851"/>
                      <a:pt x="1152069" y="175758"/>
                    </a:cubicBezTo>
                    <a:cubicBezTo>
                      <a:pt x="1112064" y="198618"/>
                      <a:pt x="1069201" y="175758"/>
                      <a:pt x="1029196" y="182425"/>
                    </a:cubicBezTo>
                    <a:cubicBezTo>
                      <a:pt x="1020624" y="171948"/>
                      <a:pt x="980619" y="182425"/>
                      <a:pt x="1006336" y="148135"/>
                    </a:cubicBezTo>
                    <a:cubicBezTo>
                      <a:pt x="1011099" y="141468"/>
                      <a:pt x="1003479" y="136705"/>
                      <a:pt x="995859" y="134800"/>
                    </a:cubicBezTo>
                    <a:cubicBezTo>
                      <a:pt x="984429" y="131943"/>
                      <a:pt x="981571" y="125275"/>
                      <a:pt x="987286" y="114798"/>
                    </a:cubicBezTo>
                    <a:cubicBezTo>
                      <a:pt x="1010146" y="115750"/>
                      <a:pt x="1027291" y="130990"/>
                      <a:pt x="1049199" y="134800"/>
                    </a:cubicBezTo>
                    <a:cubicBezTo>
                      <a:pt x="1053009" y="140515"/>
                      <a:pt x="1055866" y="147183"/>
                      <a:pt x="1064439" y="149088"/>
                    </a:cubicBezTo>
                    <a:cubicBezTo>
                      <a:pt x="1074916" y="150993"/>
                      <a:pt x="1085394" y="150278"/>
                      <a:pt x="1095871" y="149326"/>
                    </a:cubicBezTo>
                    <a:lnTo>
                      <a:pt x="1106484" y="148924"/>
                    </a:lnTo>
                    <a:lnTo>
                      <a:pt x="1093014" y="149088"/>
                    </a:lnTo>
                    <a:cubicBezTo>
                      <a:pt x="1081584" y="144325"/>
                      <a:pt x="1067296" y="146230"/>
                      <a:pt x="1062534" y="131943"/>
                    </a:cubicBezTo>
                    <a:cubicBezTo>
                      <a:pt x="1083489" y="115750"/>
                      <a:pt x="1102539" y="93843"/>
                      <a:pt x="1133971" y="110988"/>
                    </a:cubicBezTo>
                    <a:cubicBezTo>
                      <a:pt x="1150164" y="112893"/>
                      <a:pt x="1147306" y="91938"/>
                      <a:pt x="1158736" y="88128"/>
                    </a:cubicBezTo>
                    <a:cubicBezTo>
                      <a:pt x="1164451" y="84318"/>
                      <a:pt x="1172071" y="81460"/>
                      <a:pt x="1173024" y="73840"/>
                    </a:cubicBezTo>
                    <a:cubicBezTo>
                      <a:pt x="1176834" y="44313"/>
                      <a:pt x="1193979" y="46218"/>
                      <a:pt x="1214934" y="54790"/>
                    </a:cubicBezTo>
                    <a:cubicBezTo>
                      <a:pt x="1234936" y="51933"/>
                      <a:pt x="1254939" y="44313"/>
                      <a:pt x="1275894" y="44313"/>
                    </a:cubicBezTo>
                    <a:cubicBezTo>
                      <a:pt x="1253986" y="44313"/>
                      <a:pt x="1233031" y="51933"/>
                      <a:pt x="1211124" y="51933"/>
                    </a:cubicBezTo>
                    <a:cubicBezTo>
                      <a:pt x="1199694" y="46218"/>
                      <a:pt x="1184454" y="50028"/>
                      <a:pt x="1174929" y="39550"/>
                    </a:cubicBezTo>
                    <a:cubicBezTo>
                      <a:pt x="1174929" y="34788"/>
                      <a:pt x="1174929" y="30978"/>
                      <a:pt x="1174929" y="26215"/>
                    </a:cubicBezTo>
                    <a:cubicBezTo>
                      <a:pt x="1249938" y="9070"/>
                      <a:pt x="1324947" y="-1110"/>
                      <a:pt x="1400760" y="96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</p:grpSp>
        <p:sp>
          <p:nvSpPr>
            <p:cNvPr id="58" name="Freeform: Shape 280">
              <a:extLst>
                <a:ext uri="{FF2B5EF4-FFF2-40B4-BE49-F238E27FC236}">
                  <a16:creationId xmlns="" xmlns:a16="http://schemas.microsoft.com/office/drawing/2014/main" id="{FDE51C7B-0D90-44D7-BD59-540A804FF169}"/>
                </a:ext>
              </a:extLst>
            </p:cNvPr>
            <p:cNvSpPr/>
            <p:nvPr/>
          </p:nvSpPr>
          <p:spPr>
            <a:xfrm rot="20965310">
              <a:off x="4402904" y="1941168"/>
              <a:ext cx="489707" cy="585571"/>
            </a:xfrm>
            <a:custGeom>
              <a:avLst/>
              <a:gdLst>
                <a:gd name="connsiteX0" fmla="*/ 474202 w 565444"/>
                <a:gd name="connsiteY0" fmla="*/ 370360 h 676134"/>
                <a:gd name="connsiteX1" fmla="*/ 91243 w 565444"/>
                <a:gd name="connsiteY1" fmla="*/ 370359 h 676134"/>
                <a:gd name="connsiteX2" fmla="*/ 78616 w 565444"/>
                <a:gd name="connsiteY2" fmla="*/ 382986 h 676134"/>
                <a:gd name="connsiteX3" fmla="*/ 78615 w 565444"/>
                <a:gd name="connsiteY3" fmla="*/ 382987 h 676134"/>
                <a:gd name="connsiteX4" fmla="*/ 91242 w 565444"/>
                <a:gd name="connsiteY4" fmla="*/ 395613 h 676134"/>
                <a:gd name="connsiteX5" fmla="*/ 474202 w 565444"/>
                <a:gd name="connsiteY5" fmla="*/ 395613 h 676134"/>
                <a:gd name="connsiteX6" fmla="*/ 483131 w 565444"/>
                <a:gd name="connsiteY6" fmla="*/ 391915 h 676134"/>
                <a:gd name="connsiteX7" fmla="*/ 486829 w 565444"/>
                <a:gd name="connsiteY7" fmla="*/ 382986 h 676134"/>
                <a:gd name="connsiteX8" fmla="*/ 486829 w 565444"/>
                <a:gd name="connsiteY8" fmla="*/ 382987 h 676134"/>
                <a:gd name="connsiteX9" fmla="*/ 486829 w 565444"/>
                <a:gd name="connsiteY9" fmla="*/ 382986 h 676134"/>
                <a:gd name="connsiteX10" fmla="*/ 486829 w 565444"/>
                <a:gd name="connsiteY10" fmla="*/ 382986 h 676134"/>
                <a:gd name="connsiteX11" fmla="*/ 483131 w 565444"/>
                <a:gd name="connsiteY11" fmla="*/ 374059 h 676134"/>
                <a:gd name="connsiteX12" fmla="*/ 474202 w 565444"/>
                <a:gd name="connsiteY12" fmla="*/ 370360 h 676134"/>
                <a:gd name="connsiteX13" fmla="*/ 474201 w 565444"/>
                <a:gd name="connsiteY13" fmla="*/ 316925 h 676134"/>
                <a:gd name="connsiteX14" fmla="*/ 91242 w 565444"/>
                <a:gd name="connsiteY14" fmla="*/ 316924 h 676134"/>
                <a:gd name="connsiteX15" fmla="*/ 78615 w 565444"/>
                <a:gd name="connsiteY15" fmla="*/ 329551 h 676134"/>
                <a:gd name="connsiteX16" fmla="*/ 78614 w 565444"/>
                <a:gd name="connsiteY16" fmla="*/ 329551 h 676134"/>
                <a:gd name="connsiteX17" fmla="*/ 91241 w 565444"/>
                <a:gd name="connsiteY17" fmla="*/ 342178 h 676134"/>
                <a:gd name="connsiteX18" fmla="*/ 474201 w 565444"/>
                <a:gd name="connsiteY18" fmla="*/ 342178 h 676134"/>
                <a:gd name="connsiteX19" fmla="*/ 483130 w 565444"/>
                <a:gd name="connsiteY19" fmla="*/ 338480 h 676134"/>
                <a:gd name="connsiteX20" fmla="*/ 486828 w 565444"/>
                <a:gd name="connsiteY20" fmla="*/ 329551 h 676134"/>
                <a:gd name="connsiteX21" fmla="*/ 486828 w 565444"/>
                <a:gd name="connsiteY21" fmla="*/ 329552 h 676134"/>
                <a:gd name="connsiteX22" fmla="*/ 486828 w 565444"/>
                <a:gd name="connsiteY22" fmla="*/ 329551 h 676134"/>
                <a:gd name="connsiteX23" fmla="*/ 486828 w 565444"/>
                <a:gd name="connsiteY23" fmla="*/ 329551 h 676134"/>
                <a:gd name="connsiteX24" fmla="*/ 483130 w 565444"/>
                <a:gd name="connsiteY24" fmla="*/ 320623 h 676134"/>
                <a:gd name="connsiteX25" fmla="*/ 474201 w 565444"/>
                <a:gd name="connsiteY25" fmla="*/ 316925 h 676134"/>
                <a:gd name="connsiteX26" fmla="*/ 474202 w 565444"/>
                <a:gd name="connsiteY26" fmla="*/ 263490 h 676134"/>
                <a:gd name="connsiteX27" fmla="*/ 91243 w 565444"/>
                <a:gd name="connsiteY27" fmla="*/ 263489 h 676134"/>
                <a:gd name="connsiteX28" fmla="*/ 78616 w 565444"/>
                <a:gd name="connsiteY28" fmla="*/ 276116 h 676134"/>
                <a:gd name="connsiteX29" fmla="*/ 78615 w 565444"/>
                <a:gd name="connsiteY29" fmla="*/ 276116 h 676134"/>
                <a:gd name="connsiteX30" fmla="*/ 91242 w 565444"/>
                <a:gd name="connsiteY30" fmla="*/ 288743 h 676134"/>
                <a:gd name="connsiteX31" fmla="*/ 474202 w 565444"/>
                <a:gd name="connsiteY31" fmla="*/ 288743 h 676134"/>
                <a:gd name="connsiteX32" fmla="*/ 483130 w 565444"/>
                <a:gd name="connsiteY32" fmla="*/ 285045 h 676134"/>
                <a:gd name="connsiteX33" fmla="*/ 486828 w 565444"/>
                <a:gd name="connsiteY33" fmla="*/ 276116 h 676134"/>
                <a:gd name="connsiteX34" fmla="*/ 486829 w 565444"/>
                <a:gd name="connsiteY34" fmla="*/ 276117 h 676134"/>
                <a:gd name="connsiteX35" fmla="*/ 486828 w 565444"/>
                <a:gd name="connsiteY35" fmla="*/ 276116 h 676134"/>
                <a:gd name="connsiteX36" fmla="*/ 486828 w 565444"/>
                <a:gd name="connsiteY36" fmla="*/ 276116 h 676134"/>
                <a:gd name="connsiteX37" fmla="*/ 483131 w 565444"/>
                <a:gd name="connsiteY37" fmla="*/ 267188 h 676134"/>
                <a:gd name="connsiteX38" fmla="*/ 474202 w 565444"/>
                <a:gd name="connsiteY38" fmla="*/ 263490 h 676134"/>
                <a:gd name="connsiteX39" fmla="*/ 546230 w 565444"/>
                <a:gd name="connsiteY39" fmla="*/ 175473 h 676134"/>
                <a:gd name="connsiteX40" fmla="*/ 565444 w 565444"/>
                <a:gd name="connsiteY40" fmla="*/ 194687 h 676134"/>
                <a:gd name="connsiteX41" fmla="*/ 546230 w 565444"/>
                <a:gd name="connsiteY41" fmla="*/ 213901 h 676134"/>
                <a:gd name="connsiteX42" fmla="*/ 525276 w 565444"/>
                <a:gd name="connsiteY42" fmla="*/ 213901 h 676134"/>
                <a:gd name="connsiteX43" fmla="*/ 508899 w 565444"/>
                <a:gd name="connsiteY43" fmla="*/ 524388 h 676134"/>
                <a:gd name="connsiteX44" fmla="*/ 378243 w 565444"/>
                <a:gd name="connsiteY44" fmla="*/ 676134 h 676134"/>
                <a:gd name="connsiteX45" fmla="*/ 184455 w 565444"/>
                <a:gd name="connsiteY45" fmla="*/ 676134 h 676134"/>
                <a:gd name="connsiteX46" fmla="*/ 53798 w 565444"/>
                <a:gd name="connsiteY46" fmla="*/ 524388 h 676134"/>
                <a:gd name="connsiteX47" fmla="*/ 37422 w 565444"/>
                <a:gd name="connsiteY47" fmla="*/ 213901 h 676134"/>
                <a:gd name="connsiteX48" fmla="*/ 19214 w 565444"/>
                <a:gd name="connsiteY48" fmla="*/ 213901 h 676134"/>
                <a:gd name="connsiteX49" fmla="*/ 0 w 565444"/>
                <a:gd name="connsiteY49" fmla="*/ 194687 h 676134"/>
                <a:gd name="connsiteX50" fmla="*/ 19214 w 565444"/>
                <a:gd name="connsiteY50" fmla="*/ 175473 h 676134"/>
                <a:gd name="connsiteX51" fmla="*/ 145503 w 565444"/>
                <a:gd name="connsiteY51" fmla="*/ 0 h 676134"/>
                <a:gd name="connsiteX52" fmla="*/ 182559 w 565444"/>
                <a:gd name="connsiteY52" fmla="*/ 37056 h 676134"/>
                <a:gd name="connsiteX53" fmla="*/ 182559 w 565444"/>
                <a:gd name="connsiteY53" fmla="*/ 175472 h 676134"/>
                <a:gd name="connsiteX54" fmla="*/ 108447 w 565444"/>
                <a:gd name="connsiteY54" fmla="*/ 175472 h 676134"/>
                <a:gd name="connsiteX55" fmla="*/ 108447 w 565444"/>
                <a:gd name="connsiteY55" fmla="*/ 37056 h 676134"/>
                <a:gd name="connsiteX56" fmla="*/ 145503 w 565444"/>
                <a:gd name="connsiteY56" fmla="*/ 0 h 676134"/>
                <a:gd name="connsiteX57" fmla="*/ 419941 w 565444"/>
                <a:gd name="connsiteY57" fmla="*/ 0 h 676134"/>
                <a:gd name="connsiteX58" fmla="*/ 456997 w 565444"/>
                <a:gd name="connsiteY58" fmla="*/ 37056 h 676134"/>
                <a:gd name="connsiteX59" fmla="*/ 456997 w 565444"/>
                <a:gd name="connsiteY59" fmla="*/ 175472 h 676134"/>
                <a:gd name="connsiteX60" fmla="*/ 382885 w 565444"/>
                <a:gd name="connsiteY60" fmla="*/ 175472 h 676134"/>
                <a:gd name="connsiteX61" fmla="*/ 382885 w 565444"/>
                <a:gd name="connsiteY61" fmla="*/ 37056 h 676134"/>
                <a:gd name="connsiteX62" fmla="*/ 419941 w 565444"/>
                <a:gd name="connsiteY62" fmla="*/ 0 h 676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</a:cxnLst>
              <a:rect l="l" t="t" r="r" b="b"/>
              <a:pathLst>
                <a:path w="565444" h="676134">
                  <a:moveTo>
                    <a:pt x="474202" y="370360"/>
                  </a:moveTo>
                  <a:lnTo>
                    <a:pt x="91243" y="370359"/>
                  </a:lnTo>
                  <a:cubicBezTo>
                    <a:pt x="84269" y="370359"/>
                    <a:pt x="78616" y="376012"/>
                    <a:pt x="78616" y="382986"/>
                  </a:cubicBezTo>
                  <a:lnTo>
                    <a:pt x="78615" y="382987"/>
                  </a:lnTo>
                  <a:cubicBezTo>
                    <a:pt x="78615" y="389961"/>
                    <a:pt x="84268" y="395613"/>
                    <a:pt x="91242" y="395613"/>
                  </a:cubicBezTo>
                  <a:lnTo>
                    <a:pt x="474202" y="395613"/>
                  </a:lnTo>
                  <a:cubicBezTo>
                    <a:pt x="477689" y="395614"/>
                    <a:pt x="480846" y="394200"/>
                    <a:pt x="483131" y="391915"/>
                  </a:cubicBezTo>
                  <a:lnTo>
                    <a:pt x="486829" y="382986"/>
                  </a:lnTo>
                  <a:lnTo>
                    <a:pt x="486829" y="382987"/>
                  </a:lnTo>
                  <a:lnTo>
                    <a:pt x="486829" y="382986"/>
                  </a:lnTo>
                  <a:lnTo>
                    <a:pt x="486829" y="382986"/>
                  </a:lnTo>
                  <a:lnTo>
                    <a:pt x="483131" y="374059"/>
                  </a:lnTo>
                  <a:cubicBezTo>
                    <a:pt x="480846" y="371774"/>
                    <a:pt x="477689" y="370360"/>
                    <a:pt x="474202" y="370360"/>
                  </a:cubicBezTo>
                  <a:close/>
                  <a:moveTo>
                    <a:pt x="474201" y="316925"/>
                  </a:moveTo>
                  <a:lnTo>
                    <a:pt x="91242" y="316924"/>
                  </a:lnTo>
                  <a:cubicBezTo>
                    <a:pt x="84268" y="316924"/>
                    <a:pt x="78615" y="322577"/>
                    <a:pt x="78615" y="329551"/>
                  </a:cubicBezTo>
                  <a:lnTo>
                    <a:pt x="78614" y="329551"/>
                  </a:lnTo>
                  <a:cubicBezTo>
                    <a:pt x="78614" y="336525"/>
                    <a:pt x="84267" y="342178"/>
                    <a:pt x="91241" y="342178"/>
                  </a:cubicBezTo>
                  <a:lnTo>
                    <a:pt x="474201" y="342178"/>
                  </a:lnTo>
                  <a:cubicBezTo>
                    <a:pt x="477688" y="342178"/>
                    <a:pt x="480845" y="340765"/>
                    <a:pt x="483130" y="338480"/>
                  </a:cubicBezTo>
                  <a:lnTo>
                    <a:pt x="486828" y="329551"/>
                  </a:lnTo>
                  <a:lnTo>
                    <a:pt x="486828" y="329552"/>
                  </a:lnTo>
                  <a:lnTo>
                    <a:pt x="486828" y="329551"/>
                  </a:lnTo>
                  <a:lnTo>
                    <a:pt x="486828" y="329551"/>
                  </a:lnTo>
                  <a:lnTo>
                    <a:pt x="483130" y="320623"/>
                  </a:lnTo>
                  <a:cubicBezTo>
                    <a:pt x="480845" y="318338"/>
                    <a:pt x="477688" y="316925"/>
                    <a:pt x="474201" y="316925"/>
                  </a:cubicBezTo>
                  <a:close/>
                  <a:moveTo>
                    <a:pt x="474202" y="263490"/>
                  </a:moveTo>
                  <a:lnTo>
                    <a:pt x="91243" y="263489"/>
                  </a:lnTo>
                  <a:cubicBezTo>
                    <a:pt x="84269" y="263489"/>
                    <a:pt x="78616" y="269142"/>
                    <a:pt x="78616" y="276116"/>
                  </a:cubicBezTo>
                  <a:lnTo>
                    <a:pt x="78615" y="276116"/>
                  </a:lnTo>
                  <a:cubicBezTo>
                    <a:pt x="78615" y="283090"/>
                    <a:pt x="84268" y="288743"/>
                    <a:pt x="91242" y="288743"/>
                  </a:cubicBezTo>
                  <a:lnTo>
                    <a:pt x="474202" y="288743"/>
                  </a:lnTo>
                  <a:cubicBezTo>
                    <a:pt x="477689" y="288743"/>
                    <a:pt x="480846" y="287330"/>
                    <a:pt x="483130" y="285045"/>
                  </a:cubicBezTo>
                  <a:lnTo>
                    <a:pt x="486828" y="276116"/>
                  </a:lnTo>
                  <a:lnTo>
                    <a:pt x="486829" y="276117"/>
                  </a:lnTo>
                  <a:lnTo>
                    <a:pt x="486828" y="276116"/>
                  </a:lnTo>
                  <a:lnTo>
                    <a:pt x="486828" y="276116"/>
                  </a:lnTo>
                  <a:lnTo>
                    <a:pt x="483131" y="267188"/>
                  </a:lnTo>
                  <a:cubicBezTo>
                    <a:pt x="480845" y="264903"/>
                    <a:pt x="477689" y="263490"/>
                    <a:pt x="474202" y="263490"/>
                  </a:cubicBezTo>
                  <a:close/>
                  <a:moveTo>
                    <a:pt x="546230" y="175473"/>
                  </a:moveTo>
                  <a:cubicBezTo>
                    <a:pt x="556842" y="175473"/>
                    <a:pt x="565444" y="184075"/>
                    <a:pt x="565444" y="194687"/>
                  </a:cubicBezTo>
                  <a:cubicBezTo>
                    <a:pt x="565444" y="205299"/>
                    <a:pt x="556842" y="213901"/>
                    <a:pt x="546230" y="213901"/>
                  </a:cubicBezTo>
                  <a:lnTo>
                    <a:pt x="525276" y="213901"/>
                  </a:lnTo>
                  <a:lnTo>
                    <a:pt x="508899" y="524388"/>
                  </a:lnTo>
                  <a:cubicBezTo>
                    <a:pt x="504507" y="609787"/>
                    <a:pt x="447140" y="676134"/>
                    <a:pt x="378243" y="676134"/>
                  </a:cubicBezTo>
                  <a:lnTo>
                    <a:pt x="184455" y="676134"/>
                  </a:lnTo>
                  <a:cubicBezTo>
                    <a:pt x="115558" y="676134"/>
                    <a:pt x="58190" y="609787"/>
                    <a:pt x="53798" y="524388"/>
                  </a:cubicBezTo>
                  <a:lnTo>
                    <a:pt x="37422" y="213901"/>
                  </a:lnTo>
                  <a:lnTo>
                    <a:pt x="19214" y="213901"/>
                  </a:lnTo>
                  <a:cubicBezTo>
                    <a:pt x="8602" y="213901"/>
                    <a:pt x="0" y="205299"/>
                    <a:pt x="0" y="194687"/>
                  </a:cubicBezTo>
                  <a:cubicBezTo>
                    <a:pt x="0" y="184075"/>
                    <a:pt x="8602" y="175473"/>
                    <a:pt x="19214" y="175473"/>
                  </a:cubicBezTo>
                  <a:close/>
                  <a:moveTo>
                    <a:pt x="145503" y="0"/>
                  </a:moveTo>
                  <a:cubicBezTo>
                    <a:pt x="165968" y="0"/>
                    <a:pt x="182559" y="16591"/>
                    <a:pt x="182559" y="37056"/>
                  </a:cubicBezTo>
                  <a:lnTo>
                    <a:pt x="182559" y="175472"/>
                  </a:lnTo>
                  <a:lnTo>
                    <a:pt x="108447" y="175472"/>
                  </a:lnTo>
                  <a:lnTo>
                    <a:pt x="108447" y="37056"/>
                  </a:lnTo>
                  <a:cubicBezTo>
                    <a:pt x="108447" y="16591"/>
                    <a:pt x="125038" y="0"/>
                    <a:pt x="145503" y="0"/>
                  </a:cubicBezTo>
                  <a:close/>
                  <a:moveTo>
                    <a:pt x="419941" y="0"/>
                  </a:moveTo>
                  <a:cubicBezTo>
                    <a:pt x="440406" y="0"/>
                    <a:pt x="456997" y="16591"/>
                    <a:pt x="456997" y="37056"/>
                  </a:cubicBezTo>
                  <a:lnTo>
                    <a:pt x="456997" y="175472"/>
                  </a:lnTo>
                  <a:lnTo>
                    <a:pt x="382885" y="175472"/>
                  </a:lnTo>
                  <a:lnTo>
                    <a:pt x="382885" y="37056"/>
                  </a:lnTo>
                  <a:cubicBezTo>
                    <a:pt x="382885" y="16591"/>
                    <a:pt x="399476" y="0"/>
                    <a:pt x="4199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Block Arc 58">
              <a:extLst>
                <a:ext uri="{FF2B5EF4-FFF2-40B4-BE49-F238E27FC236}">
                  <a16:creationId xmlns="" xmlns:a16="http://schemas.microsoft.com/office/drawing/2014/main" id="{BF863CA7-6352-447E-B49D-495FFCE80235}"/>
                </a:ext>
              </a:extLst>
            </p:cNvPr>
            <p:cNvSpPr/>
            <p:nvPr/>
          </p:nvSpPr>
          <p:spPr>
            <a:xfrm>
              <a:off x="4648578" y="822061"/>
              <a:ext cx="2841256" cy="2841256"/>
            </a:xfrm>
            <a:prstGeom prst="blockArc">
              <a:avLst>
                <a:gd name="adj1" fmla="val 794951"/>
                <a:gd name="adj2" fmla="val 10121114"/>
                <a:gd name="adj3" fmla="val 2388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60" name="Graphic 30">
              <a:extLst>
                <a:ext uri="{FF2B5EF4-FFF2-40B4-BE49-F238E27FC236}">
                  <a16:creationId xmlns="" xmlns:a16="http://schemas.microsoft.com/office/drawing/2014/main" id="{31A2817E-E62F-48F4-8287-D3C04BB1B109}"/>
                </a:ext>
              </a:extLst>
            </p:cNvPr>
            <p:cNvGrpSpPr/>
            <p:nvPr/>
          </p:nvGrpSpPr>
          <p:grpSpPr>
            <a:xfrm rot="1052635">
              <a:off x="7017236" y="1488581"/>
              <a:ext cx="1338434" cy="1227345"/>
              <a:chOff x="5655092" y="376887"/>
              <a:chExt cx="4490688" cy="4117968"/>
            </a:xfrm>
            <a:solidFill>
              <a:schemeClr val="accent1"/>
            </a:solidFill>
          </p:grpSpPr>
          <p:sp>
            <p:nvSpPr>
              <p:cNvPr id="61" name="Freeform: Shape 283">
                <a:extLst>
                  <a:ext uri="{FF2B5EF4-FFF2-40B4-BE49-F238E27FC236}">
                    <a16:creationId xmlns="" xmlns:a16="http://schemas.microsoft.com/office/drawing/2014/main" id="{6AAA2EDC-031B-4E99-9CFF-5E888635290E}"/>
                  </a:ext>
                </a:extLst>
              </p:cNvPr>
              <p:cNvSpPr/>
              <p:nvPr/>
            </p:nvSpPr>
            <p:spPr>
              <a:xfrm>
                <a:off x="5655092" y="385052"/>
                <a:ext cx="4490688" cy="4109803"/>
              </a:xfrm>
              <a:custGeom>
                <a:avLst/>
                <a:gdLst>
                  <a:gd name="connsiteX0" fmla="*/ 568 w 4490127"/>
                  <a:gd name="connsiteY0" fmla="*/ 1465456 h 4087093"/>
                  <a:gd name="connsiteX1" fmla="*/ 10785 w 4490127"/>
                  <a:gd name="connsiteY1" fmla="*/ 1371794 h 4087093"/>
                  <a:gd name="connsiteX2" fmla="*/ 67551 w 4490127"/>
                  <a:gd name="connsiteY2" fmla="*/ 1099321 h 4087093"/>
                  <a:gd name="connsiteX3" fmla="*/ 86283 w 4490127"/>
                  <a:gd name="connsiteY3" fmla="*/ 1090238 h 4087093"/>
                  <a:gd name="connsiteX4" fmla="*/ 379192 w 4490127"/>
                  <a:gd name="connsiteY4" fmla="*/ 1150977 h 4087093"/>
                  <a:gd name="connsiteX5" fmla="*/ 849775 w 4490127"/>
                  <a:gd name="connsiteY5" fmla="*/ 1335464 h 4087093"/>
                  <a:gd name="connsiteX6" fmla="*/ 1353282 w 4490127"/>
                  <a:gd name="connsiteY6" fmla="*/ 1755527 h 4087093"/>
                  <a:gd name="connsiteX7" fmla="*/ 1554799 w 4490127"/>
                  <a:gd name="connsiteY7" fmla="*/ 2227813 h 4087093"/>
                  <a:gd name="connsiteX8" fmla="*/ 1580911 w 4490127"/>
                  <a:gd name="connsiteY8" fmla="*/ 2615519 h 4087093"/>
                  <a:gd name="connsiteX9" fmla="*/ 1601914 w 4490127"/>
                  <a:gd name="connsiteY9" fmla="*/ 2773327 h 4087093"/>
                  <a:gd name="connsiteX10" fmla="*/ 1784698 w 4490127"/>
                  <a:gd name="connsiteY10" fmla="*/ 3363117 h 4087093"/>
                  <a:gd name="connsiteX11" fmla="*/ 1810242 w 4490127"/>
                  <a:gd name="connsiteY11" fmla="*/ 3428397 h 4087093"/>
                  <a:gd name="connsiteX12" fmla="*/ 1811945 w 4490127"/>
                  <a:gd name="connsiteY12" fmla="*/ 3431235 h 4087093"/>
                  <a:gd name="connsiteX13" fmla="*/ 1818757 w 4490127"/>
                  <a:gd name="connsiteY13" fmla="*/ 3422720 h 4087093"/>
                  <a:gd name="connsiteX14" fmla="*/ 2071362 w 4490127"/>
                  <a:gd name="connsiteY14" fmla="*/ 2656390 h 4087093"/>
                  <a:gd name="connsiteX15" fmla="*/ 2135507 w 4490127"/>
                  <a:gd name="connsiteY15" fmla="*/ 2303311 h 4087093"/>
                  <a:gd name="connsiteX16" fmla="*/ 2136642 w 4490127"/>
                  <a:gd name="connsiteY16" fmla="*/ 2275496 h 4087093"/>
                  <a:gd name="connsiteX17" fmla="*/ 2147428 w 4490127"/>
                  <a:gd name="connsiteY17" fmla="*/ 1900846 h 4087093"/>
                  <a:gd name="connsiteX18" fmla="*/ 2365406 w 4490127"/>
                  <a:gd name="connsiteY18" fmla="*/ 1158924 h 4087093"/>
                  <a:gd name="connsiteX19" fmla="*/ 2640149 w 4490127"/>
                  <a:gd name="connsiteY19" fmla="*/ 801304 h 4087093"/>
                  <a:gd name="connsiteX20" fmla="*/ 3362203 w 4490127"/>
                  <a:gd name="connsiteY20" fmla="*/ 297796 h 4087093"/>
                  <a:gd name="connsiteX21" fmla="*/ 4107530 w 4490127"/>
                  <a:gd name="connsiteY21" fmla="*/ 46894 h 4087093"/>
                  <a:gd name="connsiteX22" fmla="*/ 4371488 w 4490127"/>
                  <a:gd name="connsiteY22" fmla="*/ 347 h 4087093"/>
                  <a:gd name="connsiteX23" fmla="*/ 4390220 w 4490127"/>
                  <a:gd name="connsiteY23" fmla="*/ 11700 h 4087093"/>
                  <a:gd name="connsiteX24" fmla="*/ 4473665 w 4490127"/>
                  <a:gd name="connsiteY24" fmla="*/ 409056 h 4087093"/>
                  <a:gd name="connsiteX25" fmla="*/ 4489560 w 4490127"/>
                  <a:gd name="connsiteY25" fmla="*/ 713318 h 4087093"/>
                  <a:gd name="connsiteX26" fmla="*/ 4181324 w 4490127"/>
                  <a:gd name="connsiteY26" fmla="*/ 1554010 h 4087093"/>
                  <a:gd name="connsiteX27" fmla="*/ 3764100 w 4490127"/>
                  <a:gd name="connsiteY27" fmla="*/ 1900846 h 4087093"/>
                  <a:gd name="connsiteX28" fmla="*/ 3106759 w 4490127"/>
                  <a:gd name="connsiteY28" fmla="*/ 2167074 h 4087093"/>
                  <a:gd name="connsiteX29" fmla="*/ 2613470 w 4490127"/>
                  <a:gd name="connsiteY29" fmla="*/ 2263008 h 4087093"/>
                  <a:gd name="connsiteX30" fmla="*/ 2374488 w 4490127"/>
                  <a:gd name="connsiteY30" fmla="*/ 2287416 h 4087093"/>
                  <a:gd name="connsiteX31" fmla="*/ 2356323 w 4490127"/>
                  <a:gd name="connsiteY31" fmla="*/ 2302175 h 4087093"/>
                  <a:gd name="connsiteX32" fmla="*/ 2101448 w 4490127"/>
                  <a:gd name="connsiteY32" fmla="*/ 3137759 h 4087093"/>
                  <a:gd name="connsiteX33" fmla="*/ 1990756 w 4490127"/>
                  <a:gd name="connsiteY33" fmla="*/ 3606072 h 4087093"/>
                  <a:gd name="connsiteX34" fmla="*/ 1953858 w 4490127"/>
                  <a:gd name="connsiteY34" fmla="*/ 3948366 h 4087093"/>
                  <a:gd name="connsiteX35" fmla="*/ 1962941 w 4490127"/>
                  <a:gd name="connsiteY35" fmla="*/ 4014214 h 4087093"/>
                  <a:gd name="connsiteX36" fmla="*/ 1957832 w 4490127"/>
                  <a:gd name="connsiteY36" fmla="*/ 4030676 h 4087093"/>
                  <a:gd name="connsiteX37" fmla="*/ 1783563 w 4490127"/>
                  <a:gd name="connsiteY37" fmla="*/ 4092550 h 4087093"/>
                  <a:gd name="connsiteX38" fmla="*/ 1637676 w 4490127"/>
                  <a:gd name="connsiteY38" fmla="*/ 4016484 h 4087093"/>
                  <a:gd name="connsiteX39" fmla="*/ 1631432 w 4490127"/>
                  <a:gd name="connsiteY39" fmla="*/ 4007970 h 4087093"/>
                  <a:gd name="connsiteX40" fmla="*/ 1621782 w 4490127"/>
                  <a:gd name="connsiteY40" fmla="*/ 3889330 h 4087093"/>
                  <a:gd name="connsiteX41" fmla="*/ 1697279 w 4490127"/>
                  <a:gd name="connsiteY41" fmla="*/ 3717899 h 4087093"/>
                  <a:gd name="connsiteX42" fmla="*/ 1699550 w 4490127"/>
                  <a:gd name="connsiteY42" fmla="*/ 3658864 h 4087093"/>
                  <a:gd name="connsiteX43" fmla="*/ 1634270 w 4490127"/>
                  <a:gd name="connsiteY43" fmla="*/ 3314866 h 4087093"/>
                  <a:gd name="connsiteX44" fmla="*/ 1435024 w 4490127"/>
                  <a:gd name="connsiteY44" fmla="*/ 2643334 h 4087093"/>
                  <a:gd name="connsiteX45" fmla="*/ 1412318 w 4490127"/>
                  <a:gd name="connsiteY45" fmla="*/ 2625169 h 4087093"/>
                  <a:gd name="connsiteX46" fmla="*/ 1103515 w 4490127"/>
                  <a:gd name="connsiteY46" fmla="*/ 2584866 h 4087093"/>
                  <a:gd name="connsiteX47" fmla="*/ 504075 w 4490127"/>
                  <a:gd name="connsiteY47" fmla="*/ 2375970 h 4087093"/>
                  <a:gd name="connsiteX48" fmla="*/ 118072 w 4490127"/>
                  <a:gd name="connsiteY48" fmla="*/ 2005293 h 4087093"/>
                  <a:gd name="connsiteX49" fmla="*/ 6244 w 4490127"/>
                  <a:gd name="connsiteY49" fmla="*/ 1652214 h 4087093"/>
                  <a:gd name="connsiteX50" fmla="*/ 0 w 4490127"/>
                  <a:gd name="connsiteY50" fmla="*/ 1598855 h 4087093"/>
                  <a:gd name="connsiteX51" fmla="*/ 568 w 4490127"/>
                  <a:gd name="connsiteY51" fmla="*/ 1465456 h 4087093"/>
                  <a:gd name="connsiteX0" fmla="*/ 568 w 4490688"/>
                  <a:gd name="connsiteY0" fmla="*/ 1465456 h 4092582"/>
                  <a:gd name="connsiteX1" fmla="*/ 10785 w 4490688"/>
                  <a:gd name="connsiteY1" fmla="*/ 1371794 h 4092582"/>
                  <a:gd name="connsiteX2" fmla="*/ 67551 w 4490688"/>
                  <a:gd name="connsiteY2" fmla="*/ 1099321 h 4092582"/>
                  <a:gd name="connsiteX3" fmla="*/ 86283 w 4490688"/>
                  <a:gd name="connsiteY3" fmla="*/ 1090238 h 4092582"/>
                  <a:gd name="connsiteX4" fmla="*/ 379192 w 4490688"/>
                  <a:gd name="connsiteY4" fmla="*/ 1150977 h 4092582"/>
                  <a:gd name="connsiteX5" fmla="*/ 849775 w 4490688"/>
                  <a:gd name="connsiteY5" fmla="*/ 1335464 h 4092582"/>
                  <a:gd name="connsiteX6" fmla="*/ 1353282 w 4490688"/>
                  <a:gd name="connsiteY6" fmla="*/ 1755527 h 4092582"/>
                  <a:gd name="connsiteX7" fmla="*/ 1554799 w 4490688"/>
                  <a:gd name="connsiteY7" fmla="*/ 2227813 h 4092582"/>
                  <a:gd name="connsiteX8" fmla="*/ 1580911 w 4490688"/>
                  <a:gd name="connsiteY8" fmla="*/ 2615519 h 4092582"/>
                  <a:gd name="connsiteX9" fmla="*/ 1601914 w 4490688"/>
                  <a:gd name="connsiteY9" fmla="*/ 2773327 h 4092582"/>
                  <a:gd name="connsiteX10" fmla="*/ 1784698 w 4490688"/>
                  <a:gd name="connsiteY10" fmla="*/ 3363117 h 4092582"/>
                  <a:gd name="connsiteX11" fmla="*/ 1810242 w 4490688"/>
                  <a:gd name="connsiteY11" fmla="*/ 3428397 h 4092582"/>
                  <a:gd name="connsiteX12" fmla="*/ 1811945 w 4490688"/>
                  <a:gd name="connsiteY12" fmla="*/ 3431235 h 4092582"/>
                  <a:gd name="connsiteX13" fmla="*/ 1818757 w 4490688"/>
                  <a:gd name="connsiteY13" fmla="*/ 3422720 h 4092582"/>
                  <a:gd name="connsiteX14" fmla="*/ 2071362 w 4490688"/>
                  <a:gd name="connsiteY14" fmla="*/ 2656390 h 4092582"/>
                  <a:gd name="connsiteX15" fmla="*/ 2135507 w 4490688"/>
                  <a:gd name="connsiteY15" fmla="*/ 2303311 h 4092582"/>
                  <a:gd name="connsiteX16" fmla="*/ 2136642 w 4490688"/>
                  <a:gd name="connsiteY16" fmla="*/ 2275496 h 4092582"/>
                  <a:gd name="connsiteX17" fmla="*/ 2147428 w 4490688"/>
                  <a:gd name="connsiteY17" fmla="*/ 1900846 h 4092582"/>
                  <a:gd name="connsiteX18" fmla="*/ 2365406 w 4490688"/>
                  <a:gd name="connsiteY18" fmla="*/ 1158924 h 4092582"/>
                  <a:gd name="connsiteX19" fmla="*/ 2640149 w 4490688"/>
                  <a:gd name="connsiteY19" fmla="*/ 801304 h 4092582"/>
                  <a:gd name="connsiteX20" fmla="*/ 3362203 w 4490688"/>
                  <a:gd name="connsiteY20" fmla="*/ 297796 h 4092582"/>
                  <a:gd name="connsiteX21" fmla="*/ 4107530 w 4490688"/>
                  <a:gd name="connsiteY21" fmla="*/ 46894 h 4092582"/>
                  <a:gd name="connsiteX22" fmla="*/ 4371488 w 4490688"/>
                  <a:gd name="connsiteY22" fmla="*/ 347 h 4092582"/>
                  <a:gd name="connsiteX23" fmla="*/ 4390220 w 4490688"/>
                  <a:gd name="connsiteY23" fmla="*/ 11700 h 4092582"/>
                  <a:gd name="connsiteX24" fmla="*/ 4473665 w 4490688"/>
                  <a:gd name="connsiteY24" fmla="*/ 409056 h 4092582"/>
                  <a:gd name="connsiteX25" fmla="*/ 4489560 w 4490688"/>
                  <a:gd name="connsiteY25" fmla="*/ 713318 h 4092582"/>
                  <a:gd name="connsiteX26" fmla="*/ 4181324 w 4490688"/>
                  <a:gd name="connsiteY26" fmla="*/ 1554010 h 4092582"/>
                  <a:gd name="connsiteX27" fmla="*/ 3764100 w 4490688"/>
                  <a:gd name="connsiteY27" fmla="*/ 1900846 h 4092582"/>
                  <a:gd name="connsiteX28" fmla="*/ 3106759 w 4490688"/>
                  <a:gd name="connsiteY28" fmla="*/ 2167074 h 4092582"/>
                  <a:gd name="connsiteX29" fmla="*/ 2613470 w 4490688"/>
                  <a:gd name="connsiteY29" fmla="*/ 2263008 h 4092582"/>
                  <a:gd name="connsiteX30" fmla="*/ 2374488 w 4490688"/>
                  <a:gd name="connsiteY30" fmla="*/ 2287416 h 4092582"/>
                  <a:gd name="connsiteX31" fmla="*/ 2356323 w 4490688"/>
                  <a:gd name="connsiteY31" fmla="*/ 2302175 h 4092582"/>
                  <a:gd name="connsiteX32" fmla="*/ 2101448 w 4490688"/>
                  <a:gd name="connsiteY32" fmla="*/ 3137759 h 4092582"/>
                  <a:gd name="connsiteX33" fmla="*/ 1990756 w 4490688"/>
                  <a:gd name="connsiteY33" fmla="*/ 3606072 h 4092582"/>
                  <a:gd name="connsiteX34" fmla="*/ 1953858 w 4490688"/>
                  <a:gd name="connsiteY34" fmla="*/ 3948366 h 4092582"/>
                  <a:gd name="connsiteX35" fmla="*/ 1962941 w 4490688"/>
                  <a:gd name="connsiteY35" fmla="*/ 4014214 h 4092582"/>
                  <a:gd name="connsiteX36" fmla="*/ 1957832 w 4490688"/>
                  <a:gd name="connsiteY36" fmla="*/ 4030676 h 4092582"/>
                  <a:gd name="connsiteX37" fmla="*/ 1783563 w 4490688"/>
                  <a:gd name="connsiteY37" fmla="*/ 4092550 h 4092582"/>
                  <a:gd name="connsiteX38" fmla="*/ 1637676 w 4490688"/>
                  <a:gd name="connsiteY38" fmla="*/ 4016484 h 4092582"/>
                  <a:gd name="connsiteX39" fmla="*/ 1621782 w 4490688"/>
                  <a:gd name="connsiteY39" fmla="*/ 3889330 h 4092582"/>
                  <a:gd name="connsiteX40" fmla="*/ 1697279 w 4490688"/>
                  <a:gd name="connsiteY40" fmla="*/ 3717899 h 4092582"/>
                  <a:gd name="connsiteX41" fmla="*/ 1699550 w 4490688"/>
                  <a:gd name="connsiteY41" fmla="*/ 3658864 h 4092582"/>
                  <a:gd name="connsiteX42" fmla="*/ 1634270 w 4490688"/>
                  <a:gd name="connsiteY42" fmla="*/ 3314866 h 4092582"/>
                  <a:gd name="connsiteX43" fmla="*/ 1435024 w 4490688"/>
                  <a:gd name="connsiteY43" fmla="*/ 2643334 h 4092582"/>
                  <a:gd name="connsiteX44" fmla="*/ 1412318 w 4490688"/>
                  <a:gd name="connsiteY44" fmla="*/ 2625169 h 4092582"/>
                  <a:gd name="connsiteX45" fmla="*/ 1103515 w 4490688"/>
                  <a:gd name="connsiteY45" fmla="*/ 2584866 h 4092582"/>
                  <a:gd name="connsiteX46" fmla="*/ 504075 w 4490688"/>
                  <a:gd name="connsiteY46" fmla="*/ 2375970 h 4092582"/>
                  <a:gd name="connsiteX47" fmla="*/ 118072 w 4490688"/>
                  <a:gd name="connsiteY47" fmla="*/ 2005293 h 4092582"/>
                  <a:gd name="connsiteX48" fmla="*/ 6244 w 4490688"/>
                  <a:gd name="connsiteY48" fmla="*/ 1652214 h 4092582"/>
                  <a:gd name="connsiteX49" fmla="*/ 0 w 4490688"/>
                  <a:gd name="connsiteY49" fmla="*/ 1598855 h 4092582"/>
                  <a:gd name="connsiteX50" fmla="*/ 568 w 4490688"/>
                  <a:gd name="connsiteY50" fmla="*/ 1465456 h 4092582"/>
                  <a:gd name="connsiteX0" fmla="*/ 568 w 4490688"/>
                  <a:gd name="connsiteY0" fmla="*/ 1465456 h 4098571"/>
                  <a:gd name="connsiteX1" fmla="*/ 10785 w 4490688"/>
                  <a:gd name="connsiteY1" fmla="*/ 1371794 h 4098571"/>
                  <a:gd name="connsiteX2" fmla="*/ 67551 w 4490688"/>
                  <a:gd name="connsiteY2" fmla="*/ 1099321 h 4098571"/>
                  <a:gd name="connsiteX3" fmla="*/ 86283 w 4490688"/>
                  <a:gd name="connsiteY3" fmla="*/ 1090238 h 4098571"/>
                  <a:gd name="connsiteX4" fmla="*/ 379192 w 4490688"/>
                  <a:gd name="connsiteY4" fmla="*/ 1150977 h 4098571"/>
                  <a:gd name="connsiteX5" fmla="*/ 849775 w 4490688"/>
                  <a:gd name="connsiteY5" fmla="*/ 1335464 h 4098571"/>
                  <a:gd name="connsiteX6" fmla="*/ 1353282 w 4490688"/>
                  <a:gd name="connsiteY6" fmla="*/ 1755527 h 4098571"/>
                  <a:gd name="connsiteX7" fmla="*/ 1554799 w 4490688"/>
                  <a:gd name="connsiteY7" fmla="*/ 2227813 h 4098571"/>
                  <a:gd name="connsiteX8" fmla="*/ 1580911 w 4490688"/>
                  <a:gd name="connsiteY8" fmla="*/ 2615519 h 4098571"/>
                  <a:gd name="connsiteX9" fmla="*/ 1601914 w 4490688"/>
                  <a:gd name="connsiteY9" fmla="*/ 2773327 h 4098571"/>
                  <a:gd name="connsiteX10" fmla="*/ 1784698 w 4490688"/>
                  <a:gd name="connsiteY10" fmla="*/ 3363117 h 4098571"/>
                  <a:gd name="connsiteX11" fmla="*/ 1810242 w 4490688"/>
                  <a:gd name="connsiteY11" fmla="*/ 3428397 h 4098571"/>
                  <a:gd name="connsiteX12" fmla="*/ 1811945 w 4490688"/>
                  <a:gd name="connsiteY12" fmla="*/ 3431235 h 4098571"/>
                  <a:gd name="connsiteX13" fmla="*/ 1818757 w 4490688"/>
                  <a:gd name="connsiteY13" fmla="*/ 3422720 h 4098571"/>
                  <a:gd name="connsiteX14" fmla="*/ 2071362 w 4490688"/>
                  <a:gd name="connsiteY14" fmla="*/ 2656390 h 4098571"/>
                  <a:gd name="connsiteX15" fmla="*/ 2135507 w 4490688"/>
                  <a:gd name="connsiteY15" fmla="*/ 2303311 h 4098571"/>
                  <a:gd name="connsiteX16" fmla="*/ 2136642 w 4490688"/>
                  <a:gd name="connsiteY16" fmla="*/ 2275496 h 4098571"/>
                  <a:gd name="connsiteX17" fmla="*/ 2147428 w 4490688"/>
                  <a:gd name="connsiteY17" fmla="*/ 1900846 h 4098571"/>
                  <a:gd name="connsiteX18" fmla="*/ 2365406 w 4490688"/>
                  <a:gd name="connsiteY18" fmla="*/ 1158924 h 4098571"/>
                  <a:gd name="connsiteX19" fmla="*/ 2640149 w 4490688"/>
                  <a:gd name="connsiteY19" fmla="*/ 801304 h 4098571"/>
                  <a:gd name="connsiteX20" fmla="*/ 3362203 w 4490688"/>
                  <a:gd name="connsiteY20" fmla="*/ 297796 h 4098571"/>
                  <a:gd name="connsiteX21" fmla="*/ 4107530 w 4490688"/>
                  <a:gd name="connsiteY21" fmla="*/ 46894 h 4098571"/>
                  <a:gd name="connsiteX22" fmla="*/ 4371488 w 4490688"/>
                  <a:gd name="connsiteY22" fmla="*/ 347 h 4098571"/>
                  <a:gd name="connsiteX23" fmla="*/ 4390220 w 4490688"/>
                  <a:gd name="connsiteY23" fmla="*/ 11700 h 4098571"/>
                  <a:gd name="connsiteX24" fmla="*/ 4473665 w 4490688"/>
                  <a:gd name="connsiteY24" fmla="*/ 409056 h 4098571"/>
                  <a:gd name="connsiteX25" fmla="*/ 4489560 w 4490688"/>
                  <a:gd name="connsiteY25" fmla="*/ 713318 h 4098571"/>
                  <a:gd name="connsiteX26" fmla="*/ 4181324 w 4490688"/>
                  <a:gd name="connsiteY26" fmla="*/ 1554010 h 4098571"/>
                  <a:gd name="connsiteX27" fmla="*/ 3764100 w 4490688"/>
                  <a:gd name="connsiteY27" fmla="*/ 1900846 h 4098571"/>
                  <a:gd name="connsiteX28" fmla="*/ 3106759 w 4490688"/>
                  <a:gd name="connsiteY28" fmla="*/ 2167074 h 4098571"/>
                  <a:gd name="connsiteX29" fmla="*/ 2613470 w 4490688"/>
                  <a:gd name="connsiteY29" fmla="*/ 2263008 h 4098571"/>
                  <a:gd name="connsiteX30" fmla="*/ 2374488 w 4490688"/>
                  <a:gd name="connsiteY30" fmla="*/ 2287416 h 4098571"/>
                  <a:gd name="connsiteX31" fmla="*/ 2356323 w 4490688"/>
                  <a:gd name="connsiteY31" fmla="*/ 2302175 h 4098571"/>
                  <a:gd name="connsiteX32" fmla="*/ 2101448 w 4490688"/>
                  <a:gd name="connsiteY32" fmla="*/ 3137759 h 4098571"/>
                  <a:gd name="connsiteX33" fmla="*/ 1990756 w 4490688"/>
                  <a:gd name="connsiteY33" fmla="*/ 3606072 h 4098571"/>
                  <a:gd name="connsiteX34" fmla="*/ 1953858 w 4490688"/>
                  <a:gd name="connsiteY34" fmla="*/ 3948366 h 4098571"/>
                  <a:gd name="connsiteX35" fmla="*/ 1962941 w 4490688"/>
                  <a:gd name="connsiteY35" fmla="*/ 4014214 h 4098571"/>
                  <a:gd name="connsiteX36" fmla="*/ 1957832 w 4490688"/>
                  <a:gd name="connsiteY36" fmla="*/ 4030676 h 4098571"/>
                  <a:gd name="connsiteX37" fmla="*/ 1783563 w 4490688"/>
                  <a:gd name="connsiteY37" fmla="*/ 4092550 h 4098571"/>
                  <a:gd name="connsiteX38" fmla="*/ 1621782 w 4490688"/>
                  <a:gd name="connsiteY38" fmla="*/ 3889330 h 4098571"/>
                  <a:gd name="connsiteX39" fmla="*/ 1697279 w 4490688"/>
                  <a:gd name="connsiteY39" fmla="*/ 3717899 h 4098571"/>
                  <a:gd name="connsiteX40" fmla="*/ 1699550 w 4490688"/>
                  <a:gd name="connsiteY40" fmla="*/ 3658864 h 4098571"/>
                  <a:gd name="connsiteX41" fmla="*/ 1634270 w 4490688"/>
                  <a:gd name="connsiteY41" fmla="*/ 3314866 h 4098571"/>
                  <a:gd name="connsiteX42" fmla="*/ 1435024 w 4490688"/>
                  <a:gd name="connsiteY42" fmla="*/ 2643334 h 4098571"/>
                  <a:gd name="connsiteX43" fmla="*/ 1412318 w 4490688"/>
                  <a:gd name="connsiteY43" fmla="*/ 2625169 h 4098571"/>
                  <a:gd name="connsiteX44" fmla="*/ 1103515 w 4490688"/>
                  <a:gd name="connsiteY44" fmla="*/ 2584866 h 4098571"/>
                  <a:gd name="connsiteX45" fmla="*/ 504075 w 4490688"/>
                  <a:gd name="connsiteY45" fmla="*/ 2375970 h 4098571"/>
                  <a:gd name="connsiteX46" fmla="*/ 118072 w 4490688"/>
                  <a:gd name="connsiteY46" fmla="*/ 2005293 h 4098571"/>
                  <a:gd name="connsiteX47" fmla="*/ 6244 w 4490688"/>
                  <a:gd name="connsiteY47" fmla="*/ 1652214 h 4098571"/>
                  <a:gd name="connsiteX48" fmla="*/ 0 w 4490688"/>
                  <a:gd name="connsiteY48" fmla="*/ 1598855 h 4098571"/>
                  <a:gd name="connsiteX49" fmla="*/ 568 w 4490688"/>
                  <a:gd name="connsiteY49" fmla="*/ 1465456 h 4098571"/>
                  <a:gd name="connsiteX0" fmla="*/ 568 w 4490688"/>
                  <a:gd name="connsiteY0" fmla="*/ 1465456 h 4109802"/>
                  <a:gd name="connsiteX1" fmla="*/ 10785 w 4490688"/>
                  <a:gd name="connsiteY1" fmla="*/ 1371794 h 4109802"/>
                  <a:gd name="connsiteX2" fmla="*/ 67551 w 4490688"/>
                  <a:gd name="connsiteY2" fmla="*/ 1099321 h 4109802"/>
                  <a:gd name="connsiteX3" fmla="*/ 86283 w 4490688"/>
                  <a:gd name="connsiteY3" fmla="*/ 1090238 h 4109802"/>
                  <a:gd name="connsiteX4" fmla="*/ 379192 w 4490688"/>
                  <a:gd name="connsiteY4" fmla="*/ 1150977 h 4109802"/>
                  <a:gd name="connsiteX5" fmla="*/ 849775 w 4490688"/>
                  <a:gd name="connsiteY5" fmla="*/ 1335464 h 4109802"/>
                  <a:gd name="connsiteX6" fmla="*/ 1353282 w 4490688"/>
                  <a:gd name="connsiteY6" fmla="*/ 1755527 h 4109802"/>
                  <a:gd name="connsiteX7" fmla="*/ 1554799 w 4490688"/>
                  <a:gd name="connsiteY7" fmla="*/ 2227813 h 4109802"/>
                  <a:gd name="connsiteX8" fmla="*/ 1580911 w 4490688"/>
                  <a:gd name="connsiteY8" fmla="*/ 2615519 h 4109802"/>
                  <a:gd name="connsiteX9" fmla="*/ 1601914 w 4490688"/>
                  <a:gd name="connsiteY9" fmla="*/ 2773327 h 4109802"/>
                  <a:gd name="connsiteX10" fmla="*/ 1784698 w 4490688"/>
                  <a:gd name="connsiteY10" fmla="*/ 3363117 h 4109802"/>
                  <a:gd name="connsiteX11" fmla="*/ 1810242 w 4490688"/>
                  <a:gd name="connsiteY11" fmla="*/ 3428397 h 4109802"/>
                  <a:gd name="connsiteX12" fmla="*/ 1811945 w 4490688"/>
                  <a:gd name="connsiteY12" fmla="*/ 3431235 h 4109802"/>
                  <a:gd name="connsiteX13" fmla="*/ 1818757 w 4490688"/>
                  <a:gd name="connsiteY13" fmla="*/ 3422720 h 4109802"/>
                  <a:gd name="connsiteX14" fmla="*/ 2071362 w 4490688"/>
                  <a:gd name="connsiteY14" fmla="*/ 2656390 h 4109802"/>
                  <a:gd name="connsiteX15" fmla="*/ 2135507 w 4490688"/>
                  <a:gd name="connsiteY15" fmla="*/ 2303311 h 4109802"/>
                  <a:gd name="connsiteX16" fmla="*/ 2136642 w 4490688"/>
                  <a:gd name="connsiteY16" fmla="*/ 2275496 h 4109802"/>
                  <a:gd name="connsiteX17" fmla="*/ 2147428 w 4490688"/>
                  <a:gd name="connsiteY17" fmla="*/ 1900846 h 4109802"/>
                  <a:gd name="connsiteX18" fmla="*/ 2365406 w 4490688"/>
                  <a:gd name="connsiteY18" fmla="*/ 1158924 h 4109802"/>
                  <a:gd name="connsiteX19" fmla="*/ 2640149 w 4490688"/>
                  <a:gd name="connsiteY19" fmla="*/ 801304 h 4109802"/>
                  <a:gd name="connsiteX20" fmla="*/ 3362203 w 4490688"/>
                  <a:gd name="connsiteY20" fmla="*/ 297796 h 4109802"/>
                  <a:gd name="connsiteX21" fmla="*/ 4107530 w 4490688"/>
                  <a:gd name="connsiteY21" fmla="*/ 46894 h 4109802"/>
                  <a:gd name="connsiteX22" fmla="*/ 4371488 w 4490688"/>
                  <a:gd name="connsiteY22" fmla="*/ 347 h 4109802"/>
                  <a:gd name="connsiteX23" fmla="*/ 4390220 w 4490688"/>
                  <a:gd name="connsiteY23" fmla="*/ 11700 h 4109802"/>
                  <a:gd name="connsiteX24" fmla="*/ 4473665 w 4490688"/>
                  <a:gd name="connsiteY24" fmla="*/ 409056 h 4109802"/>
                  <a:gd name="connsiteX25" fmla="*/ 4489560 w 4490688"/>
                  <a:gd name="connsiteY25" fmla="*/ 713318 h 4109802"/>
                  <a:gd name="connsiteX26" fmla="*/ 4181324 w 4490688"/>
                  <a:gd name="connsiteY26" fmla="*/ 1554010 h 4109802"/>
                  <a:gd name="connsiteX27" fmla="*/ 3764100 w 4490688"/>
                  <a:gd name="connsiteY27" fmla="*/ 1900846 h 4109802"/>
                  <a:gd name="connsiteX28" fmla="*/ 3106759 w 4490688"/>
                  <a:gd name="connsiteY28" fmla="*/ 2167074 h 4109802"/>
                  <a:gd name="connsiteX29" fmla="*/ 2613470 w 4490688"/>
                  <a:gd name="connsiteY29" fmla="*/ 2263008 h 4109802"/>
                  <a:gd name="connsiteX30" fmla="*/ 2374488 w 4490688"/>
                  <a:gd name="connsiteY30" fmla="*/ 2287416 h 4109802"/>
                  <a:gd name="connsiteX31" fmla="*/ 2356323 w 4490688"/>
                  <a:gd name="connsiteY31" fmla="*/ 2302175 h 4109802"/>
                  <a:gd name="connsiteX32" fmla="*/ 2101448 w 4490688"/>
                  <a:gd name="connsiteY32" fmla="*/ 3137759 h 4109802"/>
                  <a:gd name="connsiteX33" fmla="*/ 1990756 w 4490688"/>
                  <a:gd name="connsiteY33" fmla="*/ 3606072 h 4109802"/>
                  <a:gd name="connsiteX34" fmla="*/ 1953858 w 4490688"/>
                  <a:gd name="connsiteY34" fmla="*/ 3948366 h 4109802"/>
                  <a:gd name="connsiteX35" fmla="*/ 1962941 w 4490688"/>
                  <a:gd name="connsiteY35" fmla="*/ 4014214 h 4109802"/>
                  <a:gd name="connsiteX36" fmla="*/ 1957832 w 4490688"/>
                  <a:gd name="connsiteY36" fmla="*/ 4030676 h 4109802"/>
                  <a:gd name="connsiteX37" fmla="*/ 1783563 w 4490688"/>
                  <a:gd name="connsiteY37" fmla="*/ 4092550 h 4109802"/>
                  <a:gd name="connsiteX38" fmla="*/ 1697279 w 4490688"/>
                  <a:gd name="connsiteY38" fmla="*/ 3717899 h 4109802"/>
                  <a:gd name="connsiteX39" fmla="*/ 1699550 w 4490688"/>
                  <a:gd name="connsiteY39" fmla="*/ 3658864 h 4109802"/>
                  <a:gd name="connsiteX40" fmla="*/ 1634270 w 4490688"/>
                  <a:gd name="connsiteY40" fmla="*/ 3314866 h 4109802"/>
                  <a:gd name="connsiteX41" fmla="*/ 1435024 w 4490688"/>
                  <a:gd name="connsiteY41" fmla="*/ 2643334 h 4109802"/>
                  <a:gd name="connsiteX42" fmla="*/ 1412318 w 4490688"/>
                  <a:gd name="connsiteY42" fmla="*/ 2625169 h 4109802"/>
                  <a:gd name="connsiteX43" fmla="*/ 1103515 w 4490688"/>
                  <a:gd name="connsiteY43" fmla="*/ 2584866 h 4109802"/>
                  <a:gd name="connsiteX44" fmla="*/ 504075 w 4490688"/>
                  <a:gd name="connsiteY44" fmla="*/ 2375970 h 4109802"/>
                  <a:gd name="connsiteX45" fmla="*/ 118072 w 4490688"/>
                  <a:gd name="connsiteY45" fmla="*/ 2005293 h 4109802"/>
                  <a:gd name="connsiteX46" fmla="*/ 6244 w 4490688"/>
                  <a:gd name="connsiteY46" fmla="*/ 1652214 h 4109802"/>
                  <a:gd name="connsiteX47" fmla="*/ 0 w 4490688"/>
                  <a:gd name="connsiteY47" fmla="*/ 1598855 h 4109802"/>
                  <a:gd name="connsiteX48" fmla="*/ 568 w 4490688"/>
                  <a:gd name="connsiteY48" fmla="*/ 1465456 h 4109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4490688" h="4109802">
                    <a:moveTo>
                      <a:pt x="568" y="1465456"/>
                    </a:moveTo>
                    <a:lnTo>
                      <a:pt x="10785" y="1371794"/>
                    </a:lnTo>
                    <a:cubicBezTo>
                      <a:pt x="22138" y="1279267"/>
                      <a:pt x="42006" y="1189010"/>
                      <a:pt x="67551" y="1099321"/>
                    </a:cubicBezTo>
                    <a:cubicBezTo>
                      <a:pt x="70956" y="1087400"/>
                      <a:pt x="78336" y="1089103"/>
                      <a:pt x="86283" y="1090238"/>
                    </a:cubicBezTo>
                    <a:cubicBezTo>
                      <a:pt x="185055" y="1104997"/>
                      <a:pt x="282691" y="1124865"/>
                      <a:pt x="379192" y="1150977"/>
                    </a:cubicBezTo>
                    <a:cubicBezTo>
                      <a:pt x="542675" y="1195822"/>
                      <a:pt x="699915" y="1255425"/>
                      <a:pt x="849775" y="1335464"/>
                    </a:cubicBezTo>
                    <a:cubicBezTo>
                      <a:pt x="1046183" y="1441047"/>
                      <a:pt x="1217613" y="1576716"/>
                      <a:pt x="1353282" y="1755527"/>
                    </a:cubicBezTo>
                    <a:cubicBezTo>
                      <a:pt x="1460001" y="1896304"/>
                      <a:pt x="1524146" y="2055247"/>
                      <a:pt x="1554799" y="2227813"/>
                    </a:cubicBezTo>
                    <a:cubicBezTo>
                      <a:pt x="1577505" y="2356102"/>
                      <a:pt x="1583749" y="2484959"/>
                      <a:pt x="1580911" y="2615519"/>
                    </a:cubicBezTo>
                    <a:cubicBezTo>
                      <a:pt x="1579776" y="2668879"/>
                      <a:pt x="1591696" y="2721103"/>
                      <a:pt x="1601914" y="2773327"/>
                    </a:cubicBezTo>
                    <a:cubicBezTo>
                      <a:pt x="1642785" y="2975978"/>
                      <a:pt x="1710335" y="3170683"/>
                      <a:pt x="1784698" y="3363117"/>
                    </a:cubicBezTo>
                    <a:cubicBezTo>
                      <a:pt x="1793213" y="3384688"/>
                      <a:pt x="1801727" y="3406826"/>
                      <a:pt x="1810242" y="3428397"/>
                    </a:cubicBezTo>
                    <a:cubicBezTo>
                      <a:pt x="1810810" y="3429532"/>
                      <a:pt x="1811377" y="3430668"/>
                      <a:pt x="1811945" y="3431235"/>
                    </a:cubicBezTo>
                    <a:cubicBezTo>
                      <a:pt x="1817622" y="3431235"/>
                      <a:pt x="1817622" y="3426126"/>
                      <a:pt x="1818757" y="3422720"/>
                    </a:cubicBezTo>
                    <a:cubicBezTo>
                      <a:pt x="1916393" y="3171818"/>
                      <a:pt x="2006082" y="2918078"/>
                      <a:pt x="2071362" y="2656390"/>
                    </a:cubicBezTo>
                    <a:cubicBezTo>
                      <a:pt x="2100312" y="2540022"/>
                      <a:pt x="2123586" y="2423085"/>
                      <a:pt x="2135507" y="2303311"/>
                    </a:cubicBezTo>
                    <a:cubicBezTo>
                      <a:pt x="2136642" y="2294228"/>
                      <a:pt x="2136642" y="2284578"/>
                      <a:pt x="2136642" y="2275496"/>
                    </a:cubicBezTo>
                    <a:cubicBezTo>
                      <a:pt x="2134939" y="2150612"/>
                      <a:pt x="2135507" y="2025161"/>
                      <a:pt x="2147428" y="1900846"/>
                    </a:cubicBezTo>
                    <a:cubicBezTo>
                      <a:pt x="2171837" y="1639158"/>
                      <a:pt x="2233711" y="1388823"/>
                      <a:pt x="2365406" y="1158924"/>
                    </a:cubicBezTo>
                    <a:cubicBezTo>
                      <a:pt x="2440904" y="1027229"/>
                      <a:pt x="2534566" y="909725"/>
                      <a:pt x="2640149" y="801304"/>
                    </a:cubicBezTo>
                    <a:cubicBezTo>
                      <a:pt x="2848478" y="586731"/>
                      <a:pt x="3093136" y="424950"/>
                      <a:pt x="3362203" y="297796"/>
                    </a:cubicBezTo>
                    <a:cubicBezTo>
                      <a:pt x="3600617" y="184834"/>
                      <a:pt x="3850383" y="103659"/>
                      <a:pt x="4107530" y="46894"/>
                    </a:cubicBezTo>
                    <a:cubicBezTo>
                      <a:pt x="4194948" y="27594"/>
                      <a:pt x="4282934" y="12267"/>
                      <a:pt x="4371488" y="347"/>
                    </a:cubicBezTo>
                    <a:cubicBezTo>
                      <a:pt x="4381706" y="-789"/>
                      <a:pt x="4386815" y="347"/>
                      <a:pt x="4390220" y="11700"/>
                    </a:cubicBezTo>
                    <a:cubicBezTo>
                      <a:pt x="4427686" y="142260"/>
                      <a:pt x="4456636" y="273955"/>
                      <a:pt x="4473665" y="409056"/>
                    </a:cubicBezTo>
                    <a:cubicBezTo>
                      <a:pt x="4486721" y="510098"/>
                      <a:pt x="4493533" y="611708"/>
                      <a:pt x="4489560" y="713318"/>
                    </a:cubicBezTo>
                    <a:cubicBezTo>
                      <a:pt x="4478774" y="1027229"/>
                      <a:pt x="4385112" y="1311055"/>
                      <a:pt x="4181324" y="1554010"/>
                    </a:cubicBezTo>
                    <a:cubicBezTo>
                      <a:pt x="4063253" y="1694788"/>
                      <a:pt x="3921907" y="1807751"/>
                      <a:pt x="3764100" y="1900846"/>
                    </a:cubicBezTo>
                    <a:cubicBezTo>
                      <a:pt x="3558610" y="2022323"/>
                      <a:pt x="3337226" y="2105768"/>
                      <a:pt x="3106759" y="2167074"/>
                    </a:cubicBezTo>
                    <a:cubicBezTo>
                      <a:pt x="2944411" y="2210216"/>
                      <a:pt x="2780359" y="2241437"/>
                      <a:pt x="2613470" y="2263008"/>
                    </a:cubicBezTo>
                    <a:cubicBezTo>
                      <a:pt x="2533998" y="2273225"/>
                      <a:pt x="2454527" y="2281740"/>
                      <a:pt x="2374488" y="2287416"/>
                    </a:cubicBezTo>
                    <a:cubicBezTo>
                      <a:pt x="2363703" y="2287984"/>
                      <a:pt x="2359162" y="2291958"/>
                      <a:pt x="2356323" y="2302175"/>
                    </a:cubicBezTo>
                    <a:cubicBezTo>
                      <a:pt x="2263796" y="2578622"/>
                      <a:pt x="2177513" y="2856771"/>
                      <a:pt x="2101448" y="3137759"/>
                    </a:cubicBezTo>
                    <a:cubicBezTo>
                      <a:pt x="2059441" y="3292728"/>
                      <a:pt x="2020273" y="3448265"/>
                      <a:pt x="1990756" y="3606072"/>
                    </a:cubicBezTo>
                    <a:cubicBezTo>
                      <a:pt x="1969752" y="3719035"/>
                      <a:pt x="1950452" y="3832565"/>
                      <a:pt x="1953858" y="3948366"/>
                    </a:cubicBezTo>
                    <a:cubicBezTo>
                      <a:pt x="1954426" y="3970504"/>
                      <a:pt x="1957264" y="3992643"/>
                      <a:pt x="1962941" y="4014214"/>
                    </a:cubicBezTo>
                    <a:cubicBezTo>
                      <a:pt x="1964643" y="4021026"/>
                      <a:pt x="1964643" y="4026134"/>
                      <a:pt x="1957832" y="4030676"/>
                    </a:cubicBezTo>
                    <a:cubicBezTo>
                      <a:pt x="1904472" y="4065302"/>
                      <a:pt x="1826989" y="4144680"/>
                      <a:pt x="1783563" y="4092550"/>
                    </a:cubicBezTo>
                    <a:cubicBezTo>
                      <a:pt x="1740138" y="4040421"/>
                      <a:pt x="1711281" y="3790180"/>
                      <a:pt x="1697279" y="3717899"/>
                    </a:cubicBezTo>
                    <a:cubicBezTo>
                      <a:pt x="1705794" y="3698599"/>
                      <a:pt x="1701253" y="3678732"/>
                      <a:pt x="1699550" y="3658864"/>
                    </a:cubicBezTo>
                    <a:cubicBezTo>
                      <a:pt x="1687629" y="3542495"/>
                      <a:pt x="1662653" y="3428397"/>
                      <a:pt x="1634270" y="3314866"/>
                    </a:cubicBezTo>
                    <a:cubicBezTo>
                      <a:pt x="1577505" y="3088374"/>
                      <a:pt x="1508819" y="2865286"/>
                      <a:pt x="1435024" y="2643334"/>
                    </a:cubicBezTo>
                    <a:cubicBezTo>
                      <a:pt x="1431051" y="2630846"/>
                      <a:pt x="1425942" y="2625737"/>
                      <a:pt x="1412318" y="2625169"/>
                    </a:cubicBezTo>
                    <a:cubicBezTo>
                      <a:pt x="1308438" y="2617222"/>
                      <a:pt x="1205693" y="2604166"/>
                      <a:pt x="1103515" y="2584866"/>
                    </a:cubicBezTo>
                    <a:cubicBezTo>
                      <a:pt x="893484" y="2544563"/>
                      <a:pt x="690832" y="2482689"/>
                      <a:pt x="504075" y="2375970"/>
                    </a:cubicBezTo>
                    <a:cubicBezTo>
                      <a:pt x="344565" y="2284578"/>
                      <a:pt x="210031" y="2167074"/>
                      <a:pt x="118072" y="2005293"/>
                    </a:cubicBezTo>
                    <a:cubicBezTo>
                      <a:pt x="55630" y="1895737"/>
                      <a:pt x="19868" y="1777665"/>
                      <a:pt x="6244" y="1652214"/>
                    </a:cubicBezTo>
                    <a:cubicBezTo>
                      <a:pt x="4541" y="1634617"/>
                      <a:pt x="5677" y="1615884"/>
                      <a:pt x="0" y="1598855"/>
                    </a:cubicBezTo>
                    <a:cubicBezTo>
                      <a:pt x="568" y="1554578"/>
                      <a:pt x="568" y="1510301"/>
                      <a:pt x="568" y="1465456"/>
                    </a:cubicBezTo>
                    <a:close/>
                  </a:path>
                </a:pathLst>
              </a:custGeom>
              <a:grpFill/>
              <a:ln w="56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 dirty="0"/>
              </a:p>
            </p:txBody>
          </p:sp>
          <p:sp>
            <p:nvSpPr>
              <p:cNvPr id="62" name="Freeform: Shape 284">
                <a:extLst>
                  <a:ext uri="{FF2B5EF4-FFF2-40B4-BE49-F238E27FC236}">
                    <a16:creationId xmlns="" xmlns:a16="http://schemas.microsoft.com/office/drawing/2014/main" id="{583C091A-1E4D-4661-8F56-E000713877CB}"/>
                  </a:ext>
                </a:extLst>
              </p:cNvPr>
              <p:cNvSpPr/>
              <p:nvPr/>
            </p:nvSpPr>
            <p:spPr>
              <a:xfrm>
                <a:off x="7600719" y="376887"/>
                <a:ext cx="2435227" cy="2185460"/>
              </a:xfrm>
              <a:custGeom>
                <a:avLst/>
                <a:gdLst>
                  <a:gd name="connsiteX0" fmla="*/ 2436079 w 2435226"/>
                  <a:gd name="connsiteY0" fmla="*/ 568 h 2185459"/>
                  <a:gd name="connsiteX1" fmla="*/ 2361717 w 2435226"/>
                  <a:gd name="connsiteY1" fmla="*/ 9650 h 2185459"/>
                  <a:gd name="connsiteX2" fmla="*/ 1811095 w 2435226"/>
                  <a:gd name="connsiteY2" fmla="*/ 119207 h 2185459"/>
                  <a:gd name="connsiteX3" fmla="*/ 1059523 w 2435226"/>
                  <a:gd name="connsiteY3" fmla="*/ 436524 h 2185459"/>
                  <a:gd name="connsiteX4" fmla="*/ 448730 w 2435226"/>
                  <a:gd name="connsiteY4" fmla="*/ 979200 h 2185459"/>
                  <a:gd name="connsiteX5" fmla="*/ 176825 w 2435226"/>
                  <a:gd name="connsiteY5" fmla="*/ 1575802 h 2185459"/>
                  <a:gd name="connsiteX6" fmla="*/ 109274 w 2435226"/>
                  <a:gd name="connsiteY6" fmla="*/ 2124154 h 2185459"/>
                  <a:gd name="connsiteX7" fmla="*/ 107003 w 2435226"/>
                  <a:gd name="connsiteY7" fmla="*/ 2188866 h 2185459"/>
                  <a:gd name="connsiteX8" fmla="*/ 66700 w 2435226"/>
                  <a:gd name="connsiteY8" fmla="*/ 2053765 h 2185459"/>
                  <a:gd name="connsiteX9" fmla="*/ 1988 w 2435226"/>
                  <a:gd name="connsiteY9" fmla="*/ 1474192 h 2185459"/>
                  <a:gd name="connsiteX10" fmla="*/ 287517 w 2435226"/>
                  <a:gd name="connsiteY10" fmla="*/ 723189 h 2185459"/>
                  <a:gd name="connsiteX11" fmla="*/ 695659 w 2435226"/>
                  <a:gd name="connsiteY11" fmla="*/ 387139 h 2185459"/>
                  <a:gd name="connsiteX12" fmla="*/ 1307587 w 2435226"/>
                  <a:gd name="connsiteY12" fmla="*/ 140210 h 2185459"/>
                  <a:gd name="connsiteX13" fmla="*/ 1781009 w 2435226"/>
                  <a:gd name="connsiteY13" fmla="*/ 44845 h 2185459"/>
                  <a:gd name="connsiteX14" fmla="*/ 2271460 w 2435226"/>
                  <a:gd name="connsiteY14" fmla="*/ 2838 h 2185459"/>
                  <a:gd name="connsiteX15" fmla="*/ 2285084 w 2435226"/>
                  <a:gd name="connsiteY15" fmla="*/ 0 h 2185459"/>
                  <a:gd name="connsiteX16" fmla="*/ 2436079 w 2435226"/>
                  <a:gd name="connsiteY16" fmla="*/ 568 h 2185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435226" h="2185459">
                    <a:moveTo>
                      <a:pt x="2436079" y="568"/>
                    </a:moveTo>
                    <a:cubicBezTo>
                      <a:pt x="2411671" y="6812"/>
                      <a:pt x="2386694" y="6812"/>
                      <a:pt x="2361717" y="9650"/>
                    </a:cubicBezTo>
                    <a:cubicBezTo>
                      <a:pt x="2174960" y="31221"/>
                      <a:pt x="1991608" y="68686"/>
                      <a:pt x="1811095" y="119207"/>
                    </a:cubicBezTo>
                    <a:cubicBezTo>
                      <a:pt x="1547137" y="193002"/>
                      <a:pt x="1294531" y="294611"/>
                      <a:pt x="1059523" y="436524"/>
                    </a:cubicBezTo>
                    <a:cubicBezTo>
                      <a:pt x="822245" y="579573"/>
                      <a:pt x="615052" y="756680"/>
                      <a:pt x="448730" y="979200"/>
                    </a:cubicBezTo>
                    <a:cubicBezTo>
                      <a:pt x="315332" y="1158578"/>
                      <a:pt x="228481" y="1359526"/>
                      <a:pt x="176825" y="1575802"/>
                    </a:cubicBezTo>
                    <a:cubicBezTo>
                      <a:pt x="133683" y="1756315"/>
                      <a:pt x="114383" y="1939099"/>
                      <a:pt x="109274" y="2124154"/>
                    </a:cubicBezTo>
                    <a:cubicBezTo>
                      <a:pt x="108706" y="2145724"/>
                      <a:pt x="109274" y="2167295"/>
                      <a:pt x="107003" y="2188866"/>
                    </a:cubicBezTo>
                    <a:cubicBezTo>
                      <a:pt x="89974" y="2144589"/>
                      <a:pt x="78053" y="2099177"/>
                      <a:pt x="66700" y="2053765"/>
                    </a:cubicBezTo>
                    <a:cubicBezTo>
                      <a:pt x="18450" y="1863601"/>
                      <a:pt x="-7662" y="1670600"/>
                      <a:pt x="1988" y="1474192"/>
                    </a:cubicBezTo>
                    <a:cubicBezTo>
                      <a:pt x="16179" y="1193204"/>
                      <a:pt x="105868" y="940599"/>
                      <a:pt x="287517" y="723189"/>
                    </a:cubicBezTo>
                    <a:cubicBezTo>
                      <a:pt x="402750" y="585817"/>
                      <a:pt x="541257" y="476828"/>
                      <a:pt x="695659" y="387139"/>
                    </a:cubicBezTo>
                    <a:cubicBezTo>
                      <a:pt x="888093" y="275311"/>
                      <a:pt x="1094150" y="198111"/>
                      <a:pt x="1307587" y="140210"/>
                    </a:cubicBezTo>
                    <a:cubicBezTo>
                      <a:pt x="1463124" y="98204"/>
                      <a:pt x="1621499" y="66983"/>
                      <a:pt x="1781009" y="44845"/>
                    </a:cubicBezTo>
                    <a:cubicBezTo>
                      <a:pt x="1943925" y="22138"/>
                      <a:pt x="2106841" y="7379"/>
                      <a:pt x="2271460" y="2838"/>
                    </a:cubicBezTo>
                    <a:cubicBezTo>
                      <a:pt x="2276002" y="2838"/>
                      <a:pt x="2281111" y="3974"/>
                      <a:pt x="2285084" y="0"/>
                    </a:cubicBezTo>
                    <a:cubicBezTo>
                      <a:pt x="2335605" y="568"/>
                      <a:pt x="2386126" y="568"/>
                      <a:pt x="2436079" y="568"/>
                    </a:cubicBezTo>
                    <a:close/>
                  </a:path>
                </a:pathLst>
              </a:custGeom>
              <a:grpFill/>
              <a:ln w="56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3" name="Freeform: Shape 285">
                <a:extLst>
                  <a:ext uri="{FF2B5EF4-FFF2-40B4-BE49-F238E27FC236}">
                    <a16:creationId xmlns="" xmlns:a16="http://schemas.microsoft.com/office/drawing/2014/main" id="{F8C1AEF8-237B-4279-9D54-CE5D8376DFF5}"/>
                  </a:ext>
                </a:extLst>
              </p:cNvPr>
              <p:cNvSpPr/>
              <p:nvPr/>
            </p:nvSpPr>
            <p:spPr>
              <a:xfrm>
                <a:off x="5750459" y="1472498"/>
                <a:ext cx="1612132" cy="1458865"/>
              </a:xfrm>
              <a:custGeom>
                <a:avLst/>
                <a:gdLst>
                  <a:gd name="connsiteX0" fmla="*/ 0 w 1612131"/>
                  <a:gd name="connsiteY0" fmla="*/ 1093 h 1458865"/>
                  <a:gd name="connsiteX1" fmla="*/ 233873 w 1612131"/>
                  <a:gd name="connsiteY1" fmla="*/ 7904 h 1458865"/>
                  <a:gd name="connsiteX2" fmla="*/ 630094 w 1612131"/>
                  <a:gd name="connsiteY2" fmla="*/ 66940 h 1458865"/>
                  <a:gd name="connsiteX3" fmla="*/ 1207963 w 1612131"/>
                  <a:gd name="connsiteY3" fmla="*/ 297407 h 1458865"/>
                  <a:gd name="connsiteX4" fmla="*/ 1533796 w 1612131"/>
                  <a:gd name="connsiteY4" fmla="*/ 662975 h 1458865"/>
                  <a:gd name="connsiteX5" fmla="*/ 1610429 w 1612131"/>
                  <a:gd name="connsiteY5" fmla="*/ 966669 h 1458865"/>
                  <a:gd name="connsiteX6" fmla="*/ 1546284 w 1612131"/>
                  <a:gd name="connsiteY6" fmla="*/ 1458823 h 1458865"/>
                  <a:gd name="connsiteX7" fmla="*/ 1543446 w 1612131"/>
                  <a:gd name="connsiteY7" fmla="*/ 1463932 h 1458865"/>
                  <a:gd name="connsiteX8" fmla="*/ 1540608 w 1612131"/>
                  <a:gd name="connsiteY8" fmla="*/ 1451443 h 1458865"/>
                  <a:gd name="connsiteX9" fmla="*/ 1471354 w 1612131"/>
                  <a:gd name="connsiteY9" fmla="*/ 972913 h 1458865"/>
                  <a:gd name="connsiteX10" fmla="*/ 1176175 w 1612131"/>
                  <a:gd name="connsiteY10" fmla="*/ 501194 h 1458865"/>
                  <a:gd name="connsiteX11" fmla="*/ 634635 w 1612131"/>
                  <a:gd name="connsiteY11" fmla="*/ 158332 h 1458865"/>
                  <a:gd name="connsiteX12" fmla="*/ 82877 w 1612131"/>
                  <a:gd name="connsiteY12" fmla="*/ 11310 h 1458865"/>
                  <a:gd name="connsiteX13" fmla="*/ 0 w 1612131"/>
                  <a:gd name="connsiteY13" fmla="*/ 1093 h 14588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1612131" h="1458865">
                    <a:moveTo>
                      <a:pt x="0" y="1093"/>
                    </a:moveTo>
                    <a:cubicBezTo>
                      <a:pt x="77768" y="-1746"/>
                      <a:pt x="156104" y="1093"/>
                      <a:pt x="233873" y="7904"/>
                    </a:cubicBezTo>
                    <a:cubicBezTo>
                      <a:pt x="367271" y="18690"/>
                      <a:pt x="499534" y="37422"/>
                      <a:pt x="630094" y="66940"/>
                    </a:cubicBezTo>
                    <a:cubicBezTo>
                      <a:pt x="835016" y="112920"/>
                      <a:pt x="1031424" y="180471"/>
                      <a:pt x="1207963" y="297407"/>
                    </a:cubicBezTo>
                    <a:cubicBezTo>
                      <a:pt x="1348741" y="390502"/>
                      <a:pt x="1461704" y="508573"/>
                      <a:pt x="1533796" y="662975"/>
                    </a:cubicBezTo>
                    <a:cubicBezTo>
                      <a:pt x="1578640" y="759476"/>
                      <a:pt x="1602482" y="861085"/>
                      <a:pt x="1610429" y="966669"/>
                    </a:cubicBezTo>
                    <a:cubicBezTo>
                      <a:pt x="1622349" y="1135261"/>
                      <a:pt x="1593399" y="1298177"/>
                      <a:pt x="1546284" y="1458823"/>
                    </a:cubicBezTo>
                    <a:cubicBezTo>
                      <a:pt x="1545716" y="1460526"/>
                      <a:pt x="1544581" y="1461661"/>
                      <a:pt x="1543446" y="1463932"/>
                    </a:cubicBezTo>
                    <a:cubicBezTo>
                      <a:pt x="1538904" y="1460526"/>
                      <a:pt x="1540608" y="1455417"/>
                      <a:pt x="1540608" y="1451443"/>
                    </a:cubicBezTo>
                    <a:cubicBezTo>
                      <a:pt x="1537769" y="1289095"/>
                      <a:pt x="1519604" y="1129017"/>
                      <a:pt x="1471354" y="972913"/>
                    </a:cubicBezTo>
                    <a:cubicBezTo>
                      <a:pt x="1415156" y="789561"/>
                      <a:pt x="1313547" y="634025"/>
                      <a:pt x="1176175" y="501194"/>
                    </a:cubicBezTo>
                    <a:cubicBezTo>
                      <a:pt x="1018935" y="349631"/>
                      <a:pt x="836151" y="240074"/>
                      <a:pt x="634635" y="158332"/>
                    </a:cubicBezTo>
                    <a:cubicBezTo>
                      <a:pt x="456960" y="86240"/>
                      <a:pt x="272473" y="39125"/>
                      <a:pt x="82877" y="11310"/>
                    </a:cubicBezTo>
                    <a:cubicBezTo>
                      <a:pt x="55630" y="6769"/>
                      <a:pt x="27815" y="3931"/>
                      <a:pt x="0" y="1093"/>
                    </a:cubicBezTo>
                    <a:close/>
                  </a:path>
                </a:pathLst>
              </a:custGeom>
              <a:grpFill/>
              <a:ln w="5672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707CA3E6-F7D5-4720-BBBE-D0DFBBA2A753}"/>
              </a:ext>
            </a:extLst>
          </p:cNvPr>
          <p:cNvGrpSpPr/>
          <p:nvPr/>
        </p:nvGrpSpPr>
        <p:grpSpPr>
          <a:xfrm rot="18347570" flipH="1">
            <a:off x="25931" y="5516694"/>
            <a:ext cx="943094" cy="1438529"/>
            <a:chOff x="8121550" y="3125447"/>
            <a:chExt cx="1101023" cy="1679422"/>
          </a:xfrm>
        </p:grpSpPr>
        <p:sp>
          <p:nvSpPr>
            <p:cNvPr id="67" name="Freeform: Shape 288">
              <a:extLst>
                <a:ext uri="{FF2B5EF4-FFF2-40B4-BE49-F238E27FC236}">
                  <a16:creationId xmlns="" xmlns:a16="http://schemas.microsoft.com/office/drawing/2014/main" id="{F388249F-04B1-41E4-8240-BFEB42A6EA9C}"/>
                </a:ext>
              </a:extLst>
            </p:cNvPr>
            <p:cNvSpPr/>
            <p:nvPr/>
          </p:nvSpPr>
          <p:spPr>
            <a:xfrm>
              <a:off x="8121550" y="3125447"/>
              <a:ext cx="1101023" cy="1678680"/>
            </a:xfrm>
            <a:custGeom>
              <a:avLst/>
              <a:gdLst>
                <a:gd name="connsiteX0" fmla="*/ 0 w 1268858"/>
                <a:gd name="connsiteY0" fmla="*/ 1006972 h 1676542"/>
                <a:gd name="connsiteX1" fmla="*/ 10536 w 1268858"/>
                <a:gd name="connsiteY1" fmla="*/ 997353 h 1676542"/>
                <a:gd name="connsiteX2" fmla="*/ 1076469 w 1268858"/>
                <a:gd name="connsiteY2" fmla="*/ 1216311 h 1676542"/>
                <a:gd name="connsiteX3" fmla="*/ 1099372 w 1268858"/>
                <a:gd name="connsiteY3" fmla="*/ 1230053 h 1676542"/>
                <a:gd name="connsiteX4" fmla="*/ 1169457 w 1268858"/>
                <a:gd name="connsiteY4" fmla="*/ 1252957 h 1676542"/>
                <a:gd name="connsiteX5" fmla="*/ 1116779 w 1268858"/>
                <a:gd name="connsiteY5" fmla="*/ 1124697 h 1676542"/>
                <a:gd name="connsiteX6" fmla="*/ 953706 w 1268858"/>
                <a:gd name="connsiteY6" fmla="*/ 945591 h 1676542"/>
                <a:gd name="connsiteX7" fmla="*/ 944544 w 1268858"/>
                <a:gd name="connsiteY7" fmla="*/ 913984 h 1676542"/>
                <a:gd name="connsiteX8" fmla="*/ 940880 w 1268858"/>
                <a:gd name="connsiteY8" fmla="*/ 901158 h 1676542"/>
                <a:gd name="connsiteX9" fmla="*/ 875833 w 1268858"/>
                <a:gd name="connsiteY9" fmla="*/ 859473 h 1676542"/>
                <a:gd name="connsiteX10" fmla="*/ 820865 w 1268858"/>
                <a:gd name="connsiteY10" fmla="*/ 848937 h 1676542"/>
                <a:gd name="connsiteX11" fmla="*/ 182771 w 1268858"/>
                <a:gd name="connsiteY11" fmla="*/ 195727 h 1676542"/>
                <a:gd name="connsiteX12" fmla="*/ 171777 w 1268858"/>
                <a:gd name="connsiteY12" fmla="*/ 11582 h 1676542"/>
                <a:gd name="connsiteX13" fmla="*/ 180938 w 1268858"/>
                <a:gd name="connsiteY13" fmla="*/ 1505 h 1676542"/>
                <a:gd name="connsiteX14" fmla="*/ 229952 w 1268858"/>
                <a:gd name="connsiteY14" fmla="*/ 62886 h 1676542"/>
                <a:gd name="connsiteX15" fmla="*/ 425549 w 1268858"/>
                <a:gd name="connsiteY15" fmla="*/ 299251 h 1676542"/>
                <a:gd name="connsiteX16" fmla="*/ 636720 w 1268858"/>
                <a:gd name="connsiteY16" fmla="*/ 553481 h 1676542"/>
                <a:gd name="connsiteX17" fmla="*/ 842852 w 1268858"/>
                <a:gd name="connsiteY17" fmla="*/ 802214 h 1676542"/>
                <a:gd name="connsiteX18" fmla="*/ 877666 w 1268858"/>
                <a:gd name="connsiteY18" fmla="*/ 842983 h 1676542"/>
                <a:gd name="connsiteX19" fmla="*/ 886369 w 1268858"/>
                <a:gd name="connsiteY19" fmla="*/ 815498 h 1676542"/>
                <a:gd name="connsiteX20" fmla="*/ 917976 w 1268858"/>
                <a:gd name="connsiteY20" fmla="*/ 871383 h 1676542"/>
                <a:gd name="connsiteX21" fmla="*/ 1003177 w 1268858"/>
                <a:gd name="connsiteY21" fmla="*/ 916732 h 1676542"/>
                <a:gd name="connsiteX22" fmla="*/ 987145 w 1268858"/>
                <a:gd name="connsiteY22" fmla="*/ 850312 h 1676542"/>
                <a:gd name="connsiteX23" fmla="*/ 986687 w 1268858"/>
                <a:gd name="connsiteY23" fmla="*/ 828324 h 1676542"/>
                <a:gd name="connsiteX24" fmla="*/ 974777 w 1268858"/>
                <a:gd name="connsiteY24" fmla="*/ 782059 h 1676542"/>
                <a:gd name="connsiteX25" fmla="*/ 1097998 w 1268858"/>
                <a:gd name="connsiteY25" fmla="*/ 157707 h 1676542"/>
                <a:gd name="connsiteX26" fmla="*/ 1107618 w 1268858"/>
                <a:gd name="connsiteY26" fmla="*/ 151752 h 1676542"/>
                <a:gd name="connsiteX27" fmla="*/ 1109450 w 1268858"/>
                <a:gd name="connsiteY27" fmla="*/ 173282 h 1676542"/>
                <a:gd name="connsiteX28" fmla="*/ 1040281 w 1268858"/>
                <a:gd name="connsiteY28" fmla="*/ 574094 h 1676542"/>
                <a:gd name="connsiteX29" fmla="*/ 1003635 w 1268858"/>
                <a:gd name="connsiteY29" fmla="*/ 788472 h 1676542"/>
                <a:gd name="connsiteX30" fmla="*/ 1003177 w 1268858"/>
                <a:gd name="connsiteY30" fmla="*/ 806337 h 1676542"/>
                <a:gd name="connsiteX31" fmla="*/ 1010965 w 1268858"/>
                <a:gd name="connsiteY31" fmla="*/ 888790 h 1676542"/>
                <a:gd name="connsiteX32" fmla="*/ 1048068 w 1268858"/>
                <a:gd name="connsiteY32" fmla="*/ 948339 h 1676542"/>
                <a:gd name="connsiteX33" fmla="*/ 1067766 w 1268858"/>
                <a:gd name="connsiteY33" fmla="*/ 944216 h 1676542"/>
                <a:gd name="connsiteX34" fmla="*/ 1076011 w 1268858"/>
                <a:gd name="connsiteY34" fmla="*/ 930016 h 1676542"/>
                <a:gd name="connsiteX35" fmla="*/ 1087463 w 1268858"/>
                <a:gd name="connsiteY35" fmla="*/ 919939 h 1676542"/>
                <a:gd name="connsiteX36" fmla="*/ 1094334 w 1268858"/>
                <a:gd name="connsiteY36" fmla="*/ 933223 h 1676542"/>
                <a:gd name="connsiteX37" fmla="*/ 1100289 w 1268858"/>
                <a:gd name="connsiteY37" fmla="*/ 975823 h 1676542"/>
                <a:gd name="connsiteX38" fmla="*/ 1117237 w 1268858"/>
                <a:gd name="connsiteY38" fmla="*/ 1023921 h 1676542"/>
                <a:gd name="connsiteX39" fmla="*/ 1233587 w 1268858"/>
                <a:gd name="connsiteY39" fmla="*/ 1274944 h 1676542"/>
                <a:gd name="connsiteX40" fmla="*/ 1270691 w 1268858"/>
                <a:gd name="connsiteY40" fmla="*/ 1503522 h 1676542"/>
                <a:gd name="connsiteX41" fmla="*/ 1267027 w 1268858"/>
                <a:gd name="connsiteY41" fmla="*/ 1656518 h 1676542"/>
                <a:gd name="connsiteX42" fmla="*/ 1262446 w 1268858"/>
                <a:gd name="connsiteY42" fmla="*/ 1673467 h 1676542"/>
                <a:gd name="connsiteX43" fmla="*/ 1258323 w 1268858"/>
                <a:gd name="connsiteY43" fmla="*/ 1676673 h 1676542"/>
                <a:gd name="connsiteX44" fmla="*/ 1214349 w 1268858"/>
                <a:gd name="connsiteY44" fmla="*/ 1676215 h 1676542"/>
                <a:gd name="connsiteX45" fmla="*/ 1212516 w 1268858"/>
                <a:gd name="connsiteY45" fmla="*/ 1674383 h 1676542"/>
                <a:gd name="connsiteX46" fmla="*/ 1218471 w 1268858"/>
                <a:gd name="connsiteY46" fmla="*/ 1514058 h 1676542"/>
                <a:gd name="connsiteX47" fmla="*/ 1208852 w 1268858"/>
                <a:gd name="connsiteY47" fmla="*/ 1410533 h 1676542"/>
                <a:gd name="connsiteX48" fmla="*/ 1198316 w 1268858"/>
                <a:gd name="connsiteY48" fmla="*/ 1388088 h 1676542"/>
                <a:gd name="connsiteX49" fmla="*/ 1176787 w 1268858"/>
                <a:gd name="connsiteY49" fmla="*/ 1353733 h 1676542"/>
                <a:gd name="connsiteX50" fmla="*/ 1198316 w 1268858"/>
                <a:gd name="connsiteY50" fmla="*/ 1358313 h 1676542"/>
                <a:gd name="connsiteX51" fmla="*/ 1176328 w 1268858"/>
                <a:gd name="connsiteY51" fmla="*/ 1272654 h 1676542"/>
                <a:gd name="connsiteX52" fmla="*/ 1164419 w 1268858"/>
                <a:gd name="connsiteY52" fmla="*/ 1264409 h 1676542"/>
                <a:gd name="connsiteX53" fmla="*/ 1083798 w 1268858"/>
                <a:gd name="connsiteY53" fmla="*/ 1239673 h 1676542"/>
                <a:gd name="connsiteX54" fmla="*/ 862549 w 1268858"/>
                <a:gd name="connsiteY54" fmla="*/ 1192033 h 1676542"/>
                <a:gd name="connsiteX55" fmla="*/ 125970 w 1268858"/>
                <a:gd name="connsiteY55" fmla="*/ 1036747 h 1676542"/>
                <a:gd name="connsiteX56" fmla="*/ 16491 w 1268858"/>
                <a:gd name="connsiteY56" fmla="*/ 1013843 h 1676542"/>
                <a:gd name="connsiteX57" fmla="*/ 0 w 1268858"/>
                <a:gd name="connsiteY57" fmla="*/ 1006972 h 1676542"/>
                <a:gd name="connsiteX0" fmla="*/ 87263 w 1342448"/>
                <a:gd name="connsiteY0" fmla="*/ 1013843 h 1678680"/>
                <a:gd name="connsiteX1" fmla="*/ 81308 w 1342448"/>
                <a:gd name="connsiteY1" fmla="*/ 997353 h 1678680"/>
                <a:gd name="connsiteX2" fmla="*/ 1147241 w 1342448"/>
                <a:gd name="connsiteY2" fmla="*/ 1216311 h 1678680"/>
                <a:gd name="connsiteX3" fmla="*/ 1170144 w 1342448"/>
                <a:gd name="connsiteY3" fmla="*/ 1230053 h 1678680"/>
                <a:gd name="connsiteX4" fmla="*/ 1240229 w 1342448"/>
                <a:gd name="connsiteY4" fmla="*/ 1252957 h 1678680"/>
                <a:gd name="connsiteX5" fmla="*/ 1187551 w 1342448"/>
                <a:gd name="connsiteY5" fmla="*/ 1124697 h 1678680"/>
                <a:gd name="connsiteX6" fmla="*/ 1024478 w 1342448"/>
                <a:gd name="connsiteY6" fmla="*/ 945591 h 1678680"/>
                <a:gd name="connsiteX7" fmla="*/ 1015316 w 1342448"/>
                <a:gd name="connsiteY7" fmla="*/ 913984 h 1678680"/>
                <a:gd name="connsiteX8" fmla="*/ 1011652 w 1342448"/>
                <a:gd name="connsiteY8" fmla="*/ 901158 h 1678680"/>
                <a:gd name="connsiteX9" fmla="*/ 946605 w 1342448"/>
                <a:gd name="connsiteY9" fmla="*/ 859473 h 1678680"/>
                <a:gd name="connsiteX10" fmla="*/ 891637 w 1342448"/>
                <a:gd name="connsiteY10" fmla="*/ 848937 h 1678680"/>
                <a:gd name="connsiteX11" fmla="*/ 253543 w 1342448"/>
                <a:gd name="connsiteY11" fmla="*/ 195727 h 1678680"/>
                <a:gd name="connsiteX12" fmla="*/ 242549 w 1342448"/>
                <a:gd name="connsiteY12" fmla="*/ 11582 h 1678680"/>
                <a:gd name="connsiteX13" fmla="*/ 251710 w 1342448"/>
                <a:gd name="connsiteY13" fmla="*/ 1505 h 1678680"/>
                <a:gd name="connsiteX14" fmla="*/ 300724 w 1342448"/>
                <a:gd name="connsiteY14" fmla="*/ 62886 h 1678680"/>
                <a:gd name="connsiteX15" fmla="*/ 496321 w 1342448"/>
                <a:gd name="connsiteY15" fmla="*/ 299251 h 1678680"/>
                <a:gd name="connsiteX16" fmla="*/ 707492 w 1342448"/>
                <a:gd name="connsiteY16" fmla="*/ 553481 h 1678680"/>
                <a:gd name="connsiteX17" fmla="*/ 913624 w 1342448"/>
                <a:gd name="connsiteY17" fmla="*/ 802214 h 1678680"/>
                <a:gd name="connsiteX18" fmla="*/ 948438 w 1342448"/>
                <a:gd name="connsiteY18" fmla="*/ 842983 h 1678680"/>
                <a:gd name="connsiteX19" fmla="*/ 957141 w 1342448"/>
                <a:gd name="connsiteY19" fmla="*/ 815498 h 1678680"/>
                <a:gd name="connsiteX20" fmla="*/ 988748 w 1342448"/>
                <a:gd name="connsiteY20" fmla="*/ 871383 h 1678680"/>
                <a:gd name="connsiteX21" fmla="*/ 1073949 w 1342448"/>
                <a:gd name="connsiteY21" fmla="*/ 916732 h 1678680"/>
                <a:gd name="connsiteX22" fmla="*/ 1057917 w 1342448"/>
                <a:gd name="connsiteY22" fmla="*/ 850312 h 1678680"/>
                <a:gd name="connsiteX23" fmla="*/ 1057459 w 1342448"/>
                <a:gd name="connsiteY23" fmla="*/ 828324 h 1678680"/>
                <a:gd name="connsiteX24" fmla="*/ 1045549 w 1342448"/>
                <a:gd name="connsiteY24" fmla="*/ 782059 h 1678680"/>
                <a:gd name="connsiteX25" fmla="*/ 1168770 w 1342448"/>
                <a:gd name="connsiteY25" fmla="*/ 157707 h 1678680"/>
                <a:gd name="connsiteX26" fmla="*/ 1178390 w 1342448"/>
                <a:gd name="connsiteY26" fmla="*/ 151752 h 1678680"/>
                <a:gd name="connsiteX27" fmla="*/ 1180222 w 1342448"/>
                <a:gd name="connsiteY27" fmla="*/ 173282 h 1678680"/>
                <a:gd name="connsiteX28" fmla="*/ 1111053 w 1342448"/>
                <a:gd name="connsiteY28" fmla="*/ 574094 h 1678680"/>
                <a:gd name="connsiteX29" fmla="*/ 1074407 w 1342448"/>
                <a:gd name="connsiteY29" fmla="*/ 788472 h 1678680"/>
                <a:gd name="connsiteX30" fmla="*/ 1073949 w 1342448"/>
                <a:gd name="connsiteY30" fmla="*/ 806337 h 1678680"/>
                <a:gd name="connsiteX31" fmla="*/ 1081737 w 1342448"/>
                <a:gd name="connsiteY31" fmla="*/ 888790 h 1678680"/>
                <a:gd name="connsiteX32" fmla="*/ 1118840 w 1342448"/>
                <a:gd name="connsiteY32" fmla="*/ 948339 h 1678680"/>
                <a:gd name="connsiteX33" fmla="*/ 1138538 w 1342448"/>
                <a:gd name="connsiteY33" fmla="*/ 944216 h 1678680"/>
                <a:gd name="connsiteX34" fmla="*/ 1146783 w 1342448"/>
                <a:gd name="connsiteY34" fmla="*/ 930016 h 1678680"/>
                <a:gd name="connsiteX35" fmla="*/ 1158235 w 1342448"/>
                <a:gd name="connsiteY35" fmla="*/ 919939 h 1678680"/>
                <a:gd name="connsiteX36" fmla="*/ 1165106 w 1342448"/>
                <a:gd name="connsiteY36" fmla="*/ 933223 h 1678680"/>
                <a:gd name="connsiteX37" fmla="*/ 1171061 w 1342448"/>
                <a:gd name="connsiteY37" fmla="*/ 975823 h 1678680"/>
                <a:gd name="connsiteX38" fmla="*/ 1188009 w 1342448"/>
                <a:gd name="connsiteY38" fmla="*/ 1023921 h 1678680"/>
                <a:gd name="connsiteX39" fmla="*/ 1304359 w 1342448"/>
                <a:gd name="connsiteY39" fmla="*/ 1274944 h 1678680"/>
                <a:gd name="connsiteX40" fmla="*/ 1341463 w 1342448"/>
                <a:gd name="connsiteY40" fmla="*/ 1503522 h 1678680"/>
                <a:gd name="connsiteX41" fmla="*/ 1337799 w 1342448"/>
                <a:gd name="connsiteY41" fmla="*/ 1656518 h 1678680"/>
                <a:gd name="connsiteX42" fmla="*/ 1333218 w 1342448"/>
                <a:gd name="connsiteY42" fmla="*/ 1673467 h 1678680"/>
                <a:gd name="connsiteX43" fmla="*/ 1329095 w 1342448"/>
                <a:gd name="connsiteY43" fmla="*/ 1676673 h 1678680"/>
                <a:gd name="connsiteX44" fmla="*/ 1285121 w 1342448"/>
                <a:gd name="connsiteY44" fmla="*/ 1676215 h 1678680"/>
                <a:gd name="connsiteX45" fmla="*/ 1283288 w 1342448"/>
                <a:gd name="connsiteY45" fmla="*/ 1674383 h 1678680"/>
                <a:gd name="connsiteX46" fmla="*/ 1289243 w 1342448"/>
                <a:gd name="connsiteY46" fmla="*/ 1514058 h 1678680"/>
                <a:gd name="connsiteX47" fmla="*/ 1279624 w 1342448"/>
                <a:gd name="connsiteY47" fmla="*/ 1410533 h 1678680"/>
                <a:gd name="connsiteX48" fmla="*/ 1269088 w 1342448"/>
                <a:gd name="connsiteY48" fmla="*/ 1388088 h 1678680"/>
                <a:gd name="connsiteX49" fmla="*/ 1247559 w 1342448"/>
                <a:gd name="connsiteY49" fmla="*/ 1353733 h 1678680"/>
                <a:gd name="connsiteX50" fmla="*/ 1269088 w 1342448"/>
                <a:gd name="connsiteY50" fmla="*/ 1358313 h 1678680"/>
                <a:gd name="connsiteX51" fmla="*/ 1247100 w 1342448"/>
                <a:gd name="connsiteY51" fmla="*/ 1272654 h 1678680"/>
                <a:gd name="connsiteX52" fmla="*/ 1235191 w 1342448"/>
                <a:gd name="connsiteY52" fmla="*/ 1264409 h 1678680"/>
                <a:gd name="connsiteX53" fmla="*/ 1154570 w 1342448"/>
                <a:gd name="connsiteY53" fmla="*/ 1239673 h 1678680"/>
                <a:gd name="connsiteX54" fmla="*/ 933321 w 1342448"/>
                <a:gd name="connsiteY54" fmla="*/ 1192033 h 1678680"/>
                <a:gd name="connsiteX55" fmla="*/ 196742 w 1342448"/>
                <a:gd name="connsiteY55" fmla="*/ 1036747 h 1678680"/>
                <a:gd name="connsiteX56" fmla="*/ 87263 w 1342448"/>
                <a:gd name="connsiteY56" fmla="*/ 1013843 h 1678680"/>
                <a:gd name="connsiteX0" fmla="*/ 115434 w 1261140"/>
                <a:gd name="connsiteY0" fmla="*/ 1036747 h 1678680"/>
                <a:gd name="connsiteX1" fmla="*/ 0 w 1261140"/>
                <a:gd name="connsiteY1" fmla="*/ 997353 h 1678680"/>
                <a:gd name="connsiteX2" fmla="*/ 1065933 w 1261140"/>
                <a:gd name="connsiteY2" fmla="*/ 1216311 h 1678680"/>
                <a:gd name="connsiteX3" fmla="*/ 1088836 w 1261140"/>
                <a:gd name="connsiteY3" fmla="*/ 1230053 h 1678680"/>
                <a:gd name="connsiteX4" fmla="*/ 1158921 w 1261140"/>
                <a:gd name="connsiteY4" fmla="*/ 1252957 h 1678680"/>
                <a:gd name="connsiteX5" fmla="*/ 1106243 w 1261140"/>
                <a:gd name="connsiteY5" fmla="*/ 1124697 h 1678680"/>
                <a:gd name="connsiteX6" fmla="*/ 943170 w 1261140"/>
                <a:gd name="connsiteY6" fmla="*/ 945591 h 1678680"/>
                <a:gd name="connsiteX7" fmla="*/ 934008 w 1261140"/>
                <a:gd name="connsiteY7" fmla="*/ 913984 h 1678680"/>
                <a:gd name="connsiteX8" fmla="*/ 930344 w 1261140"/>
                <a:gd name="connsiteY8" fmla="*/ 901158 h 1678680"/>
                <a:gd name="connsiteX9" fmla="*/ 865297 w 1261140"/>
                <a:gd name="connsiteY9" fmla="*/ 859473 h 1678680"/>
                <a:gd name="connsiteX10" fmla="*/ 810329 w 1261140"/>
                <a:gd name="connsiteY10" fmla="*/ 848937 h 1678680"/>
                <a:gd name="connsiteX11" fmla="*/ 172235 w 1261140"/>
                <a:gd name="connsiteY11" fmla="*/ 195727 h 1678680"/>
                <a:gd name="connsiteX12" fmla="*/ 161241 w 1261140"/>
                <a:gd name="connsiteY12" fmla="*/ 11582 h 1678680"/>
                <a:gd name="connsiteX13" fmla="*/ 170402 w 1261140"/>
                <a:gd name="connsiteY13" fmla="*/ 1505 h 1678680"/>
                <a:gd name="connsiteX14" fmla="*/ 219416 w 1261140"/>
                <a:gd name="connsiteY14" fmla="*/ 62886 h 1678680"/>
                <a:gd name="connsiteX15" fmla="*/ 415013 w 1261140"/>
                <a:gd name="connsiteY15" fmla="*/ 299251 h 1678680"/>
                <a:gd name="connsiteX16" fmla="*/ 626184 w 1261140"/>
                <a:gd name="connsiteY16" fmla="*/ 553481 h 1678680"/>
                <a:gd name="connsiteX17" fmla="*/ 832316 w 1261140"/>
                <a:gd name="connsiteY17" fmla="*/ 802214 h 1678680"/>
                <a:gd name="connsiteX18" fmla="*/ 867130 w 1261140"/>
                <a:gd name="connsiteY18" fmla="*/ 842983 h 1678680"/>
                <a:gd name="connsiteX19" fmla="*/ 875833 w 1261140"/>
                <a:gd name="connsiteY19" fmla="*/ 815498 h 1678680"/>
                <a:gd name="connsiteX20" fmla="*/ 907440 w 1261140"/>
                <a:gd name="connsiteY20" fmla="*/ 871383 h 1678680"/>
                <a:gd name="connsiteX21" fmla="*/ 992641 w 1261140"/>
                <a:gd name="connsiteY21" fmla="*/ 916732 h 1678680"/>
                <a:gd name="connsiteX22" fmla="*/ 976609 w 1261140"/>
                <a:gd name="connsiteY22" fmla="*/ 850312 h 1678680"/>
                <a:gd name="connsiteX23" fmla="*/ 976151 w 1261140"/>
                <a:gd name="connsiteY23" fmla="*/ 828324 h 1678680"/>
                <a:gd name="connsiteX24" fmla="*/ 964241 w 1261140"/>
                <a:gd name="connsiteY24" fmla="*/ 782059 h 1678680"/>
                <a:gd name="connsiteX25" fmla="*/ 1087462 w 1261140"/>
                <a:gd name="connsiteY25" fmla="*/ 157707 h 1678680"/>
                <a:gd name="connsiteX26" fmla="*/ 1097082 w 1261140"/>
                <a:gd name="connsiteY26" fmla="*/ 151752 h 1678680"/>
                <a:gd name="connsiteX27" fmla="*/ 1098914 w 1261140"/>
                <a:gd name="connsiteY27" fmla="*/ 173282 h 1678680"/>
                <a:gd name="connsiteX28" fmla="*/ 1029745 w 1261140"/>
                <a:gd name="connsiteY28" fmla="*/ 574094 h 1678680"/>
                <a:gd name="connsiteX29" fmla="*/ 993099 w 1261140"/>
                <a:gd name="connsiteY29" fmla="*/ 788472 h 1678680"/>
                <a:gd name="connsiteX30" fmla="*/ 992641 w 1261140"/>
                <a:gd name="connsiteY30" fmla="*/ 806337 h 1678680"/>
                <a:gd name="connsiteX31" fmla="*/ 1000429 w 1261140"/>
                <a:gd name="connsiteY31" fmla="*/ 888790 h 1678680"/>
                <a:gd name="connsiteX32" fmla="*/ 1037532 w 1261140"/>
                <a:gd name="connsiteY32" fmla="*/ 948339 h 1678680"/>
                <a:gd name="connsiteX33" fmla="*/ 1057230 w 1261140"/>
                <a:gd name="connsiteY33" fmla="*/ 944216 h 1678680"/>
                <a:gd name="connsiteX34" fmla="*/ 1065475 w 1261140"/>
                <a:gd name="connsiteY34" fmla="*/ 930016 h 1678680"/>
                <a:gd name="connsiteX35" fmla="*/ 1076927 w 1261140"/>
                <a:gd name="connsiteY35" fmla="*/ 919939 h 1678680"/>
                <a:gd name="connsiteX36" fmla="*/ 1083798 w 1261140"/>
                <a:gd name="connsiteY36" fmla="*/ 933223 h 1678680"/>
                <a:gd name="connsiteX37" fmla="*/ 1089753 w 1261140"/>
                <a:gd name="connsiteY37" fmla="*/ 975823 h 1678680"/>
                <a:gd name="connsiteX38" fmla="*/ 1106701 w 1261140"/>
                <a:gd name="connsiteY38" fmla="*/ 1023921 h 1678680"/>
                <a:gd name="connsiteX39" fmla="*/ 1223051 w 1261140"/>
                <a:gd name="connsiteY39" fmla="*/ 1274944 h 1678680"/>
                <a:gd name="connsiteX40" fmla="*/ 1260155 w 1261140"/>
                <a:gd name="connsiteY40" fmla="*/ 1503522 h 1678680"/>
                <a:gd name="connsiteX41" fmla="*/ 1256491 w 1261140"/>
                <a:gd name="connsiteY41" fmla="*/ 1656518 h 1678680"/>
                <a:gd name="connsiteX42" fmla="*/ 1251910 w 1261140"/>
                <a:gd name="connsiteY42" fmla="*/ 1673467 h 1678680"/>
                <a:gd name="connsiteX43" fmla="*/ 1247787 w 1261140"/>
                <a:gd name="connsiteY43" fmla="*/ 1676673 h 1678680"/>
                <a:gd name="connsiteX44" fmla="*/ 1203813 w 1261140"/>
                <a:gd name="connsiteY44" fmla="*/ 1676215 h 1678680"/>
                <a:gd name="connsiteX45" fmla="*/ 1201980 w 1261140"/>
                <a:gd name="connsiteY45" fmla="*/ 1674383 h 1678680"/>
                <a:gd name="connsiteX46" fmla="*/ 1207935 w 1261140"/>
                <a:gd name="connsiteY46" fmla="*/ 1514058 h 1678680"/>
                <a:gd name="connsiteX47" fmla="*/ 1198316 w 1261140"/>
                <a:gd name="connsiteY47" fmla="*/ 1410533 h 1678680"/>
                <a:gd name="connsiteX48" fmla="*/ 1187780 w 1261140"/>
                <a:gd name="connsiteY48" fmla="*/ 1388088 h 1678680"/>
                <a:gd name="connsiteX49" fmla="*/ 1166251 w 1261140"/>
                <a:gd name="connsiteY49" fmla="*/ 1353733 h 1678680"/>
                <a:gd name="connsiteX50" fmla="*/ 1187780 w 1261140"/>
                <a:gd name="connsiteY50" fmla="*/ 1358313 h 1678680"/>
                <a:gd name="connsiteX51" fmla="*/ 1165792 w 1261140"/>
                <a:gd name="connsiteY51" fmla="*/ 1272654 h 1678680"/>
                <a:gd name="connsiteX52" fmla="*/ 1153883 w 1261140"/>
                <a:gd name="connsiteY52" fmla="*/ 1264409 h 1678680"/>
                <a:gd name="connsiteX53" fmla="*/ 1073262 w 1261140"/>
                <a:gd name="connsiteY53" fmla="*/ 1239673 h 1678680"/>
                <a:gd name="connsiteX54" fmla="*/ 852013 w 1261140"/>
                <a:gd name="connsiteY54" fmla="*/ 1192033 h 1678680"/>
                <a:gd name="connsiteX55" fmla="*/ 115434 w 1261140"/>
                <a:gd name="connsiteY55" fmla="*/ 1036747 h 1678680"/>
                <a:gd name="connsiteX0" fmla="*/ 0 w 1145706"/>
                <a:gd name="connsiteY0" fmla="*/ 1036747 h 1678680"/>
                <a:gd name="connsiteX1" fmla="*/ 950499 w 1145706"/>
                <a:gd name="connsiteY1" fmla="*/ 1216311 h 1678680"/>
                <a:gd name="connsiteX2" fmla="*/ 973402 w 1145706"/>
                <a:gd name="connsiteY2" fmla="*/ 1230053 h 1678680"/>
                <a:gd name="connsiteX3" fmla="*/ 1043487 w 1145706"/>
                <a:gd name="connsiteY3" fmla="*/ 1252957 h 1678680"/>
                <a:gd name="connsiteX4" fmla="*/ 990809 w 1145706"/>
                <a:gd name="connsiteY4" fmla="*/ 1124697 h 1678680"/>
                <a:gd name="connsiteX5" fmla="*/ 827736 w 1145706"/>
                <a:gd name="connsiteY5" fmla="*/ 945591 h 1678680"/>
                <a:gd name="connsiteX6" fmla="*/ 818574 w 1145706"/>
                <a:gd name="connsiteY6" fmla="*/ 913984 h 1678680"/>
                <a:gd name="connsiteX7" fmla="*/ 814910 w 1145706"/>
                <a:gd name="connsiteY7" fmla="*/ 901158 h 1678680"/>
                <a:gd name="connsiteX8" fmla="*/ 749863 w 1145706"/>
                <a:gd name="connsiteY8" fmla="*/ 859473 h 1678680"/>
                <a:gd name="connsiteX9" fmla="*/ 694895 w 1145706"/>
                <a:gd name="connsiteY9" fmla="*/ 848937 h 1678680"/>
                <a:gd name="connsiteX10" fmla="*/ 56801 w 1145706"/>
                <a:gd name="connsiteY10" fmla="*/ 195727 h 1678680"/>
                <a:gd name="connsiteX11" fmla="*/ 45807 w 1145706"/>
                <a:gd name="connsiteY11" fmla="*/ 11582 h 1678680"/>
                <a:gd name="connsiteX12" fmla="*/ 54968 w 1145706"/>
                <a:gd name="connsiteY12" fmla="*/ 1505 h 1678680"/>
                <a:gd name="connsiteX13" fmla="*/ 103982 w 1145706"/>
                <a:gd name="connsiteY13" fmla="*/ 62886 h 1678680"/>
                <a:gd name="connsiteX14" fmla="*/ 299579 w 1145706"/>
                <a:gd name="connsiteY14" fmla="*/ 299251 h 1678680"/>
                <a:gd name="connsiteX15" fmla="*/ 510750 w 1145706"/>
                <a:gd name="connsiteY15" fmla="*/ 553481 h 1678680"/>
                <a:gd name="connsiteX16" fmla="*/ 716882 w 1145706"/>
                <a:gd name="connsiteY16" fmla="*/ 802214 h 1678680"/>
                <a:gd name="connsiteX17" fmla="*/ 751696 w 1145706"/>
                <a:gd name="connsiteY17" fmla="*/ 842983 h 1678680"/>
                <a:gd name="connsiteX18" fmla="*/ 760399 w 1145706"/>
                <a:gd name="connsiteY18" fmla="*/ 815498 h 1678680"/>
                <a:gd name="connsiteX19" fmla="*/ 792006 w 1145706"/>
                <a:gd name="connsiteY19" fmla="*/ 871383 h 1678680"/>
                <a:gd name="connsiteX20" fmla="*/ 877207 w 1145706"/>
                <a:gd name="connsiteY20" fmla="*/ 916732 h 1678680"/>
                <a:gd name="connsiteX21" fmla="*/ 861175 w 1145706"/>
                <a:gd name="connsiteY21" fmla="*/ 850312 h 1678680"/>
                <a:gd name="connsiteX22" fmla="*/ 860717 w 1145706"/>
                <a:gd name="connsiteY22" fmla="*/ 828324 h 1678680"/>
                <a:gd name="connsiteX23" fmla="*/ 848807 w 1145706"/>
                <a:gd name="connsiteY23" fmla="*/ 782059 h 1678680"/>
                <a:gd name="connsiteX24" fmla="*/ 972028 w 1145706"/>
                <a:gd name="connsiteY24" fmla="*/ 157707 h 1678680"/>
                <a:gd name="connsiteX25" fmla="*/ 981648 w 1145706"/>
                <a:gd name="connsiteY25" fmla="*/ 151752 h 1678680"/>
                <a:gd name="connsiteX26" fmla="*/ 983480 w 1145706"/>
                <a:gd name="connsiteY26" fmla="*/ 173282 h 1678680"/>
                <a:gd name="connsiteX27" fmla="*/ 914311 w 1145706"/>
                <a:gd name="connsiteY27" fmla="*/ 574094 h 1678680"/>
                <a:gd name="connsiteX28" fmla="*/ 877665 w 1145706"/>
                <a:gd name="connsiteY28" fmla="*/ 788472 h 1678680"/>
                <a:gd name="connsiteX29" fmla="*/ 877207 w 1145706"/>
                <a:gd name="connsiteY29" fmla="*/ 806337 h 1678680"/>
                <a:gd name="connsiteX30" fmla="*/ 884995 w 1145706"/>
                <a:gd name="connsiteY30" fmla="*/ 888790 h 1678680"/>
                <a:gd name="connsiteX31" fmla="*/ 922098 w 1145706"/>
                <a:gd name="connsiteY31" fmla="*/ 948339 h 1678680"/>
                <a:gd name="connsiteX32" fmla="*/ 941796 w 1145706"/>
                <a:gd name="connsiteY32" fmla="*/ 944216 h 1678680"/>
                <a:gd name="connsiteX33" fmla="*/ 950041 w 1145706"/>
                <a:gd name="connsiteY33" fmla="*/ 930016 h 1678680"/>
                <a:gd name="connsiteX34" fmla="*/ 961493 w 1145706"/>
                <a:gd name="connsiteY34" fmla="*/ 919939 h 1678680"/>
                <a:gd name="connsiteX35" fmla="*/ 968364 w 1145706"/>
                <a:gd name="connsiteY35" fmla="*/ 933223 h 1678680"/>
                <a:gd name="connsiteX36" fmla="*/ 974319 w 1145706"/>
                <a:gd name="connsiteY36" fmla="*/ 975823 h 1678680"/>
                <a:gd name="connsiteX37" fmla="*/ 991267 w 1145706"/>
                <a:gd name="connsiteY37" fmla="*/ 1023921 h 1678680"/>
                <a:gd name="connsiteX38" fmla="*/ 1107617 w 1145706"/>
                <a:gd name="connsiteY38" fmla="*/ 1274944 h 1678680"/>
                <a:gd name="connsiteX39" fmla="*/ 1144721 w 1145706"/>
                <a:gd name="connsiteY39" fmla="*/ 1503522 h 1678680"/>
                <a:gd name="connsiteX40" fmla="*/ 1141057 w 1145706"/>
                <a:gd name="connsiteY40" fmla="*/ 1656518 h 1678680"/>
                <a:gd name="connsiteX41" fmla="*/ 1136476 w 1145706"/>
                <a:gd name="connsiteY41" fmla="*/ 1673467 h 1678680"/>
                <a:gd name="connsiteX42" fmla="*/ 1132353 w 1145706"/>
                <a:gd name="connsiteY42" fmla="*/ 1676673 h 1678680"/>
                <a:gd name="connsiteX43" fmla="*/ 1088379 w 1145706"/>
                <a:gd name="connsiteY43" fmla="*/ 1676215 h 1678680"/>
                <a:gd name="connsiteX44" fmla="*/ 1086546 w 1145706"/>
                <a:gd name="connsiteY44" fmla="*/ 1674383 h 1678680"/>
                <a:gd name="connsiteX45" fmla="*/ 1092501 w 1145706"/>
                <a:gd name="connsiteY45" fmla="*/ 1514058 h 1678680"/>
                <a:gd name="connsiteX46" fmla="*/ 1082882 w 1145706"/>
                <a:gd name="connsiteY46" fmla="*/ 1410533 h 1678680"/>
                <a:gd name="connsiteX47" fmla="*/ 1072346 w 1145706"/>
                <a:gd name="connsiteY47" fmla="*/ 1388088 h 1678680"/>
                <a:gd name="connsiteX48" fmla="*/ 1050817 w 1145706"/>
                <a:gd name="connsiteY48" fmla="*/ 1353733 h 1678680"/>
                <a:gd name="connsiteX49" fmla="*/ 1072346 w 1145706"/>
                <a:gd name="connsiteY49" fmla="*/ 1358313 h 1678680"/>
                <a:gd name="connsiteX50" fmla="*/ 1050358 w 1145706"/>
                <a:gd name="connsiteY50" fmla="*/ 1272654 h 1678680"/>
                <a:gd name="connsiteX51" fmla="*/ 1038449 w 1145706"/>
                <a:gd name="connsiteY51" fmla="*/ 1264409 h 1678680"/>
                <a:gd name="connsiteX52" fmla="*/ 957828 w 1145706"/>
                <a:gd name="connsiteY52" fmla="*/ 1239673 h 1678680"/>
                <a:gd name="connsiteX53" fmla="*/ 736579 w 1145706"/>
                <a:gd name="connsiteY53" fmla="*/ 1192033 h 1678680"/>
                <a:gd name="connsiteX54" fmla="*/ 0 w 1145706"/>
                <a:gd name="connsiteY54" fmla="*/ 1036747 h 1678680"/>
                <a:gd name="connsiteX0" fmla="*/ 691895 w 1101022"/>
                <a:gd name="connsiteY0" fmla="*/ 1192033 h 1678680"/>
                <a:gd name="connsiteX1" fmla="*/ 905815 w 1101022"/>
                <a:gd name="connsiteY1" fmla="*/ 1216311 h 1678680"/>
                <a:gd name="connsiteX2" fmla="*/ 928718 w 1101022"/>
                <a:gd name="connsiteY2" fmla="*/ 1230053 h 1678680"/>
                <a:gd name="connsiteX3" fmla="*/ 998803 w 1101022"/>
                <a:gd name="connsiteY3" fmla="*/ 1252957 h 1678680"/>
                <a:gd name="connsiteX4" fmla="*/ 946125 w 1101022"/>
                <a:gd name="connsiteY4" fmla="*/ 1124697 h 1678680"/>
                <a:gd name="connsiteX5" fmla="*/ 783052 w 1101022"/>
                <a:gd name="connsiteY5" fmla="*/ 945591 h 1678680"/>
                <a:gd name="connsiteX6" fmla="*/ 773890 w 1101022"/>
                <a:gd name="connsiteY6" fmla="*/ 913984 h 1678680"/>
                <a:gd name="connsiteX7" fmla="*/ 770226 w 1101022"/>
                <a:gd name="connsiteY7" fmla="*/ 901158 h 1678680"/>
                <a:gd name="connsiteX8" fmla="*/ 705179 w 1101022"/>
                <a:gd name="connsiteY8" fmla="*/ 859473 h 1678680"/>
                <a:gd name="connsiteX9" fmla="*/ 650211 w 1101022"/>
                <a:gd name="connsiteY9" fmla="*/ 848937 h 1678680"/>
                <a:gd name="connsiteX10" fmla="*/ 12117 w 1101022"/>
                <a:gd name="connsiteY10" fmla="*/ 195727 h 1678680"/>
                <a:gd name="connsiteX11" fmla="*/ 1123 w 1101022"/>
                <a:gd name="connsiteY11" fmla="*/ 11582 h 1678680"/>
                <a:gd name="connsiteX12" fmla="*/ 10284 w 1101022"/>
                <a:gd name="connsiteY12" fmla="*/ 1505 h 1678680"/>
                <a:gd name="connsiteX13" fmla="*/ 59298 w 1101022"/>
                <a:gd name="connsiteY13" fmla="*/ 62886 h 1678680"/>
                <a:gd name="connsiteX14" fmla="*/ 254895 w 1101022"/>
                <a:gd name="connsiteY14" fmla="*/ 299251 h 1678680"/>
                <a:gd name="connsiteX15" fmla="*/ 466066 w 1101022"/>
                <a:gd name="connsiteY15" fmla="*/ 553481 h 1678680"/>
                <a:gd name="connsiteX16" fmla="*/ 672198 w 1101022"/>
                <a:gd name="connsiteY16" fmla="*/ 802214 h 1678680"/>
                <a:gd name="connsiteX17" fmla="*/ 707012 w 1101022"/>
                <a:gd name="connsiteY17" fmla="*/ 842983 h 1678680"/>
                <a:gd name="connsiteX18" fmla="*/ 715715 w 1101022"/>
                <a:gd name="connsiteY18" fmla="*/ 815498 h 1678680"/>
                <a:gd name="connsiteX19" fmla="*/ 747322 w 1101022"/>
                <a:gd name="connsiteY19" fmla="*/ 871383 h 1678680"/>
                <a:gd name="connsiteX20" fmla="*/ 832523 w 1101022"/>
                <a:gd name="connsiteY20" fmla="*/ 916732 h 1678680"/>
                <a:gd name="connsiteX21" fmla="*/ 816491 w 1101022"/>
                <a:gd name="connsiteY21" fmla="*/ 850312 h 1678680"/>
                <a:gd name="connsiteX22" fmla="*/ 816033 w 1101022"/>
                <a:gd name="connsiteY22" fmla="*/ 828324 h 1678680"/>
                <a:gd name="connsiteX23" fmla="*/ 804123 w 1101022"/>
                <a:gd name="connsiteY23" fmla="*/ 782059 h 1678680"/>
                <a:gd name="connsiteX24" fmla="*/ 927344 w 1101022"/>
                <a:gd name="connsiteY24" fmla="*/ 157707 h 1678680"/>
                <a:gd name="connsiteX25" fmla="*/ 936964 w 1101022"/>
                <a:gd name="connsiteY25" fmla="*/ 151752 h 1678680"/>
                <a:gd name="connsiteX26" fmla="*/ 938796 w 1101022"/>
                <a:gd name="connsiteY26" fmla="*/ 173282 h 1678680"/>
                <a:gd name="connsiteX27" fmla="*/ 869627 w 1101022"/>
                <a:gd name="connsiteY27" fmla="*/ 574094 h 1678680"/>
                <a:gd name="connsiteX28" fmla="*/ 832981 w 1101022"/>
                <a:gd name="connsiteY28" fmla="*/ 788472 h 1678680"/>
                <a:gd name="connsiteX29" fmla="*/ 832523 w 1101022"/>
                <a:gd name="connsiteY29" fmla="*/ 806337 h 1678680"/>
                <a:gd name="connsiteX30" fmla="*/ 840311 w 1101022"/>
                <a:gd name="connsiteY30" fmla="*/ 888790 h 1678680"/>
                <a:gd name="connsiteX31" fmla="*/ 877414 w 1101022"/>
                <a:gd name="connsiteY31" fmla="*/ 948339 h 1678680"/>
                <a:gd name="connsiteX32" fmla="*/ 897112 w 1101022"/>
                <a:gd name="connsiteY32" fmla="*/ 944216 h 1678680"/>
                <a:gd name="connsiteX33" fmla="*/ 905357 w 1101022"/>
                <a:gd name="connsiteY33" fmla="*/ 930016 h 1678680"/>
                <a:gd name="connsiteX34" fmla="*/ 916809 w 1101022"/>
                <a:gd name="connsiteY34" fmla="*/ 919939 h 1678680"/>
                <a:gd name="connsiteX35" fmla="*/ 923680 w 1101022"/>
                <a:gd name="connsiteY35" fmla="*/ 933223 h 1678680"/>
                <a:gd name="connsiteX36" fmla="*/ 929635 w 1101022"/>
                <a:gd name="connsiteY36" fmla="*/ 975823 h 1678680"/>
                <a:gd name="connsiteX37" fmla="*/ 946583 w 1101022"/>
                <a:gd name="connsiteY37" fmla="*/ 1023921 h 1678680"/>
                <a:gd name="connsiteX38" fmla="*/ 1062933 w 1101022"/>
                <a:gd name="connsiteY38" fmla="*/ 1274944 h 1678680"/>
                <a:gd name="connsiteX39" fmla="*/ 1100037 w 1101022"/>
                <a:gd name="connsiteY39" fmla="*/ 1503522 h 1678680"/>
                <a:gd name="connsiteX40" fmla="*/ 1096373 w 1101022"/>
                <a:gd name="connsiteY40" fmla="*/ 1656518 h 1678680"/>
                <a:gd name="connsiteX41" fmla="*/ 1091792 w 1101022"/>
                <a:gd name="connsiteY41" fmla="*/ 1673467 h 1678680"/>
                <a:gd name="connsiteX42" fmla="*/ 1087669 w 1101022"/>
                <a:gd name="connsiteY42" fmla="*/ 1676673 h 1678680"/>
                <a:gd name="connsiteX43" fmla="*/ 1043695 w 1101022"/>
                <a:gd name="connsiteY43" fmla="*/ 1676215 h 1678680"/>
                <a:gd name="connsiteX44" fmla="*/ 1041862 w 1101022"/>
                <a:gd name="connsiteY44" fmla="*/ 1674383 h 1678680"/>
                <a:gd name="connsiteX45" fmla="*/ 1047817 w 1101022"/>
                <a:gd name="connsiteY45" fmla="*/ 1514058 h 1678680"/>
                <a:gd name="connsiteX46" fmla="*/ 1038198 w 1101022"/>
                <a:gd name="connsiteY46" fmla="*/ 1410533 h 1678680"/>
                <a:gd name="connsiteX47" fmla="*/ 1027662 w 1101022"/>
                <a:gd name="connsiteY47" fmla="*/ 1388088 h 1678680"/>
                <a:gd name="connsiteX48" fmla="*/ 1006133 w 1101022"/>
                <a:gd name="connsiteY48" fmla="*/ 1353733 h 1678680"/>
                <a:gd name="connsiteX49" fmla="*/ 1027662 w 1101022"/>
                <a:gd name="connsiteY49" fmla="*/ 1358313 h 1678680"/>
                <a:gd name="connsiteX50" fmla="*/ 1005674 w 1101022"/>
                <a:gd name="connsiteY50" fmla="*/ 1272654 h 1678680"/>
                <a:gd name="connsiteX51" fmla="*/ 993765 w 1101022"/>
                <a:gd name="connsiteY51" fmla="*/ 1264409 h 1678680"/>
                <a:gd name="connsiteX52" fmla="*/ 913144 w 1101022"/>
                <a:gd name="connsiteY52" fmla="*/ 1239673 h 1678680"/>
                <a:gd name="connsiteX53" fmla="*/ 691895 w 1101022"/>
                <a:gd name="connsiteY53" fmla="*/ 1192033 h 1678680"/>
                <a:gd name="connsiteX0" fmla="*/ 913144 w 1101022"/>
                <a:gd name="connsiteY0" fmla="*/ 1239673 h 1678680"/>
                <a:gd name="connsiteX1" fmla="*/ 905815 w 1101022"/>
                <a:gd name="connsiteY1" fmla="*/ 1216311 h 1678680"/>
                <a:gd name="connsiteX2" fmla="*/ 928718 w 1101022"/>
                <a:gd name="connsiteY2" fmla="*/ 1230053 h 1678680"/>
                <a:gd name="connsiteX3" fmla="*/ 998803 w 1101022"/>
                <a:gd name="connsiteY3" fmla="*/ 1252957 h 1678680"/>
                <a:gd name="connsiteX4" fmla="*/ 946125 w 1101022"/>
                <a:gd name="connsiteY4" fmla="*/ 1124697 h 1678680"/>
                <a:gd name="connsiteX5" fmla="*/ 783052 w 1101022"/>
                <a:gd name="connsiteY5" fmla="*/ 945591 h 1678680"/>
                <a:gd name="connsiteX6" fmla="*/ 773890 w 1101022"/>
                <a:gd name="connsiteY6" fmla="*/ 913984 h 1678680"/>
                <a:gd name="connsiteX7" fmla="*/ 770226 w 1101022"/>
                <a:gd name="connsiteY7" fmla="*/ 901158 h 1678680"/>
                <a:gd name="connsiteX8" fmla="*/ 705179 w 1101022"/>
                <a:gd name="connsiteY8" fmla="*/ 859473 h 1678680"/>
                <a:gd name="connsiteX9" fmla="*/ 650211 w 1101022"/>
                <a:gd name="connsiteY9" fmla="*/ 848937 h 1678680"/>
                <a:gd name="connsiteX10" fmla="*/ 12117 w 1101022"/>
                <a:gd name="connsiteY10" fmla="*/ 195727 h 1678680"/>
                <a:gd name="connsiteX11" fmla="*/ 1123 w 1101022"/>
                <a:gd name="connsiteY11" fmla="*/ 11582 h 1678680"/>
                <a:gd name="connsiteX12" fmla="*/ 10284 w 1101022"/>
                <a:gd name="connsiteY12" fmla="*/ 1505 h 1678680"/>
                <a:gd name="connsiteX13" fmla="*/ 59298 w 1101022"/>
                <a:gd name="connsiteY13" fmla="*/ 62886 h 1678680"/>
                <a:gd name="connsiteX14" fmla="*/ 254895 w 1101022"/>
                <a:gd name="connsiteY14" fmla="*/ 299251 h 1678680"/>
                <a:gd name="connsiteX15" fmla="*/ 466066 w 1101022"/>
                <a:gd name="connsiteY15" fmla="*/ 553481 h 1678680"/>
                <a:gd name="connsiteX16" fmla="*/ 672198 w 1101022"/>
                <a:gd name="connsiteY16" fmla="*/ 802214 h 1678680"/>
                <a:gd name="connsiteX17" fmla="*/ 707012 w 1101022"/>
                <a:gd name="connsiteY17" fmla="*/ 842983 h 1678680"/>
                <a:gd name="connsiteX18" fmla="*/ 715715 w 1101022"/>
                <a:gd name="connsiteY18" fmla="*/ 815498 h 1678680"/>
                <a:gd name="connsiteX19" fmla="*/ 747322 w 1101022"/>
                <a:gd name="connsiteY19" fmla="*/ 871383 h 1678680"/>
                <a:gd name="connsiteX20" fmla="*/ 832523 w 1101022"/>
                <a:gd name="connsiteY20" fmla="*/ 916732 h 1678680"/>
                <a:gd name="connsiteX21" fmla="*/ 816491 w 1101022"/>
                <a:gd name="connsiteY21" fmla="*/ 850312 h 1678680"/>
                <a:gd name="connsiteX22" fmla="*/ 816033 w 1101022"/>
                <a:gd name="connsiteY22" fmla="*/ 828324 h 1678680"/>
                <a:gd name="connsiteX23" fmla="*/ 804123 w 1101022"/>
                <a:gd name="connsiteY23" fmla="*/ 782059 h 1678680"/>
                <a:gd name="connsiteX24" fmla="*/ 927344 w 1101022"/>
                <a:gd name="connsiteY24" fmla="*/ 157707 h 1678680"/>
                <a:gd name="connsiteX25" fmla="*/ 936964 w 1101022"/>
                <a:gd name="connsiteY25" fmla="*/ 151752 h 1678680"/>
                <a:gd name="connsiteX26" fmla="*/ 938796 w 1101022"/>
                <a:gd name="connsiteY26" fmla="*/ 173282 h 1678680"/>
                <a:gd name="connsiteX27" fmla="*/ 869627 w 1101022"/>
                <a:gd name="connsiteY27" fmla="*/ 574094 h 1678680"/>
                <a:gd name="connsiteX28" fmla="*/ 832981 w 1101022"/>
                <a:gd name="connsiteY28" fmla="*/ 788472 h 1678680"/>
                <a:gd name="connsiteX29" fmla="*/ 832523 w 1101022"/>
                <a:gd name="connsiteY29" fmla="*/ 806337 h 1678680"/>
                <a:gd name="connsiteX30" fmla="*/ 840311 w 1101022"/>
                <a:gd name="connsiteY30" fmla="*/ 888790 h 1678680"/>
                <a:gd name="connsiteX31" fmla="*/ 877414 w 1101022"/>
                <a:gd name="connsiteY31" fmla="*/ 948339 h 1678680"/>
                <a:gd name="connsiteX32" fmla="*/ 897112 w 1101022"/>
                <a:gd name="connsiteY32" fmla="*/ 944216 h 1678680"/>
                <a:gd name="connsiteX33" fmla="*/ 905357 w 1101022"/>
                <a:gd name="connsiteY33" fmla="*/ 930016 h 1678680"/>
                <a:gd name="connsiteX34" fmla="*/ 916809 w 1101022"/>
                <a:gd name="connsiteY34" fmla="*/ 919939 h 1678680"/>
                <a:gd name="connsiteX35" fmla="*/ 923680 w 1101022"/>
                <a:gd name="connsiteY35" fmla="*/ 933223 h 1678680"/>
                <a:gd name="connsiteX36" fmla="*/ 929635 w 1101022"/>
                <a:gd name="connsiteY36" fmla="*/ 975823 h 1678680"/>
                <a:gd name="connsiteX37" fmla="*/ 946583 w 1101022"/>
                <a:gd name="connsiteY37" fmla="*/ 1023921 h 1678680"/>
                <a:gd name="connsiteX38" fmla="*/ 1062933 w 1101022"/>
                <a:gd name="connsiteY38" fmla="*/ 1274944 h 1678680"/>
                <a:gd name="connsiteX39" fmla="*/ 1100037 w 1101022"/>
                <a:gd name="connsiteY39" fmla="*/ 1503522 h 1678680"/>
                <a:gd name="connsiteX40" fmla="*/ 1096373 w 1101022"/>
                <a:gd name="connsiteY40" fmla="*/ 1656518 h 1678680"/>
                <a:gd name="connsiteX41" fmla="*/ 1091792 w 1101022"/>
                <a:gd name="connsiteY41" fmla="*/ 1673467 h 1678680"/>
                <a:gd name="connsiteX42" fmla="*/ 1087669 w 1101022"/>
                <a:gd name="connsiteY42" fmla="*/ 1676673 h 1678680"/>
                <a:gd name="connsiteX43" fmla="*/ 1043695 w 1101022"/>
                <a:gd name="connsiteY43" fmla="*/ 1676215 h 1678680"/>
                <a:gd name="connsiteX44" fmla="*/ 1041862 w 1101022"/>
                <a:gd name="connsiteY44" fmla="*/ 1674383 h 1678680"/>
                <a:gd name="connsiteX45" fmla="*/ 1047817 w 1101022"/>
                <a:gd name="connsiteY45" fmla="*/ 1514058 h 1678680"/>
                <a:gd name="connsiteX46" fmla="*/ 1038198 w 1101022"/>
                <a:gd name="connsiteY46" fmla="*/ 1410533 h 1678680"/>
                <a:gd name="connsiteX47" fmla="*/ 1027662 w 1101022"/>
                <a:gd name="connsiteY47" fmla="*/ 1388088 h 1678680"/>
                <a:gd name="connsiteX48" fmla="*/ 1006133 w 1101022"/>
                <a:gd name="connsiteY48" fmla="*/ 1353733 h 1678680"/>
                <a:gd name="connsiteX49" fmla="*/ 1027662 w 1101022"/>
                <a:gd name="connsiteY49" fmla="*/ 1358313 h 1678680"/>
                <a:gd name="connsiteX50" fmla="*/ 1005674 w 1101022"/>
                <a:gd name="connsiteY50" fmla="*/ 1272654 h 1678680"/>
                <a:gd name="connsiteX51" fmla="*/ 993765 w 1101022"/>
                <a:gd name="connsiteY51" fmla="*/ 1264409 h 1678680"/>
                <a:gd name="connsiteX52" fmla="*/ 913144 w 1101022"/>
                <a:gd name="connsiteY52" fmla="*/ 1239673 h 1678680"/>
                <a:gd name="connsiteX0" fmla="*/ 993765 w 1101022"/>
                <a:gd name="connsiteY0" fmla="*/ 1264409 h 1678680"/>
                <a:gd name="connsiteX1" fmla="*/ 905815 w 1101022"/>
                <a:gd name="connsiteY1" fmla="*/ 1216311 h 1678680"/>
                <a:gd name="connsiteX2" fmla="*/ 928718 w 1101022"/>
                <a:gd name="connsiteY2" fmla="*/ 1230053 h 1678680"/>
                <a:gd name="connsiteX3" fmla="*/ 998803 w 1101022"/>
                <a:gd name="connsiteY3" fmla="*/ 1252957 h 1678680"/>
                <a:gd name="connsiteX4" fmla="*/ 946125 w 1101022"/>
                <a:gd name="connsiteY4" fmla="*/ 1124697 h 1678680"/>
                <a:gd name="connsiteX5" fmla="*/ 783052 w 1101022"/>
                <a:gd name="connsiteY5" fmla="*/ 945591 h 1678680"/>
                <a:gd name="connsiteX6" fmla="*/ 773890 w 1101022"/>
                <a:gd name="connsiteY6" fmla="*/ 913984 h 1678680"/>
                <a:gd name="connsiteX7" fmla="*/ 770226 w 1101022"/>
                <a:gd name="connsiteY7" fmla="*/ 901158 h 1678680"/>
                <a:gd name="connsiteX8" fmla="*/ 705179 w 1101022"/>
                <a:gd name="connsiteY8" fmla="*/ 859473 h 1678680"/>
                <a:gd name="connsiteX9" fmla="*/ 650211 w 1101022"/>
                <a:gd name="connsiteY9" fmla="*/ 848937 h 1678680"/>
                <a:gd name="connsiteX10" fmla="*/ 12117 w 1101022"/>
                <a:gd name="connsiteY10" fmla="*/ 195727 h 1678680"/>
                <a:gd name="connsiteX11" fmla="*/ 1123 w 1101022"/>
                <a:gd name="connsiteY11" fmla="*/ 11582 h 1678680"/>
                <a:gd name="connsiteX12" fmla="*/ 10284 w 1101022"/>
                <a:gd name="connsiteY12" fmla="*/ 1505 h 1678680"/>
                <a:gd name="connsiteX13" fmla="*/ 59298 w 1101022"/>
                <a:gd name="connsiteY13" fmla="*/ 62886 h 1678680"/>
                <a:gd name="connsiteX14" fmla="*/ 254895 w 1101022"/>
                <a:gd name="connsiteY14" fmla="*/ 299251 h 1678680"/>
                <a:gd name="connsiteX15" fmla="*/ 466066 w 1101022"/>
                <a:gd name="connsiteY15" fmla="*/ 553481 h 1678680"/>
                <a:gd name="connsiteX16" fmla="*/ 672198 w 1101022"/>
                <a:gd name="connsiteY16" fmla="*/ 802214 h 1678680"/>
                <a:gd name="connsiteX17" fmla="*/ 707012 w 1101022"/>
                <a:gd name="connsiteY17" fmla="*/ 842983 h 1678680"/>
                <a:gd name="connsiteX18" fmla="*/ 715715 w 1101022"/>
                <a:gd name="connsiteY18" fmla="*/ 815498 h 1678680"/>
                <a:gd name="connsiteX19" fmla="*/ 747322 w 1101022"/>
                <a:gd name="connsiteY19" fmla="*/ 871383 h 1678680"/>
                <a:gd name="connsiteX20" fmla="*/ 832523 w 1101022"/>
                <a:gd name="connsiteY20" fmla="*/ 916732 h 1678680"/>
                <a:gd name="connsiteX21" fmla="*/ 816491 w 1101022"/>
                <a:gd name="connsiteY21" fmla="*/ 850312 h 1678680"/>
                <a:gd name="connsiteX22" fmla="*/ 816033 w 1101022"/>
                <a:gd name="connsiteY22" fmla="*/ 828324 h 1678680"/>
                <a:gd name="connsiteX23" fmla="*/ 804123 w 1101022"/>
                <a:gd name="connsiteY23" fmla="*/ 782059 h 1678680"/>
                <a:gd name="connsiteX24" fmla="*/ 927344 w 1101022"/>
                <a:gd name="connsiteY24" fmla="*/ 157707 h 1678680"/>
                <a:gd name="connsiteX25" fmla="*/ 936964 w 1101022"/>
                <a:gd name="connsiteY25" fmla="*/ 151752 h 1678680"/>
                <a:gd name="connsiteX26" fmla="*/ 938796 w 1101022"/>
                <a:gd name="connsiteY26" fmla="*/ 173282 h 1678680"/>
                <a:gd name="connsiteX27" fmla="*/ 869627 w 1101022"/>
                <a:gd name="connsiteY27" fmla="*/ 574094 h 1678680"/>
                <a:gd name="connsiteX28" fmla="*/ 832981 w 1101022"/>
                <a:gd name="connsiteY28" fmla="*/ 788472 h 1678680"/>
                <a:gd name="connsiteX29" fmla="*/ 832523 w 1101022"/>
                <a:gd name="connsiteY29" fmla="*/ 806337 h 1678680"/>
                <a:gd name="connsiteX30" fmla="*/ 840311 w 1101022"/>
                <a:gd name="connsiteY30" fmla="*/ 888790 h 1678680"/>
                <a:gd name="connsiteX31" fmla="*/ 877414 w 1101022"/>
                <a:gd name="connsiteY31" fmla="*/ 948339 h 1678680"/>
                <a:gd name="connsiteX32" fmla="*/ 897112 w 1101022"/>
                <a:gd name="connsiteY32" fmla="*/ 944216 h 1678680"/>
                <a:gd name="connsiteX33" fmla="*/ 905357 w 1101022"/>
                <a:gd name="connsiteY33" fmla="*/ 930016 h 1678680"/>
                <a:gd name="connsiteX34" fmla="*/ 916809 w 1101022"/>
                <a:gd name="connsiteY34" fmla="*/ 919939 h 1678680"/>
                <a:gd name="connsiteX35" fmla="*/ 923680 w 1101022"/>
                <a:gd name="connsiteY35" fmla="*/ 933223 h 1678680"/>
                <a:gd name="connsiteX36" fmla="*/ 929635 w 1101022"/>
                <a:gd name="connsiteY36" fmla="*/ 975823 h 1678680"/>
                <a:gd name="connsiteX37" fmla="*/ 946583 w 1101022"/>
                <a:gd name="connsiteY37" fmla="*/ 1023921 h 1678680"/>
                <a:gd name="connsiteX38" fmla="*/ 1062933 w 1101022"/>
                <a:gd name="connsiteY38" fmla="*/ 1274944 h 1678680"/>
                <a:gd name="connsiteX39" fmla="*/ 1100037 w 1101022"/>
                <a:gd name="connsiteY39" fmla="*/ 1503522 h 1678680"/>
                <a:gd name="connsiteX40" fmla="*/ 1096373 w 1101022"/>
                <a:gd name="connsiteY40" fmla="*/ 1656518 h 1678680"/>
                <a:gd name="connsiteX41" fmla="*/ 1091792 w 1101022"/>
                <a:gd name="connsiteY41" fmla="*/ 1673467 h 1678680"/>
                <a:gd name="connsiteX42" fmla="*/ 1087669 w 1101022"/>
                <a:gd name="connsiteY42" fmla="*/ 1676673 h 1678680"/>
                <a:gd name="connsiteX43" fmla="*/ 1043695 w 1101022"/>
                <a:gd name="connsiteY43" fmla="*/ 1676215 h 1678680"/>
                <a:gd name="connsiteX44" fmla="*/ 1041862 w 1101022"/>
                <a:gd name="connsiteY44" fmla="*/ 1674383 h 1678680"/>
                <a:gd name="connsiteX45" fmla="*/ 1047817 w 1101022"/>
                <a:gd name="connsiteY45" fmla="*/ 1514058 h 1678680"/>
                <a:gd name="connsiteX46" fmla="*/ 1038198 w 1101022"/>
                <a:gd name="connsiteY46" fmla="*/ 1410533 h 1678680"/>
                <a:gd name="connsiteX47" fmla="*/ 1027662 w 1101022"/>
                <a:gd name="connsiteY47" fmla="*/ 1388088 h 1678680"/>
                <a:gd name="connsiteX48" fmla="*/ 1006133 w 1101022"/>
                <a:gd name="connsiteY48" fmla="*/ 1353733 h 1678680"/>
                <a:gd name="connsiteX49" fmla="*/ 1027662 w 1101022"/>
                <a:gd name="connsiteY49" fmla="*/ 1358313 h 1678680"/>
                <a:gd name="connsiteX50" fmla="*/ 1005674 w 1101022"/>
                <a:gd name="connsiteY50" fmla="*/ 1272654 h 1678680"/>
                <a:gd name="connsiteX51" fmla="*/ 993765 w 1101022"/>
                <a:gd name="connsiteY51" fmla="*/ 1264409 h 1678680"/>
                <a:gd name="connsiteX0" fmla="*/ 993765 w 1101022"/>
                <a:gd name="connsiteY0" fmla="*/ 1264409 h 1678680"/>
                <a:gd name="connsiteX1" fmla="*/ 905815 w 1101022"/>
                <a:gd name="connsiteY1" fmla="*/ 1216311 h 1678680"/>
                <a:gd name="connsiteX2" fmla="*/ 998803 w 1101022"/>
                <a:gd name="connsiteY2" fmla="*/ 1252957 h 1678680"/>
                <a:gd name="connsiteX3" fmla="*/ 946125 w 1101022"/>
                <a:gd name="connsiteY3" fmla="*/ 1124697 h 1678680"/>
                <a:gd name="connsiteX4" fmla="*/ 783052 w 1101022"/>
                <a:gd name="connsiteY4" fmla="*/ 945591 h 1678680"/>
                <a:gd name="connsiteX5" fmla="*/ 773890 w 1101022"/>
                <a:gd name="connsiteY5" fmla="*/ 913984 h 1678680"/>
                <a:gd name="connsiteX6" fmla="*/ 770226 w 1101022"/>
                <a:gd name="connsiteY6" fmla="*/ 901158 h 1678680"/>
                <a:gd name="connsiteX7" fmla="*/ 705179 w 1101022"/>
                <a:gd name="connsiteY7" fmla="*/ 859473 h 1678680"/>
                <a:gd name="connsiteX8" fmla="*/ 650211 w 1101022"/>
                <a:gd name="connsiteY8" fmla="*/ 848937 h 1678680"/>
                <a:gd name="connsiteX9" fmla="*/ 12117 w 1101022"/>
                <a:gd name="connsiteY9" fmla="*/ 195727 h 1678680"/>
                <a:gd name="connsiteX10" fmla="*/ 1123 w 1101022"/>
                <a:gd name="connsiteY10" fmla="*/ 11582 h 1678680"/>
                <a:gd name="connsiteX11" fmla="*/ 10284 w 1101022"/>
                <a:gd name="connsiteY11" fmla="*/ 1505 h 1678680"/>
                <a:gd name="connsiteX12" fmla="*/ 59298 w 1101022"/>
                <a:gd name="connsiteY12" fmla="*/ 62886 h 1678680"/>
                <a:gd name="connsiteX13" fmla="*/ 254895 w 1101022"/>
                <a:gd name="connsiteY13" fmla="*/ 299251 h 1678680"/>
                <a:gd name="connsiteX14" fmla="*/ 466066 w 1101022"/>
                <a:gd name="connsiteY14" fmla="*/ 553481 h 1678680"/>
                <a:gd name="connsiteX15" fmla="*/ 672198 w 1101022"/>
                <a:gd name="connsiteY15" fmla="*/ 802214 h 1678680"/>
                <a:gd name="connsiteX16" fmla="*/ 707012 w 1101022"/>
                <a:gd name="connsiteY16" fmla="*/ 842983 h 1678680"/>
                <a:gd name="connsiteX17" fmla="*/ 715715 w 1101022"/>
                <a:gd name="connsiteY17" fmla="*/ 815498 h 1678680"/>
                <a:gd name="connsiteX18" fmla="*/ 747322 w 1101022"/>
                <a:gd name="connsiteY18" fmla="*/ 871383 h 1678680"/>
                <a:gd name="connsiteX19" fmla="*/ 832523 w 1101022"/>
                <a:gd name="connsiteY19" fmla="*/ 916732 h 1678680"/>
                <a:gd name="connsiteX20" fmla="*/ 816491 w 1101022"/>
                <a:gd name="connsiteY20" fmla="*/ 850312 h 1678680"/>
                <a:gd name="connsiteX21" fmla="*/ 816033 w 1101022"/>
                <a:gd name="connsiteY21" fmla="*/ 828324 h 1678680"/>
                <a:gd name="connsiteX22" fmla="*/ 804123 w 1101022"/>
                <a:gd name="connsiteY22" fmla="*/ 782059 h 1678680"/>
                <a:gd name="connsiteX23" fmla="*/ 927344 w 1101022"/>
                <a:gd name="connsiteY23" fmla="*/ 157707 h 1678680"/>
                <a:gd name="connsiteX24" fmla="*/ 936964 w 1101022"/>
                <a:gd name="connsiteY24" fmla="*/ 151752 h 1678680"/>
                <a:gd name="connsiteX25" fmla="*/ 938796 w 1101022"/>
                <a:gd name="connsiteY25" fmla="*/ 173282 h 1678680"/>
                <a:gd name="connsiteX26" fmla="*/ 869627 w 1101022"/>
                <a:gd name="connsiteY26" fmla="*/ 574094 h 1678680"/>
                <a:gd name="connsiteX27" fmla="*/ 832981 w 1101022"/>
                <a:gd name="connsiteY27" fmla="*/ 788472 h 1678680"/>
                <a:gd name="connsiteX28" fmla="*/ 832523 w 1101022"/>
                <a:gd name="connsiteY28" fmla="*/ 806337 h 1678680"/>
                <a:gd name="connsiteX29" fmla="*/ 840311 w 1101022"/>
                <a:gd name="connsiteY29" fmla="*/ 888790 h 1678680"/>
                <a:gd name="connsiteX30" fmla="*/ 877414 w 1101022"/>
                <a:gd name="connsiteY30" fmla="*/ 948339 h 1678680"/>
                <a:gd name="connsiteX31" fmla="*/ 897112 w 1101022"/>
                <a:gd name="connsiteY31" fmla="*/ 944216 h 1678680"/>
                <a:gd name="connsiteX32" fmla="*/ 905357 w 1101022"/>
                <a:gd name="connsiteY32" fmla="*/ 930016 h 1678680"/>
                <a:gd name="connsiteX33" fmla="*/ 916809 w 1101022"/>
                <a:gd name="connsiteY33" fmla="*/ 919939 h 1678680"/>
                <a:gd name="connsiteX34" fmla="*/ 923680 w 1101022"/>
                <a:gd name="connsiteY34" fmla="*/ 933223 h 1678680"/>
                <a:gd name="connsiteX35" fmla="*/ 929635 w 1101022"/>
                <a:gd name="connsiteY35" fmla="*/ 975823 h 1678680"/>
                <a:gd name="connsiteX36" fmla="*/ 946583 w 1101022"/>
                <a:gd name="connsiteY36" fmla="*/ 1023921 h 1678680"/>
                <a:gd name="connsiteX37" fmla="*/ 1062933 w 1101022"/>
                <a:gd name="connsiteY37" fmla="*/ 1274944 h 1678680"/>
                <a:gd name="connsiteX38" fmla="*/ 1100037 w 1101022"/>
                <a:gd name="connsiteY38" fmla="*/ 1503522 h 1678680"/>
                <a:gd name="connsiteX39" fmla="*/ 1096373 w 1101022"/>
                <a:gd name="connsiteY39" fmla="*/ 1656518 h 1678680"/>
                <a:gd name="connsiteX40" fmla="*/ 1091792 w 1101022"/>
                <a:gd name="connsiteY40" fmla="*/ 1673467 h 1678680"/>
                <a:gd name="connsiteX41" fmla="*/ 1087669 w 1101022"/>
                <a:gd name="connsiteY41" fmla="*/ 1676673 h 1678680"/>
                <a:gd name="connsiteX42" fmla="*/ 1043695 w 1101022"/>
                <a:gd name="connsiteY42" fmla="*/ 1676215 h 1678680"/>
                <a:gd name="connsiteX43" fmla="*/ 1041862 w 1101022"/>
                <a:gd name="connsiteY43" fmla="*/ 1674383 h 1678680"/>
                <a:gd name="connsiteX44" fmla="*/ 1047817 w 1101022"/>
                <a:gd name="connsiteY44" fmla="*/ 1514058 h 1678680"/>
                <a:gd name="connsiteX45" fmla="*/ 1038198 w 1101022"/>
                <a:gd name="connsiteY45" fmla="*/ 1410533 h 1678680"/>
                <a:gd name="connsiteX46" fmla="*/ 1027662 w 1101022"/>
                <a:gd name="connsiteY46" fmla="*/ 1388088 h 1678680"/>
                <a:gd name="connsiteX47" fmla="*/ 1006133 w 1101022"/>
                <a:gd name="connsiteY47" fmla="*/ 1353733 h 1678680"/>
                <a:gd name="connsiteX48" fmla="*/ 1027662 w 1101022"/>
                <a:gd name="connsiteY48" fmla="*/ 1358313 h 1678680"/>
                <a:gd name="connsiteX49" fmla="*/ 1005674 w 1101022"/>
                <a:gd name="connsiteY49" fmla="*/ 1272654 h 1678680"/>
                <a:gd name="connsiteX50" fmla="*/ 993765 w 1101022"/>
                <a:gd name="connsiteY50" fmla="*/ 1264409 h 1678680"/>
                <a:gd name="connsiteX0" fmla="*/ 993765 w 1101022"/>
                <a:gd name="connsiteY0" fmla="*/ 1264409 h 1678680"/>
                <a:gd name="connsiteX1" fmla="*/ 998803 w 1101022"/>
                <a:gd name="connsiteY1" fmla="*/ 1252957 h 1678680"/>
                <a:gd name="connsiteX2" fmla="*/ 946125 w 1101022"/>
                <a:gd name="connsiteY2" fmla="*/ 1124697 h 1678680"/>
                <a:gd name="connsiteX3" fmla="*/ 783052 w 1101022"/>
                <a:gd name="connsiteY3" fmla="*/ 945591 h 1678680"/>
                <a:gd name="connsiteX4" fmla="*/ 773890 w 1101022"/>
                <a:gd name="connsiteY4" fmla="*/ 913984 h 1678680"/>
                <a:gd name="connsiteX5" fmla="*/ 770226 w 1101022"/>
                <a:gd name="connsiteY5" fmla="*/ 901158 h 1678680"/>
                <a:gd name="connsiteX6" fmla="*/ 705179 w 1101022"/>
                <a:gd name="connsiteY6" fmla="*/ 859473 h 1678680"/>
                <a:gd name="connsiteX7" fmla="*/ 650211 w 1101022"/>
                <a:gd name="connsiteY7" fmla="*/ 848937 h 1678680"/>
                <a:gd name="connsiteX8" fmla="*/ 12117 w 1101022"/>
                <a:gd name="connsiteY8" fmla="*/ 195727 h 1678680"/>
                <a:gd name="connsiteX9" fmla="*/ 1123 w 1101022"/>
                <a:gd name="connsiteY9" fmla="*/ 11582 h 1678680"/>
                <a:gd name="connsiteX10" fmla="*/ 10284 w 1101022"/>
                <a:gd name="connsiteY10" fmla="*/ 1505 h 1678680"/>
                <a:gd name="connsiteX11" fmla="*/ 59298 w 1101022"/>
                <a:gd name="connsiteY11" fmla="*/ 62886 h 1678680"/>
                <a:gd name="connsiteX12" fmla="*/ 254895 w 1101022"/>
                <a:gd name="connsiteY12" fmla="*/ 299251 h 1678680"/>
                <a:gd name="connsiteX13" fmla="*/ 466066 w 1101022"/>
                <a:gd name="connsiteY13" fmla="*/ 553481 h 1678680"/>
                <a:gd name="connsiteX14" fmla="*/ 672198 w 1101022"/>
                <a:gd name="connsiteY14" fmla="*/ 802214 h 1678680"/>
                <a:gd name="connsiteX15" fmla="*/ 707012 w 1101022"/>
                <a:gd name="connsiteY15" fmla="*/ 842983 h 1678680"/>
                <a:gd name="connsiteX16" fmla="*/ 715715 w 1101022"/>
                <a:gd name="connsiteY16" fmla="*/ 815498 h 1678680"/>
                <a:gd name="connsiteX17" fmla="*/ 747322 w 1101022"/>
                <a:gd name="connsiteY17" fmla="*/ 871383 h 1678680"/>
                <a:gd name="connsiteX18" fmla="*/ 832523 w 1101022"/>
                <a:gd name="connsiteY18" fmla="*/ 916732 h 1678680"/>
                <a:gd name="connsiteX19" fmla="*/ 816491 w 1101022"/>
                <a:gd name="connsiteY19" fmla="*/ 850312 h 1678680"/>
                <a:gd name="connsiteX20" fmla="*/ 816033 w 1101022"/>
                <a:gd name="connsiteY20" fmla="*/ 828324 h 1678680"/>
                <a:gd name="connsiteX21" fmla="*/ 804123 w 1101022"/>
                <a:gd name="connsiteY21" fmla="*/ 782059 h 1678680"/>
                <a:gd name="connsiteX22" fmla="*/ 927344 w 1101022"/>
                <a:gd name="connsiteY22" fmla="*/ 157707 h 1678680"/>
                <a:gd name="connsiteX23" fmla="*/ 936964 w 1101022"/>
                <a:gd name="connsiteY23" fmla="*/ 151752 h 1678680"/>
                <a:gd name="connsiteX24" fmla="*/ 938796 w 1101022"/>
                <a:gd name="connsiteY24" fmla="*/ 173282 h 1678680"/>
                <a:gd name="connsiteX25" fmla="*/ 869627 w 1101022"/>
                <a:gd name="connsiteY25" fmla="*/ 574094 h 1678680"/>
                <a:gd name="connsiteX26" fmla="*/ 832981 w 1101022"/>
                <a:gd name="connsiteY26" fmla="*/ 788472 h 1678680"/>
                <a:gd name="connsiteX27" fmla="*/ 832523 w 1101022"/>
                <a:gd name="connsiteY27" fmla="*/ 806337 h 1678680"/>
                <a:gd name="connsiteX28" fmla="*/ 840311 w 1101022"/>
                <a:gd name="connsiteY28" fmla="*/ 888790 h 1678680"/>
                <a:gd name="connsiteX29" fmla="*/ 877414 w 1101022"/>
                <a:gd name="connsiteY29" fmla="*/ 948339 h 1678680"/>
                <a:gd name="connsiteX30" fmla="*/ 897112 w 1101022"/>
                <a:gd name="connsiteY30" fmla="*/ 944216 h 1678680"/>
                <a:gd name="connsiteX31" fmla="*/ 905357 w 1101022"/>
                <a:gd name="connsiteY31" fmla="*/ 930016 h 1678680"/>
                <a:gd name="connsiteX32" fmla="*/ 916809 w 1101022"/>
                <a:gd name="connsiteY32" fmla="*/ 919939 h 1678680"/>
                <a:gd name="connsiteX33" fmla="*/ 923680 w 1101022"/>
                <a:gd name="connsiteY33" fmla="*/ 933223 h 1678680"/>
                <a:gd name="connsiteX34" fmla="*/ 929635 w 1101022"/>
                <a:gd name="connsiteY34" fmla="*/ 975823 h 1678680"/>
                <a:gd name="connsiteX35" fmla="*/ 946583 w 1101022"/>
                <a:gd name="connsiteY35" fmla="*/ 1023921 h 1678680"/>
                <a:gd name="connsiteX36" fmla="*/ 1062933 w 1101022"/>
                <a:gd name="connsiteY36" fmla="*/ 1274944 h 1678680"/>
                <a:gd name="connsiteX37" fmla="*/ 1100037 w 1101022"/>
                <a:gd name="connsiteY37" fmla="*/ 1503522 h 1678680"/>
                <a:gd name="connsiteX38" fmla="*/ 1096373 w 1101022"/>
                <a:gd name="connsiteY38" fmla="*/ 1656518 h 1678680"/>
                <a:gd name="connsiteX39" fmla="*/ 1091792 w 1101022"/>
                <a:gd name="connsiteY39" fmla="*/ 1673467 h 1678680"/>
                <a:gd name="connsiteX40" fmla="*/ 1087669 w 1101022"/>
                <a:gd name="connsiteY40" fmla="*/ 1676673 h 1678680"/>
                <a:gd name="connsiteX41" fmla="*/ 1043695 w 1101022"/>
                <a:gd name="connsiteY41" fmla="*/ 1676215 h 1678680"/>
                <a:gd name="connsiteX42" fmla="*/ 1041862 w 1101022"/>
                <a:gd name="connsiteY42" fmla="*/ 1674383 h 1678680"/>
                <a:gd name="connsiteX43" fmla="*/ 1047817 w 1101022"/>
                <a:gd name="connsiteY43" fmla="*/ 1514058 h 1678680"/>
                <a:gd name="connsiteX44" fmla="*/ 1038198 w 1101022"/>
                <a:gd name="connsiteY44" fmla="*/ 1410533 h 1678680"/>
                <a:gd name="connsiteX45" fmla="*/ 1027662 w 1101022"/>
                <a:gd name="connsiteY45" fmla="*/ 1388088 h 1678680"/>
                <a:gd name="connsiteX46" fmla="*/ 1006133 w 1101022"/>
                <a:gd name="connsiteY46" fmla="*/ 1353733 h 1678680"/>
                <a:gd name="connsiteX47" fmla="*/ 1027662 w 1101022"/>
                <a:gd name="connsiteY47" fmla="*/ 1358313 h 1678680"/>
                <a:gd name="connsiteX48" fmla="*/ 1005674 w 1101022"/>
                <a:gd name="connsiteY48" fmla="*/ 1272654 h 1678680"/>
                <a:gd name="connsiteX49" fmla="*/ 993765 w 1101022"/>
                <a:gd name="connsiteY49" fmla="*/ 1264409 h 1678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01022" h="1678680">
                  <a:moveTo>
                    <a:pt x="993765" y="1264409"/>
                  </a:moveTo>
                  <a:cubicBezTo>
                    <a:pt x="992620" y="1261126"/>
                    <a:pt x="1006743" y="1276242"/>
                    <a:pt x="998803" y="1252957"/>
                  </a:cubicBezTo>
                  <a:cubicBezTo>
                    <a:pt x="984145" y="1206692"/>
                    <a:pt x="967196" y="1165007"/>
                    <a:pt x="946125" y="1124697"/>
                  </a:cubicBezTo>
                  <a:cubicBezTo>
                    <a:pt x="907189" y="1050947"/>
                    <a:pt x="857259" y="987275"/>
                    <a:pt x="783052" y="945591"/>
                  </a:cubicBezTo>
                  <a:cubicBezTo>
                    <a:pt x="769768" y="937803"/>
                    <a:pt x="767019" y="928184"/>
                    <a:pt x="773890" y="913984"/>
                  </a:cubicBezTo>
                  <a:cubicBezTo>
                    <a:pt x="777555" y="906654"/>
                    <a:pt x="774348" y="904822"/>
                    <a:pt x="770226" y="901158"/>
                  </a:cubicBezTo>
                  <a:cubicBezTo>
                    <a:pt x="750070" y="884667"/>
                    <a:pt x="727625" y="871383"/>
                    <a:pt x="705179" y="859473"/>
                  </a:cubicBezTo>
                  <a:cubicBezTo>
                    <a:pt x="689147" y="851228"/>
                    <a:pt x="668534" y="852602"/>
                    <a:pt x="650211" y="848937"/>
                  </a:cubicBezTo>
                  <a:cubicBezTo>
                    <a:pt x="325896" y="785724"/>
                    <a:pt x="67085" y="520958"/>
                    <a:pt x="12117" y="195727"/>
                  </a:cubicBezTo>
                  <a:cubicBezTo>
                    <a:pt x="1581" y="134804"/>
                    <a:pt x="-2084" y="73422"/>
                    <a:pt x="1123" y="11582"/>
                  </a:cubicBezTo>
                  <a:cubicBezTo>
                    <a:pt x="1581" y="7001"/>
                    <a:pt x="-2542" y="-3992"/>
                    <a:pt x="10284" y="1505"/>
                  </a:cubicBezTo>
                  <a:cubicBezTo>
                    <a:pt x="24485" y="23950"/>
                    <a:pt x="42807" y="42731"/>
                    <a:pt x="59298" y="62886"/>
                  </a:cubicBezTo>
                  <a:cubicBezTo>
                    <a:pt x="123886" y="142133"/>
                    <a:pt x="189849" y="220463"/>
                    <a:pt x="254895" y="299251"/>
                  </a:cubicBezTo>
                  <a:lnTo>
                    <a:pt x="466066" y="553481"/>
                  </a:lnTo>
                  <a:lnTo>
                    <a:pt x="672198" y="802214"/>
                  </a:lnTo>
                  <a:cubicBezTo>
                    <a:pt x="683650" y="815956"/>
                    <a:pt x="694644" y="829698"/>
                    <a:pt x="707012" y="842983"/>
                  </a:cubicBezTo>
                  <a:cubicBezTo>
                    <a:pt x="714799" y="834737"/>
                    <a:pt x="703347" y="821453"/>
                    <a:pt x="715715" y="815498"/>
                  </a:cubicBezTo>
                  <a:cubicBezTo>
                    <a:pt x="709760" y="843899"/>
                    <a:pt x="724876" y="856725"/>
                    <a:pt x="747322" y="871383"/>
                  </a:cubicBezTo>
                  <a:cubicBezTo>
                    <a:pt x="774348" y="888332"/>
                    <a:pt x="803207" y="901158"/>
                    <a:pt x="832523" y="916732"/>
                  </a:cubicBezTo>
                  <a:cubicBezTo>
                    <a:pt x="824278" y="894745"/>
                    <a:pt x="817865" y="873215"/>
                    <a:pt x="816491" y="850312"/>
                  </a:cubicBezTo>
                  <a:cubicBezTo>
                    <a:pt x="816033" y="842983"/>
                    <a:pt x="813742" y="834737"/>
                    <a:pt x="816033" y="828324"/>
                  </a:cubicBezTo>
                  <a:cubicBezTo>
                    <a:pt x="821530" y="810001"/>
                    <a:pt x="812368" y="796717"/>
                    <a:pt x="804123" y="782059"/>
                  </a:cubicBezTo>
                  <a:cubicBezTo>
                    <a:pt x="685940" y="571346"/>
                    <a:pt x="738161" y="306122"/>
                    <a:pt x="927344" y="157707"/>
                  </a:cubicBezTo>
                  <a:cubicBezTo>
                    <a:pt x="930551" y="155417"/>
                    <a:pt x="933757" y="153584"/>
                    <a:pt x="936964" y="151752"/>
                  </a:cubicBezTo>
                  <a:cubicBezTo>
                    <a:pt x="941545" y="158623"/>
                    <a:pt x="939712" y="165952"/>
                    <a:pt x="938796" y="173282"/>
                  </a:cubicBezTo>
                  <a:cubicBezTo>
                    <a:pt x="915892" y="307038"/>
                    <a:pt x="892531" y="440337"/>
                    <a:pt x="869627" y="574094"/>
                  </a:cubicBezTo>
                  <a:cubicBezTo>
                    <a:pt x="857259" y="645554"/>
                    <a:pt x="844891" y="717013"/>
                    <a:pt x="832981" y="788472"/>
                  </a:cubicBezTo>
                  <a:cubicBezTo>
                    <a:pt x="832065" y="794427"/>
                    <a:pt x="831149" y="800382"/>
                    <a:pt x="832523" y="806337"/>
                  </a:cubicBezTo>
                  <a:cubicBezTo>
                    <a:pt x="830691" y="834279"/>
                    <a:pt x="832523" y="861763"/>
                    <a:pt x="840311" y="888790"/>
                  </a:cubicBezTo>
                  <a:cubicBezTo>
                    <a:pt x="847182" y="912151"/>
                    <a:pt x="857717" y="932764"/>
                    <a:pt x="877414" y="948339"/>
                  </a:cubicBezTo>
                  <a:cubicBezTo>
                    <a:pt x="886118" y="955210"/>
                    <a:pt x="892073" y="955210"/>
                    <a:pt x="897112" y="944216"/>
                  </a:cubicBezTo>
                  <a:cubicBezTo>
                    <a:pt x="899402" y="939178"/>
                    <a:pt x="902150" y="934597"/>
                    <a:pt x="905357" y="930016"/>
                  </a:cubicBezTo>
                  <a:cubicBezTo>
                    <a:pt x="908563" y="925893"/>
                    <a:pt x="910396" y="919022"/>
                    <a:pt x="916809" y="919939"/>
                  </a:cubicBezTo>
                  <a:cubicBezTo>
                    <a:pt x="923680" y="920855"/>
                    <a:pt x="922764" y="928184"/>
                    <a:pt x="923680" y="933223"/>
                  </a:cubicBezTo>
                  <a:cubicBezTo>
                    <a:pt x="925970" y="947423"/>
                    <a:pt x="928260" y="961623"/>
                    <a:pt x="929635" y="975823"/>
                  </a:cubicBezTo>
                  <a:cubicBezTo>
                    <a:pt x="931009" y="993230"/>
                    <a:pt x="935590" y="1009263"/>
                    <a:pt x="946583" y="1023921"/>
                  </a:cubicBezTo>
                  <a:cubicBezTo>
                    <a:pt x="1002468" y="1099503"/>
                    <a:pt x="1038198" y="1185162"/>
                    <a:pt x="1062933" y="1274944"/>
                  </a:cubicBezTo>
                  <a:cubicBezTo>
                    <a:pt x="1083547" y="1349610"/>
                    <a:pt x="1097289" y="1425650"/>
                    <a:pt x="1100037" y="1503522"/>
                  </a:cubicBezTo>
                  <a:cubicBezTo>
                    <a:pt x="1101870" y="1554826"/>
                    <a:pt x="1101412" y="1605672"/>
                    <a:pt x="1096373" y="1656518"/>
                  </a:cubicBezTo>
                  <a:cubicBezTo>
                    <a:pt x="1095915" y="1662473"/>
                    <a:pt x="1095457" y="1668428"/>
                    <a:pt x="1091792" y="1673467"/>
                  </a:cubicBezTo>
                  <a:cubicBezTo>
                    <a:pt x="1090876" y="1674841"/>
                    <a:pt x="1089502" y="1675757"/>
                    <a:pt x="1087669" y="1676673"/>
                  </a:cubicBezTo>
                  <a:cubicBezTo>
                    <a:pt x="1073011" y="1678964"/>
                    <a:pt x="1058353" y="1679880"/>
                    <a:pt x="1043695" y="1676215"/>
                  </a:cubicBezTo>
                  <a:lnTo>
                    <a:pt x="1041862" y="1674383"/>
                  </a:lnTo>
                  <a:cubicBezTo>
                    <a:pt x="1047817" y="1621247"/>
                    <a:pt x="1050108" y="1567652"/>
                    <a:pt x="1047817" y="1514058"/>
                  </a:cubicBezTo>
                  <a:cubicBezTo>
                    <a:pt x="1046443" y="1479244"/>
                    <a:pt x="1042320" y="1444889"/>
                    <a:pt x="1038198" y="1410533"/>
                  </a:cubicBezTo>
                  <a:cubicBezTo>
                    <a:pt x="1036823" y="1401830"/>
                    <a:pt x="1031785" y="1394959"/>
                    <a:pt x="1027662" y="1388088"/>
                  </a:cubicBezTo>
                  <a:cubicBezTo>
                    <a:pt x="1020791" y="1376636"/>
                    <a:pt x="1013462" y="1365184"/>
                    <a:pt x="1006133" y="1353733"/>
                  </a:cubicBezTo>
                  <a:cubicBezTo>
                    <a:pt x="1013920" y="1351900"/>
                    <a:pt x="1019417" y="1358313"/>
                    <a:pt x="1027662" y="1358313"/>
                  </a:cubicBezTo>
                  <a:cubicBezTo>
                    <a:pt x="1022623" y="1328997"/>
                    <a:pt x="1014836" y="1300596"/>
                    <a:pt x="1005674" y="1272654"/>
                  </a:cubicBezTo>
                  <a:cubicBezTo>
                    <a:pt x="1003842" y="1267615"/>
                    <a:pt x="998345" y="1266241"/>
                    <a:pt x="993765" y="1264409"/>
                  </a:cubicBezTo>
                  <a:close/>
                </a:path>
              </a:pathLst>
            </a:custGeom>
            <a:solidFill>
              <a:schemeClr val="accent2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8" name="Freeform: Shape 289">
              <a:extLst>
                <a:ext uri="{FF2B5EF4-FFF2-40B4-BE49-F238E27FC236}">
                  <a16:creationId xmlns="" xmlns:a16="http://schemas.microsoft.com/office/drawing/2014/main" id="{1D94352F-2DDE-4F95-BE4B-7EF459411B89}"/>
                </a:ext>
              </a:extLst>
            </p:cNvPr>
            <p:cNvSpPr/>
            <p:nvPr/>
          </p:nvSpPr>
          <p:spPr>
            <a:xfrm>
              <a:off x="8128215" y="3126951"/>
              <a:ext cx="705431" cy="847433"/>
            </a:xfrm>
            <a:custGeom>
              <a:avLst/>
              <a:gdLst>
                <a:gd name="connsiteX0" fmla="*/ 708135 w 705430"/>
                <a:gd name="connsiteY0" fmla="*/ 814910 h 847432"/>
                <a:gd name="connsiteX1" fmla="*/ 705845 w 705430"/>
                <a:gd name="connsiteY1" fmla="*/ 839646 h 847432"/>
                <a:gd name="connsiteX2" fmla="*/ 703096 w 705430"/>
                <a:gd name="connsiteY2" fmla="*/ 848807 h 847432"/>
                <a:gd name="connsiteX3" fmla="*/ 694851 w 705430"/>
                <a:gd name="connsiteY3" fmla="*/ 843768 h 847432"/>
                <a:gd name="connsiteX4" fmla="*/ 649502 w 705430"/>
                <a:gd name="connsiteY4" fmla="*/ 788800 h 847432"/>
                <a:gd name="connsiteX5" fmla="*/ 567049 w 705430"/>
                <a:gd name="connsiteY5" fmla="*/ 689398 h 847432"/>
                <a:gd name="connsiteX6" fmla="*/ 461234 w 705430"/>
                <a:gd name="connsiteY6" fmla="*/ 561596 h 847432"/>
                <a:gd name="connsiteX7" fmla="*/ 367788 w 705430"/>
                <a:gd name="connsiteY7" fmla="*/ 448452 h 847432"/>
                <a:gd name="connsiteX8" fmla="*/ 272509 w 705430"/>
                <a:gd name="connsiteY8" fmla="*/ 333018 h 847432"/>
                <a:gd name="connsiteX9" fmla="*/ 178604 w 705430"/>
                <a:gd name="connsiteY9" fmla="*/ 220333 h 847432"/>
                <a:gd name="connsiteX10" fmla="*/ 86074 w 705430"/>
                <a:gd name="connsiteY10" fmla="*/ 108563 h 847432"/>
                <a:gd name="connsiteX11" fmla="*/ 6827 w 705430"/>
                <a:gd name="connsiteY11" fmla="*/ 12368 h 847432"/>
                <a:gd name="connsiteX12" fmla="*/ 3163 w 705430"/>
                <a:gd name="connsiteY12" fmla="*/ 0 h 847432"/>
                <a:gd name="connsiteX13" fmla="*/ 166236 w 705430"/>
                <a:gd name="connsiteY13" fmla="*/ 38020 h 847432"/>
                <a:gd name="connsiteX14" fmla="*/ 692103 w 705430"/>
                <a:gd name="connsiteY14" fmla="*/ 639010 h 847432"/>
                <a:gd name="connsiteX15" fmla="*/ 708135 w 705430"/>
                <a:gd name="connsiteY15" fmla="*/ 814910 h 84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05430" h="847432">
                  <a:moveTo>
                    <a:pt x="708135" y="814910"/>
                  </a:moveTo>
                  <a:cubicBezTo>
                    <a:pt x="703096" y="822697"/>
                    <a:pt x="706761" y="831400"/>
                    <a:pt x="705845" y="839646"/>
                  </a:cubicBezTo>
                  <a:cubicBezTo>
                    <a:pt x="705387" y="842852"/>
                    <a:pt x="707219" y="847433"/>
                    <a:pt x="703096" y="848807"/>
                  </a:cubicBezTo>
                  <a:cubicBezTo>
                    <a:pt x="698974" y="850181"/>
                    <a:pt x="696683" y="846059"/>
                    <a:pt x="694851" y="843768"/>
                  </a:cubicBezTo>
                  <a:cubicBezTo>
                    <a:pt x="679735" y="825445"/>
                    <a:pt x="664618" y="807123"/>
                    <a:pt x="649502" y="788800"/>
                  </a:cubicBezTo>
                  <a:cubicBezTo>
                    <a:pt x="622018" y="755818"/>
                    <a:pt x="594533" y="722837"/>
                    <a:pt x="567049" y="689398"/>
                  </a:cubicBezTo>
                  <a:cubicBezTo>
                    <a:pt x="531778" y="646797"/>
                    <a:pt x="496506" y="604197"/>
                    <a:pt x="461234" y="561596"/>
                  </a:cubicBezTo>
                  <a:cubicBezTo>
                    <a:pt x="430086" y="524034"/>
                    <a:pt x="398937" y="486014"/>
                    <a:pt x="367788" y="448452"/>
                  </a:cubicBezTo>
                  <a:cubicBezTo>
                    <a:pt x="336181" y="409974"/>
                    <a:pt x="304116" y="371496"/>
                    <a:pt x="272509" y="333018"/>
                  </a:cubicBezTo>
                  <a:cubicBezTo>
                    <a:pt x="241360" y="295456"/>
                    <a:pt x="209753" y="257894"/>
                    <a:pt x="178604" y="220333"/>
                  </a:cubicBezTo>
                  <a:cubicBezTo>
                    <a:pt x="147455" y="183229"/>
                    <a:pt x="116764" y="145667"/>
                    <a:pt x="86074" y="108563"/>
                  </a:cubicBezTo>
                  <a:cubicBezTo>
                    <a:pt x="59505" y="76498"/>
                    <a:pt x="33395" y="44433"/>
                    <a:pt x="6827" y="12368"/>
                  </a:cubicBezTo>
                  <a:cubicBezTo>
                    <a:pt x="4079" y="9161"/>
                    <a:pt x="-4625" y="6413"/>
                    <a:pt x="3163" y="0"/>
                  </a:cubicBezTo>
                  <a:cubicBezTo>
                    <a:pt x="59505" y="4581"/>
                    <a:pt x="114016" y="17865"/>
                    <a:pt x="166236" y="38020"/>
                  </a:cubicBezTo>
                  <a:cubicBezTo>
                    <a:pt x="447950" y="144751"/>
                    <a:pt x="623850" y="345386"/>
                    <a:pt x="692103" y="639010"/>
                  </a:cubicBezTo>
                  <a:cubicBezTo>
                    <a:pt x="705387" y="696269"/>
                    <a:pt x="710426" y="755360"/>
                    <a:pt x="708135" y="81491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9" name="Freeform: Shape 290">
              <a:extLst>
                <a:ext uri="{FF2B5EF4-FFF2-40B4-BE49-F238E27FC236}">
                  <a16:creationId xmlns="" xmlns:a16="http://schemas.microsoft.com/office/drawing/2014/main" id="{97C587B2-F1F9-491F-AA17-B4462D6E2B3C}"/>
                </a:ext>
              </a:extLst>
            </p:cNvPr>
            <p:cNvSpPr/>
            <p:nvPr/>
          </p:nvSpPr>
          <p:spPr>
            <a:xfrm>
              <a:off x="8946943" y="3277199"/>
              <a:ext cx="192390" cy="655043"/>
            </a:xfrm>
            <a:custGeom>
              <a:avLst/>
              <a:gdLst>
                <a:gd name="connsiteX0" fmla="*/ 3925 w 192390"/>
                <a:gd name="connsiteY0" fmla="*/ 655959 h 655042"/>
                <a:gd name="connsiteX1" fmla="*/ 719 w 192390"/>
                <a:gd name="connsiteY1" fmla="*/ 642217 h 655042"/>
                <a:gd name="connsiteX2" fmla="*/ 32326 w 192390"/>
                <a:gd name="connsiteY2" fmla="*/ 463111 h 655042"/>
                <a:gd name="connsiteX3" fmla="*/ 66223 w 192390"/>
                <a:gd name="connsiteY3" fmla="*/ 262017 h 655042"/>
                <a:gd name="connsiteX4" fmla="*/ 103785 w 192390"/>
                <a:gd name="connsiteY4" fmla="*/ 48098 h 655042"/>
                <a:gd name="connsiteX5" fmla="*/ 110656 w 192390"/>
                <a:gd name="connsiteY5" fmla="*/ 0 h 655042"/>
                <a:gd name="connsiteX6" fmla="*/ 117069 w 192390"/>
                <a:gd name="connsiteY6" fmla="*/ 7787 h 655042"/>
                <a:gd name="connsiteX7" fmla="*/ 190360 w 192390"/>
                <a:gd name="connsiteY7" fmla="*/ 207048 h 655042"/>
                <a:gd name="connsiteX8" fmla="*/ 188070 w 192390"/>
                <a:gd name="connsiteY8" fmla="*/ 342638 h 655042"/>
                <a:gd name="connsiteX9" fmla="*/ 189902 w 192390"/>
                <a:gd name="connsiteY9" fmla="*/ 356838 h 655042"/>
                <a:gd name="connsiteX10" fmla="*/ 18125 w 192390"/>
                <a:gd name="connsiteY10" fmla="*/ 650004 h 655042"/>
                <a:gd name="connsiteX11" fmla="*/ 3925 w 192390"/>
                <a:gd name="connsiteY11" fmla="*/ 655959 h 655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2390" h="655042">
                  <a:moveTo>
                    <a:pt x="3925" y="655959"/>
                  </a:moveTo>
                  <a:cubicBezTo>
                    <a:pt x="-1114" y="652294"/>
                    <a:pt x="-197" y="646797"/>
                    <a:pt x="719" y="642217"/>
                  </a:cubicBezTo>
                  <a:cubicBezTo>
                    <a:pt x="11254" y="582667"/>
                    <a:pt x="21790" y="523118"/>
                    <a:pt x="32326" y="463111"/>
                  </a:cubicBezTo>
                  <a:cubicBezTo>
                    <a:pt x="43777" y="396232"/>
                    <a:pt x="54771" y="328896"/>
                    <a:pt x="66223" y="262017"/>
                  </a:cubicBezTo>
                  <a:cubicBezTo>
                    <a:pt x="78591" y="190558"/>
                    <a:pt x="91417" y="119557"/>
                    <a:pt x="103785" y="48098"/>
                  </a:cubicBezTo>
                  <a:cubicBezTo>
                    <a:pt x="106533" y="32065"/>
                    <a:pt x="108366" y="16033"/>
                    <a:pt x="110656" y="0"/>
                  </a:cubicBezTo>
                  <a:cubicBezTo>
                    <a:pt x="115695" y="458"/>
                    <a:pt x="116153" y="4123"/>
                    <a:pt x="117069" y="7787"/>
                  </a:cubicBezTo>
                  <a:cubicBezTo>
                    <a:pt x="158295" y="68253"/>
                    <a:pt x="180283" y="135589"/>
                    <a:pt x="190360" y="207048"/>
                  </a:cubicBezTo>
                  <a:cubicBezTo>
                    <a:pt x="196773" y="251939"/>
                    <a:pt x="196773" y="297289"/>
                    <a:pt x="188070" y="342638"/>
                  </a:cubicBezTo>
                  <a:cubicBezTo>
                    <a:pt x="191277" y="347218"/>
                    <a:pt x="190819" y="351799"/>
                    <a:pt x="189902" y="356838"/>
                  </a:cubicBezTo>
                  <a:cubicBezTo>
                    <a:pt x="167915" y="475020"/>
                    <a:pt x="110656" y="573048"/>
                    <a:pt x="18125" y="650004"/>
                  </a:cubicBezTo>
                  <a:cubicBezTo>
                    <a:pt x="14461" y="653210"/>
                    <a:pt x="10338" y="657333"/>
                    <a:pt x="3925" y="65595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70" name="Freeform: Shape 291">
              <a:extLst>
                <a:ext uri="{FF2B5EF4-FFF2-40B4-BE49-F238E27FC236}">
                  <a16:creationId xmlns="" xmlns:a16="http://schemas.microsoft.com/office/drawing/2014/main" id="{5D38A128-2AC1-4DA7-A8AC-E73319E15D83}"/>
                </a:ext>
              </a:extLst>
            </p:cNvPr>
            <p:cNvSpPr/>
            <p:nvPr/>
          </p:nvSpPr>
          <p:spPr>
            <a:xfrm>
              <a:off x="9162955" y="4800288"/>
              <a:ext cx="45807" cy="4581"/>
            </a:xfrm>
            <a:custGeom>
              <a:avLst/>
              <a:gdLst>
                <a:gd name="connsiteX0" fmla="*/ 45807 w 45807"/>
                <a:gd name="connsiteY0" fmla="*/ 458 h 0"/>
                <a:gd name="connsiteX1" fmla="*/ 0 w 45807"/>
                <a:gd name="connsiteY1" fmla="*/ 0 h 0"/>
                <a:gd name="connsiteX2" fmla="*/ 45807 w 45807"/>
                <a:gd name="connsiteY2" fmla="*/ 458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07">
                  <a:moveTo>
                    <a:pt x="45807" y="458"/>
                  </a:moveTo>
                  <a:cubicBezTo>
                    <a:pt x="30691" y="4123"/>
                    <a:pt x="15116" y="4581"/>
                    <a:pt x="0" y="0"/>
                  </a:cubicBezTo>
                  <a:cubicBezTo>
                    <a:pt x="15116" y="458"/>
                    <a:pt x="30691" y="458"/>
                    <a:pt x="45807" y="458"/>
                  </a:cubicBezTo>
                  <a:close/>
                </a:path>
              </a:pathLst>
            </a:custGeom>
            <a:solidFill>
              <a:srgbClr val="C1531C"/>
            </a:solidFill>
            <a:ln w="45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71" name="Freeform: Shape 176">
            <a:extLst>
              <a:ext uri="{FF2B5EF4-FFF2-40B4-BE49-F238E27FC236}">
                <a16:creationId xmlns="" xmlns:a16="http://schemas.microsoft.com/office/drawing/2014/main" id="{C08190BB-009E-4287-8B23-52CF71209745}"/>
              </a:ext>
            </a:extLst>
          </p:cNvPr>
          <p:cNvSpPr/>
          <p:nvPr/>
        </p:nvSpPr>
        <p:spPr>
          <a:xfrm flipH="1">
            <a:off x="9336652" y="5547220"/>
            <a:ext cx="892078" cy="1332338"/>
          </a:xfrm>
          <a:custGeom>
            <a:avLst/>
            <a:gdLst>
              <a:gd name="connsiteX0" fmla="*/ 501893 w 892078"/>
              <a:gd name="connsiteY0" fmla="*/ 0 h 1332338"/>
              <a:gd name="connsiteX1" fmla="*/ 498205 w 892078"/>
              <a:gd name="connsiteY1" fmla="*/ 53000 h 1332338"/>
              <a:gd name="connsiteX2" fmla="*/ 456830 w 892078"/>
              <a:gd name="connsiteY2" fmla="*/ 120945 h 1332338"/>
              <a:gd name="connsiteX3" fmla="*/ 387912 w 892078"/>
              <a:gd name="connsiteY3" fmla="*/ 218109 h 1332338"/>
              <a:gd name="connsiteX4" fmla="*/ 391667 w 892078"/>
              <a:gd name="connsiteY4" fmla="*/ 334412 h 1332338"/>
              <a:gd name="connsiteX5" fmla="*/ 407219 w 892078"/>
              <a:gd name="connsiteY5" fmla="*/ 351214 h 1332338"/>
              <a:gd name="connsiteX6" fmla="*/ 413637 w 892078"/>
              <a:gd name="connsiteY6" fmla="*/ 474030 h 1332338"/>
              <a:gd name="connsiteX7" fmla="*/ 416812 w 892078"/>
              <a:gd name="connsiteY7" fmla="*/ 504492 h 1332338"/>
              <a:gd name="connsiteX8" fmla="*/ 402754 w 892078"/>
              <a:gd name="connsiteY8" fmla="*/ 505610 h 1332338"/>
              <a:gd name="connsiteX9" fmla="*/ 369924 w 892078"/>
              <a:gd name="connsiteY9" fmla="*/ 475906 h 1332338"/>
              <a:gd name="connsiteX10" fmla="*/ 126043 w 892078"/>
              <a:gd name="connsiteY10" fmla="*/ 282053 h 1332338"/>
              <a:gd name="connsiteX11" fmla="*/ 204209 w 892078"/>
              <a:gd name="connsiteY11" fmla="*/ 408681 h 1332338"/>
              <a:gd name="connsiteX12" fmla="*/ 344910 w 892078"/>
              <a:gd name="connsiteY12" fmla="*/ 500918 h 1332338"/>
              <a:gd name="connsiteX13" fmla="*/ 418387 w 892078"/>
              <a:gd name="connsiteY13" fmla="*/ 565015 h 1332338"/>
              <a:gd name="connsiteX14" fmla="*/ 404318 w 892078"/>
              <a:gd name="connsiteY14" fmla="*/ 841726 h 1332338"/>
              <a:gd name="connsiteX15" fmla="*/ 354290 w 892078"/>
              <a:gd name="connsiteY15" fmla="*/ 830783 h 1332338"/>
              <a:gd name="connsiteX16" fmla="*/ 353526 w 892078"/>
              <a:gd name="connsiteY16" fmla="*/ 831058 h 1332338"/>
              <a:gd name="connsiteX17" fmla="*/ 350580 w 892078"/>
              <a:gd name="connsiteY17" fmla="*/ 827584 h 1332338"/>
              <a:gd name="connsiteX18" fmla="*/ 347061 w 892078"/>
              <a:gd name="connsiteY18" fmla="*/ 800105 h 1332338"/>
              <a:gd name="connsiteX19" fmla="*/ 281402 w 892078"/>
              <a:gd name="connsiteY19" fmla="*/ 603126 h 1332338"/>
              <a:gd name="connsiteX20" fmla="*/ 0 w 892078"/>
              <a:gd name="connsiteY20" fmla="*/ 531211 h 1332338"/>
              <a:gd name="connsiteX21" fmla="*/ 87546 w 892078"/>
              <a:gd name="connsiteY21" fmla="*/ 639081 h 1332338"/>
              <a:gd name="connsiteX22" fmla="*/ 156335 w 892078"/>
              <a:gd name="connsiteY22" fmla="*/ 770401 h 1332338"/>
              <a:gd name="connsiteX23" fmla="*/ 309542 w 892078"/>
              <a:gd name="connsiteY23" fmla="*/ 829808 h 1332338"/>
              <a:gd name="connsiteX24" fmla="*/ 340979 w 892078"/>
              <a:gd name="connsiteY24" fmla="*/ 837942 h 1332338"/>
              <a:gd name="connsiteX25" fmla="*/ 348283 w 892078"/>
              <a:gd name="connsiteY25" fmla="*/ 838787 h 1332338"/>
              <a:gd name="connsiteX26" fmla="*/ 348036 w 892078"/>
              <a:gd name="connsiteY26" fmla="*/ 840162 h 1332338"/>
              <a:gd name="connsiteX27" fmla="*/ 405880 w 892078"/>
              <a:gd name="connsiteY27" fmla="*/ 949596 h 1332338"/>
              <a:gd name="connsiteX28" fmla="*/ 392717 w 892078"/>
              <a:gd name="connsiteY28" fmla="*/ 1332338 h 1332338"/>
              <a:gd name="connsiteX29" fmla="*/ 473368 w 892078"/>
              <a:gd name="connsiteY29" fmla="*/ 1332338 h 1332338"/>
              <a:gd name="connsiteX30" fmla="*/ 463724 w 892078"/>
              <a:gd name="connsiteY30" fmla="*/ 999622 h 1332338"/>
              <a:gd name="connsiteX31" fmla="*/ 476231 w 892078"/>
              <a:gd name="connsiteY31" fmla="*/ 908949 h 1332338"/>
              <a:gd name="connsiteX32" fmla="*/ 523131 w 892078"/>
              <a:gd name="connsiteY32" fmla="*/ 880809 h 1332338"/>
              <a:gd name="connsiteX33" fmla="*/ 827981 w 892078"/>
              <a:gd name="connsiteY33" fmla="*/ 722913 h 1332338"/>
              <a:gd name="connsiteX34" fmla="*/ 892078 w 892078"/>
              <a:gd name="connsiteY34" fmla="*/ 391486 h 1332338"/>
              <a:gd name="connsiteX35" fmla="*/ 671648 w 892078"/>
              <a:gd name="connsiteY35" fmla="*/ 560326 h 1332338"/>
              <a:gd name="connsiteX36" fmla="*/ 535636 w 892078"/>
              <a:gd name="connsiteY36" fmla="*/ 646309 h 1332338"/>
              <a:gd name="connsiteX37" fmla="*/ 480920 w 892078"/>
              <a:gd name="connsiteY37" fmla="*/ 830783 h 1332338"/>
              <a:gd name="connsiteX38" fmla="*/ 448091 w 892078"/>
              <a:gd name="connsiteY38" fmla="*/ 882373 h 1332338"/>
              <a:gd name="connsiteX39" fmla="*/ 448091 w 892078"/>
              <a:gd name="connsiteY39" fmla="*/ 608790 h 1332338"/>
              <a:gd name="connsiteX40" fmla="*/ 513752 w 892078"/>
              <a:gd name="connsiteY40" fmla="*/ 546257 h 1332338"/>
              <a:gd name="connsiteX41" fmla="*/ 582537 w 892078"/>
              <a:gd name="connsiteY41" fmla="*/ 540003 h 1332338"/>
              <a:gd name="connsiteX42" fmla="*/ 748253 w 892078"/>
              <a:gd name="connsiteY42" fmla="*/ 207012 h 1332338"/>
              <a:gd name="connsiteX43" fmla="*/ 596608 w 892078"/>
              <a:gd name="connsiteY43" fmla="*/ 313318 h 1332338"/>
              <a:gd name="connsiteX44" fmla="*/ 451217 w 892078"/>
              <a:gd name="connsiteY44" fmla="*/ 482159 h 1332338"/>
              <a:gd name="connsiteX45" fmla="*/ 445183 w 892078"/>
              <a:gd name="connsiteY45" fmla="*/ 497255 h 1332338"/>
              <a:gd name="connsiteX46" fmla="*/ 439086 w 892078"/>
              <a:gd name="connsiteY46" fmla="*/ 500090 h 1332338"/>
              <a:gd name="connsiteX47" fmla="*/ 435706 w 892078"/>
              <a:gd name="connsiteY47" fmla="*/ 482384 h 1332338"/>
              <a:gd name="connsiteX48" fmla="*/ 420305 w 892078"/>
              <a:gd name="connsiteY48" fmla="*/ 370688 h 1332338"/>
              <a:gd name="connsiteX49" fmla="*/ 426244 w 892078"/>
              <a:gd name="connsiteY49" fmla="*/ 360755 h 1332338"/>
              <a:gd name="connsiteX50" fmla="*/ 485748 w 892078"/>
              <a:gd name="connsiteY50" fmla="*/ 335852 h 1332338"/>
              <a:gd name="connsiteX51" fmla="*/ 556629 w 892078"/>
              <a:gd name="connsiteY51" fmla="*/ 224791 h 1332338"/>
              <a:gd name="connsiteX52" fmla="*/ 533558 w 892078"/>
              <a:gd name="connsiteY52" fmla="*/ 68029 h 1332338"/>
              <a:gd name="connsiteX53" fmla="*/ 501893 w 892078"/>
              <a:gd name="connsiteY53" fmla="*/ 0 h 133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2078" h="1332338">
                <a:moveTo>
                  <a:pt x="501893" y="0"/>
                </a:moveTo>
                <a:cubicBezTo>
                  <a:pt x="505496" y="20041"/>
                  <a:pt x="503339" y="36518"/>
                  <a:pt x="498205" y="53000"/>
                </a:cubicBezTo>
                <a:cubicBezTo>
                  <a:pt x="489909" y="79014"/>
                  <a:pt x="474662" y="101069"/>
                  <a:pt x="456830" y="120945"/>
                </a:cubicBezTo>
                <a:cubicBezTo>
                  <a:pt x="430082" y="150759"/>
                  <a:pt x="404129" y="181166"/>
                  <a:pt x="387912" y="218109"/>
                </a:cubicBezTo>
                <a:cubicBezTo>
                  <a:pt x="370904" y="257435"/>
                  <a:pt x="367592" y="296342"/>
                  <a:pt x="391667" y="334412"/>
                </a:cubicBezTo>
                <a:cubicBezTo>
                  <a:pt x="396044" y="341153"/>
                  <a:pt x="402085" y="346893"/>
                  <a:pt x="407219" y="351214"/>
                </a:cubicBezTo>
                <a:cubicBezTo>
                  <a:pt x="406074" y="380095"/>
                  <a:pt x="409823" y="433373"/>
                  <a:pt x="413637" y="474030"/>
                </a:cubicBezTo>
                <a:lnTo>
                  <a:pt x="416812" y="504492"/>
                </a:lnTo>
                <a:lnTo>
                  <a:pt x="402754" y="505610"/>
                </a:lnTo>
                <a:cubicBezTo>
                  <a:pt x="393375" y="507174"/>
                  <a:pt x="371487" y="502482"/>
                  <a:pt x="369924" y="475906"/>
                </a:cubicBezTo>
                <a:cubicBezTo>
                  <a:pt x="358979" y="328953"/>
                  <a:pt x="269870" y="258602"/>
                  <a:pt x="126043" y="282053"/>
                </a:cubicBezTo>
                <a:cubicBezTo>
                  <a:pt x="168253" y="316446"/>
                  <a:pt x="180759" y="364908"/>
                  <a:pt x="204209" y="408681"/>
                </a:cubicBezTo>
                <a:cubicBezTo>
                  <a:pt x="232351" y="463399"/>
                  <a:pt x="265180" y="511863"/>
                  <a:pt x="344910" y="500918"/>
                </a:cubicBezTo>
                <a:cubicBezTo>
                  <a:pt x="371487" y="496228"/>
                  <a:pt x="423077" y="507174"/>
                  <a:pt x="418387" y="565015"/>
                </a:cubicBezTo>
                <a:cubicBezTo>
                  <a:pt x="412133" y="655690"/>
                  <a:pt x="409008" y="747925"/>
                  <a:pt x="404318" y="841726"/>
                </a:cubicBezTo>
                <a:cubicBezTo>
                  <a:pt x="387119" y="838598"/>
                  <a:pt x="371487" y="833909"/>
                  <a:pt x="354290" y="830783"/>
                </a:cubicBezTo>
                <a:lnTo>
                  <a:pt x="353526" y="831058"/>
                </a:lnTo>
                <a:lnTo>
                  <a:pt x="350580" y="827584"/>
                </a:lnTo>
                <a:cubicBezTo>
                  <a:pt x="345889" y="820623"/>
                  <a:pt x="344717" y="813002"/>
                  <a:pt x="347061" y="800105"/>
                </a:cubicBezTo>
                <a:cubicBezTo>
                  <a:pt x="362694" y="723500"/>
                  <a:pt x="339244" y="656278"/>
                  <a:pt x="281402" y="603126"/>
                </a:cubicBezTo>
                <a:cubicBezTo>
                  <a:pt x="218869" y="545282"/>
                  <a:pt x="87546" y="512451"/>
                  <a:pt x="0" y="531211"/>
                </a:cubicBezTo>
                <a:cubicBezTo>
                  <a:pt x="43773" y="554661"/>
                  <a:pt x="68787" y="595308"/>
                  <a:pt x="87546" y="639081"/>
                </a:cubicBezTo>
                <a:cubicBezTo>
                  <a:pt x="106307" y="684418"/>
                  <a:pt x="123503" y="731318"/>
                  <a:pt x="156335" y="770401"/>
                </a:cubicBezTo>
                <a:cubicBezTo>
                  <a:pt x="196980" y="818865"/>
                  <a:pt x="240755" y="856384"/>
                  <a:pt x="309542" y="829808"/>
                </a:cubicBezTo>
                <a:cubicBezTo>
                  <a:pt x="322440" y="823945"/>
                  <a:pt x="330940" y="833912"/>
                  <a:pt x="340979" y="837942"/>
                </a:cubicBezTo>
                <a:lnTo>
                  <a:pt x="348283" y="838787"/>
                </a:lnTo>
                <a:lnTo>
                  <a:pt x="348036" y="840162"/>
                </a:lnTo>
                <a:cubicBezTo>
                  <a:pt x="404318" y="857359"/>
                  <a:pt x="409008" y="898006"/>
                  <a:pt x="405880" y="949596"/>
                </a:cubicBezTo>
                <a:lnTo>
                  <a:pt x="392717" y="1332338"/>
                </a:lnTo>
                <a:lnTo>
                  <a:pt x="473368" y="1332338"/>
                </a:lnTo>
                <a:lnTo>
                  <a:pt x="463724" y="999622"/>
                </a:lnTo>
                <a:cubicBezTo>
                  <a:pt x="463724" y="968357"/>
                  <a:pt x="463724" y="938653"/>
                  <a:pt x="476231" y="908949"/>
                </a:cubicBezTo>
                <a:cubicBezTo>
                  <a:pt x="485610" y="887063"/>
                  <a:pt x="490302" y="874556"/>
                  <a:pt x="523131" y="880809"/>
                </a:cubicBezTo>
                <a:cubicBezTo>
                  <a:pt x="652888" y="904260"/>
                  <a:pt x="767011" y="840162"/>
                  <a:pt x="827981" y="722913"/>
                </a:cubicBezTo>
                <a:cubicBezTo>
                  <a:pt x="878009" y="624423"/>
                  <a:pt x="884261" y="516553"/>
                  <a:pt x="892078" y="391486"/>
                </a:cubicBezTo>
                <a:cubicBezTo>
                  <a:pt x="840488" y="494664"/>
                  <a:pt x="756068" y="525932"/>
                  <a:pt x="671648" y="560326"/>
                </a:cubicBezTo>
                <a:cubicBezTo>
                  <a:pt x="621620" y="580648"/>
                  <a:pt x="573158" y="607226"/>
                  <a:pt x="535636" y="646309"/>
                </a:cubicBezTo>
                <a:cubicBezTo>
                  <a:pt x="485610" y="697899"/>
                  <a:pt x="448091" y="754179"/>
                  <a:pt x="480920" y="830783"/>
                </a:cubicBezTo>
                <a:cubicBezTo>
                  <a:pt x="488738" y="849542"/>
                  <a:pt x="477793" y="868302"/>
                  <a:pt x="448091" y="882373"/>
                </a:cubicBezTo>
                <a:cubicBezTo>
                  <a:pt x="448091" y="787008"/>
                  <a:pt x="448091" y="697899"/>
                  <a:pt x="448091" y="608790"/>
                </a:cubicBezTo>
                <a:cubicBezTo>
                  <a:pt x="448091" y="565015"/>
                  <a:pt x="455908" y="533749"/>
                  <a:pt x="513752" y="546257"/>
                </a:cubicBezTo>
                <a:cubicBezTo>
                  <a:pt x="535636" y="550946"/>
                  <a:pt x="559087" y="546257"/>
                  <a:pt x="582537" y="540003"/>
                </a:cubicBezTo>
                <a:cubicBezTo>
                  <a:pt x="701352" y="504046"/>
                  <a:pt x="779518" y="347712"/>
                  <a:pt x="748253" y="207012"/>
                </a:cubicBezTo>
                <a:cubicBezTo>
                  <a:pt x="716985" y="269546"/>
                  <a:pt x="652888" y="285178"/>
                  <a:pt x="596608" y="313318"/>
                </a:cubicBezTo>
                <a:cubicBezTo>
                  <a:pt x="524693" y="349275"/>
                  <a:pt x="454344" y="386797"/>
                  <a:pt x="451217" y="482159"/>
                </a:cubicBezTo>
                <a:cubicBezTo>
                  <a:pt x="450826" y="489194"/>
                  <a:pt x="448579" y="493982"/>
                  <a:pt x="445183" y="497255"/>
                </a:cubicBezTo>
                <a:lnTo>
                  <a:pt x="439086" y="500090"/>
                </a:lnTo>
                <a:lnTo>
                  <a:pt x="435706" y="482384"/>
                </a:lnTo>
                <a:cubicBezTo>
                  <a:pt x="429401" y="445321"/>
                  <a:pt x="420625" y="384681"/>
                  <a:pt x="420305" y="370688"/>
                </a:cubicBezTo>
                <a:cubicBezTo>
                  <a:pt x="420100" y="366322"/>
                  <a:pt x="417511" y="361166"/>
                  <a:pt x="426244" y="360755"/>
                </a:cubicBezTo>
                <a:cubicBezTo>
                  <a:pt x="449067" y="359727"/>
                  <a:pt x="467310" y="348584"/>
                  <a:pt x="485748" y="335852"/>
                </a:cubicBezTo>
                <a:cubicBezTo>
                  <a:pt x="524607" y="308401"/>
                  <a:pt x="549757" y="272437"/>
                  <a:pt x="556629" y="224791"/>
                </a:cubicBezTo>
                <a:cubicBezTo>
                  <a:pt x="564085" y="170396"/>
                  <a:pt x="553286" y="118213"/>
                  <a:pt x="533558" y="68029"/>
                </a:cubicBezTo>
                <a:cubicBezTo>
                  <a:pt x="524789" y="45615"/>
                  <a:pt x="518004" y="22205"/>
                  <a:pt x="501893" y="0"/>
                </a:cubicBezTo>
                <a:close/>
              </a:path>
            </a:pathLst>
          </a:custGeom>
          <a:solidFill>
            <a:schemeClr val="accent1"/>
          </a:solidFill>
          <a:ln w="80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5" name="Freeform 9">
            <a:extLst>
              <a:ext uri="{FF2B5EF4-FFF2-40B4-BE49-F238E27FC236}">
                <a16:creationId xmlns="" xmlns:a16="http://schemas.microsoft.com/office/drawing/2014/main" id="{8F15DA3F-074F-4ACD-8C73-08EA9D0D1DFD}"/>
              </a:ext>
            </a:extLst>
          </p:cNvPr>
          <p:cNvSpPr>
            <a:spLocks noEditPoints="1"/>
          </p:cNvSpPr>
          <p:nvPr/>
        </p:nvSpPr>
        <p:spPr bwMode="auto">
          <a:xfrm>
            <a:off x="1953524" y="6137023"/>
            <a:ext cx="6134924" cy="668930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 dirty="0"/>
          </a:p>
        </p:txBody>
      </p:sp>
      <p:sp>
        <p:nvSpPr>
          <p:cNvPr id="76" name="Freeform 9">
            <a:extLst>
              <a:ext uri="{FF2B5EF4-FFF2-40B4-BE49-F238E27FC236}">
                <a16:creationId xmlns="" xmlns:a16="http://schemas.microsoft.com/office/drawing/2014/main" id="{8F15DA3F-074F-4ACD-8C73-08EA9D0D1DFD}"/>
              </a:ext>
            </a:extLst>
          </p:cNvPr>
          <p:cNvSpPr>
            <a:spLocks noEditPoints="1"/>
          </p:cNvSpPr>
          <p:nvPr/>
        </p:nvSpPr>
        <p:spPr bwMode="auto">
          <a:xfrm>
            <a:off x="6216783" y="6095567"/>
            <a:ext cx="6134924" cy="668930"/>
          </a:xfrm>
          <a:custGeom>
            <a:avLst/>
            <a:gdLst>
              <a:gd name="T0" fmla="*/ 4482 w 5998"/>
              <a:gd name="T1" fmla="*/ 420 h 654"/>
              <a:gd name="T2" fmla="*/ 1794 w 5998"/>
              <a:gd name="T3" fmla="*/ 367 h 654"/>
              <a:gd name="T4" fmla="*/ 4798 w 5998"/>
              <a:gd name="T5" fmla="*/ 367 h 654"/>
              <a:gd name="T6" fmla="*/ 3151 w 5998"/>
              <a:gd name="T7" fmla="*/ 420 h 654"/>
              <a:gd name="T8" fmla="*/ 2643 w 5998"/>
              <a:gd name="T9" fmla="*/ 345 h 654"/>
              <a:gd name="T10" fmla="*/ 3914 w 5998"/>
              <a:gd name="T11" fmla="*/ 314 h 654"/>
              <a:gd name="T12" fmla="*/ 3342 w 5998"/>
              <a:gd name="T13" fmla="*/ 411 h 654"/>
              <a:gd name="T14" fmla="*/ 4691 w 5998"/>
              <a:gd name="T15" fmla="*/ 334 h 654"/>
              <a:gd name="T16" fmla="*/ 5785 w 5998"/>
              <a:gd name="T17" fmla="*/ 280 h 654"/>
              <a:gd name="T18" fmla="*/ 3431 w 5998"/>
              <a:gd name="T19" fmla="*/ 374 h 654"/>
              <a:gd name="T20" fmla="*/ 3051 w 5998"/>
              <a:gd name="T21" fmla="*/ 392 h 654"/>
              <a:gd name="T22" fmla="*/ 2302 w 5998"/>
              <a:gd name="T23" fmla="*/ 298 h 654"/>
              <a:gd name="T24" fmla="*/ 5942 w 5998"/>
              <a:gd name="T25" fmla="*/ 214 h 654"/>
              <a:gd name="T26" fmla="*/ 2011 w 5998"/>
              <a:gd name="T27" fmla="*/ 260 h 654"/>
              <a:gd name="T28" fmla="*/ 5338 w 5998"/>
              <a:gd name="T29" fmla="*/ 187 h 654"/>
              <a:gd name="T30" fmla="*/ 2351 w 5998"/>
              <a:gd name="T31" fmla="*/ 267 h 654"/>
              <a:gd name="T32" fmla="*/ 1998 w 5998"/>
              <a:gd name="T33" fmla="*/ 163 h 654"/>
              <a:gd name="T34" fmla="*/ 2534 w 5998"/>
              <a:gd name="T35" fmla="*/ 171 h 654"/>
              <a:gd name="T36" fmla="*/ 3734 w 5998"/>
              <a:gd name="T37" fmla="*/ 40 h 654"/>
              <a:gd name="T38" fmla="*/ 3865 w 5998"/>
              <a:gd name="T39" fmla="*/ 214 h 654"/>
              <a:gd name="T40" fmla="*/ 3980 w 5998"/>
              <a:gd name="T41" fmla="*/ 136 h 654"/>
              <a:gd name="T42" fmla="*/ 4140 w 5998"/>
              <a:gd name="T43" fmla="*/ 178 h 654"/>
              <a:gd name="T44" fmla="*/ 4265 w 5998"/>
              <a:gd name="T45" fmla="*/ 347 h 654"/>
              <a:gd name="T46" fmla="*/ 4465 w 5998"/>
              <a:gd name="T47" fmla="*/ 323 h 654"/>
              <a:gd name="T48" fmla="*/ 4525 w 5998"/>
              <a:gd name="T49" fmla="*/ 220 h 654"/>
              <a:gd name="T50" fmla="*/ 4645 w 5998"/>
              <a:gd name="T51" fmla="*/ 311 h 654"/>
              <a:gd name="T52" fmla="*/ 4794 w 5998"/>
              <a:gd name="T53" fmla="*/ 280 h 654"/>
              <a:gd name="T54" fmla="*/ 4849 w 5998"/>
              <a:gd name="T55" fmla="*/ 209 h 654"/>
              <a:gd name="T56" fmla="*/ 5034 w 5998"/>
              <a:gd name="T57" fmla="*/ 271 h 654"/>
              <a:gd name="T58" fmla="*/ 5125 w 5998"/>
              <a:gd name="T59" fmla="*/ 67 h 654"/>
              <a:gd name="T60" fmla="*/ 5262 w 5998"/>
              <a:gd name="T61" fmla="*/ 327 h 654"/>
              <a:gd name="T62" fmla="*/ 5414 w 5998"/>
              <a:gd name="T63" fmla="*/ 163 h 654"/>
              <a:gd name="T64" fmla="*/ 5565 w 5998"/>
              <a:gd name="T65" fmla="*/ 283 h 654"/>
              <a:gd name="T66" fmla="*/ 5654 w 5998"/>
              <a:gd name="T67" fmla="*/ 156 h 654"/>
              <a:gd name="T68" fmla="*/ 5774 w 5998"/>
              <a:gd name="T69" fmla="*/ 300 h 654"/>
              <a:gd name="T70" fmla="*/ 5891 w 5998"/>
              <a:gd name="T71" fmla="*/ 136 h 654"/>
              <a:gd name="T72" fmla="*/ 51 w 5998"/>
              <a:gd name="T73" fmla="*/ 287 h 654"/>
              <a:gd name="T74" fmla="*/ 145 w 5998"/>
              <a:gd name="T75" fmla="*/ 214 h 654"/>
              <a:gd name="T76" fmla="*/ 251 w 5998"/>
              <a:gd name="T77" fmla="*/ 131 h 654"/>
              <a:gd name="T78" fmla="*/ 420 w 5998"/>
              <a:gd name="T79" fmla="*/ 178 h 654"/>
              <a:gd name="T80" fmla="*/ 545 w 5998"/>
              <a:gd name="T81" fmla="*/ 347 h 654"/>
              <a:gd name="T82" fmla="*/ 745 w 5998"/>
              <a:gd name="T83" fmla="*/ 323 h 654"/>
              <a:gd name="T84" fmla="*/ 814 w 5998"/>
              <a:gd name="T85" fmla="*/ 254 h 654"/>
              <a:gd name="T86" fmla="*/ 934 w 5998"/>
              <a:gd name="T87" fmla="*/ 367 h 654"/>
              <a:gd name="T88" fmla="*/ 1063 w 5998"/>
              <a:gd name="T89" fmla="*/ 223 h 654"/>
              <a:gd name="T90" fmla="*/ 1165 w 5998"/>
              <a:gd name="T91" fmla="*/ 247 h 654"/>
              <a:gd name="T92" fmla="*/ 1303 w 5998"/>
              <a:gd name="T93" fmla="*/ 183 h 654"/>
              <a:gd name="T94" fmla="*/ 1420 w 5998"/>
              <a:gd name="T95" fmla="*/ 98 h 654"/>
              <a:gd name="T96" fmla="*/ 1578 w 5998"/>
              <a:gd name="T97" fmla="*/ 143 h 654"/>
              <a:gd name="T98" fmla="*/ 1762 w 5998"/>
              <a:gd name="T99" fmla="*/ 123 h 654"/>
              <a:gd name="T100" fmla="*/ 1871 w 5998"/>
              <a:gd name="T101" fmla="*/ 260 h 654"/>
              <a:gd name="T102" fmla="*/ 1962 w 5998"/>
              <a:gd name="T103" fmla="*/ 43 h 654"/>
              <a:gd name="T104" fmla="*/ 2098 w 5998"/>
              <a:gd name="T105" fmla="*/ 267 h 654"/>
              <a:gd name="T106" fmla="*/ 2227 w 5998"/>
              <a:gd name="T107" fmla="*/ 185 h 654"/>
              <a:gd name="T108" fmla="*/ 2402 w 5998"/>
              <a:gd name="T109" fmla="*/ 143 h 654"/>
              <a:gd name="T110" fmla="*/ 2578 w 5998"/>
              <a:gd name="T111" fmla="*/ 131 h 654"/>
              <a:gd name="T112" fmla="*/ 2731 w 5998"/>
              <a:gd name="T113" fmla="*/ 94 h 654"/>
              <a:gd name="T114" fmla="*/ 2878 w 5998"/>
              <a:gd name="T115" fmla="*/ 274 h 654"/>
              <a:gd name="T116" fmla="*/ 3003 w 5998"/>
              <a:gd name="T117" fmla="*/ 285 h 654"/>
              <a:gd name="T118" fmla="*/ 3191 w 5998"/>
              <a:gd name="T119" fmla="*/ 67 h 654"/>
              <a:gd name="T120" fmla="*/ 3311 w 5998"/>
              <a:gd name="T121" fmla="*/ 251 h 654"/>
              <a:gd name="T122" fmla="*/ 3476 w 5998"/>
              <a:gd name="T123" fmla="*/ 292 h 654"/>
              <a:gd name="T124" fmla="*/ 3578 w 5998"/>
              <a:gd name="T125" fmla="*/ 314 h 6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5998" h="654">
                <a:moveTo>
                  <a:pt x="2642" y="447"/>
                </a:moveTo>
                <a:lnTo>
                  <a:pt x="2642" y="460"/>
                </a:lnTo>
                <a:lnTo>
                  <a:pt x="2645" y="460"/>
                </a:lnTo>
                <a:lnTo>
                  <a:pt x="2645" y="447"/>
                </a:lnTo>
                <a:lnTo>
                  <a:pt x="2642" y="447"/>
                </a:lnTo>
                <a:close/>
                <a:moveTo>
                  <a:pt x="4805" y="443"/>
                </a:moveTo>
                <a:lnTo>
                  <a:pt x="4805" y="463"/>
                </a:lnTo>
                <a:lnTo>
                  <a:pt x="4811" y="463"/>
                </a:lnTo>
                <a:lnTo>
                  <a:pt x="4811" y="443"/>
                </a:lnTo>
                <a:lnTo>
                  <a:pt x="4805" y="443"/>
                </a:lnTo>
                <a:close/>
                <a:moveTo>
                  <a:pt x="1085" y="443"/>
                </a:moveTo>
                <a:lnTo>
                  <a:pt x="1085" y="463"/>
                </a:lnTo>
                <a:lnTo>
                  <a:pt x="1091" y="463"/>
                </a:lnTo>
                <a:lnTo>
                  <a:pt x="1091" y="443"/>
                </a:lnTo>
                <a:lnTo>
                  <a:pt x="1085" y="443"/>
                </a:lnTo>
                <a:close/>
                <a:moveTo>
                  <a:pt x="38" y="440"/>
                </a:moveTo>
                <a:lnTo>
                  <a:pt x="38" y="463"/>
                </a:lnTo>
                <a:lnTo>
                  <a:pt x="42" y="463"/>
                </a:lnTo>
                <a:lnTo>
                  <a:pt x="42" y="440"/>
                </a:lnTo>
                <a:lnTo>
                  <a:pt x="38" y="440"/>
                </a:lnTo>
                <a:close/>
                <a:moveTo>
                  <a:pt x="5774" y="434"/>
                </a:moveTo>
                <a:lnTo>
                  <a:pt x="5774" y="460"/>
                </a:lnTo>
                <a:lnTo>
                  <a:pt x="5778" y="460"/>
                </a:lnTo>
                <a:lnTo>
                  <a:pt x="5778" y="434"/>
                </a:lnTo>
                <a:lnTo>
                  <a:pt x="5774" y="434"/>
                </a:lnTo>
                <a:close/>
                <a:moveTo>
                  <a:pt x="2054" y="434"/>
                </a:moveTo>
                <a:lnTo>
                  <a:pt x="2054" y="460"/>
                </a:lnTo>
                <a:lnTo>
                  <a:pt x="2058" y="460"/>
                </a:lnTo>
                <a:lnTo>
                  <a:pt x="2058" y="434"/>
                </a:lnTo>
                <a:lnTo>
                  <a:pt x="2054" y="434"/>
                </a:lnTo>
                <a:close/>
                <a:moveTo>
                  <a:pt x="5362" y="431"/>
                </a:moveTo>
                <a:lnTo>
                  <a:pt x="5360" y="443"/>
                </a:lnTo>
                <a:lnTo>
                  <a:pt x="5360" y="452"/>
                </a:lnTo>
                <a:lnTo>
                  <a:pt x="5362" y="463"/>
                </a:lnTo>
                <a:lnTo>
                  <a:pt x="5365" y="463"/>
                </a:lnTo>
                <a:lnTo>
                  <a:pt x="5365" y="431"/>
                </a:lnTo>
                <a:lnTo>
                  <a:pt x="5362" y="431"/>
                </a:lnTo>
                <a:close/>
                <a:moveTo>
                  <a:pt x="1642" y="431"/>
                </a:moveTo>
                <a:lnTo>
                  <a:pt x="1640" y="443"/>
                </a:lnTo>
                <a:lnTo>
                  <a:pt x="1640" y="452"/>
                </a:lnTo>
                <a:lnTo>
                  <a:pt x="1642" y="463"/>
                </a:lnTo>
                <a:lnTo>
                  <a:pt x="1645" y="463"/>
                </a:lnTo>
                <a:lnTo>
                  <a:pt x="1645" y="431"/>
                </a:lnTo>
                <a:lnTo>
                  <a:pt x="1642" y="431"/>
                </a:lnTo>
                <a:close/>
                <a:moveTo>
                  <a:pt x="2551" y="427"/>
                </a:moveTo>
                <a:lnTo>
                  <a:pt x="2551" y="443"/>
                </a:lnTo>
                <a:lnTo>
                  <a:pt x="2554" y="443"/>
                </a:lnTo>
                <a:lnTo>
                  <a:pt x="2554" y="427"/>
                </a:lnTo>
                <a:lnTo>
                  <a:pt x="2551" y="427"/>
                </a:lnTo>
                <a:close/>
                <a:moveTo>
                  <a:pt x="4274" y="423"/>
                </a:moveTo>
                <a:lnTo>
                  <a:pt x="4274" y="443"/>
                </a:lnTo>
                <a:lnTo>
                  <a:pt x="4278" y="443"/>
                </a:lnTo>
                <a:lnTo>
                  <a:pt x="4278" y="423"/>
                </a:lnTo>
                <a:lnTo>
                  <a:pt x="4274" y="423"/>
                </a:lnTo>
                <a:close/>
                <a:moveTo>
                  <a:pt x="554" y="423"/>
                </a:moveTo>
                <a:lnTo>
                  <a:pt x="554" y="443"/>
                </a:lnTo>
                <a:lnTo>
                  <a:pt x="558" y="443"/>
                </a:lnTo>
                <a:lnTo>
                  <a:pt x="558" y="423"/>
                </a:lnTo>
                <a:lnTo>
                  <a:pt x="554" y="423"/>
                </a:lnTo>
                <a:close/>
                <a:moveTo>
                  <a:pt x="5365" y="416"/>
                </a:moveTo>
                <a:lnTo>
                  <a:pt x="5365" y="427"/>
                </a:lnTo>
                <a:lnTo>
                  <a:pt x="5371" y="427"/>
                </a:lnTo>
                <a:lnTo>
                  <a:pt x="5371" y="416"/>
                </a:lnTo>
                <a:lnTo>
                  <a:pt x="5365" y="416"/>
                </a:lnTo>
                <a:close/>
                <a:moveTo>
                  <a:pt x="1645" y="416"/>
                </a:moveTo>
                <a:lnTo>
                  <a:pt x="1645" y="427"/>
                </a:lnTo>
                <a:lnTo>
                  <a:pt x="1651" y="427"/>
                </a:lnTo>
                <a:lnTo>
                  <a:pt x="1651" y="416"/>
                </a:lnTo>
                <a:lnTo>
                  <a:pt x="1645" y="416"/>
                </a:lnTo>
                <a:close/>
                <a:moveTo>
                  <a:pt x="4478" y="407"/>
                </a:moveTo>
                <a:lnTo>
                  <a:pt x="4478" y="420"/>
                </a:lnTo>
                <a:lnTo>
                  <a:pt x="4482" y="420"/>
                </a:lnTo>
                <a:lnTo>
                  <a:pt x="4482" y="407"/>
                </a:lnTo>
                <a:lnTo>
                  <a:pt x="4478" y="407"/>
                </a:lnTo>
                <a:close/>
                <a:moveTo>
                  <a:pt x="758" y="407"/>
                </a:moveTo>
                <a:lnTo>
                  <a:pt x="758" y="420"/>
                </a:lnTo>
                <a:lnTo>
                  <a:pt x="762" y="420"/>
                </a:lnTo>
                <a:lnTo>
                  <a:pt x="762" y="407"/>
                </a:lnTo>
                <a:lnTo>
                  <a:pt x="758" y="407"/>
                </a:lnTo>
                <a:close/>
                <a:moveTo>
                  <a:pt x="5365" y="380"/>
                </a:moveTo>
                <a:lnTo>
                  <a:pt x="5365" y="407"/>
                </a:lnTo>
                <a:lnTo>
                  <a:pt x="5371" y="407"/>
                </a:lnTo>
                <a:lnTo>
                  <a:pt x="5371" y="380"/>
                </a:lnTo>
                <a:lnTo>
                  <a:pt x="5365" y="380"/>
                </a:lnTo>
                <a:close/>
                <a:moveTo>
                  <a:pt x="1645" y="380"/>
                </a:moveTo>
                <a:lnTo>
                  <a:pt x="1645" y="407"/>
                </a:lnTo>
                <a:lnTo>
                  <a:pt x="1651" y="407"/>
                </a:lnTo>
                <a:lnTo>
                  <a:pt x="1651" y="380"/>
                </a:lnTo>
                <a:lnTo>
                  <a:pt x="1645" y="380"/>
                </a:lnTo>
                <a:close/>
                <a:moveTo>
                  <a:pt x="5505" y="371"/>
                </a:moveTo>
                <a:lnTo>
                  <a:pt x="5505" y="385"/>
                </a:lnTo>
                <a:lnTo>
                  <a:pt x="5503" y="400"/>
                </a:lnTo>
                <a:lnTo>
                  <a:pt x="5505" y="412"/>
                </a:lnTo>
                <a:lnTo>
                  <a:pt x="5511" y="423"/>
                </a:lnTo>
                <a:lnTo>
                  <a:pt x="5511" y="411"/>
                </a:lnTo>
                <a:lnTo>
                  <a:pt x="5511" y="394"/>
                </a:lnTo>
                <a:lnTo>
                  <a:pt x="5511" y="381"/>
                </a:lnTo>
                <a:lnTo>
                  <a:pt x="5505" y="371"/>
                </a:lnTo>
                <a:close/>
                <a:moveTo>
                  <a:pt x="1785" y="371"/>
                </a:moveTo>
                <a:lnTo>
                  <a:pt x="1785" y="385"/>
                </a:lnTo>
                <a:lnTo>
                  <a:pt x="1783" y="400"/>
                </a:lnTo>
                <a:lnTo>
                  <a:pt x="1785" y="412"/>
                </a:lnTo>
                <a:lnTo>
                  <a:pt x="1791" y="423"/>
                </a:lnTo>
                <a:lnTo>
                  <a:pt x="1791" y="411"/>
                </a:lnTo>
                <a:lnTo>
                  <a:pt x="1791" y="394"/>
                </a:lnTo>
                <a:lnTo>
                  <a:pt x="1791" y="381"/>
                </a:lnTo>
                <a:lnTo>
                  <a:pt x="1785" y="371"/>
                </a:lnTo>
                <a:close/>
                <a:moveTo>
                  <a:pt x="2351" y="367"/>
                </a:moveTo>
                <a:lnTo>
                  <a:pt x="2349" y="380"/>
                </a:lnTo>
                <a:lnTo>
                  <a:pt x="2349" y="396"/>
                </a:lnTo>
                <a:lnTo>
                  <a:pt x="2351" y="409"/>
                </a:lnTo>
                <a:lnTo>
                  <a:pt x="2354" y="420"/>
                </a:lnTo>
                <a:lnTo>
                  <a:pt x="2354" y="405"/>
                </a:lnTo>
                <a:lnTo>
                  <a:pt x="2354" y="391"/>
                </a:lnTo>
                <a:lnTo>
                  <a:pt x="2354" y="376"/>
                </a:lnTo>
                <a:lnTo>
                  <a:pt x="2351" y="367"/>
                </a:lnTo>
                <a:close/>
                <a:moveTo>
                  <a:pt x="2305" y="363"/>
                </a:moveTo>
                <a:lnTo>
                  <a:pt x="2305" y="374"/>
                </a:lnTo>
                <a:lnTo>
                  <a:pt x="2311" y="374"/>
                </a:lnTo>
                <a:lnTo>
                  <a:pt x="2311" y="363"/>
                </a:lnTo>
                <a:lnTo>
                  <a:pt x="2305" y="363"/>
                </a:lnTo>
                <a:close/>
                <a:moveTo>
                  <a:pt x="5511" y="360"/>
                </a:moveTo>
                <a:lnTo>
                  <a:pt x="5511" y="367"/>
                </a:lnTo>
                <a:lnTo>
                  <a:pt x="5514" y="367"/>
                </a:lnTo>
                <a:lnTo>
                  <a:pt x="5514" y="360"/>
                </a:lnTo>
                <a:lnTo>
                  <a:pt x="5511" y="360"/>
                </a:lnTo>
                <a:close/>
                <a:moveTo>
                  <a:pt x="5218" y="360"/>
                </a:moveTo>
                <a:lnTo>
                  <a:pt x="5218" y="387"/>
                </a:lnTo>
                <a:lnTo>
                  <a:pt x="5222" y="387"/>
                </a:lnTo>
                <a:lnTo>
                  <a:pt x="5222" y="360"/>
                </a:lnTo>
                <a:lnTo>
                  <a:pt x="5218" y="360"/>
                </a:lnTo>
                <a:close/>
                <a:moveTo>
                  <a:pt x="4374" y="360"/>
                </a:moveTo>
                <a:lnTo>
                  <a:pt x="4374" y="383"/>
                </a:lnTo>
                <a:lnTo>
                  <a:pt x="4378" y="383"/>
                </a:lnTo>
                <a:lnTo>
                  <a:pt x="4378" y="360"/>
                </a:lnTo>
                <a:lnTo>
                  <a:pt x="4374" y="360"/>
                </a:lnTo>
                <a:close/>
                <a:moveTo>
                  <a:pt x="3485" y="360"/>
                </a:moveTo>
                <a:lnTo>
                  <a:pt x="3485" y="367"/>
                </a:lnTo>
                <a:lnTo>
                  <a:pt x="3491" y="367"/>
                </a:lnTo>
                <a:lnTo>
                  <a:pt x="3491" y="360"/>
                </a:lnTo>
                <a:lnTo>
                  <a:pt x="3485" y="360"/>
                </a:lnTo>
                <a:close/>
                <a:moveTo>
                  <a:pt x="1791" y="360"/>
                </a:moveTo>
                <a:lnTo>
                  <a:pt x="1791" y="367"/>
                </a:lnTo>
                <a:lnTo>
                  <a:pt x="1794" y="367"/>
                </a:lnTo>
                <a:lnTo>
                  <a:pt x="1794" y="360"/>
                </a:lnTo>
                <a:lnTo>
                  <a:pt x="1791" y="360"/>
                </a:lnTo>
                <a:close/>
                <a:moveTo>
                  <a:pt x="1498" y="360"/>
                </a:moveTo>
                <a:lnTo>
                  <a:pt x="1498" y="387"/>
                </a:lnTo>
                <a:lnTo>
                  <a:pt x="1502" y="387"/>
                </a:lnTo>
                <a:lnTo>
                  <a:pt x="1502" y="360"/>
                </a:lnTo>
                <a:lnTo>
                  <a:pt x="1498" y="360"/>
                </a:lnTo>
                <a:close/>
                <a:moveTo>
                  <a:pt x="654" y="360"/>
                </a:moveTo>
                <a:lnTo>
                  <a:pt x="654" y="383"/>
                </a:lnTo>
                <a:lnTo>
                  <a:pt x="658" y="383"/>
                </a:lnTo>
                <a:lnTo>
                  <a:pt x="658" y="360"/>
                </a:lnTo>
                <a:lnTo>
                  <a:pt x="654" y="360"/>
                </a:lnTo>
                <a:close/>
                <a:moveTo>
                  <a:pt x="5971" y="356"/>
                </a:moveTo>
                <a:lnTo>
                  <a:pt x="5971" y="380"/>
                </a:lnTo>
                <a:lnTo>
                  <a:pt x="5974" y="380"/>
                </a:lnTo>
                <a:lnTo>
                  <a:pt x="5974" y="356"/>
                </a:lnTo>
                <a:lnTo>
                  <a:pt x="5971" y="356"/>
                </a:lnTo>
                <a:close/>
                <a:moveTo>
                  <a:pt x="4898" y="356"/>
                </a:moveTo>
                <a:lnTo>
                  <a:pt x="4898" y="383"/>
                </a:lnTo>
                <a:lnTo>
                  <a:pt x="4902" y="383"/>
                </a:lnTo>
                <a:lnTo>
                  <a:pt x="4902" y="356"/>
                </a:lnTo>
                <a:lnTo>
                  <a:pt x="4898" y="356"/>
                </a:lnTo>
                <a:close/>
                <a:moveTo>
                  <a:pt x="4665" y="356"/>
                </a:moveTo>
                <a:lnTo>
                  <a:pt x="4665" y="374"/>
                </a:lnTo>
                <a:lnTo>
                  <a:pt x="4671" y="374"/>
                </a:lnTo>
                <a:lnTo>
                  <a:pt x="4671" y="356"/>
                </a:lnTo>
                <a:lnTo>
                  <a:pt x="4665" y="356"/>
                </a:lnTo>
                <a:close/>
                <a:moveTo>
                  <a:pt x="2251" y="356"/>
                </a:moveTo>
                <a:lnTo>
                  <a:pt x="2251" y="380"/>
                </a:lnTo>
                <a:lnTo>
                  <a:pt x="2254" y="380"/>
                </a:lnTo>
                <a:lnTo>
                  <a:pt x="2254" y="356"/>
                </a:lnTo>
                <a:lnTo>
                  <a:pt x="2251" y="356"/>
                </a:lnTo>
                <a:close/>
                <a:moveTo>
                  <a:pt x="1178" y="356"/>
                </a:moveTo>
                <a:lnTo>
                  <a:pt x="1178" y="383"/>
                </a:lnTo>
                <a:lnTo>
                  <a:pt x="1182" y="383"/>
                </a:lnTo>
                <a:lnTo>
                  <a:pt x="1182" y="356"/>
                </a:lnTo>
                <a:lnTo>
                  <a:pt x="1178" y="356"/>
                </a:lnTo>
                <a:close/>
                <a:moveTo>
                  <a:pt x="945" y="356"/>
                </a:moveTo>
                <a:lnTo>
                  <a:pt x="945" y="374"/>
                </a:lnTo>
                <a:lnTo>
                  <a:pt x="951" y="374"/>
                </a:lnTo>
                <a:lnTo>
                  <a:pt x="951" y="356"/>
                </a:lnTo>
                <a:lnTo>
                  <a:pt x="945" y="356"/>
                </a:lnTo>
                <a:close/>
                <a:moveTo>
                  <a:pt x="5771" y="347"/>
                </a:moveTo>
                <a:lnTo>
                  <a:pt x="5769" y="361"/>
                </a:lnTo>
                <a:lnTo>
                  <a:pt x="5769" y="381"/>
                </a:lnTo>
                <a:lnTo>
                  <a:pt x="5769" y="403"/>
                </a:lnTo>
                <a:lnTo>
                  <a:pt x="5771" y="421"/>
                </a:lnTo>
                <a:lnTo>
                  <a:pt x="5774" y="431"/>
                </a:lnTo>
                <a:lnTo>
                  <a:pt x="5774" y="416"/>
                </a:lnTo>
                <a:lnTo>
                  <a:pt x="5774" y="396"/>
                </a:lnTo>
                <a:lnTo>
                  <a:pt x="5774" y="376"/>
                </a:lnTo>
                <a:lnTo>
                  <a:pt x="5774" y="358"/>
                </a:lnTo>
                <a:lnTo>
                  <a:pt x="5771" y="347"/>
                </a:lnTo>
                <a:close/>
                <a:moveTo>
                  <a:pt x="4778" y="347"/>
                </a:moveTo>
                <a:lnTo>
                  <a:pt x="4782" y="354"/>
                </a:lnTo>
                <a:lnTo>
                  <a:pt x="4783" y="361"/>
                </a:lnTo>
                <a:lnTo>
                  <a:pt x="4787" y="369"/>
                </a:lnTo>
                <a:lnTo>
                  <a:pt x="4791" y="374"/>
                </a:lnTo>
                <a:lnTo>
                  <a:pt x="4791" y="391"/>
                </a:lnTo>
                <a:lnTo>
                  <a:pt x="4794" y="391"/>
                </a:lnTo>
                <a:lnTo>
                  <a:pt x="4796" y="403"/>
                </a:lnTo>
                <a:lnTo>
                  <a:pt x="4798" y="414"/>
                </a:lnTo>
                <a:lnTo>
                  <a:pt x="4802" y="423"/>
                </a:lnTo>
                <a:lnTo>
                  <a:pt x="4803" y="420"/>
                </a:lnTo>
                <a:lnTo>
                  <a:pt x="4807" y="416"/>
                </a:lnTo>
                <a:lnTo>
                  <a:pt x="4807" y="414"/>
                </a:lnTo>
                <a:lnTo>
                  <a:pt x="4809" y="409"/>
                </a:lnTo>
                <a:lnTo>
                  <a:pt x="4811" y="403"/>
                </a:lnTo>
                <a:lnTo>
                  <a:pt x="4805" y="403"/>
                </a:lnTo>
                <a:lnTo>
                  <a:pt x="4802" y="383"/>
                </a:lnTo>
                <a:lnTo>
                  <a:pt x="4798" y="383"/>
                </a:lnTo>
                <a:lnTo>
                  <a:pt x="4798" y="367"/>
                </a:lnTo>
                <a:lnTo>
                  <a:pt x="4791" y="363"/>
                </a:lnTo>
                <a:lnTo>
                  <a:pt x="4791" y="356"/>
                </a:lnTo>
                <a:lnTo>
                  <a:pt x="4778" y="347"/>
                </a:lnTo>
                <a:close/>
                <a:moveTo>
                  <a:pt x="2051" y="347"/>
                </a:moveTo>
                <a:lnTo>
                  <a:pt x="2049" y="361"/>
                </a:lnTo>
                <a:lnTo>
                  <a:pt x="2049" y="381"/>
                </a:lnTo>
                <a:lnTo>
                  <a:pt x="2049" y="403"/>
                </a:lnTo>
                <a:lnTo>
                  <a:pt x="2051" y="421"/>
                </a:lnTo>
                <a:lnTo>
                  <a:pt x="2054" y="431"/>
                </a:lnTo>
                <a:lnTo>
                  <a:pt x="2054" y="416"/>
                </a:lnTo>
                <a:lnTo>
                  <a:pt x="2054" y="396"/>
                </a:lnTo>
                <a:lnTo>
                  <a:pt x="2054" y="376"/>
                </a:lnTo>
                <a:lnTo>
                  <a:pt x="2054" y="358"/>
                </a:lnTo>
                <a:lnTo>
                  <a:pt x="2051" y="347"/>
                </a:lnTo>
                <a:close/>
                <a:moveTo>
                  <a:pt x="1058" y="347"/>
                </a:moveTo>
                <a:lnTo>
                  <a:pt x="1062" y="354"/>
                </a:lnTo>
                <a:lnTo>
                  <a:pt x="1063" y="361"/>
                </a:lnTo>
                <a:lnTo>
                  <a:pt x="1067" y="369"/>
                </a:lnTo>
                <a:lnTo>
                  <a:pt x="1071" y="374"/>
                </a:lnTo>
                <a:lnTo>
                  <a:pt x="1071" y="391"/>
                </a:lnTo>
                <a:lnTo>
                  <a:pt x="1074" y="391"/>
                </a:lnTo>
                <a:lnTo>
                  <a:pt x="1076" y="403"/>
                </a:lnTo>
                <a:lnTo>
                  <a:pt x="1078" y="414"/>
                </a:lnTo>
                <a:lnTo>
                  <a:pt x="1082" y="423"/>
                </a:lnTo>
                <a:lnTo>
                  <a:pt x="1085" y="420"/>
                </a:lnTo>
                <a:lnTo>
                  <a:pt x="1087" y="416"/>
                </a:lnTo>
                <a:lnTo>
                  <a:pt x="1087" y="414"/>
                </a:lnTo>
                <a:lnTo>
                  <a:pt x="1089" y="409"/>
                </a:lnTo>
                <a:lnTo>
                  <a:pt x="1091" y="403"/>
                </a:lnTo>
                <a:lnTo>
                  <a:pt x="1085" y="403"/>
                </a:lnTo>
                <a:lnTo>
                  <a:pt x="1082" y="383"/>
                </a:lnTo>
                <a:lnTo>
                  <a:pt x="1078" y="383"/>
                </a:lnTo>
                <a:lnTo>
                  <a:pt x="1078" y="367"/>
                </a:lnTo>
                <a:lnTo>
                  <a:pt x="1071" y="363"/>
                </a:lnTo>
                <a:lnTo>
                  <a:pt x="1071" y="356"/>
                </a:lnTo>
                <a:lnTo>
                  <a:pt x="1058" y="347"/>
                </a:lnTo>
                <a:close/>
                <a:moveTo>
                  <a:pt x="5002" y="343"/>
                </a:moveTo>
                <a:lnTo>
                  <a:pt x="4998" y="356"/>
                </a:lnTo>
                <a:lnTo>
                  <a:pt x="4994" y="356"/>
                </a:lnTo>
                <a:lnTo>
                  <a:pt x="4998" y="411"/>
                </a:lnTo>
                <a:lnTo>
                  <a:pt x="5002" y="411"/>
                </a:lnTo>
                <a:lnTo>
                  <a:pt x="5002" y="440"/>
                </a:lnTo>
                <a:lnTo>
                  <a:pt x="5005" y="440"/>
                </a:lnTo>
                <a:lnTo>
                  <a:pt x="5007" y="425"/>
                </a:lnTo>
                <a:lnTo>
                  <a:pt x="5007" y="407"/>
                </a:lnTo>
                <a:lnTo>
                  <a:pt x="5007" y="387"/>
                </a:lnTo>
                <a:lnTo>
                  <a:pt x="5007" y="367"/>
                </a:lnTo>
                <a:lnTo>
                  <a:pt x="5005" y="352"/>
                </a:lnTo>
                <a:lnTo>
                  <a:pt x="5002" y="343"/>
                </a:lnTo>
                <a:close/>
                <a:moveTo>
                  <a:pt x="4958" y="343"/>
                </a:moveTo>
                <a:lnTo>
                  <a:pt x="4958" y="351"/>
                </a:lnTo>
                <a:lnTo>
                  <a:pt x="4951" y="356"/>
                </a:lnTo>
                <a:lnTo>
                  <a:pt x="4954" y="400"/>
                </a:lnTo>
                <a:lnTo>
                  <a:pt x="4958" y="400"/>
                </a:lnTo>
                <a:lnTo>
                  <a:pt x="4960" y="411"/>
                </a:lnTo>
                <a:lnTo>
                  <a:pt x="4958" y="421"/>
                </a:lnTo>
                <a:lnTo>
                  <a:pt x="4958" y="431"/>
                </a:lnTo>
                <a:lnTo>
                  <a:pt x="4962" y="440"/>
                </a:lnTo>
                <a:lnTo>
                  <a:pt x="4962" y="425"/>
                </a:lnTo>
                <a:lnTo>
                  <a:pt x="4963" y="407"/>
                </a:lnTo>
                <a:lnTo>
                  <a:pt x="4963" y="387"/>
                </a:lnTo>
                <a:lnTo>
                  <a:pt x="4963" y="367"/>
                </a:lnTo>
                <a:lnTo>
                  <a:pt x="4962" y="352"/>
                </a:lnTo>
                <a:lnTo>
                  <a:pt x="4958" y="343"/>
                </a:lnTo>
                <a:close/>
                <a:moveTo>
                  <a:pt x="3162" y="343"/>
                </a:moveTo>
                <a:lnTo>
                  <a:pt x="3154" y="380"/>
                </a:lnTo>
                <a:lnTo>
                  <a:pt x="3151" y="380"/>
                </a:lnTo>
                <a:lnTo>
                  <a:pt x="3151" y="391"/>
                </a:lnTo>
                <a:lnTo>
                  <a:pt x="3145" y="391"/>
                </a:lnTo>
                <a:lnTo>
                  <a:pt x="3145" y="396"/>
                </a:lnTo>
                <a:lnTo>
                  <a:pt x="3151" y="396"/>
                </a:lnTo>
                <a:lnTo>
                  <a:pt x="3151" y="420"/>
                </a:lnTo>
                <a:lnTo>
                  <a:pt x="3154" y="420"/>
                </a:lnTo>
                <a:lnTo>
                  <a:pt x="3154" y="463"/>
                </a:lnTo>
                <a:lnTo>
                  <a:pt x="3158" y="463"/>
                </a:lnTo>
                <a:lnTo>
                  <a:pt x="3158" y="460"/>
                </a:lnTo>
                <a:lnTo>
                  <a:pt x="3162" y="449"/>
                </a:lnTo>
                <a:lnTo>
                  <a:pt x="3163" y="436"/>
                </a:lnTo>
                <a:lnTo>
                  <a:pt x="3162" y="418"/>
                </a:lnTo>
                <a:lnTo>
                  <a:pt x="3162" y="401"/>
                </a:lnTo>
                <a:lnTo>
                  <a:pt x="3160" y="385"/>
                </a:lnTo>
                <a:lnTo>
                  <a:pt x="3162" y="371"/>
                </a:lnTo>
                <a:lnTo>
                  <a:pt x="3165" y="371"/>
                </a:lnTo>
                <a:lnTo>
                  <a:pt x="3165" y="343"/>
                </a:lnTo>
                <a:lnTo>
                  <a:pt x="3162" y="343"/>
                </a:lnTo>
                <a:close/>
                <a:moveTo>
                  <a:pt x="1282" y="343"/>
                </a:moveTo>
                <a:lnTo>
                  <a:pt x="1278" y="356"/>
                </a:lnTo>
                <a:lnTo>
                  <a:pt x="1274" y="356"/>
                </a:lnTo>
                <a:lnTo>
                  <a:pt x="1278" y="411"/>
                </a:lnTo>
                <a:lnTo>
                  <a:pt x="1282" y="411"/>
                </a:lnTo>
                <a:lnTo>
                  <a:pt x="1282" y="440"/>
                </a:lnTo>
                <a:lnTo>
                  <a:pt x="1285" y="440"/>
                </a:lnTo>
                <a:lnTo>
                  <a:pt x="1287" y="425"/>
                </a:lnTo>
                <a:lnTo>
                  <a:pt x="1287" y="407"/>
                </a:lnTo>
                <a:lnTo>
                  <a:pt x="1287" y="387"/>
                </a:lnTo>
                <a:lnTo>
                  <a:pt x="1287" y="367"/>
                </a:lnTo>
                <a:lnTo>
                  <a:pt x="1285" y="352"/>
                </a:lnTo>
                <a:lnTo>
                  <a:pt x="1282" y="343"/>
                </a:lnTo>
                <a:close/>
                <a:moveTo>
                  <a:pt x="1238" y="343"/>
                </a:moveTo>
                <a:lnTo>
                  <a:pt x="1238" y="351"/>
                </a:lnTo>
                <a:lnTo>
                  <a:pt x="1231" y="356"/>
                </a:lnTo>
                <a:lnTo>
                  <a:pt x="1234" y="400"/>
                </a:lnTo>
                <a:lnTo>
                  <a:pt x="1238" y="400"/>
                </a:lnTo>
                <a:lnTo>
                  <a:pt x="1240" y="411"/>
                </a:lnTo>
                <a:lnTo>
                  <a:pt x="1238" y="421"/>
                </a:lnTo>
                <a:lnTo>
                  <a:pt x="1238" y="431"/>
                </a:lnTo>
                <a:lnTo>
                  <a:pt x="1242" y="440"/>
                </a:lnTo>
                <a:lnTo>
                  <a:pt x="1242" y="425"/>
                </a:lnTo>
                <a:lnTo>
                  <a:pt x="1243" y="407"/>
                </a:lnTo>
                <a:lnTo>
                  <a:pt x="1243" y="387"/>
                </a:lnTo>
                <a:lnTo>
                  <a:pt x="1243" y="367"/>
                </a:lnTo>
                <a:lnTo>
                  <a:pt x="1242" y="352"/>
                </a:lnTo>
                <a:lnTo>
                  <a:pt x="1238" y="343"/>
                </a:lnTo>
                <a:close/>
                <a:moveTo>
                  <a:pt x="3911" y="340"/>
                </a:moveTo>
                <a:lnTo>
                  <a:pt x="3909" y="351"/>
                </a:lnTo>
                <a:lnTo>
                  <a:pt x="3909" y="363"/>
                </a:lnTo>
                <a:lnTo>
                  <a:pt x="3911" y="374"/>
                </a:lnTo>
                <a:lnTo>
                  <a:pt x="3914" y="383"/>
                </a:lnTo>
                <a:lnTo>
                  <a:pt x="3914" y="367"/>
                </a:lnTo>
                <a:lnTo>
                  <a:pt x="3914" y="352"/>
                </a:lnTo>
                <a:lnTo>
                  <a:pt x="3918" y="340"/>
                </a:lnTo>
                <a:lnTo>
                  <a:pt x="3911" y="340"/>
                </a:lnTo>
                <a:close/>
                <a:moveTo>
                  <a:pt x="3671" y="340"/>
                </a:moveTo>
                <a:lnTo>
                  <a:pt x="3671" y="343"/>
                </a:lnTo>
                <a:lnTo>
                  <a:pt x="3673" y="351"/>
                </a:lnTo>
                <a:lnTo>
                  <a:pt x="3673" y="361"/>
                </a:lnTo>
                <a:lnTo>
                  <a:pt x="3673" y="372"/>
                </a:lnTo>
                <a:lnTo>
                  <a:pt x="3674" y="383"/>
                </a:lnTo>
                <a:lnTo>
                  <a:pt x="3678" y="383"/>
                </a:lnTo>
                <a:lnTo>
                  <a:pt x="3678" y="451"/>
                </a:lnTo>
                <a:lnTo>
                  <a:pt x="3682" y="451"/>
                </a:lnTo>
                <a:lnTo>
                  <a:pt x="3678" y="463"/>
                </a:lnTo>
                <a:lnTo>
                  <a:pt x="3685" y="463"/>
                </a:lnTo>
                <a:lnTo>
                  <a:pt x="3694" y="340"/>
                </a:lnTo>
                <a:lnTo>
                  <a:pt x="3671" y="340"/>
                </a:lnTo>
                <a:close/>
                <a:moveTo>
                  <a:pt x="2638" y="340"/>
                </a:moveTo>
                <a:lnTo>
                  <a:pt x="2642" y="380"/>
                </a:lnTo>
                <a:lnTo>
                  <a:pt x="2645" y="380"/>
                </a:lnTo>
                <a:lnTo>
                  <a:pt x="2645" y="360"/>
                </a:lnTo>
                <a:lnTo>
                  <a:pt x="2642" y="360"/>
                </a:lnTo>
                <a:lnTo>
                  <a:pt x="2643" y="354"/>
                </a:lnTo>
                <a:lnTo>
                  <a:pt x="2645" y="351"/>
                </a:lnTo>
                <a:lnTo>
                  <a:pt x="2645" y="349"/>
                </a:lnTo>
                <a:lnTo>
                  <a:pt x="2643" y="345"/>
                </a:lnTo>
                <a:lnTo>
                  <a:pt x="2642" y="343"/>
                </a:lnTo>
                <a:lnTo>
                  <a:pt x="2638" y="340"/>
                </a:lnTo>
                <a:close/>
                <a:moveTo>
                  <a:pt x="2311" y="340"/>
                </a:moveTo>
                <a:lnTo>
                  <a:pt x="2311" y="356"/>
                </a:lnTo>
                <a:lnTo>
                  <a:pt x="2314" y="356"/>
                </a:lnTo>
                <a:lnTo>
                  <a:pt x="2314" y="340"/>
                </a:lnTo>
                <a:lnTo>
                  <a:pt x="2311" y="340"/>
                </a:lnTo>
                <a:close/>
                <a:moveTo>
                  <a:pt x="191" y="340"/>
                </a:moveTo>
                <a:lnTo>
                  <a:pt x="189" y="351"/>
                </a:lnTo>
                <a:lnTo>
                  <a:pt x="189" y="363"/>
                </a:lnTo>
                <a:lnTo>
                  <a:pt x="191" y="374"/>
                </a:lnTo>
                <a:lnTo>
                  <a:pt x="194" y="383"/>
                </a:lnTo>
                <a:lnTo>
                  <a:pt x="194" y="367"/>
                </a:lnTo>
                <a:lnTo>
                  <a:pt x="194" y="352"/>
                </a:lnTo>
                <a:lnTo>
                  <a:pt x="198" y="340"/>
                </a:lnTo>
                <a:lnTo>
                  <a:pt x="191" y="340"/>
                </a:lnTo>
                <a:close/>
                <a:moveTo>
                  <a:pt x="62" y="331"/>
                </a:moveTo>
                <a:lnTo>
                  <a:pt x="62" y="356"/>
                </a:lnTo>
                <a:lnTo>
                  <a:pt x="65" y="356"/>
                </a:lnTo>
                <a:lnTo>
                  <a:pt x="65" y="331"/>
                </a:lnTo>
                <a:lnTo>
                  <a:pt x="62" y="331"/>
                </a:lnTo>
                <a:close/>
                <a:moveTo>
                  <a:pt x="4594" y="327"/>
                </a:moveTo>
                <a:lnTo>
                  <a:pt x="4594" y="351"/>
                </a:lnTo>
                <a:lnTo>
                  <a:pt x="4598" y="351"/>
                </a:lnTo>
                <a:lnTo>
                  <a:pt x="4598" y="327"/>
                </a:lnTo>
                <a:lnTo>
                  <a:pt x="4594" y="327"/>
                </a:lnTo>
                <a:close/>
                <a:moveTo>
                  <a:pt x="4551" y="327"/>
                </a:moveTo>
                <a:lnTo>
                  <a:pt x="4551" y="338"/>
                </a:lnTo>
                <a:lnTo>
                  <a:pt x="4554" y="351"/>
                </a:lnTo>
                <a:lnTo>
                  <a:pt x="4558" y="360"/>
                </a:lnTo>
                <a:lnTo>
                  <a:pt x="4558" y="345"/>
                </a:lnTo>
                <a:lnTo>
                  <a:pt x="4556" y="334"/>
                </a:lnTo>
                <a:lnTo>
                  <a:pt x="4551" y="327"/>
                </a:lnTo>
                <a:close/>
                <a:moveTo>
                  <a:pt x="3251" y="327"/>
                </a:moveTo>
                <a:lnTo>
                  <a:pt x="3249" y="340"/>
                </a:lnTo>
                <a:lnTo>
                  <a:pt x="3249" y="356"/>
                </a:lnTo>
                <a:lnTo>
                  <a:pt x="3251" y="369"/>
                </a:lnTo>
                <a:lnTo>
                  <a:pt x="3254" y="380"/>
                </a:lnTo>
                <a:lnTo>
                  <a:pt x="3254" y="365"/>
                </a:lnTo>
                <a:lnTo>
                  <a:pt x="3254" y="351"/>
                </a:lnTo>
                <a:lnTo>
                  <a:pt x="3254" y="336"/>
                </a:lnTo>
                <a:lnTo>
                  <a:pt x="3251" y="327"/>
                </a:lnTo>
                <a:close/>
                <a:moveTo>
                  <a:pt x="874" y="327"/>
                </a:moveTo>
                <a:lnTo>
                  <a:pt x="874" y="351"/>
                </a:lnTo>
                <a:lnTo>
                  <a:pt x="878" y="351"/>
                </a:lnTo>
                <a:lnTo>
                  <a:pt x="878" y="327"/>
                </a:lnTo>
                <a:lnTo>
                  <a:pt x="874" y="327"/>
                </a:lnTo>
                <a:close/>
                <a:moveTo>
                  <a:pt x="831" y="327"/>
                </a:moveTo>
                <a:lnTo>
                  <a:pt x="831" y="338"/>
                </a:lnTo>
                <a:lnTo>
                  <a:pt x="834" y="351"/>
                </a:lnTo>
                <a:lnTo>
                  <a:pt x="838" y="360"/>
                </a:lnTo>
                <a:lnTo>
                  <a:pt x="838" y="345"/>
                </a:lnTo>
                <a:lnTo>
                  <a:pt x="836" y="334"/>
                </a:lnTo>
                <a:lnTo>
                  <a:pt x="831" y="327"/>
                </a:lnTo>
                <a:close/>
                <a:moveTo>
                  <a:pt x="5445" y="314"/>
                </a:moveTo>
                <a:lnTo>
                  <a:pt x="5445" y="327"/>
                </a:lnTo>
                <a:lnTo>
                  <a:pt x="5445" y="345"/>
                </a:lnTo>
                <a:lnTo>
                  <a:pt x="5445" y="363"/>
                </a:lnTo>
                <a:lnTo>
                  <a:pt x="5445" y="380"/>
                </a:lnTo>
                <a:lnTo>
                  <a:pt x="5447" y="394"/>
                </a:lnTo>
                <a:lnTo>
                  <a:pt x="5451" y="403"/>
                </a:lnTo>
                <a:lnTo>
                  <a:pt x="5451" y="391"/>
                </a:lnTo>
                <a:lnTo>
                  <a:pt x="5451" y="374"/>
                </a:lnTo>
                <a:lnTo>
                  <a:pt x="5451" y="356"/>
                </a:lnTo>
                <a:lnTo>
                  <a:pt x="5451" y="338"/>
                </a:lnTo>
                <a:lnTo>
                  <a:pt x="5449" y="323"/>
                </a:lnTo>
                <a:lnTo>
                  <a:pt x="5445" y="314"/>
                </a:lnTo>
                <a:close/>
                <a:moveTo>
                  <a:pt x="3914" y="314"/>
                </a:moveTo>
                <a:lnTo>
                  <a:pt x="3914" y="334"/>
                </a:lnTo>
                <a:lnTo>
                  <a:pt x="3918" y="334"/>
                </a:lnTo>
                <a:lnTo>
                  <a:pt x="3918" y="314"/>
                </a:lnTo>
                <a:lnTo>
                  <a:pt x="3914" y="314"/>
                </a:lnTo>
                <a:close/>
                <a:moveTo>
                  <a:pt x="1725" y="314"/>
                </a:moveTo>
                <a:lnTo>
                  <a:pt x="1725" y="327"/>
                </a:lnTo>
                <a:lnTo>
                  <a:pt x="1725" y="345"/>
                </a:lnTo>
                <a:lnTo>
                  <a:pt x="1725" y="363"/>
                </a:lnTo>
                <a:lnTo>
                  <a:pt x="1725" y="380"/>
                </a:lnTo>
                <a:lnTo>
                  <a:pt x="1727" y="394"/>
                </a:lnTo>
                <a:lnTo>
                  <a:pt x="1731" y="403"/>
                </a:lnTo>
                <a:lnTo>
                  <a:pt x="1731" y="391"/>
                </a:lnTo>
                <a:lnTo>
                  <a:pt x="1731" y="374"/>
                </a:lnTo>
                <a:lnTo>
                  <a:pt x="1731" y="356"/>
                </a:lnTo>
                <a:lnTo>
                  <a:pt x="1731" y="338"/>
                </a:lnTo>
                <a:lnTo>
                  <a:pt x="1729" y="323"/>
                </a:lnTo>
                <a:lnTo>
                  <a:pt x="1725" y="314"/>
                </a:lnTo>
                <a:close/>
                <a:moveTo>
                  <a:pt x="194" y="314"/>
                </a:moveTo>
                <a:lnTo>
                  <a:pt x="194" y="334"/>
                </a:lnTo>
                <a:lnTo>
                  <a:pt x="198" y="334"/>
                </a:lnTo>
                <a:lnTo>
                  <a:pt x="198" y="314"/>
                </a:lnTo>
                <a:lnTo>
                  <a:pt x="194" y="314"/>
                </a:lnTo>
                <a:close/>
                <a:moveTo>
                  <a:pt x="4598" y="311"/>
                </a:moveTo>
                <a:lnTo>
                  <a:pt x="4598" y="323"/>
                </a:lnTo>
                <a:lnTo>
                  <a:pt x="4602" y="323"/>
                </a:lnTo>
                <a:lnTo>
                  <a:pt x="4602" y="311"/>
                </a:lnTo>
                <a:lnTo>
                  <a:pt x="4598" y="311"/>
                </a:lnTo>
                <a:close/>
                <a:moveTo>
                  <a:pt x="4142" y="311"/>
                </a:moveTo>
                <a:lnTo>
                  <a:pt x="4142" y="334"/>
                </a:lnTo>
                <a:lnTo>
                  <a:pt x="4145" y="334"/>
                </a:lnTo>
                <a:lnTo>
                  <a:pt x="4145" y="311"/>
                </a:lnTo>
                <a:lnTo>
                  <a:pt x="4142" y="311"/>
                </a:lnTo>
                <a:close/>
                <a:moveTo>
                  <a:pt x="878" y="311"/>
                </a:moveTo>
                <a:lnTo>
                  <a:pt x="878" y="323"/>
                </a:lnTo>
                <a:lnTo>
                  <a:pt x="882" y="323"/>
                </a:lnTo>
                <a:lnTo>
                  <a:pt x="882" y="311"/>
                </a:lnTo>
                <a:lnTo>
                  <a:pt x="878" y="311"/>
                </a:lnTo>
                <a:close/>
                <a:moveTo>
                  <a:pt x="422" y="311"/>
                </a:moveTo>
                <a:lnTo>
                  <a:pt x="422" y="334"/>
                </a:lnTo>
                <a:lnTo>
                  <a:pt x="425" y="334"/>
                </a:lnTo>
                <a:lnTo>
                  <a:pt x="425" y="311"/>
                </a:lnTo>
                <a:lnTo>
                  <a:pt x="422" y="311"/>
                </a:lnTo>
                <a:close/>
                <a:moveTo>
                  <a:pt x="4891" y="307"/>
                </a:moveTo>
                <a:lnTo>
                  <a:pt x="4891" y="314"/>
                </a:lnTo>
                <a:lnTo>
                  <a:pt x="4894" y="314"/>
                </a:lnTo>
                <a:lnTo>
                  <a:pt x="4894" y="307"/>
                </a:lnTo>
                <a:lnTo>
                  <a:pt x="4891" y="307"/>
                </a:lnTo>
                <a:close/>
                <a:moveTo>
                  <a:pt x="4374" y="307"/>
                </a:moveTo>
                <a:lnTo>
                  <a:pt x="4374" y="320"/>
                </a:lnTo>
                <a:lnTo>
                  <a:pt x="4373" y="332"/>
                </a:lnTo>
                <a:lnTo>
                  <a:pt x="4374" y="343"/>
                </a:lnTo>
                <a:lnTo>
                  <a:pt x="4378" y="351"/>
                </a:lnTo>
                <a:lnTo>
                  <a:pt x="4378" y="340"/>
                </a:lnTo>
                <a:lnTo>
                  <a:pt x="4378" y="327"/>
                </a:lnTo>
                <a:lnTo>
                  <a:pt x="4378" y="316"/>
                </a:lnTo>
                <a:lnTo>
                  <a:pt x="4374" y="307"/>
                </a:lnTo>
                <a:close/>
                <a:moveTo>
                  <a:pt x="3491" y="307"/>
                </a:moveTo>
                <a:lnTo>
                  <a:pt x="3489" y="320"/>
                </a:lnTo>
                <a:lnTo>
                  <a:pt x="3491" y="334"/>
                </a:lnTo>
                <a:lnTo>
                  <a:pt x="3494" y="343"/>
                </a:lnTo>
                <a:lnTo>
                  <a:pt x="3494" y="331"/>
                </a:lnTo>
                <a:lnTo>
                  <a:pt x="3494" y="316"/>
                </a:lnTo>
                <a:lnTo>
                  <a:pt x="3491" y="307"/>
                </a:lnTo>
                <a:close/>
                <a:moveTo>
                  <a:pt x="3334" y="307"/>
                </a:moveTo>
                <a:lnTo>
                  <a:pt x="3333" y="334"/>
                </a:lnTo>
                <a:lnTo>
                  <a:pt x="3331" y="363"/>
                </a:lnTo>
                <a:lnTo>
                  <a:pt x="3331" y="392"/>
                </a:lnTo>
                <a:lnTo>
                  <a:pt x="3334" y="420"/>
                </a:lnTo>
                <a:lnTo>
                  <a:pt x="3334" y="432"/>
                </a:lnTo>
                <a:lnTo>
                  <a:pt x="3334" y="445"/>
                </a:lnTo>
                <a:lnTo>
                  <a:pt x="3338" y="456"/>
                </a:lnTo>
                <a:lnTo>
                  <a:pt x="3338" y="431"/>
                </a:lnTo>
                <a:lnTo>
                  <a:pt x="3342" y="431"/>
                </a:lnTo>
                <a:lnTo>
                  <a:pt x="3342" y="427"/>
                </a:lnTo>
                <a:lnTo>
                  <a:pt x="3338" y="427"/>
                </a:lnTo>
                <a:lnTo>
                  <a:pt x="3342" y="411"/>
                </a:lnTo>
                <a:lnTo>
                  <a:pt x="3338" y="411"/>
                </a:lnTo>
                <a:lnTo>
                  <a:pt x="3338" y="343"/>
                </a:lnTo>
                <a:lnTo>
                  <a:pt x="3338" y="329"/>
                </a:lnTo>
                <a:lnTo>
                  <a:pt x="3338" y="316"/>
                </a:lnTo>
                <a:lnTo>
                  <a:pt x="3334" y="307"/>
                </a:lnTo>
                <a:close/>
                <a:moveTo>
                  <a:pt x="2454" y="307"/>
                </a:moveTo>
                <a:lnTo>
                  <a:pt x="2454" y="334"/>
                </a:lnTo>
                <a:lnTo>
                  <a:pt x="2458" y="334"/>
                </a:lnTo>
                <a:lnTo>
                  <a:pt x="2458" y="307"/>
                </a:lnTo>
                <a:lnTo>
                  <a:pt x="2454" y="307"/>
                </a:lnTo>
                <a:close/>
                <a:moveTo>
                  <a:pt x="1171" y="307"/>
                </a:moveTo>
                <a:lnTo>
                  <a:pt x="1171" y="314"/>
                </a:lnTo>
                <a:lnTo>
                  <a:pt x="1174" y="314"/>
                </a:lnTo>
                <a:lnTo>
                  <a:pt x="1174" y="307"/>
                </a:lnTo>
                <a:lnTo>
                  <a:pt x="1171" y="307"/>
                </a:lnTo>
                <a:close/>
                <a:moveTo>
                  <a:pt x="654" y="307"/>
                </a:moveTo>
                <a:lnTo>
                  <a:pt x="654" y="320"/>
                </a:lnTo>
                <a:lnTo>
                  <a:pt x="653" y="332"/>
                </a:lnTo>
                <a:lnTo>
                  <a:pt x="654" y="343"/>
                </a:lnTo>
                <a:lnTo>
                  <a:pt x="658" y="351"/>
                </a:lnTo>
                <a:lnTo>
                  <a:pt x="658" y="340"/>
                </a:lnTo>
                <a:lnTo>
                  <a:pt x="658" y="327"/>
                </a:lnTo>
                <a:lnTo>
                  <a:pt x="658" y="316"/>
                </a:lnTo>
                <a:lnTo>
                  <a:pt x="654" y="307"/>
                </a:lnTo>
                <a:close/>
                <a:moveTo>
                  <a:pt x="5245" y="303"/>
                </a:moveTo>
                <a:lnTo>
                  <a:pt x="5245" y="363"/>
                </a:lnTo>
                <a:lnTo>
                  <a:pt x="5251" y="363"/>
                </a:lnTo>
                <a:lnTo>
                  <a:pt x="5251" y="367"/>
                </a:lnTo>
                <a:lnTo>
                  <a:pt x="5245" y="367"/>
                </a:lnTo>
                <a:lnTo>
                  <a:pt x="5245" y="380"/>
                </a:lnTo>
                <a:lnTo>
                  <a:pt x="5247" y="394"/>
                </a:lnTo>
                <a:lnTo>
                  <a:pt x="5251" y="403"/>
                </a:lnTo>
                <a:lnTo>
                  <a:pt x="5251" y="416"/>
                </a:lnTo>
                <a:lnTo>
                  <a:pt x="5251" y="429"/>
                </a:lnTo>
                <a:lnTo>
                  <a:pt x="5254" y="440"/>
                </a:lnTo>
                <a:lnTo>
                  <a:pt x="5254" y="414"/>
                </a:lnTo>
                <a:lnTo>
                  <a:pt x="5254" y="387"/>
                </a:lnTo>
                <a:lnTo>
                  <a:pt x="5254" y="361"/>
                </a:lnTo>
                <a:lnTo>
                  <a:pt x="5251" y="340"/>
                </a:lnTo>
                <a:lnTo>
                  <a:pt x="5249" y="325"/>
                </a:lnTo>
                <a:lnTo>
                  <a:pt x="5249" y="312"/>
                </a:lnTo>
                <a:lnTo>
                  <a:pt x="5245" y="303"/>
                </a:lnTo>
                <a:close/>
                <a:moveTo>
                  <a:pt x="1525" y="303"/>
                </a:moveTo>
                <a:lnTo>
                  <a:pt x="1525" y="363"/>
                </a:lnTo>
                <a:lnTo>
                  <a:pt x="1531" y="363"/>
                </a:lnTo>
                <a:lnTo>
                  <a:pt x="1531" y="367"/>
                </a:lnTo>
                <a:lnTo>
                  <a:pt x="1525" y="367"/>
                </a:lnTo>
                <a:lnTo>
                  <a:pt x="1525" y="380"/>
                </a:lnTo>
                <a:lnTo>
                  <a:pt x="1527" y="394"/>
                </a:lnTo>
                <a:lnTo>
                  <a:pt x="1531" y="403"/>
                </a:lnTo>
                <a:lnTo>
                  <a:pt x="1531" y="416"/>
                </a:lnTo>
                <a:lnTo>
                  <a:pt x="1531" y="429"/>
                </a:lnTo>
                <a:lnTo>
                  <a:pt x="1534" y="440"/>
                </a:lnTo>
                <a:lnTo>
                  <a:pt x="1534" y="414"/>
                </a:lnTo>
                <a:lnTo>
                  <a:pt x="1534" y="387"/>
                </a:lnTo>
                <a:lnTo>
                  <a:pt x="1534" y="361"/>
                </a:lnTo>
                <a:lnTo>
                  <a:pt x="1531" y="340"/>
                </a:lnTo>
                <a:lnTo>
                  <a:pt x="1529" y="325"/>
                </a:lnTo>
                <a:lnTo>
                  <a:pt x="1529" y="312"/>
                </a:lnTo>
                <a:lnTo>
                  <a:pt x="1525" y="303"/>
                </a:lnTo>
                <a:close/>
                <a:moveTo>
                  <a:pt x="5791" y="300"/>
                </a:moveTo>
                <a:lnTo>
                  <a:pt x="5791" y="307"/>
                </a:lnTo>
                <a:lnTo>
                  <a:pt x="5794" y="307"/>
                </a:lnTo>
                <a:lnTo>
                  <a:pt x="5794" y="300"/>
                </a:lnTo>
                <a:lnTo>
                  <a:pt x="5791" y="300"/>
                </a:lnTo>
                <a:close/>
                <a:moveTo>
                  <a:pt x="4682" y="300"/>
                </a:moveTo>
                <a:lnTo>
                  <a:pt x="4694" y="374"/>
                </a:lnTo>
                <a:lnTo>
                  <a:pt x="4694" y="389"/>
                </a:lnTo>
                <a:lnTo>
                  <a:pt x="4694" y="401"/>
                </a:lnTo>
                <a:lnTo>
                  <a:pt x="4698" y="411"/>
                </a:lnTo>
                <a:lnTo>
                  <a:pt x="4698" y="340"/>
                </a:lnTo>
                <a:lnTo>
                  <a:pt x="4691" y="334"/>
                </a:lnTo>
                <a:lnTo>
                  <a:pt x="4691" y="327"/>
                </a:lnTo>
                <a:lnTo>
                  <a:pt x="4698" y="327"/>
                </a:lnTo>
                <a:lnTo>
                  <a:pt x="4698" y="311"/>
                </a:lnTo>
                <a:lnTo>
                  <a:pt x="4694" y="311"/>
                </a:lnTo>
                <a:lnTo>
                  <a:pt x="4694" y="307"/>
                </a:lnTo>
                <a:lnTo>
                  <a:pt x="4698" y="307"/>
                </a:lnTo>
                <a:lnTo>
                  <a:pt x="4698" y="300"/>
                </a:lnTo>
                <a:lnTo>
                  <a:pt x="4682" y="300"/>
                </a:lnTo>
                <a:close/>
                <a:moveTo>
                  <a:pt x="2071" y="300"/>
                </a:moveTo>
                <a:lnTo>
                  <a:pt x="2071" y="307"/>
                </a:lnTo>
                <a:lnTo>
                  <a:pt x="2074" y="307"/>
                </a:lnTo>
                <a:lnTo>
                  <a:pt x="2074" y="300"/>
                </a:lnTo>
                <a:lnTo>
                  <a:pt x="2071" y="300"/>
                </a:lnTo>
                <a:close/>
                <a:moveTo>
                  <a:pt x="962" y="300"/>
                </a:moveTo>
                <a:lnTo>
                  <a:pt x="974" y="374"/>
                </a:lnTo>
                <a:lnTo>
                  <a:pt x="974" y="389"/>
                </a:lnTo>
                <a:lnTo>
                  <a:pt x="974" y="401"/>
                </a:lnTo>
                <a:lnTo>
                  <a:pt x="978" y="411"/>
                </a:lnTo>
                <a:lnTo>
                  <a:pt x="978" y="340"/>
                </a:lnTo>
                <a:lnTo>
                  <a:pt x="971" y="334"/>
                </a:lnTo>
                <a:lnTo>
                  <a:pt x="971" y="327"/>
                </a:lnTo>
                <a:lnTo>
                  <a:pt x="978" y="327"/>
                </a:lnTo>
                <a:lnTo>
                  <a:pt x="978" y="311"/>
                </a:lnTo>
                <a:lnTo>
                  <a:pt x="974" y="311"/>
                </a:lnTo>
                <a:lnTo>
                  <a:pt x="974" y="307"/>
                </a:lnTo>
                <a:lnTo>
                  <a:pt x="978" y="307"/>
                </a:lnTo>
                <a:lnTo>
                  <a:pt x="978" y="300"/>
                </a:lnTo>
                <a:lnTo>
                  <a:pt x="962" y="300"/>
                </a:lnTo>
                <a:close/>
                <a:moveTo>
                  <a:pt x="5378" y="296"/>
                </a:moveTo>
                <a:lnTo>
                  <a:pt x="5378" y="311"/>
                </a:lnTo>
                <a:lnTo>
                  <a:pt x="5378" y="325"/>
                </a:lnTo>
                <a:lnTo>
                  <a:pt x="5382" y="334"/>
                </a:lnTo>
                <a:lnTo>
                  <a:pt x="5383" y="320"/>
                </a:lnTo>
                <a:lnTo>
                  <a:pt x="5382" y="305"/>
                </a:lnTo>
                <a:lnTo>
                  <a:pt x="5378" y="296"/>
                </a:lnTo>
                <a:close/>
                <a:moveTo>
                  <a:pt x="3038" y="296"/>
                </a:moveTo>
                <a:lnTo>
                  <a:pt x="3022" y="298"/>
                </a:lnTo>
                <a:lnTo>
                  <a:pt x="3002" y="300"/>
                </a:lnTo>
                <a:lnTo>
                  <a:pt x="2998" y="316"/>
                </a:lnTo>
                <a:lnTo>
                  <a:pt x="2996" y="336"/>
                </a:lnTo>
                <a:lnTo>
                  <a:pt x="2996" y="358"/>
                </a:lnTo>
                <a:lnTo>
                  <a:pt x="2998" y="380"/>
                </a:lnTo>
                <a:lnTo>
                  <a:pt x="3002" y="380"/>
                </a:lnTo>
                <a:lnTo>
                  <a:pt x="3002" y="391"/>
                </a:lnTo>
                <a:lnTo>
                  <a:pt x="3005" y="391"/>
                </a:lnTo>
                <a:lnTo>
                  <a:pt x="3014" y="331"/>
                </a:lnTo>
                <a:lnTo>
                  <a:pt x="3025" y="331"/>
                </a:lnTo>
                <a:lnTo>
                  <a:pt x="3023" y="343"/>
                </a:lnTo>
                <a:lnTo>
                  <a:pt x="3022" y="358"/>
                </a:lnTo>
                <a:lnTo>
                  <a:pt x="3022" y="372"/>
                </a:lnTo>
                <a:lnTo>
                  <a:pt x="3025" y="383"/>
                </a:lnTo>
                <a:lnTo>
                  <a:pt x="3027" y="351"/>
                </a:lnTo>
                <a:lnTo>
                  <a:pt x="3033" y="321"/>
                </a:lnTo>
                <a:lnTo>
                  <a:pt x="3038" y="296"/>
                </a:lnTo>
                <a:close/>
                <a:moveTo>
                  <a:pt x="1658" y="296"/>
                </a:moveTo>
                <a:lnTo>
                  <a:pt x="1658" y="311"/>
                </a:lnTo>
                <a:lnTo>
                  <a:pt x="1658" y="325"/>
                </a:lnTo>
                <a:lnTo>
                  <a:pt x="1662" y="334"/>
                </a:lnTo>
                <a:lnTo>
                  <a:pt x="1663" y="320"/>
                </a:lnTo>
                <a:lnTo>
                  <a:pt x="1662" y="305"/>
                </a:lnTo>
                <a:lnTo>
                  <a:pt x="1658" y="296"/>
                </a:lnTo>
                <a:close/>
                <a:moveTo>
                  <a:pt x="2902" y="283"/>
                </a:moveTo>
                <a:lnTo>
                  <a:pt x="2894" y="360"/>
                </a:lnTo>
                <a:lnTo>
                  <a:pt x="2898" y="360"/>
                </a:lnTo>
                <a:lnTo>
                  <a:pt x="2898" y="356"/>
                </a:lnTo>
                <a:lnTo>
                  <a:pt x="2902" y="349"/>
                </a:lnTo>
                <a:lnTo>
                  <a:pt x="2903" y="336"/>
                </a:lnTo>
                <a:lnTo>
                  <a:pt x="2905" y="320"/>
                </a:lnTo>
                <a:lnTo>
                  <a:pt x="2905" y="303"/>
                </a:lnTo>
                <a:lnTo>
                  <a:pt x="2905" y="291"/>
                </a:lnTo>
                <a:lnTo>
                  <a:pt x="2902" y="283"/>
                </a:lnTo>
                <a:close/>
                <a:moveTo>
                  <a:pt x="5785" y="280"/>
                </a:moveTo>
                <a:lnTo>
                  <a:pt x="5785" y="287"/>
                </a:lnTo>
                <a:lnTo>
                  <a:pt x="5791" y="287"/>
                </a:lnTo>
                <a:lnTo>
                  <a:pt x="5791" y="280"/>
                </a:lnTo>
                <a:lnTo>
                  <a:pt x="5785" y="280"/>
                </a:lnTo>
                <a:close/>
                <a:moveTo>
                  <a:pt x="2065" y="280"/>
                </a:moveTo>
                <a:lnTo>
                  <a:pt x="2065" y="287"/>
                </a:lnTo>
                <a:lnTo>
                  <a:pt x="2071" y="287"/>
                </a:lnTo>
                <a:lnTo>
                  <a:pt x="2071" y="280"/>
                </a:lnTo>
                <a:lnTo>
                  <a:pt x="2065" y="280"/>
                </a:lnTo>
                <a:close/>
                <a:moveTo>
                  <a:pt x="3831" y="274"/>
                </a:moveTo>
                <a:lnTo>
                  <a:pt x="3831" y="343"/>
                </a:lnTo>
                <a:lnTo>
                  <a:pt x="3834" y="343"/>
                </a:lnTo>
                <a:lnTo>
                  <a:pt x="3834" y="356"/>
                </a:lnTo>
                <a:lnTo>
                  <a:pt x="3838" y="356"/>
                </a:lnTo>
                <a:lnTo>
                  <a:pt x="3838" y="374"/>
                </a:lnTo>
                <a:lnTo>
                  <a:pt x="3842" y="374"/>
                </a:lnTo>
                <a:lnTo>
                  <a:pt x="3842" y="400"/>
                </a:lnTo>
                <a:lnTo>
                  <a:pt x="3845" y="400"/>
                </a:lnTo>
                <a:lnTo>
                  <a:pt x="3847" y="378"/>
                </a:lnTo>
                <a:lnTo>
                  <a:pt x="3845" y="354"/>
                </a:lnTo>
                <a:lnTo>
                  <a:pt x="3845" y="329"/>
                </a:lnTo>
                <a:lnTo>
                  <a:pt x="3842" y="307"/>
                </a:lnTo>
                <a:lnTo>
                  <a:pt x="3838" y="287"/>
                </a:lnTo>
                <a:lnTo>
                  <a:pt x="3831" y="274"/>
                </a:lnTo>
                <a:close/>
                <a:moveTo>
                  <a:pt x="3342" y="274"/>
                </a:moveTo>
                <a:lnTo>
                  <a:pt x="3343" y="283"/>
                </a:lnTo>
                <a:lnTo>
                  <a:pt x="3345" y="298"/>
                </a:lnTo>
                <a:lnTo>
                  <a:pt x="3349" y="312"/>
                </a:lnTo>
                <a:lnTo>
                  <a:pt x="3351" y="325"/>
                </a:lnTo>
                <a:lnTo>
                  <a:pt x="3354" y="331"/>
                </a:lnTo>
                <a:lnTo>
                  <a:pt x="3351" y="274"/>
                </a:lnTo>
                <a:lnTo>
                  <a:pt x="3342" y="274"/>
                </a:lnTo>
                <a:close/>
                <a:moveTo>
                  <a:pt x="2905" y="271"/>
                </a:moveTo>
                <a:lnTo>
                  <a:pt x="2905" y="280"/>
                </a:lnTo>
                <a:lnTo>
                  <a:pt x="2911" y="280"/>
                </a:lnTo>
                <a:lnTo>
                  <a:pt x="2911" y="271"/>
                </a:lnTo>
                <a:lnTo>
                  <a:pt x="2905" y="271"/>
                </a:lnTo>
                <a:close/>
                <a:moveTo>
                  <a:pt x="5782" y="267"/>
                </a:moveTo>
                <a:lnTo>
                  <a:pt x="5782" y="274"/>
                </a:lnTo>
                <a:lnTo>
                  <a:pt x="5785" y="274"/>
                </a:lnTo>
                <a:lnTo>
                  <a:pt x="5785" y="267"/>
                </a:lnTo>
                <a:lnTo>
                  <a:pt x="5782" y="267"/>
                </a:lnTo>
                <a:close/>
                <a:moveTo>
                  <a:pt x="2062" y="267"/>
                </a:moveTo>
                <a:lnTo>
                  <a:pt x="2062" y="274"/>
                </a:lnTo>
                <a:lnTo>
                  <a:pt x="2065" y="274"/>
                </a:lnTo>
                <a:lnTo>
                  <a:pt x="2065" y="267"/>
                </a:lnTo>
                <a:lnTo>
                  <a:pt x="2062" y="267"/>
                </a:lnTo>
                <a:close/>
                <a:moveTo>
                  <a:pt x="5754" y="263"/>
                </a:moveTo>
                <a:lnTo>
                  <a:pt x="5754" y="271"/>
                </a:lnTo>
                <a:lnTo>
                  <a:pt x="5758" y="271"/>
                </a:lnTo>
                <a:lnTo>
                  <a:pt x="5758" y="263"/>
                </a:lnTo>
                <a:lnTo>
                  <a:pt x="5754" y="263"/>
                </a:lnTo>
                <a:close/>
                <a:moveTo>
                  <a:pt x="2334" y="263"/>
                </a:moveTo>
                <a:lnTo>
                  <a:pt x="2333" y="280"/>
                </a:lnTo>
                <a:lnTo>
                  <a:pt x="2333" y="294"/>
                </a:lnTo>
                <a:lnTo>
                  <a:pt x="2338" y="311"/>
                </a:lnTo>
                <a:lnTo>
                  <a:pt x="2338" y="327"/>
                </a:lnTo>
                <a:lnTo>
                  <a:pt x="2342" y="327"/>
                </a:lnTo>
                <a:lnTo>
                  <a:pt x="2342" y="311"/>
                </a:lnTo>
                <a:lnTo>
                  <a:pt x="2340" y="292"/>
                </a:lnTo>
                <a:lnTo>
                  <a:pt x="2338" y="274"/>
                </a:lnTo>
                <a:lnTo>
                  <a:pt x="2334" y="263"/>
                </a:lnTo>
                <a:close/>
                <a:moveTo>
                  <a:pt x="2034" y="263"/>
                </a:moveTo>
                <a:lnTo>
                  <a:pt x="2034" y="271"/>
                </a:lnTo>
                <a:lnTo>
                  <a:pt x="2038" y="271"/>
                </a:lnTo>
                <a:lnTo>
                  <a:pt x="2038" y="263"/>
                </a:lnTo>
                <a:lnTo>
                  <a:pt x="2034" y="263"/>
                </a:lnTo>
                <a:close/>
                <a:moveTo>
                  <a:pt x="3431" y="247"/>
                </a:moveTo>
                <a:lnTo>
                  <a:pt x="3429" y="280"/>
                </a:lnTo>
                <a:lnTo>
                  <a:pt x="3425" y="312"/>
                </a:lnTo>
                <a:lnTo>
                  <a:pt x="3425" y="345"/>
                </a:lnTo>
                <a:lnTo>
                  <a:pt x="3431" y="374"/>
                </a:lnTo>
                <a:lnTo>
                  <a:pt x="3431" y="407"/>
                </a:lnTo>
                <a:lnTo>
                  <a:pt x="3434" y="407"/>
                </a:lnTo>
                <a:lnTo>
                  <a:pt x="3436" y="381"/>
                </a:lnTo>
                <a:lnTo>
                  <a:pt x="3438" y="352"/>
                </a:lnTo>
                <a:lnTo>
                  <a:pt x="3440" y="323"/>
                </a:lnTo>
                <a:lnTo>
                  <a:pt x="3438" y="296"/>
                </a:lnTo>
                <a:lnTo>
                  <a:pt x="3434" y="271"/>
                </a:lnTo>
                <a:lnTo>
                  <a:pt x="3434" y="247"/>
                </a:lnTo>
                <a:lnTo>
                  <a:pt x="3431" y="247"/>
                </a:lnTo>
                <a:close/>
                <a:moveTo>
                  <a:pt x="4234" y="243"/>
                </a:moveTo>
                <a:lnTo>
                  <a:pt x="4234" y="251"/>
                </a:lnTo>
                <a:lnTo>
                  <a:pt x="4238" y="251"/>
                </a:lnTo>
                <a:lnTo>
                  <a:pt x="4238" y="243"/>
                </a:lnTo>
                <a:lnTo>
                  <a:pt x="4234" y="243"/>
                </a:lnTo>
                <a:close/>
                <a:moveTo>
                  <a:pt x="4022" y="243"/>
                </a:moveTo>
                <a:lnTo>
                  <a:pt x="4022" y="256"/>
                </a:lnTo>
                <a:lnTo>
                  <a:pt x="4020" y="271"/>
                </a:lnTo>
                <a:lnTo>
                  <a:pt x="4020" y="285"/>
                </a:lnTo>
                <a:lnTo>
                  <a:pt x="4022" y="298"/>
                </a:lnTo>
                <a:lnTo>
                  <a:pt x="4025" y="307"/>
                </a:lnTo>
                <a:lnTo>
                  <a:pt x="4027" y="294"/>
                </a:lnTo>
                <a:lnTo>
                  <a:pt x="4027" y="280"/>
                </a:lnTo>
                <a:lnTo>
                  <a:pt x="4027" y="265"/>
                </a:lnTo>
                <a:lnTo>
                  <a:pt x="4025" y="252"/>
                </a:lnTo>
                <a:lnTo>
                  <a:pt x="4022" y="243"/>
                </a:lnTo>
                <a:close/>
                <a:moveTo>
                  <a:pt x="514" y="243"/>
                </a:moveTo>
                <a:lnTo>
                  <a:pt x="514" y="251"/>
                </a:lnTo>
                <a:lnTo>
                  <a:pt x="518" y="251"/>
                </a:lnTo>
                <a:lnTo>
                  <a:pt x="518" y="243"/>
                </a:lnTo>
                <a:lnTo>
                  <a:pt x="514" y="243"/>
                </a:lnTo>
                <a:close/>
                <a:moveTo>
                  <a:pt x="302" y="243"/>
                </a:moveTo>
                <a:lnTo>
                  <a:pt x="302" y="256"/>
                </a:lnTo>
                <a:lnTo>
                  <a:pt x="300" y="271"/>
                </a:lnTo>
                <a:lnTo>
                  <a:pt x="300" y="285"/>
                </a:lnTo>
                <a:lnTo>
                  <a:pt x="302" y="298"/>
                </a:lnTo>
                <a:lnTo>
                  <a:pt x="305" y="307"/>
                </a:lnTo>
                <a:lnTo>
                  <a:pt x="307" y="294"/>
                </a:lnTo>
                <a:lnTo>
                  <a:pt x="307" y="280"/>
                </a:lnTo>
                <a:lnTo>
                  <a:pt x="307" y="265"/>
                </a:lnTo>
                <a:lnTo>
                  <a:pt x="305" y="252"/>
                </a:lnTo>
                <a:lnTo>
                  <a:pt x="302" y="243"/>
                </a:lnTo>
                <a:close/>
                <a:moveTo>
                  <a:pt x="4618" y="240"/>
                </a:moveTo>
                <a:lnTo>
                  <a:pt x="4618" y="254"/>
                </a:lnTo>
                <a:lnTo>
                  <a:pt x="4616" y="274"/>
                </a:lnTo>
                <a:lnTo>
                  <a:pt x="4616" y="294"/>
                </a:lnTo>
                <a:lnTo>
                  <a:pt x="4618" y="312"/>
                </a:lnTo>
                <a:lnTo>
                  <a:pt x="4622" y="323"/>
                </a:lnTo>
                <a:lnTo>
                  <a:pt x="4622" y="309"/>
                </a:lnTo>
                <a:lnTo>
                  <a:pt x="4623" y="289"/>
                </a:lnTo>
                <a:lnTo>
                  <a:pt x="4623" y="267"/>
                </a:lnTo>
                <a:lnTo>
                  <a:pt x="4622" y="249"/>
                </a:lnTo>
                <a:lnTo>
                  <a:pt x="4618" y="240"/>
                </a:lnTo>
                <a:close/>
                <a:moveTo>
                  <a:pt x="898" y="240"/>
                </a:moveTo>
                <a:lnTo>
                  <a:pt x="898" y="254"/>
                </a:lnTo>
                <a:lnTo>
                  <a:pt x="896" y="274"/>
                </a:lnTo>
                <a:lnTo>
                  <a:pt x="896" y="294"/>
                </a:lnTo>
                <a:lnTo>
                  <a:pt x="898" y="312"/>
                </a:lnTo>
                <a:lnTo>
                  <a:pt x="902" y="323"/>
                </a:lnTo>
                <a:lnTo>
                  <a:pt x="902" y="309"/>
                </a:lnTo>
                <a:lnTo>
                  <a:pt x="903" y="289"/>
                </a:lnTo>
                <a:lnTo>
                  <a:pt x="903" y="267"/>
                </a:lnTo>
                <a:lnTo>
                  <a:pt x="902" y="249"/>
                </a:lnTo>
                <a:lnTo>
                  <a:pt x="898" y="240"/>
                </a:lnTo>
                <a:close/>
                <a:moveTo>
                  <a:pt x="3065" y="231"/>
                </a:moveTo>
                <a:lnTo>
                  <a:pt x="3062" y="258"/>
                </a:lnTo>
                <a:lnTo>
                  <a:pt x="3054" y="283"/>
                </a:lnTo>
                <a:lnTo>
                  <a:pt x="3054" y="314"/>
                </a:lnTo>
                <a:lnTo>
                  <a:pt x="3051" y="314"/>
                </a:lnTo>
                <a:lnTo>
                  <a:pt x="3049" y="329"/>
                </a:lnTo>
                <a:lnTo>
                  <a:pt x="3047" y="349"/>
                </a:lnTo>
                <a:lnTo>
                  <a:pt x="3049" y="371"/>
                </a:lnTo>
                <a:lnTo>
                  <a:pt x="3051" y="392"/>
                </a:lnTo>
                <a:lnTo>
                  <a:pt x="3053" y="412"/>
                </a:lnTo>
                <a:lnTo>
                  <a:pt x="3054" y="423"/>
                </a:lnTo>
                <a:lnTo>
                  <a:pt x="3054" y="434"/>
                </a:lnTo>
                <a:lnTo>
                  <a:pt x="3054" y="445"/>
                </a:lnTo>
                <a:lnTo>
                  <a:pt x="3054" y="454"/>
                </a:lnTo>
                <a:lnTo>
                  <a:pt x="3058" y="463"/>
                </a:lnTo>
                <a:lnTo>
                  <a:pt x="3062" y="380"/>
                </a:lnTo>
                <a:lnTo>
                  <a:pt x="3065" y="380"/>
                </a:lnTo>
                <a:lnTo>
                  <a:pt x="3065" y="291"/>
                </a:lnTo>
                <a:lnTo>
                  <a:pt x="3067" y="278"/>
                </a:lnTo>
                <a:lnTo>
                  <a:pt x="3067" y="263"/>
                </a:lnTo>
                <a:lnTo>
                  <a:pt x="3069" y="251"/>
                </a:lnTo>
                <a:lnTo>
                  <a:pt x="3069" y="238"/>
                </a:lnTo>
                <a:lnTo>
                  <a:pt x="3065" y="231"/>
                </a:lnTo>
                <a:close/>
                <a:moveTo>
                  <a:pt x="4205" y="223"/>
                </a:moveTo>
                <a:lnTo>
                  <a:pt x="4203" y="234"/>
                </a:lnTo>
                <a:lnTo>
                  <a:pt x="4200" y="252"/>
                </a:lnTo>
                <a:lnTo>
                  <a:pt x="4198" y="272"/>
                </a:lnTo>
                <a:lnTo>
                  <a:pt x="4196" y="294"/>
                </a:lnTo>
                <a:lnTo>
                  <a:pt x="4196" y="311"/>
                </a:lnTo>
                <a:lnTo>
                  <a:pt x="4198" y="320"/>
                </a:lnTo>
                <a:lnTo>
                  <a:pt x="4202" y="298"/>
                </a:lnTo>
                <a:lnTo>
                  <a:pt x="4205" y="278"/>
                </a:lnTo>
                <a:lnTo>
                  <a:pt x="4209" y="260"/>
                </a:lnTo>
                <a:lnTo>
                  <a:pt x="4205" y="240"/>
                </a:lnTo>
                <a:lnTo>
                  <a:pt x="4205" y="234"/>
                </a:lnTo>
                <a:lnTo>
                  <a:pt x="4205" y="231"/>
                </a:lnTo>
                <a:lnTo>
                  <a:pt x="4207" y="229"/>
                </a:lnTo>
                <a:lnTo>
                  <a:pt x="4209" y="225"/>
                </a:lnTo>
                <a:lnTo>
                  <a:pt x="4211" y="223"/>
                </a:lnTo>
                <a:lnTo>
                  <a:pt x="4205" y="223"/>
                </a:lnTo>
                <a:close/>
                <a:moveTo>
                  <a:pt x="485" y="223"/>
                </a:moveTo>
                <a:lnTo>
                  <a:pt x="483" y="234"/>
                </a:lnTo>
                <a:lnTo>
                  <a:pt x="480" y="252"/>
                </a:lnTo>
                <a:lnTo>
                  <a:pt x="478" y="272"/>
                </a:lnTo>
                <a:lnTo>
                  <a:pt x="476" y="294"/>
                </a:lnTo>
                <a:lnTo>
                  <a:pt x="476" y="311"/>
                </a:lnTo>
                <a:lnTo>
                  <a:pt x="478" y="320"/>
                </a:lnTo>
                <a:lnTo>
                  <a:pt x="482" y="298"/>
                </a:lnTo>
                <a:lnTo>
                  <a:pt x="485" y="278"/>
                </a:lnTo>
                <a:lnTo>
                  <a:pt x="489" y="260"/>
                </a:lnTo>
                <a:lnTo>
                  <a:pt x="485" y="240"/>
                </a:lnTo>
                <a:lnTo>
                  <a:pt x="485" y="234"/>
                </a:lnTo>
                <a:lnTo>
                  <a:pt x="485" y="231"/>
                </a:lnTo>
                <a:lnTo>
                  <a:pt x="487" y="229"/>
                </a:lnTo>
                <a:lnTo>
                  <a:pt x="489" y="225"/>
                </a:lnTo>
                <a:lnTo>
                  <a:pt x="491" y="223"/>
                </a:lnTo>
                <a:lnTo>
                  <a:pt x="485" y="223"/>
                </a:lnTo>
                <a:close/>
                <a:moveTo>
                  <a:pt x="5758" y="220"/>
                </a:moveTo>
                <a:lnTo>
                  <a:pt x="5758" y="231"/>
                </a:lnTo>
                <a:lnTo>
                  <a:pt x="5762" y="231"/>
                </a:lnTo>
                <a:lnTo>
                  <a:pt x="5762" y="220"/>
                </a:lnTo>
                <a:lnTo>
                  <a:pt x="5758" y="220"/>
                </a:lnTo>
                <a:close/>
                <a:moveTo>
                  <a:pt x="2038" y="220"/>
                </a:moveTo>
                <a:lnTo>
                  <a:pt x="2038" y="231"/>
                </a:lnTo>
                <a:lnTo>
                  <a:pt x="2042" y="231"/>
                </a:lnTo>
                <a:lnTo>
                  <a:pt x="2042" y="220"/>
                </a:lnTo>
                <a:lnTo>
                  <a:pt x="2038" y="220"/>
                </a:lnTo>
                <a:close/>
                <a:moveTo>
                  <a:pt x="3438" y="214"/>
                </a:moveTo>
                <a:lnTo>
                  <a:pt x="3438" y="221"/>
                </a:lnTo>
                <a:lnTo>
                  <a:pt x="3438" y="229"/>
                </a:lnTo>
                <a:lnTo>
                  <a:pt x="3436" y="232"/>
                </a:lnTo>
                <a:lnTo>
                  <a:pt x="3434" y="238"/>
                </a:lnTo>
                <a:lnTo>
                  <a:pt x="3434" y="243"/>
                </a:lnTo>
                <a:lnTo>
                  <a:pt x="3442" y="243"/>
                </a:lnTo>
                <a:lnTo>
                  <a:pt x="3442" y="214"/>
                </a:lnTo>
                <a:lnTo>
                  <a:pt x="3438" y="214"/>
                </a:lnTo>
                <a:close/>
                <a:moveTo>
                  <a:pt x="2302" y="214"/>
                </a:moveTo>
                <a:lnTo>
                  <a:pt x="2302" y="231"/>
                </a:lnTo>
                <a:lnTo>
                  <a:pt x="2302" y="251"/>
                </a:lnTo>
                <a:lnTo>
                  <a:pt x="2300" y="276"/>
                </a:lnTo>
                <a:lnTo>
                  <a:pt x="2302" y="298"/>
                </a:lnTo>
                <a:lnTo>
                  <a:pt x="2303" y="316"/>
                </a:lnTo>
                <a:lnTo>
                  <a:pt x="2305" y="327"/>
                </a:lnTo>
                <a:lnTo>
                  <a:pt x="2311" y="300"/>
                </a:lnTo>
                <a:lnTo>
                  <a:pt x="2314" y="300"/>
                </a:lnTo>
                <a:lnTo>
                  <a:pt x="2316" y="283"/>
                </a:lnTo>
                <a:lnTo>
                  <a:pt x="2314" y="261"/>
                </a:lnTo>
                <a:lnTo>
                  <a:pt x="2313" y="241"/>
                </a:lnTo>
                <a:lnTo>
                  <a:pt x="2307" y="225"/>
                </a:lnTo>
                <a:lnTo>
                  <a:pt x="2302" y="214"/>
                </a:lnTo>
                <a:close/>
                <a:moveTo>
                  <a:pt x="4434" y="211"/>
                </a:moveTo>
                <a:lnTo>
                  <a:pt x="4431" y="236"/>
                </a:lnTo>
                <a:lnTo>
                  <a:pt x="4431" y="265"/>
                </a:lnTo>
                <a:lnTo>
                  <a:pt x="4431" y="296"/>
                </a:lnTo>
                <a:lnTo>
                  <a:pt x="4433" y="327"/>
                </a:lnTo>
                <a:lnTo>
                  <a:pt x="4433" y="354"/>
                </a:lnTo>
                <a:lnTo>
                  <a:pt x="4431" y="374"/>
                </a:lnTo>
                <a:lnTo>
                  <a:pt x="4431" y="385"/>
                </a:lnTo>
                <a:lnTo>
                  <a:pt x="4433" y="398"/>
                </a:lnTo>
                <a:lnTo>
                  <a:pt x="4436" y="412"/>
                </a:lnTo>
                <a:lnTo>
                  <a:pt x="4438" y="420"/>
                </a:lnTo>
                <a:lnTo>
                  <a:pt x="4440" y="383"/>
                </a:lnTo>
                <a:lnTo>
                  <a:pt x="4443" y="347"/>
                </a:lnTo>
                <a:lnTo>
                  <a:pt x="4445" y="312"/>
                </a:lnTo>
                <a:lnTo>
                  <a:pt x="4443" y="276"/>
                </a:lnTo>
                <a:lnTo>
                  <a:pt x="4438" y="243"/>
                </a:lnTo>
                <a:lnTo>
                  <a:pt x="4438" y="211"/>
                </a:lnTo>
                <a:lnTo>
                  <a:pt x="4434" y="211"/>
                </a:lnTo>
                <a:close/>
                <a:moveTo>
                  <a:pt x="714" y="211"/>
                </a:moveTo>
                <a:lnTo>
                  <a:pt x="711" y="236"/>
                </a:lnTo>
                <a:lnTo>
                  <a:pt x="711" y="265"/>
                </a:lnTo>
                <a:lnTo>
                  <a:pt x="711" y="296"/>
                </a:lnTo>
                <a:lnTo>
                  <a:pt x="713" y="327"/>
                </a:lnTo>
                <a:lnTo>
                  <a:pt x="713" y="354"/>
                </a:lnTo>
                <a:lnTo>
                  <a:pt x="711" y="374"/>
                </a:lnTo>
                <a:lnTo>
                  <a:pt x="711" y="385"/>
                </a:lnTo>
                <a:lnTo>
                  <a:pt x="713" y="398"/>
                </a:lnTo>
                <a:lnTo>
                  <a:pt x="716" y="412"/>
                </a:lnTo>
                <a:lnTo>
                  <a:pt x="718" y="420"/>
                </a:lnTo>
                <a:lnTo>
                  <a:pt x="720" y="383"/>
                </a:lnTo>
                <a:lnTo>
                  <a:pt x="723" y="347"/>
                </a:lnTo>
                <a:lnTo>
                  <a:pt x="725" y="312"/>
                </a:lnTo>
                <a:lnTo>
                  <a:pt x="723" y="276"/>
                </a:lnTo>
                <a:lnTo>
                  <a:pt x="718" y="243"/>
                </a:lnTo>
                <a:lnTo>
                  <a:pt x="718" y="211"/>
                </a:lnTo>
                <a:lnTo>
                  <a:pt x="714" y="211"/>
                </a:lnTo>
                <a:close/>
                <a:moveTo>
                  <a:pt x="5491" y="207"/>
                </a:moveTo>
                <a:lnTo>
                  <a:pt x="5494" y="278"/>
                </a:lnTo>
                <a:lnTo>
                  <a:pt x="5498" y="351"/>
                </a:lnTo>
                <a:lnTo>
                  <a:pt x="5505" y="351"/>
                </a:lnTo>
                <a:lnTo>
                  <a:pt x="5511" y="334"/>
                </a:lnTo>
                <a:lnTo>
                  <a:pt x="5514" y="334"/>
                </a:lnTo>
                <a:lnTo>
                  <a:pt x="5505" y="240"/>
                </a:lnTo>
                <a:lnTo>
                  <a:pt x="5502" y="240"/>
                </a:lnTo>
                <a:lnTo>
                  <a:pt x="5502" y="231"/>
                </a:lnTo>
                <a:lnTo>
                  <a:pt x="5498" y="231"/>
                </a:lnTo>
                <a:lnTo>
                  <a:pt x="5494" y="207"/>
                </a:lnTo>
                <a:lnTo>
                  <a:pt x="5491" y="207"/>
                </a:lnTo>
                <a:close/>
                <a:moveTo>
                  <a:pt x="1771" y="207"/>
                </a:moveTo>
                <a:lnTo>
                  <a:pt x="1774" y="278"/>
                </a:lnTo>
                <a:lnTo>
                  <a:pt x="1778" y="351"/>
                </a:lnTo>
                <a:lnTo>
                  <a:pt x="1785" y="351"/>
                </a:lnTo>
                <a:lnTo>
                  <a:pt x="1791" y="334"/>
                </a:lnTo>
                <a:lnTo>
                  <a:pt x="1794" y="334"/>
                </a:lnTo>
                <a:lnTo>
                  <a:pt x="1785" y="240"/>
                </a:lnTo>
                <a:lnTo>
                  <a:pt x="1782" y="240"/>
                </a:lnTo>
                <a:lnTo>
                  <a:pt x="1782" y="231"/>
                </a:lnTo>
                <a:lnTo>
                  <a:pt x="1778" y="231"/>
                </a:lnTo>
                <a:lnTo>
                  <a:pt x="1774" y="207"/>
                </a:lnTo>
                <a:lnTo>
                  <a:pt x="1771" y="207"/>
                </a:lnTo>
                <a:close/>
                <a:moveTo>
                  <a:pt x="5938" y="203"/>
                </a:moveTo>
                <a:lnTo>
                  <a:pt x="5938" y="214"/>
                </a:lnTo>
                <a:lnTo>
                  <a:pt x="5942" y="214"/>
                </a:lnTo>
                <a:lnTo>
                  <a:pt x="5942" y="203"/>
                </a:lnTo>
                <a:lnTo>
                  <a:pt x="5938" y="203"/>
                </a:lnTo>
                <a:close/>
                <a:moveTo>
                  <a:pt x="2218" y="203"/>
                </a:moveTo>
                <a:lnTo>
                  <a:pt x="2218" y="214"/>
                </a:lnTo>
                <a:lnTo>
                  <a:pt x="2222" y="214"/>
                </a:lnTo>
                <a:lnTo>
                  <a:pt x="2222" y="203"/>
                </a:lnTo>
                <a:lnTo>
                  <a:pt x="2218" y="203"/>
                </a:lnTo>
                <a:close/>
                <a:moveTo>
                  <a:pt x="2405" y="196"/>
                </a:moveTo>
                <a:lnTo>
                  <a:pt x="2400" y="232"/>
                </a:lnTo>
                <a:lnTo>
                  <a:pt x="2391" y="267"/>
                </a:lnTo>
                <a:lnTo>
                  <a:pt x="2387" y="285"/>
                </a:lnTo>
                <a:lnTo>
                  <a:pt x="2387" y="309"/>
                </a:lnTo>
                <a:lnTo>
                  <a:pt x="2391" y="332"/>
                </a:lnTo>
                <a:lnTo>
                  <a:pt x="2393" y="354"/>
                </a:lnTo>
                <a:lnTo>
                  <a:pt x="2394" y="371"/>
                </a:lnTo>
                <a:lnTo>
                  <a:pt x="2394" y="387"/>
                </a:lnTo>
                <a:lnTo>
                  <a:pt x="2394" y="405"/>
                </a:lnTo>
                <a:lnTo>
                  <a:pt x="2396" y="425"/>
                </a:lnTo>
                <a:lnTo>
                  <a:pt x="2398" y="441"/>
                </a:lnTo>
                <a:lnTo>
                  <a:pt x="2402" y="451"/>
                </a:lnTo>
                <a:lnTo>
                  <a:pt x="2403" y="405"/>
                </a:lnTo>
                <a:lnTo>
                  <a:pt x="2409" y="363"/>
                </a:lnTo>
                <a:lnTo>
                  <a:pt x="2413" y="318"/>
                </a:lnTo>
                <a:lnTo>
                  <a:pt x="2414" y="271"/>
                </a:lnTo>
                <a:lnTo>
                  <a:pt x="2414" y="254"/>
                </a:lnTo>
                <a:lnTo>
                  <a:pt x="2414" y="238"/>
                </a:lnTo>
                <a:lnTo>
                  <a:pt x="2414" y="220"/>
                </a:lnTo>
                <a:lnTo>
                  <a:pt x="2413" y="205"/>
                </a:lnTo>
                <a:lnTo>
                  <a:pt x="2405" y="196"/>
                </a:lnTo>
                <a:close/>
                <a:moveTo>
                  <a:pt x="5725" y="180"/>
                </a:moveTo>
                <a:lnTo>
                  <a:pt x="5718" y="271"/>
                </a:lnTo>
                <a:lnTo>
                  <a:pt x="5722" y="271"/>
                </a:lnTo>
                <a:lnTo>
                  <a:pt x="5722" y="269"/>
                </a:lnTo>
                <a:lnTo>
                  <a:pt x="5723" y="265"/>
                </a:lnTo>
                <a:lnTo>
                  <a:pt x="5723" y="263"/>
                </a:lnTo>
                <a:lnTo>
                  <a:pt x="5725" y="260"/>
                </a:lnTo>
                <a:lnTo>
                  <a:pt x="5727" y="258"/>
                </a:lnTo>
                <a:lnTo>
                  <a:pt x="5731" y="260"/>
                </a:lnTo>
                <a:lnTo>
                  <a:pt x="5731" y="263"/>
                </a:lnTo>
                <a:lnTo>
                  <a:pt x="5734" y="263"/>
                </a:lnTo>
                <a:lnTo>
                  <a:pt x="5725" y="296"/>
                </a:lnTo>
                <a:lnTo>
                  <a:pt x="5720" y="334"/>
                </a:lnTo>
                <a:lnTo>
                  <a:pt x="5718" y="374"/>
                </a:lnTo>
                <a:lnTo>
                  <a:pt x="5718" y="387"/>
                </a:lnTo>
                <a:lnTo>
                  <a:pt x="5718" y="400"/>
                </a:lnTo>
                <a:lnTo>
                  <a:pt x="5718" y="411"/>
                </a:lnTo>
                <a:lnTo>
                  <a:pt x="5722" y="420"/>
                </a:lnTo>
                <a:lnTo>
                  <a:pt x="5722" y="387"/>
                </a:lnTo>
                <a:lnTo>
                  <a:pt x="5725" y="387"/>
                </a:lnTo>
                <a:lnTo>
                  <a:pt x="5734" y="334"/>
                </a:lnTo>
                <a:lnTo>
                  <a:pt x="5742" y="331"/>
                </a:lnTo>
                <a:lnTo>
                  <a:pt x="5742" y="274"/>
                </a:lnTo>
                <a:lnTo>
                  <a:pt x="5745" y="274"/>
                </a:lnTo>
                <a:lnTo>
                  <a:pt x="5745" y="240"/>
                </a:lnTo>
                <a:lnTo>
                  <a:pt x="5747" y="238"/>
                </a:lnTo>
                <a:lnTo>
                  <a:pt x="5747" y="238"/>
                </a:lnTo>
                <a:lnTo>
                  <a:pt x="5749" y="236"/>
                </a:lnTo>
                <a:lnTo>
                  <a:pt x="5751" y="234"/>
                </a:lnTo>
                <a:lnTo>
                  <a:pt x="5751" y="231"/>
                </a:lnTo>
                <a:lnTo>
                  <a:pt x="5745" y="231"/>
                </a:lnTo>
                <a:lnTo>
                  <a:pt x="5742" y="212"/>
                </a:lnTo>
                <a:lnTo>
                  <a:pt x="5736" y="194"/>
                </a:lnTo>
                <a:lnTo>
                  <a:pt x="5725" y="180"/>
                </a:lnTo>
                <a:close/>
                <a:moveTo>
                  <a:pt x="2005" y="180"/>
                </a:moveTo>
                <a:lnTo>
                  <a:pt x="1998" y="271"/>
                </a:lnTo>
                <a:lnTo>
                  <a:pt x="2002" y="271"/>
                </a:lnTo>
                <a:lnTo>
                  <a:pt x="2002" y="269"/>
                </a:lnTo>
                <a:lnTo>
                  <a:pt x="2003" y="265"/>
                </a:lnTo>
                <a:lnTo>
                  <a:pt x="2003" y="263"/>
                </a:lnTo>
                <a:lnTo>
                  <a:pt x="2005" y="260"/>
                </a:lnTo>
                <a:lnTo>
                  <a:pt x="2007" y="258"/>
                </a:lnTo>
                <a:lnTo>
                  <a:pt x="2011" y="260"/>
                </a:lnTo>
                <a:lnTo>
                  <a:pt x="2011" y="263"/>
                </a:lnTo>
                <a:lnTo>
                  <a:pt x="2014" y="263"/>
                </a:lnTo>
                <a:lnTo>
                  <a:pt x="2005" y="296"/>
                </a:lnTo>
                <a:lnTo>
                  <a:pt x="2000" y="334"/>
                </a:lnTo>
                <a:lnTo>
                  <a:pt x="1998" y="374"/>
                </a:lnTo>
                <a:lnTo>
                  <a:pt x="1998" y="387"/>
                </a:lnTo>
                <a:lnTo>
                  <a:pt x="1998" y="400"/>
                </a:lnTo>
                <a:lnTo>
                  <a:pt x="1998" y="411"/>
                </a:lnTo>
                <a:lnTo>
                  <a:pt x="2002" y="420"/>
                </a:lnTo>
                <a:lnTo>
                  <a:pt x="2002" y="387"/>
                </a:lnTo>
                <a:lnTo>
                  <a:pt x="2005" y="387"/>
                </a:lnTo>
                <a:lnTo>
                  <a:pt x="2014" y="334"/>
                </a:lnTo>
                <a:lnTo>
                  <a:pt x="2022" y="331"/>
                </a:lnTo>
                <a:lnTo>
                  <a:pt x="2022" y="274"/>
                </a:lnTo>
                <a:lnTo>
                  <a:pt x="2025" y="274"/>
                </a:lnTo>
                <a:lnTo>
                  <a:pt x="2025" y="240"/>
                </a:lnTo>
                <a:lnTo>
                  <a:pt x="2027" y="238"/>
                </a:lnTo>
                <a:lnTo>
                  <a:pt x="2027" y="238"/>
                </a:lnTo>
                <a:lnTo>
                  <a:pt x="2029" y="236"/>
                </a:lnTo>
                <a:lnTo>
                  <a:pt x="2031" y="234"/>
                </a:lnTo>
                <a:lnTo>
                  <a:pt x="2031" y="231"/>
                </a:lnTo>
                <a:lnTo>
                  <a:pt x="2025" y="231"/>
                </a:lnTo>
                <a:lnTo>
                  <a:pt x="2022" y="212"/>
                </a:lnTo>
                <a:lnTo>
                  <a:pt x="2016" y="194"/>
                </a:lnTo>
                <a:lnTo>
                  <a:pt x="2005" y="180"/>
                </a:lnTo>
                <a:close/>
                <a:moveTo>
                  <a:pt x="5322" y="167"/>
                </a:moveTo>
                <a:lnTo>
                  <a:pt x="5322" y="220"/>
                </a:lnTo>
                <a:lnTo>
                  <a:pt x="5325" y="220"/>
                </a:lnTo>
                <a:lnTo>
                  <a:pt x="5322" y="231"/>
                </a:lnTo>
                <a:lnTo>
                  <a:pt x="5325" y="231"/>
                </a:lnTo>
                <a:lnTo>
                  <a:pt x="5325" y="300"/>
                </a:lnTo>
                <a:lnTo>
                  <a:pt x="5331" y="300"/>
                </a:lnTo>
                <a:lnTo>
                  <a:pt x="5331" y="314"/>
                </a:lnTo>
                <a:lnTo>
                  <a:pt x="5334" y="314"/>
                </a:lnTo>
                <a:lnTo>
                  <a:pt x="5334" y="331"/>
                </a:lnTo>
                <a:lnTo>
                  <a:pt x="5338" y="331"/>
                </a:lnTo>
                <a:lnTo>
                  <a:pt x="5338" y="360"/>
                </a:lnTo>
                <a:lnTo>
                  <a:pt x="5342" y="360"/>
                </a:lnTo>
                <a:lnTo>
                  <a:pt x="5342" y="334"/>
                </a:lnTo>
                <a:lnTo>
                  <a:pt x="5345" y="334"/>
                </a:lnTo>
                <a:lnTo>
                  <a:pt x="5347" y="334"/>
                </a:lnTo>
                <a:lnTo>
                  <a:pt x="5349" y="332"/>
                </a:lnTo>
                <a:lnTo>
                  <a:pt x="5349" y="332"/>
                </a:lnTo>
                <a:lnTo>
                  <a:pt x="5349" y="332"/>
                </a:lnTo>
                <a:lnTo>
                  <a:pt x="5351" y="332"/>
                </a:lnTo>
                <a:lnTo>
                  <a:pt x="5354" y="331"/>
                </a:lnTo>
                <a:lnTo>
                  <a:pt x="5351" y="354"/>
                </a:lnTo>
                <a:lnTo>
                  <a:pt x="5347" y="376"/>
                </a:lnTo>
                <a:lnTo>
                  <a:pt x="5345" y="403"/>
                </a:lnTo>
                <a:lnTo>
                  <a:pt x="5351" y="403"/>
                </a:lnTo>
                <a:lnTo>
                  <a:pt x="5351" y="372"/>
                </a:lnTo>
                <a:lnTo>
                  <a:pt x="5356" y="347"/>
                </a:lnTo>
                <a:lnTo>
                  <a:pt x="5362" y="323"/>
                </a:lnTo>
                <a:lnTo>
                  <a:pt x="5363" y="300"/>
                </a:lnTo>
                <a:lnTo>
                  <a:pt x="5358" y="278"/>
                </a:lnTo>
                <a:lnTo>
                  <a:pt x="5354" y="260"/>
                </a:lnTo>
                <a:lnTo>
                  <a:pt x="5362" y="260"/>
                </a:lnTo>
                <a:lnTo>
                  <a:pt x="5365" y="271"/>
                </a:lnTo>
                <a:lnTo>
                  <a:pt x="5371" y="271"/>
                </a:lnTo>
                <a:lnTo>
                  <a:pt x="5371" y="243"/>
                </a:lnTo>
                <a:lnTo>
                  <a:pt x="5373" y="241"/>
                </a:lnTo>
                <a:lnTo>
                  <a:pt x="5373" y="241"/>
                </a:lnTo>
                <a:lnTo>
                  <a:pt x="5373" y="240"/>
                </a:lnTo>
                <a:lnTo>
                  <a:pt x="5373" y="240"/>
                </a:lnTo>
                <a:lnTo>
                  <a:pt x="5373" y="238"/>
                </a:lnTo>
                <a:lnTo>
                  <a:pt x="5374" y="236"/>
                </a:lnTo>
                <a:lnTo>
                  <a:pt x="5365" y="225"/>
                </a:lnTo>
                <a:lnTo>
                  <a:pt x="5360" y="214"/>
                </a:lnTo>
                <a:lnTo>
                  <a:pt x="5354" y="203"/>
                </a:lnTo>
                <a:lnTo>
                  <a:pt x="5345" y="200"/>
                </a:lnTo>
                <a:lnTo>
                  <a:pt x="5345" y="191"/>
                </a:lnTo>
                <a:lnTo>
                  <a:pt x="5338" y="187"/>
                </a:lnTo>
                <a:lnTo>
                  <a:pt x="5325" y="167"/>
                </a:lnTo>
                <a:lnTo>
                  <a:pt x="5322" y="167"/>
                </a:lnTo>
                <a:close/>
                <a:moveTo>
                  <a:pt x="3725" y="167"/>
                </a:moveTo>
                <a:lnTo>
                  <a:pt x="3725" y="271"/>
                </a:lnTo>
                <a:lnTo>
                  <a:pt x="3731" y="271"/>
                </a:lnTo>
                <a:lnTo>
                  <a:pt x="3734" y="307"/>
                </a:lnTo>
                <a:lnTo>
                  <a:pt x="3742" y="307"/>
                </a:lnTo>
                <a:lnTo>
                  <a:pt x="3742" y="278"/>
                </a:lnTo>
                <a:lnTo>
                  <a:pt x="3740" y="249"/>
                </a:lnTo>
                <a:lnTo>
                  <a:pt x="3734" y="223"/>
                </a:lnTo>
                <a:lnTo>
                  <a:pt x="3733" y="209"/>
                </a:lnTo>
                <a:lnTo>
                  <a:pt x="3733" y="192"/>
                </a:lnTo>
                <a:lnTo>
                  <a:pt x="3731" y="178"/>
                </a:lnTo>
                <a:lnTo>
                  <a:pt x="3725" y="167"/>
                </a:lnTo>
                <a:close/>
                <a:moveTo>
                  <a:pt x="1602" y="167"/>
                </a:moveTo>
                <a:lnTo>
                  <a:pt x="1602" y="220"/>
                </a:lnTo>
                <a:lnTo>
                  <a:pt x="1605" y="220"/>
                </a:lnTo>
                <a:lnTo>
                  <a:pt x="1602" y="231"/>
                </a:lnTo>
                <a:lnTo>
                  <a:pt x="1605" y="231"/>
                </a:lnTo>
                <a:lnTo>
                  <a:pt x="1605" y="300"/>
                </a:lnTo>
                <a:lnTo>
                  <a:pt x="1611" y="300"/>
                </a:lnTo>
                <a:lnTo>
                  <a:pt x="1611" y="314"/>
                </a:lnTo>
                <a:lnTo>
                  <a:pt x="1614" y="314"/>
                </a:lnTo>
                <a:lnTo>
                  <a:pt x="1614" y="331"/>
                </a:lnTo>
                <a:lnTo>
                  <a:pt x="1618" y="331"/>
                </a:lnTo>
                <a:lnTo>
                  <a:pt x="1618" y="360"/>
                </a:lnTo>
                <a:lnTo>
                  <a:pt x="1622" y="360"/>
                </a:lnTo>
                <a:lnTo>
                  <a:pt x="1622" y="334"/>
                </a:lnTo>
                <a:lnTo>
                  <a:pt x="1625" y="334"/>
                </a:lnTo>
                <a:lnTo>
                  <a:pt x="1627" y="334"/>
                </a:lnTo>
                <a:lnTo>
                  <a:pt x="1629" y="332"/>
                </a:lnTo>
                <a:lnTo>
                  <a:pt x="1629" y="332"/>
                </a:lnTo>
                <a:lnTo>
                  <a:pt x="1629" y="332"/>
                </a:lnTo>
                <a:lnTo>
                  <a:pt x="1631" y="332"/>
                </a:lnTo>
                <a:lnTo>
                  <a:pt x="1634" y="331"/>
                </a:lnTo>
                <a:lnTo>
                  <a:pt x="1631" y="354"/>
                </a:lnTo>
                <a:lnTo>
                  <a:pt x="1627" y="376"/>
                </a:lnTo>
                <a:lnTo>
                  <a:pt x="1625" y="403"/>
                </a:lnTo>
                <a:lnTo>
                  <a:pt x="1631" y="403"/>
                </a:lnTo>
                <a:lnTo>
                  <a:pt x="1631" y="372"/>
                </a:lnTo>
                <a:lnTo>
                  <a:pt x="1636" y="347"/>
                </a:lnTo>
                <a:lnTo>
                  <a:pt x="1642" y="323"/>
                </a:lnTo>
                <a:lnTo>
                  <a:pt x="1643" y="300"/>
                </a:lnTo>
                <a:lnTo>
                  <a:pt x="1638" y="278"/>
                </a:lnTo>
                <a:lnTo>
                  <a:pt x="1634" y="260"/>
                </a:lnTo>
                <a:lnTo>
                  <a:pt x="1642" y="260"/>
                </a:lnTo>
                <a:lnTo>
                  <a:pt x="1645" y="271"/>
                </a:lnTo>
                <a:lnTo>
                  <a:pt x="1651" y="271"/>
                </a:lnTo>
                <a:lnTo>
                  <a:pt x="1651" y="243"/>
                </a:lnTo>
                <a:lnTo>
                  <a:pt x="1653" y="241"/>
                </a:lnTo>
                <a:lnTo>
                  <a:pt x="1653" y="241"/>
                </a:lnTo>
                <a:lnTo>
                  <a:pt x="1653" y="240"/>
                </a:lnTo>
                <a:lnTo>
                  <a:pt x="1653" y="240"/>
                </a:lnTo>
                <a:lnTo>
                  <a:pt x="1653" y="238"/>
                </a:lnTo>
                <a:lnTo>
                  <a:pt x="1654" y="236"/>
                </a:lnTo>
                <a:lnTo>
                  <a:pt x="1645" y="225"/>
                </a:lnTo>
                <a:lnTo>
                  <a:pt x="1640" y="214"/>
                </a:lnTo>
                <a:lnTo>
                  <a:pt x="1634" y="203"/>
                </a:lnTo>
                <a:lnTo>
                  <a:pt x="1625" y="200"/>
                </a:lnTo>
                <a:lnTo>
                  <a:pt x="1625" y="191"/>
                </a:lnTo>
                <a:lnTo>
                  <a:pt x="1618" y="187"/>
                </a:lnTo>
                <a:lnTo>
                  <a:pt x="1605" y="167"/>
                </a:lnTo>
                <a:lnTo>
                  <a:pt x="1602" y="167"/>
                </a:lnTo>
                <a:close/>
                <a:moveTo>
                  <a:pt x="2398" y="154"/>
                </a:moveTo>
                <a:lnTo>
                  <a:pt x="2398" y="160"/>
                </a:lnTo>
                <a:lnTo>
                  <a:pt x="2385" y="171"/>
                </a:lnTo>
                <a:lnTo>
                  <a:pt x="2373" y="189"/>
                </a:lnTo>
                <a:lnTo>
                  <a:pt x="2360" y="211"/>
                </a:lnTo>
                <a:lnTo>
                  <a:pt x="2351" y="234"/>
                </a:lnTo>
                <a:lnTo>
                  <a:pt x="2345" y="254"/>
                </a:lnTo>
                <a:lnTo>
                  <a:pt x="2351" y="254"/>
                </a:lnTo>
                <a:lnTo>
                  <a:pt x="2351" y="267"/>
                </a:lnTo>
                <a:lnTo>
                  <a:pt x="2354" y="267"/>
                </a:lnTo>
                <a:lnTo>
                  <a:pt x="2354" y="263"/>
                </a:lnTo>
                <a:lnTo>
                  <a:pt x="2356" y="260"/>
                </a:lnTo>
                <a:lnTo>
                  <a:pt x="2356" y="258"/>
                </a:lnTo>
                <a:lnTo>
                  <a:pt x="2358" y="258"/>
                </a:lnTo>
                <a:lnTo>
                  <a:pt x="2362" y="256"/>
                </a:lnTo>
                <a:lnTo>
                  <a:pt x="2365" y="254"/>
                </a:lnTo>
                <a:lnTo>
                  <a:pt x="2362" y="274"/>
                </a:lnTo>
                <a:lnTo>
                  <a:pt x="2358" y="274"/>
                </a:lnTo>
                <a:lnTo>
                  <a:pt x="2358" y="285"/>
                </a:lnTo>
                <a:lnTo>
                  <a:pt x="2360" y="296"/>
                </a:lnTo>
                <a:lnTo>
                  <a:pt x="2363" y="311"/>
                </a:lnTo>
                <a:lnTo>
                  <a:pt x="2367" y="321"/>
                </a:lnTo>
                <a:lnTo>
                  <a:pt x="2371" y="327"/>
                </a:lnTo>
                <a:lnTo>
                  <a:pt x="2373" y="291"/>
                </a:lnTo>
                <a:lnTo>
                  <a:pt x="2380" y="256"/>
                </a:lnTo>
                <a:lnTo>
                  <a:pt x="2389" y="223"/>
                </a:lnTo>
                <a:lnTo>
                  <a:pt x="2398" y="191"/>
                </a:lnTo>
                <a:lnTo>
                  <a:pt x="2411" y="187"/>
                </a:lnTo>
                <a:lnTo>
                  <a:pt x="2407" y="171"/>
                </a:lnTo>
                <a:lnTo>
                  <a:pt x="2402" y="154"/>
                </a:lnTo>
                <a:lnTo>
                  <a:pt x="2398" y="154"/>
                </a:lnTo>
                <a:close/>
                <a:moveTo>
                  <a:pt x="5705" y="151"/>
                </a:moveTo>
                <a:lnTo>
                  <a:pt x="5702" y="176"/>
                </a:lnTo>
                <a:lnTo>
                  <a:pt x="5698" y="176"/>
                </a:lnTo>
                <a:lnTo>
                  <a:pt x="5694" y="267"/>
                </a:lnTo>
                <a:lnTo>
                  <a:pt x="5698" y="267"/>
                </a:lnTo>
                <a:lnTo>
                  <a:pt x="5700" y="278"/>
                </a:lnTo>
                <a:lnTo>
                  <a:pt x="5698" y="289"/>
                </a:lnTo>
                <a:lnTo>
                  <a:pt x="5698" y="300"/>
                </a:lnTo>
                <a:lnTo>
                  <a:pt x="5702" y="307"/>
                </a:lnTo>
                <a:lnTo>
                  <a:pt x="5703" y="283"/>
                </a:lnTo>
                <a:lnTo>
                  <a:pt x="5705" y="261"/>
                </a:lnTo>
                <a:lnTo>
                  <a:pt x="5711" y="243"/>
                </a:lnTo>
                <a:lnTo>
                  <a:pt x="5711" y="207"/>
                </a:lnTo>
                <a:lnTo>
                  <a:pt x="5714" y="207"/>
                </a:lnTo>
                <a:lnTo>
                  <a:pt x="5714" y="176"/>
                </a:lnTo>
                <a:lnTo>
                  <a:pt x="5718" y="176"/>
                </a:lnTo>
                <a:lnTo>
                  <a:pt x="5718" y="171"/>
                </a:lnTo>
                <a:lnTo>
                  <a:pt x="5714" y="171"/>
                </a:lnTo>
                <a:lnTo>
                  <a:pt x="5714" y="169"/>
                </a:lnTo>
                <a:lnTo>
                  <a:pt x="5714" y="167"/>
                </a:lnTo>
                <a:lnTo>
                  <a:pt x="5714" y="165"/>
                </a:lnTo>
                <a:lnTo>
                  <a:pt x="5716" y="165"/>
                </a:lnTo>
                <a:lnTo>
                  <a:pt x="5716" y="163"/>
                </a:lnTo>
                <a:lnTo>
                  <a:pt x="5718" y="163"/>
                </a:lnTo>
                <a:lnTo>
                  <a:pt x="5714" y="151"/>
                </a:lnTo>
                <a:lnTo>
                  <a:pt x="5705" y="151"/>
                </a:lnTo>
                <a:close/>
                <a:moveTo>
                  <a:pt x="1985" y="151"/>
                </a:moveTo>
                <a:lnTo>
                  <a:pt x="1982" y="176"/>
                </a:lnTo>
                <a:lnTo>
                  <a:pt x="1978" y="176"/>
                </a:lnTo>
                <a:lnTo>
                  <a:pt x="1974" y="267"/>
                </a:lnTo>
                <a:lnTo>
                  <a:pt x="1978" y="267"/>
                </a:lnTo>
                <a:lnTo>
                  <a:pt x="1980" y="278"/>
                </a:lnTo>
                <a:lnTo>
                  <a:pt x="1978" y="289"/>
                </a:lnTo>
                <a:lnTo>
                  <a:pt x="1978" y="300"/>
                </a:lnTo>
                <a:lnTo>
                  <a:pt x="1982" y="307"/>
                </a:lnTo>
                <a:lnTo>
                  <a:pt x="1983" y="283"/>
                </a:lnTo>
                <a:lnTo>
                  <a:pt x="1985" y="261"/>
                </a:lnTo>
                <a:lnTo>
                  <a:pt x="1991" y="243"/>
                </a:lnTo>
                <a:lnTo>
                  <a:pt x="1991" y="207"/>
                </a:lnTo>
                <a:lnTo>
                  <a:pt x="1994" y="207"/>
                </a:lnTo>
                <a:lnTo>
                  <a:pt x="1994" y="176"/>
                </a:lnTo>
                <a:lnTo>
                  <a:pt x="1998" y="176"/>
                </a:lnTo>
                <a:lnTo>
                  <a:pt x="1998" y="171"/>
                </a:lnTo>
                <a:lnTo>
                  <a:pt x="1994" y="171"/>
                </a:lnTo>
                <a:lnTo>
                  <a:pt x="1994" y="169"/>
                </a:lnTo>
                <a:lnTo>
                  <a:pt x="1994" y="167"/>
                </a:lnTo>
                <a:lnTo>
                  <a:pt x="1994" y="165"/>
                </a:lnTo>
                <a:lnTo>
                  <a:pt x="1996" y="165"/>
                </a:lnTo>
                <a:lnTo>
                  <a:pt x="1996" y="163"/>
                </a:lnTo>
                <a:lnTo>
                  <a:pt x="1998" y="163"/>
                </a:lnTo>
                <a:lnTo>
                  <a:pt x="1994" y="151"/>
                </a:lnTo>
                <a:lnTo>
                  <a:pt x="1985" y="151"/>
                </a:lnTo>
                <a:close/>
                <a:moveTo>
                  <a:pt x="5774" y="127"/>
                </a:moveTo>
                <a:lnTo>
                  <a:pt x="5773" y="140"/>
                </a:lnTo>
                <a:lnTo>
                  <a:pt x="5769" y="156"/>
                </a:lnTo>
                <a:lnTo>
                  <a:pt x="5765" y="174"/>
                </a:lnTo>
                <a:lnTo>
                  <a:pt x="5763" y="191"/>
                </a:lnTo>
                <a:lnTo>
                  <a:pt x="5763" y="205"/>
                </a:lnTo>
                <a:lnTo>
                  <a:pt x="5765" y="214"/>
                </a:lnTo>
                <a:lnTo>
                  <a:pt x="5767" y="201"/>
                </a:lnTo>
                <a:lnTo>
                  <a:pt x="5769" y="183"/>
                </a:lnTo>
                <a:lnTo>
                  <a:pt x="5773" y="165"/>
                </a:lnTo>
                <a:lnTo>
                  <a:pt x="5774" y="149"/>
                </a:lnTo>
                <a:lnTo>
                  <a:pt x="5776" y="134"/>
                </a:lnTo>
                <a:lnTo>
                  <a:pt x="5774" y="127"/>
                </a:lnTo>
                <a:close/>
                <a:moveTo>
                  <a:pt x="2054" y="127"/>
                </a:moveTo>
                <a:lnTo>
                  <a:pt x="2053" y="140"/>
                </a:lnTo>
                <a:lnTo>
                  <a:pt x="2049" y="156"/>
                </a:lnTo>
                <a:lnTo>
                  <a:pt x="2045" y="174"/>
                </a:lnTo>
                <a:lnTo>
                  <a:pt x="2043" y="191"/>
                </a:lnTo>
                <a:lnTo>
                  <a:pt x="2043" y="205"/>
                </a:lnTo>
                <a:lnTo>
                  <a:pt x="2045" y="214"/>
                </a:lnTo>
                <a:lnTo>
                  <a:pt x="2047" y="201"/>
                </a:lnTo>
                <a:lnTo>
                  <a:pt x="2049" y="183"/>
                </a:lnTo>
                <a:lnTo>
                  <a:pt x="2053" y="165"/>
                </a:lnTo>
                <a:lnTo>
                  <a:pt x="2054" y="149"/>
                </a:lnTo>
                <a:lnTo>
                  <a:pt x="2056" y="134"/>
                </a:lnTo>
                <a:lnTo>
                  <a:pt x="2054" y="127"/>
                </a:lnTo>
                <a:close/>
                <a:moveTo>
                  <a:pt x="5722" y="123"/>
                </a:moveTo>
                <a:lnTo>
                  <a:pt x="5718" y="131"/>
                </a:lnTo>
                <a:lnTo>
                  <a:pt x="5720" y="131"/>
                </a:lnTo>
                <a:lnTo>
                  <a:pt x="5722" y="129"/>
                </a:lnTo>
                <a:lnTo>
                  <a:pt x="5723" y="127"/>
                </a:lnTo>
                <a:lnTo>
                  <a:pt x="5725" y="125"/>
                </a:lnTo>
                <a:lnTo>
                  <a:pt x="5727" y="125"/>
                </a:lnTo>
                <a:lnTo>
                  <a:pt x="5725" y="123"/>
                </a:lnTo>
                <a:lnTo>
                  <a:pt x="5722" y="123"/>
                </a:lnTo>
                <a:close/>
                <a:moveTo>
                  <a:pt x="2002" y="123"/>
                </a:moveTo>
                <a:lnTo>
                  <a:pt x="1998" y="131"/>
                </a:lnTo>
                <a:lnTo>
                  <a:pt x="2000" y="131"/>
                </a:lnTo>
                <a:lnTo>
                  <a:pt x="2002" y="129"/>
                </a:lnTo>
                <a:lnTo>
                  <a:pt x="2003" y="127"/>
                </a:lnTo>
                <a:lnTo>
                  <a:pt x="2005" y="125"/>
                </a:lnTo>
                <a:lnTo>
                  <a:pt x="2007" y="125"/>
                </a:lnTo>
                <a:lnTo>
                  <a:pt x="2005" y="123"/>
                </a:lnTo>
                <a:lnTo>
                  <a:pt x="2002" y="123"/>
                </a:lnTo>
                <a:close/>
                <a:moveTo>
                  <a:pt x="5682" y="120"/>
                </a:moveTo>
                <a:lnTo>
                  <a:pt x="5682" y="131"/>
                </a:lnTo>
                <a:lnTo>
                  <a:pt x="5683" y="145"/>
                </a:lnTo>
                <a:lnTo>
                  <a:pt x="5685" y="160"/>
                </a:lnTo>
                <a:lnTo>
                  <a:pt x="5691" y="167"/>
                </a:lnTo>
                <a:lnTo>
                  <a:pt x="5698" y="131"/>
                </a:lnTo>
                <a:lnTo>
                  <a:pt x="5691" y="127"/>
                </a:lnTo>
                <a:lnTo>
                  <a:pt x="5691" y="120"/>
                </a:lnTo>
                <a:lnTo>
                  <a:pt x="5682" y="120"/>
                </a:lnTo>
                <a:close/>
                <a:moveTo>
                  <a:pt x="1962" y="120"/>
                </a:moveTo>
                <a:lnTo>
                  <a:pt x="1962" y="131"/>
                </a:lnTo>
                <a:lnTo>
                  <a:pt x="1963" y="145"/>
                </a:lnTo>
                <a:lnTo>
                  <a:pt x="1965" y="160"/>
                </a:lnTo>
                <a:lnTo>
                  <a:pt x="1971" y="167"/>
                </a:lnTo>
                <a:lnTo>
                  <a:pt x="1978" y="131"/>
                </a:lnTo>
                <a:lnTo>
                  <a:pt x="1971" y="127"/>
                </a:lnTo>
                <a:lnTo>
                  <a:pt x="1971" y="120"/>
                </a:lnTo>
                <a:lnTo>
                  <a:pt x="1962" y="120"/>
                </a:lnTo>
                <a:close/>
                <a:moveTo>
                  <a:pt x="2551" y="76"/>
                </a:moveTo>
                <a:lnTo>
                  <a:pt x="2551" y="80"/>
                </a:lnTo>
                <a:lnTo>
                  <a:pt x="2545" y="89"/>
                </a:lnTo>
                <a:lnTo>
                  <a:pt x="2543" y="100"/>
                </a:lnTo>
                <a:lnTo>
                  <a:pt x="2543" y="111"/>
                </a:lnTo>
                <a:lnTo>
                  <a:pt x="2542" y="123"/>
                </a:lnTo>
                <a:lnTo>
                  <a:pt x="2538" y="123"/>
                </a:lnTo>
                <a:lnTo>
                  <a:pt x="2534" y="171"/>
                </a:lnTo>
                <a:lnTo>
                  <a:pt x="2531" y="171"/>
                </a:lnTo>
                <a:lnTo>
                  <a:pt x="2531" y="207"/>
                </a:lnTo>
                <a:lnTo>
                  <a:pt x="2525" y="207"/>
                </a:lnTo>
                <a:lnTo>
                  <a:pt x="2525" y="251"/>
                </a:lnTo>
                <a:lnTo>
                  <a:pt x="2522" y="251"/>
                </a:lnTo>
                <a:lnTo>
                  <a:pt x="2520" y="265"/>
                </a:lnTo>
                <a:lnTo>
                  <a:pt x="2520" y="283"/>
                </a:lnTo>
                <a:lnTo>
                  <a:pt x="2522" y="301"/>
                </a:lnTo>
                <a:lnTo>
                  <a:pt x="2525" y="311"/>
                </a:lnTo>
                <a:lnTo>
                  <a:pt x="2527" y="292"/>
                </a:lnTo>
                <a:lnTo>
                  <a:pt x="2533" y="276"/>
                </a:lnTo>
                <a:lnTo>
                  <a:pt x="2538" y="263"/>
                </a:lnTo>
                <a:lnTo>
                  <a:pt x="2542" y="247"/>
                </a:lnTo>
                <a:lnTo>
                  <a:pt x="2551" y="247"/>
                </a:lnTo>
                <a:lnTo>
                  <a:pt x="2547" y="261"/>
                </a:lnTo>
                <a:lnTo>
                  <a:pt x="2543" y="272"/>
                </a:lnTo>
                <a:lnTo>
                  <a:pt x="2538" y="283"/>
                </a:lnTo>
                <a:lnTo>
                  <a:pt x="2538" y="296"/>
                </a:lnTo>
                <a:lnTo>
                  <a:pt x="2534" y="296"/>
                </a:lnTo>
                <a:lnTo>
                  <a:pt x="2538" y="303"/>
                </a:lnTo>
                <a:lnTo>
                  <a:pt x="2534" y="303"/>
                </a:lnTo>
                <a:lnTo>
                  <a:pt x="2531" y="334"/>
                </a:lnTo>
                <a:lnTo>
                  <a:pt x="2525" y="334"/>
                </a:lnTo>
                <a:lnTo>
                  <a:pt x="2525" y="347"/>
                </a:lnTo>
                <a:lnTo>
                  <a:pt x="2525" y="360"/>
                </a:lnTo>
                <a:lnTo>
                  <a:pt x="2527" y="372"/>
                </a:lnTo>
                <a:lnTo>
                  <a:pt x="2531" y="380"/>
                </a:lnTo>
                <a:lnTo>
                  <a:pt x="2533" y="343"/>
                </a:lnTo>
                <a:lnTo>
                  <a:pt x="2540" y="309"/>
                </a:lnTo>
                <a:lnTo>
                  <a:pt x="2551" y="280"/>
                </a:lnTo>
                <a:lnTo>
                  <a:pt x="2554" y="251"/>
                </a:lnTo>
                <a:lnTo>
                  <a:pt x="2558" y="251"/>
                </a:lnTo>
                <a:lnTo>
                  <a:pt x="2560" y="249"/>
                </a:lnTo>
                <a:lnTo>
                  <a:pt x="2560" y="249"/>
                </a:lnTo>
                <a:lnTo>
                  <a:pt x="2560" y="249"/>
                </a:lnTo>
                <a:lnTo>
                  <a:pt x="2562" y="249"/>
                </a:lnTo>
                <a:lnTo>
                  <a:pt x="2563" y="249"/>
                </a:lnTo>
                <a:lnTo>
                  <a:pt x="2565" y="247"/>
                </a:lnTo>
                <a:lnTo>
                  <a:pt x="2562" y="269"/>
                </a:lnTo>
                <a:lnTo>
                  <a:pt x="2554" y="287"/>
                </a:lnTo>
                <a:lnTo>
                  <a:pt x="2554" y="307"/>
                </a:lnTo>
                <a:lnTo>
                  <a:pt x="2551" y="307"/>
                </a:lnTo>
                <a:lnTo>
                  <a:pt x="2551" y="407"/>
                </a:lnTo>
                <a:lnTo>
                  <a:pt x="2554" y="407"/>
                </a:lnTo>
                <a:lnTo>
                  <a:pt x="2554" y="403"/>
                </a:lnTo>
                <a:lnTo>
                  <a:pt x="2558" y="392"/>
                </a:lnTo>
                <a:lnTo>
                  <a:pt x="2560" y="380"/>
                </a:lnTo>
                <a:lnTo>
                  <a:pt x="2560" y="365"/>
                </a:lnTo>
                <a:lnTo>
                  <a:pt x="2562" y="351"/>
                </a:lnTo>
                <a:lnTo>
                  <a:pt x="2565" y="351"/>
                </a:lnTo>
                <a:lnTo>
                  <a:pt x="2565" y="334"/>
                </a:lnTo>
                <a:lnTo>
                  <a:pt x="2571" y="334"/>
                </a:lnTo>
                <a:lnTo>
                  <a:pt x="2574" y="300"/>
                </a:lnTo>
                <a:lnTo>
                  <a:pt x="2578" y="300"/>
                </a:lnTo>
                <a:lnTo>
                  <a:pt x="2578" y="247"/>
                </a:lnTo>
                <a:lnTo>
                  <a:pt x="2578" y="212"/>
                </a:lnTo>
                <a:lnTo>
                  <a:pt x="2576" y="180"/>
                </a:lnTo>
                <a:lnTo>
                  <a:pt x="2571" y="151"/>
                </a:lnTo>
                <a:lnTo>
                  <a:pt x="2571" y="131"/>
                </a:lnTo>
                <a:lnTo>
                  <a:pt x="2565" y="131"/>
                </a:lnTo>
                <a:lnTo>
                  <a:pt x="2565" y="120"/>
                </a:lnTo>
                <a:lnTo>
                  <a:pt x="2562" y="120"/>
                </a:lnTo>
                <a:lnTo>
                  <a:pt x="2562" y="103"/>
                </a:lnTo>
                <a:lnTo>
                  <a:pt x="2558" y="103"/>
                </a:lnTo>
                <a:lnTo>
                  <a:pt x="2554" y="76"/>
                </a:lnTo>
                <a:lnTo>
                  <a:pt x="2551" y="76"/>
                </a:lnTo>
                <a:close/>
                <a:moveTo>
                  <a:pt x="3725" y="0"/>
                </a:moveTo>
                <a:lnTo>
                  <a:pt x="3738" y="0"/>
                </a:lnTo>
                <a:lnTo>
                  <a:pt x="3738" y="3"/>
                </a:lnTo>
                <a:lnTo>
                  <a:pt x="3734" y="12"/>
                </a:lnTo>
                <a:lnTo>
                  <a:pt x="3734" y="25"/>
                </a:lnTo>
                <a:lnTo>
                  <a:pt x="3734" y="40"/>
                </a:lnTo>
                <a:lnTo>
                  <a:pt x="3731" y="40"/>
                </a:lnTo>
                <a:lnTo>
                  <a:pt x="3731" y="123"/>
                </a:lnTo>
                <a:lnTo>
                  <a:pt x="3725" y="123"/>
                </a:lnTo>
                <a:lnTo>
                  <a:pt x="3725" y="127"/>
                </a:lnTo>
                <a:lnTo>
                  <a:pt x="3731" y="127"/>
                </a:lnTo>
                <a:lnTo>
                  <a:pt x="3731" y="140"/>
                </a:lnTo>
                <a:lnTo>
                  <a:pt x="3725" y="140"/>
                </a:lnTo>
                <a:lnTo>
                  <a:pt x="3725" y="143"/>
                </a:lnTo>
                <a:lnTo>
                  <a:pt x="3734" y="147"/>
                </a:lnTo>
                <a:lnTo>
                  <a:pt x="3734" y="167"/>
                </a:lnTo>
                <a:lnTo>
                  <a:pt x="3738" y="167"/>
                </a:lnTo>
                <a:lnTo>
                  <a:pt x="3738" y="183"/>
                </a:lnTo>
                <a:lnTo>
                  <a:pt x="3742" y="183"/>
                </a:lnTo>
                <a:lnTo>
                  <a:pt x="3742" y="203"/>
                </a:lnTo>
                <a:lnTo>
                  <a:pt x="3745" y="203"/>
                </a:lnTo>
                <a:lnTo>
                  <a:pt x="3751" y="247"/>
                </a:lnTo>
                <a:lnTo>
                  <a:pt x="3754" y="247"/>
                </a:lnTo>
                <a:lnTo>
                  <a:pt x="3754" y="254"/>
                </a:lnTo>
                <a:lnTo>
                  <a:pt x="3762" y="260"/>
                </a:lnTo>
                <a:lnTo>
                  <a:pt x="3762" y="274"/>
                </a:lnTo>
                <a:lnTo>
                  <a:pt x="3765" y="274"/>
                </a:lnTo>
                <a:lnTo>
                  <a:pt x="3758" y="180"/>
                </a:lnTo>
                <a:lnTo>
                  <a:pt x="3753" y="165"/>
                </a:lnTo>
                <a:lnTo>
                  <a:pt x="3751" y="147"/>
                </a:lnTo>
                <a:lnTo>
                  <a:pt x="3754" y="147"/>
                </a:lnTo>
                <a:lnTo>
                  <a:pt x="3754" y="151"/>
                </a:lnTo>
                <a:lnTo>
                  <a:pt x="3765" y="147"/>
                </a:lnTo>
                <a:lnTo>
                  <a:pt x="3765" y="151"/>
                </a:lnTo>
                <a:lnTo>
                  <a:pt x="3771" y="151"/>
                </a:lnTo>
                <a:lnTo>
                  <a:pt x="3771" y="163"/>
                </a:lnTo>
                <a:lnTo>
                  <a:pt x="3774" y="163"/>
                </a:lnTo>
                <a:lnTo>
                  <a:pt x="3771" y="123"/>
                </a:lnTo>
                <a:lnTo>
                  <a:pt x="3782" y="123"/>
                </a:lnTo>
                <a:lnTo>
                  <a:pt x="3785" y="147"/>
                </a:lnTo>
                <a:lnTo>
                  <a:pt x="3791" y="167"/>
                </a:lnTo>
                <a:lnTo>
                  <a:pt x="3791" y="203"/>
                </a:lnTo>
                <a:lnTo>
                  <a:pt x="3794" y="203"/>
                </a:lnTo>
                <a:lnTo>
                  <a:pt x="3794" y="231"/>
                </a:lnTo>
                <a:lnTo>
                  <a:pt x="3798" y="231"/>
                </a:lnTo>
                <a:lnTo>
                  <a:pt x="3798" y="240"/>
                </a:lnTo>
                <a:lnTo>
                  <a:pt x="3802" y="240"/>
                </a:lnTo>
                <a:lnTo>
                  <a:pt x="3805" y="263"/>
                </a:lnTo>
                <a:lnTo>
                  <a:pt x="3811" y="263"/>
                </a:lnTo>
                <a:lnTo>
                  <a:pt x="3811" y="231"/>
                </a:lnTo>
                <a:lnTo>
                  <a:pt x="3813" y="201"/>
                </a:lnTo>
                <a:lnTo>
                  <a:pt x="3818" y="176"/>
                </a:lnTo>
                <a:lnTo>
                  <a:pt x="3822" y="176"/>
                </a:lnTo>
                <a:lnTo>
                  <a:pt x="3822" y="180"/>
                </a:lnTo>
                <a:lnTo>
                  <a:pt x="3825" y="180"/>
                </a:lnTo>
                <a:lnTo>
                  <a:pt x="3825" y="183"/>
                </a:lnTo>
                <a:lnTo>
                  <a:pt x="3822" y="191"/>
                </a:lnTo>
                <a:lnTo>
                  <a:pt x="3831" y="187"/>
                </a:lnTo>
                <a:lnTo>
                  <a:pt x="3831" y="254"/>
                </a:lnTo>
                <a:lnTo>
                  <a:pt x="3838" y="265"/>
                </a:lnTo>
                <a:lnTo>
                  <a:pt x="3845" y="281"/>
                </a:lnTo>
                <a:lnTo>
                  <a:pt x="3851" y="300"/>
                </a:lnTo>
                <a:lnTo>
                  <a:pt x="3854" y="320"/>
                </a:lnTo>
                <a:lnTo>
                  <a:pt x="3858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0" y="334"/>
                </a:lnTo>
                <a:lnTo>
                  <a:pt x="3862" y="332"/>
                </a:lnTo>
                <a:lnTo>
                  <a:pt x="3862" y="331"/>
                </a:lnTo>
                <a:lnTo>
                  <a:pt x="3865" y="331"/>
                </a:lnTo>
                <a:lnTo>
                  <a:pt x="3862" y="314"/>
                </a:lnTo>
                <a:lnTo>
                  <a:pt x="3863" y="294"/>
                </a:lnTo>
                <a:lnTo>
                  <a:pt x="3863" y="269"/>
                </a:lnTo>
                <a:lnTo>
                  <a:pt x="3863" y="245"/>
                </a:lnTo>
                <a:lnTo>
                  <a:pt x="3865" y="223"/>
                </a:lnTo>
                <a:lnTo>
                  <a:pt x="3871" y="223"/>
                </a:lnTo>
                <a:lnTo>
                  <a:pt x="3865" y="214"/>
                </a:lnTo>
                <a:lnTo>
                  <a:pt x="3871" y="214"/>
                </a:lnTo>
                <a:lnTo>
                  <a:pt x="3871" y="180"/>
                </a:lnTo>
                <a:lnTo>
                  <a:pt x="3874" y="180"/>
                </a:lnTo>
                <a:lnTo>
                  <a:pt x="3874" y="154"/>
                </a:lnTo>
                <a:lnTo>
                  <a:pt x="3882" y="132"/>
                </a:lnTo>
                <a:lnTo>
                  <a:pt x="3885" y="107"/>
                </a:lnTo>
                <a:lnTo>
                  <a:pt x="3894" y="107"/>
                </a:lnTo>
                <a:lnTo>
                  <a:pt x="3885" y="167"/>
                </a:lnTo>
                <a:lnTo>
                  <a:pt x="3882" y="167"/>
                </a:lnTo>
                <a:lnTo>
                  <a:pt x="3882" y="203"/>
                </a:lnTo>
                <a:lnTo>
                  <a:pt x="3878" y="203"/>
                </a:lnTo>
                <a:lnTo>
                  <a:pt x="3882" y="211"/>
                </a:lnTo>
                <a:lnTo>
                  <a:pt x="3882" y="214"/>
                </a:lnTo>
                <a:lnTo>
                  <a:pt x="3880" y="218"/>
                </a:lnTo>
                <a:lnTo>
                  <a:pt x="3878" y="218"/>
                </a:lnTo>
                <a:lnTo>
                  <a:pt x="3878" y="220"/>
                </a:lnTo>
                <a:lnTo>
                  <a:pt x="3882" y="260"/>
                </a:lnTo>
                <a:lnTo>
                  <a:pt x="3882" y="323"/>
                </a:lnTo>
                <a:lnTo>
                  <a:pt x="3885" y="323"/>
                </a:lnTo>
                <a:lnTo>
                  <a:pt x="3887" y="336"/>
                </a:lnTo>
                <a:lnTo>
                  <a:pt x="3887" y="349"/>
                </a:lnTo>
                <a:lnTo>
                  <a:pt x="3891" y="360"/>
                </a:lnTo>
                <a:lnTo>
                  <a:pt x="3894" y="327"/>
                </a:lnTo>
                <a:lnTo>
                  <a:pt x="3898" y="327"/>
                </a:lnTo>
                <a:lnTo>
                  <a:pt x="3898" y="320"/>
                </a:lnTo>
                <a:lnTo>
                  <a:pt x="3902" y="320"/>
                </a:lnTo>
                <a:lnTo>
                  <a:pt x="3905" y="300"/>
                </a:lnTo>
                <a:lnTo>
                  <a:pt x="3922" y="287"/>
                </a:lnTo>
                <a:lnTo>
                  <a:pt x="3923" y="256"/>
                </a:lnTo>
                <a:lnTo>
                  <a:pt x="3925" y="221"/>
                </a:lnTo>
                <a:lnTo>
                  <a:pt x="3931" y="185"/>
                </a:lnTo>
                <a:lnTo>
                  <a:pt x="3938" y="154"/>
                </a:lnTo>
                <a:lnTo>
                  <a:pt x="3940" y="143"/>
                </a:lnTo>
                <a:lnTo>
                  <a:pt x="3940" y="132"/>
                </a:lnTo>
                <a:lnTo>
                  <a:pt x="3943" y="123"/>
                </a:lnTo>
                <a:lnTo>
                  <a:pt x="3951" y="114"/>
                </a:lnTo>
                <a:lnTo>
                  <a:pt x="3951" y="111"/>
                </a:lnTo>
                <a:lnTo>
                  <a:pt x="3954" y="111"/>
                </a:lnTo>
                <a:lnTo>
                  <a:pt x="3954" y="131"/>
                </a:lnTo>
                <a:lnTo>
                  <a:pt x="3951" y="131"/>
                </a:lnTo>
                <a:lnTo>
                  <a:pt x="3942" y="191"/>
                </a:lnTo>
                <a:lnTo>
                  <a:pt x="3938" y="211"/>
                </a:lnTo>
                <a:lnTo>
                  <a:pt x="3936" y="238"/>
                </a:lnTo>
                <a:lnTo>
                  <a:pt x="3936" y="271"/>
                </a:lnTo>
                <a:lnTo>
                  <a:pt x="3936" y="305"/>
                </a:lnTo>
                <a:lnTo>
                  <a:pt x="3936" y="338"/>
                </a:lnTo>
                <a:lnTo>
                  <a:pt x="3938" y="365"/>
                </a:lnTo>
                <a:lnTo>
                  <a:pt x="3942" y="383"/>
                </a:lnTo>
                <a:lnTo>
                  <a:pt x="3943" y="394"/>
                </a:lnTo>
                <a:lnTo>
                  <a:pt x="3942" y="407"/>
                </a:lnTo>
                <a:lnTo>
                  <a:pt x="3942" y="418"/>
                </a:lnTo>
                <a:lnTo>
                  <a:pt x="3945" y="427"/>
                </a:lnTo>
                <a:lnTo>
                  <a:pt x="3945" y="283"/>
                </a:lnTo>
                <a:lnTo>
                  <a:pt x="3942" y="283"/>
                </a:lnTo>
                <a:lnTo>
                  <a:pt x="3942" y="251"/>
                </a:lnTo>
                <a:lnTo>
                  <a:pt x="3954" y="254"/>
                </a:lnTo>
                <a:lnTo>
                  <a:pt x="3958" y="283"/>
                </a:lnTo>
                <a:lnTo>
                  <a:pt x="3962" y="283"/>
                </a:lnTo>
                <a:lnTo>
                  <a:pt x="3971" y="207"/>
                </a:lnTo>
                <a:lnTo>
                  <a:pt x="3974" y="207"/>
                </a:lnTo>
                <a:lnTo>
                  <a:pt x="3974" y="196"/>
                </a:lnTo>
                <a:lnTo>
                  <a:pt x="3978" y="196"/>
                </a:lnTo>
                <a:lnTo>
                  <a:pt x="3978" y="180"/>
                </a:lnTo>
                <a:lnTo>
                  <a:pt x="3982" y="180"/>
                </a:lnTo>
                <a:lnTo>
                  <a:pt x="3982" y="169"/>
                </a:lnTo>
                <a:lnTo>
                  <a:pt x="3978" y="156"/>
                </a:lnTo>
                <a:lnTo>
                  <a:pt x="3973" y="143"/>
                </a:lnTo>
                <a:lnTo>
                  <a:pt x="3971" y="131"/>
                </a:lnTo>
                <a:lnTo>
                  <a:pt x="3974" y="132"/>
                </a:lnTo>
                <a:lnTo>
                  <a:pt x="3978" y="132"/>
                </a:lnTo>
                <a:lnTo>
                  <a:pt x="3980" y="134"/>
                </a:lnTo>
                <a:lnTo>
                  <a:pt x="3980" y="136"/>
                </a:lnTo>
                <a:lnTo>
                  <a:pt x="3982" y="138"/>
                </a:lnTo>
                <a:lnTo>
                  <a:pt x="3982" y="143"/>
                </a:lnTo>
                <a:lnTo>
                  <a:pt x="3989" y="154"/>
                </a:lnTo>
                <a:lnTo>
                  <a:pt x="3993" y="171"/>
                </a:lnTo>
                <a:lnTo>
                  <a:pt x="3994" y="185"/>
                </a:lnTo>
                <a:lnTo>
                  <a:pt x="3996" y="200"/>
                </a:lnTo>
                <a:lnTo>
                  <a:pt x="4002" y="211"/>
                </a:lnTo>
                <a:lnTo>
                  <a:pt x="4002" y="203"/>
                </a:lnTo>
                <a:lnTo>
                  <a:pt x="4005" y="192"/>
                </a:lnTo>
                <a:lnTo>
                  <a:pt x="4005" y="180"/>
                </a:lnTo>
                <a:lnTo>
                  <a:pt x="4002" y="167"/>
                </a:lnTo>
                <a:lnTo>
                  <a:pt x="4014" y="167"/>
                </a:lnTo>
                <a:lnTo>
                  <a:pt x="4014" y="151"/>
                </a:lnTo>
                <a:lnTo>
                  <a:pt x="4025" y="151"/>
                </a:lnTo>
                <a:lnTo>
                  <a:pt x="4022" y="200"/>
                </a:lnTo>
                <a:lnTo>
                  <a:pt x="4031" y="203"/>
                </a:lnTo>
                <a:lnTo>
                  <a:pt x="4031" y="220"/>
                </a:lnTo>
                <a:lnTo>
                  <a:pt x="4034" y="220"/>
                </a:lnTo>
                <a:lnTo>
                  <a:pt x="4038" y="236"/>
                </a:lnTo>
                <a:lnTo>
                  <a:pt x="4042" y="236"/>
                </a:lnTo>
                <a:lnTo>
                  <a:pt x="4051" y="271"/>
                </a:lnTo>
                <a:lnTo>
                  <a:pt x="4058" y="271"/>
                </a:lnTo>
                <a:lnTo>
                  <a:pt x="4062" y="307"/>
                </a:lnTo>
                <a:lnTo>
                  <a:pt x="4065" y="307"/>
                </a:lnTo>
                <a:lnTo>
                  <a:pt x="4065" y="303"/>
                </a:lnTo>
                <a:lnTo>
                  <a:pt x="4074" y="289"/>
                </a:lnTo>
                <a:lnTo>
                  <a:pt x="4076" y="269"/>
                </a:lnTo>
                <a:lnTo>
                  <a:pt x="4076" y="245"/>
                </a:lnTo>
                <a:lnTo>
                  <a:pt x="4074" y="221"/>
                </a:lnTo>
                <a:lnTo>
                  <a:pt x="4073" y="198"/>
                </a:lnTo>
                <a:lnTo>
                  <a:pt x="4071" y="180"/>
                </a:lnTo>
                <a:lnTo>
                  <a:pt x="4074" y="180"/>
                </a:lnTo>
                <a:lnTo>
                  <a:pt x="4074" y="183"/>
                </a:lnTo>
                <a:lnTo>
                  <a:pt x="4076" y="185"/>
                </a:lnTo>
                <a:lnTo>
                  <a:pt x="4076" y="185"/>
                </a:lnTo>
                <a:lnTo>
                  <a:pt x="4076" y="183"/>
                </a:lnTo>
                <a:lnTo>
                  <a:pt x="4078" y="181"/>
                </a:lnTo>
                <a:lnTo>
                  <a:pt x="4078" y="178"/>
                </a:lnTo>
                <a:lnTo>
                  <a:pt x="4078" y="176"/>
                </a:lnTo>
                <a:lnTo>
                  <a:pt x="4078" y="176"/>
                </a:lnTo>
                <a:lnTo>
                  <a:pt x="4074" y="176"/>
                </a:lnTo>
                <a:lnTo>
                  <a:pt x="4065" y="123"/>
                </a:lnTo>
                <a:lnTo>
                  <a:pt x="4062" y="123"/>
                </a:lnTo>
                <a:lnTo>
                  <a:pt x="4062" y="100"/>
                </a:lnTo>
                <a:lnTo>
                  <a:pt x="4058" y="100"/>
                </a:lnTo>
                <a:lnTo>
                  <a:pt x="4054" y="80"/>
                </a:lnTo>
                <a:lnTo>
                  <a:pt x="4065" y="80"/>
                </a:lnTo>
                <a:lnTo>
                  <a:pt x="4071" y="112"/>
                </a:lnTo>
                <a:lnTo>
                  <a:pt x="4080" y="145"/>
                </a:lnTo>
                <a:lnTo>
                  <a:pt x="4091" y="176"/>
                </a:lnTo>
                <a:lnTo>
                  <a:pt x="4098" y="240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0" y="238"/>
                </a:lnTo>
                <a:lnTo>
                  <a:pt x="4102" y="236"/>
                </a:lnTo>
                <a:lnTo>
                  <a:pt x="4102" y="236"/>
                </a:lnTo>
                <a:lnTo>
                  <a:pt x="4109" y="227"/>
                </a:lnTo>
                <a:lnTo>
                  <a:pt x="4111" y="218"/>
                </a:lnTo>
                <a:lnTo>
                  <a:pt x="4111" y="207"/>
                </a:lnTo>
                <a:lnTo>
                  <a:pt x="4114" y="196"/>
                </a:lnTo>
                <a:lnTo>
                  <a:pt x="4125" y="156"/>
                </a:lnTo>
                <a:lnTo>
                  <a:pt x="4134" y="114"/>
                </a:lnTo>
                <a:lnTo>
                  <a:pt x="4142" y="114"/>
                </a:lnTo>
                <a:lnTo>
                  <a:pt x="4140" y="143"/>
                </a:lnTo>
                <a:lnTo>
                  <a:pt x="4133" y="169"/>
                </a:lnTo>
                <a:lnTo>
                  <a:pt x="4127" y="194"/>
                </a:lnTo>
                <a:lnTo>
                  <a:pt x="4122" y="220"/>
                </a:lnTo>
                <a:lnTo>
                  <a:pt x="4125" y="220"/>
                </a:lnTo>
                <a:lnTo>
                  <a:pt x="4125" y="211"/>
                </a:lnTo>
                <a:lnTo>
                  <a:pt x="4133" y="198"/>
                </a:lnTo>
                <a:lnTo>
                  <a:pt x="4140" y="178"/>
                </a:lnTo>
                <a:lnTo>
                  <a:pt x="4143" y="154"/>
                </a:lnTo>
                <a:lnTo>
                  <a:pt x="4149" y="132"/>
                </a:lnTo>
                <a:lnTo>
                  <a:pt x="4154" y="114"/>
                </a:lnTo>
                <a:lnTo>
                  <a:pt x="4158" y="114"/>
                </a:lnTo>
                <a:lnTo>
                  <a:pt x="4158" y="140"/>
                </a:lnTo>
                <a:lnTo>
                  <a:pt x="4154" y="140"/>
                </a:lnTo>
                <a:lnTo>
                  <a:pt x="4154" y="160"/>
                </a:lnTo>
                <a:lnTo>
                  <a:pt x="4151" y="160"/>
                </a:lnTo>
                <a:lnTo>
                  <a:pt x="4143" y="189"/>
                </a:lnTo>
                <a:lnTo>
                  <a:pt x="4143" y="220"/>
                </a:lnTo>
                <a:lnTo>
                  <a:pt x="4145" y="252"/>
                </a:lnTo>
                <a:lnTo>
                  <a:pt x="4145" y="287"/>
                </a:lnTo>
                <a:lnTo>
                  <a:pt x="4154" y="287"/>
                </a:lnTo>
                <a:lnTo>
                  <a:pt x="4154" y="311"/>
                </a:lnTo>
                <a:lnTo>
                  <a:pt x="4158" y="311"/>
                </a:lnTo>
                <a:lnTo>
                  <a:pt x="4158" y="307"/>
                </a:lnTo>
                <a:lnTo>
                  <a:pt x="4162" y="307"/>
                </a:lnTo>
                <a:lnTo>
                  <a:pt x="4171" y="260"/>
                </a:lnTo>
                <a:lnTo>
                  <a:pt x="4174" y="260"/>
                </a:lnTo>
                <a:lnTo>
                  <a:pt x="4174" y="243"/>
                </a:lnTo>
                <a:lnTo>
                  <a:pt x="4178" y="243"/>
                </a:lnTo>
                <a:lnTo>
                  <a:pt x="4178" y="223"/>
                </a:lnTo>
                <a:lnTo>
                  <a:pt x="4182" y="223"/>
                </a:lnTo>
                <a:lnTo>
                  <a:pt x="4182" y="211"/>
                </a:lnTo>
                <a:lnTo>
                  <a:pt x="4185" y="211"/>
                </a:lnTo>
                <a:lnTo>
                  <a:pt x="4185" y="196"/>
                </a:lnTo>
                <a:lnTo>
                  <a:pt x="4191" y="196"/>
                </a:lnTo>
                <a:lnTo>
                  <a:pt x="4191" y="176"/>
                </a:lnTo>
                <a:lnTo>
                  <a:pt x="4196" y="156"/>
                </a:lnTo>
                <a:lnTo>
                  <a:pt x="4200" y="138"/>
                </a:lnTo>
                <a:lnTo>
                  <a:pt x="4202" y="114"/>
                </a:lnTo>
                <a:lnTo>
                  <a:pt x="4214" y="114"/>
                </a:lnTo>
                <a:lnTo>
                  <a:pt x="4214" y="120"/>
                </a:lnTo>
                <a:lnTo>
                  <a:pt x="4211" y="120"/>
                </a:lnTo>
                <a:lnTo>
                  <a:pt x="4211" y="143"/>
                </a:lnTo>
                <a:lnTo>
                  <a:pt x="4205" y="143"/>
                </a:lnTo>
                <a:lnTo>
                  <a:pt x="4194" y="211"/>
                </a:lnTo>
                <a:lnTo>
                  <a:pt x="4198" y="211"/>
                </a:lnTo>
                <a:lnTo>
                  <a:pt x="4214" y="154"/>
                </a:lnTo>
                <a:lnTo>
                  <a:pt x="4222" y="154"/>
                </a:lnTo>
                <a:lnTo>
                  <a:pt x="4218" y="176"/>
                </a:lnTo>
                <a:lnTo>
                  <a:pt x="4211" y="194"/>
                </a:lnTo>
                <a:lnTo>
                  <a:pt x="4205" y="214"/>
                </a:lnTo>
                <a:lnTo>
                  <a:pt x="4214" y="214"/>
                </a:lnTo>
                <a:lnTo>
                  <a:pt x="4214" y="231"/>
                </a:lnTo>
                <a:lnTo>
                  <a:pt x="4218" y="231"/>
                </a:lnTo>
                <a:lnTo>
                  <a:pt x="4220" y="216"/>
                </a:lnTo>
                <a:lnTo>
                  <a:pt x="4225" y="203"/>
                </a:lnTo>
                <a:lnTo>
                  <a:pt x="4231" y="191"/>
                </a:lnTo>
                <a:lnTo>
                  <a:pt x="4231" y="171"/>
                </a:lnTo>
                <a:lnTo>
                  <a:pt x="4234" y="171"/>
                </a:lnTo>
                <a:lnTo>
                  <a:pt x="4236" y="169"/>
                </a:lnTo>
                <a:lnTo>
                  <a:pt x="4236" y="169"/>
                </a:lnTo>
                <a:lnTo>
                  <a:pt x="4236" y="169"/>
                </a:lnTo>
                <a:lnTo>
                  <a:pt x="4238" y="169"/>
                </a:lnTo>
                <a:lnTo>
                  <a:pt x="4240" y="169"/>
                </a:lnTo>
                <a:lnTo>
                  <a:pt x="4242" y="167"/>
                </a:lnTo>
                <a:lnTo>
                  <a:pt x="4242" y="180"/>
                </a:lnTo>
                <a:lnTo>
                  <a:pt x="4238" y="196"/>
                </a:lnTo>
                <a:lnTo>
                  <a:pt x="4238" y="211"/>
                </a:lnTo>
                <a:lnTo>
                  <a:pt x="4238" y="225"/>
                </a:lnTo>
                <a:lnTo>
                  <a:pt x="4242" y="236"/>
                </a:lnTo>
                <a:lnTo>
                  <a:pt x="4243" y="212"/>
                </a:lnTo>
                <a:lnTo>
                  <a:pt x="4249" y="192"/>
                </a:lnTo>
                <a:lnTo>
                  <a:pt x="4254" y="172"/>
                </a:lnTo>
                <a:lnTo>
                  <a:pt x="4258" y="151"/>
                </a:lnTo>
                <a:lnTo>
                  <a:pt x="4271" y="151"/>
                </a:lnTo>
                <a:lnTo>
                  <a:pt x="4265" y="189"/>
                </a:lnTo>
                <a:lnTo>
                  <a:pt x="4262" y="229"/>
                </a:lnTo>
                <a:lnTo>
                  <a:pt x="4258" y="271"/>
                </a:lnTo>
                <a:lnTo>
                  <a:pt x="4260" y="311"/>
                </a:lnTo>
                <a:lnTo>
                  <a:pt x="4265" y="347"/>
                </a:lnTo>
                <a:lnTo>
                  <a:pt x="4267" y="360"/>
                </a:lnTo>
                <a:lnTo>
                  <a:pt x="4269" y="374"/>
                </a:lnTo>
                <a:lnTo>
                  <a:pt x="4269" y="389"/>
                </a:lnTo>
                <a:lnTo>
                  <a:pt x="4269" y="401"/>
                </a:lnTo>
                <a:lnTo>
                  <a:pt x="4274" y="411"/>
                </a:lnTo>
                <a:lnTo>
                  <a:pt x="4274" y="311"/>
                </a:lnTo>
                <a:lnTo>
                  <a:pt x="4278" y="311"/>
                </a:lnTo>
                <a:lnTo>
                  <a:pt x="4280" y="294"/>
                </a:lnTo>
                <a:lnTo>
                  <a:pt x="4280" y="276"/>
                </a:lnTo>
                <a:lnTo>
                  <a:pt x="4278" y="263"/>
                </a:lnTo>
                <a:lnTo>
                  <a:pt x="4285" y="263"/>
                </a:lnTo>
                <a:lnTo>
                  <a:pt x="4285" y="247"/>
                </a:lnTo>
                <a:lnTo>
                  <a:pt x="4298" y="247"/>
                </a:lnTo>
                <a:lnTo>
                  <a:pt x="4294" y="271"/>
                </a:lnTo>
                <a:lnTo>
                  <a:pt x="4291" y="271"/>
                </a:lnTo>
                <a:lnTo>
                  <a:pt x="4291" y="281"/>
                </a:lnTo>
                <a:lnTo>
                  <a:pt x="4293" y="296"/>
                </a:lnTo>
                <a:lnTo>
                  <a:pt x="4296" y="314"/>
                </a:lnTo>
                <a:lnTo>
                  <a:pt x="4300" y="331"/>
                </a:lnTo>
                <a:lnTo>
                  <a:pt x="4303" y="345"/>
                </a:lnTo>
                <a:lnTo>
                  <a:pt x="4305" y="351"/>
                </a:lnTo>
                <a:lnTo>
                  <a:pt x="4309" y="311"/>
                </a:lnTo>
                <a:lnTo>
                  <a:pt x="4313" y="271"/>
                </a:lnTo>
                <a:lnTo>
                  <a:pt x="4314" y="227"/>
                </a:lnTo>
                <a:lnTo>
                  <a:pt x="4314" y="191"/>
                </a:lnTo>
                <a:lnTo>
                  <a:pt x="4311" y="191"/>
                </a:lnTo>
                <a:lnTo>
                  <a:pt x="4311" y="163"/>
                </a:lnTo>
                <a:lnTo>
                  <a:pt x="4305" y="163"/>
                </a:lnTo>
                <a:lnTo>
                  <a:pt x="4305" y="136"/>
                </a:lnTo>
                <a:lnTo>
                  <a:pt x="4298" y="103"/>
                </a:lnTo>
                <a:lnTo>
                  <a:pt x="4291" y="71"/>
                </a:lnTo>
                <a:lnTo>
                  <a:pt x="4302" y="76"/>
                </a:lnTo>
                <a:lnTo>
                  <a:pt x="4325" y="207"/>
                </a:lnTo>
                <a:lnTo>
                  <a:pt x="4327" y="221"/>
                </a:lnTo>
                <a:lnTo>
                  <a:pt x="4325" y="238"/>
                </a:lnTo>
                <a:lnTo>
                  <a:pt x="4325" y="252"/>
                </a:lnTo>
                <a:lnTo>
                  <a:pt x="4331" y="263"/>
                </a:lnTo>
                <a:lnTo>
                  <a:pt x="4358" y="103"/>
                </a:lnTo>
                <a:lnTo>
                  <a:pt x="4365" y="103"/>
                </a:lnTo>
                <a:lnTo>
                  <a:pt x="4351" y="211"/>
                </a:lnTo>
                <a:lnTo>
                  <a:pt x="4354" y="211"/>
                </a:lnTo>
                <a:lnTo>
                  <a:pt x="4358" y="183"/>
                </a:lnTo>
                <a:lnTo>
                  <a:pt x="4371" y="183"/>
                </a:lnTo>
                <a:lnTo>
                  <a:pt x="4371" y="214"/>
                </a:lnTo>
                <a:lnTo>
                  <a:pt x="4373" y="245"/>
                </a:lnTo>
                <a:lnTo>
                  <a:pt x="4378" y="271"/>
                </a:lnTo>
                <a:lnTo>
                  <a:pt x="4374" y="283"/>
                </a:lnTo>
                <a:lnTo>
                  <a:pt x="4382" y="283"/>
                </a:lnTo>
                <a:lnTo>
                  <a:pt x="4385" y="311"/>
                </a:lnTo>
                <a:lnTo>
                  <a:pt x="4391" y="311"/>
                </a:lnTo>
                <a:lnTo>
                  <a:pt x="4391" y="307"/>
                </a:lnTo>
                <a:lnTo>
                  <a:pt x="4425" y="200"/>
                </a:lnTo>
                <a:lnTo>
                  <a:pt x="4425" y="183"/>
                </a:lnTo>
                <a:lnTo>
                  <a:pt x="4431" y="183"/>
                </a:lnTo>
                <a:lnTo>
                  <a:pt x="4434" y="154"/>
                </a:lnTo>
                <a:lnTo>
                  <a:pt x="4438" y="154"/>
                </a:lnTo>
                <a:lnTo>
                  <a:pt x="4440" y="154"/>
                </a:lnTo>
                <a:lnTo>
                  <a:pt x="4440" y="152"/>
                </a:lnTo>
                <a:lnTo>
                  <a:pt x="4440" y="152"/>
                </a:lnTo>
                <a:lnTo>
                  <a:pt x="4442" y="152"/>
                </a:lnTo>
                <a:lnTo>
                  <a:pt x="4443" y="152"/>
                </a:lnTo>
                <a:lnTo>
                  <a:pt x="4445" y="151"/>
                </a:lnTo>
                <a:lnTo>
                  <a:pt x="4434" y="207"/>
                </a:lnTo>
                <a:lnTo>
                  <a:pt x="4442" y="207"/>
                </a:lnTo>
                <a:lnTo>
                  <a:pt x="4443" y="223"/>
                </a:lnTo>
                <a:lnTo>
                  <a:pt x="4449" y="236"/>
                </a:lnTo>
                <a:lnTo>
                  <a:pt x="4454" y="247"/>
                </a:lnTo>
                <a:lnTo>
                  <a:pt x="4454" y="267"/>
                </a:lnTo>
                <a:lnTo>
                  <a:pt x="4458" y="267"/>
                </a:lnTo>
                <a:lnTo>
                  <a:pt x="4458" y="280"/>
                </a:lnTo>
                <a:lnTo>
                  <a:pt x="4462" y="280"/>
                </a:lnTo>
                <a:lnTo>
                  <a:pt x="4465" y="323"/>
                </a:lnTo>
                <a:lnTo>
                  <a:pt x="4471" y="323"/>
                </a:lnTo>
                <a:lnTo>
                  <a:pt x="4473" y="338"/>
                </a:lnTo>
                <a:lnTo>
                  <a:pt x="4473" y="352"/>
                </a:lnTo>
                <a:lnTo>
                  <a:pt x="4473" y="365"/>
                </a:lnTo>
                <a:lnTo>
                  <a:pt x="4478" y="374"/>
                </a:lnTo>
                <a:lnTo>
                  <a:pt x="4478" y="367"/>
                </a:lnTo>
                <a:lnTo>
                  <a:pt x="4485" y="358"/>
                </a:lnTo>
                <a:lnTo>
                  <a:pt x="4487" y="343"/>
                </a:lnTo>
                <a:lnTo>
                  <a:pt x="4485" y="327"/>
                </a:lnTo>
                <a:lnTo>
                  <a:pt x="4482" y="327"/>
                </a:lnTo>
                <a:lnTo>
                  <a:pt x="4482" y="300"/>
                </a:lnTo>
                <a:lnTo>
                  <a:pt x="4478" y="300"/>
                </a:lnTo>
                <a:lnTo>
                  <a:pt x="4478" y="280"/>
                </a:lnTo>
                <a:lnTo>
                  <a:pt x="4474" y="280"/>
                </a:lnTo>
                <a:lnTo>
                  <a:pt x="4474" y="271"/>
                </a:lnTo>
                <a:lnTo>
                  <a:pt x="4471" y="271"/>
                </a:lnTo>
                <a:lnTo>
                  <a:pt x="4471" y="267"/>
                </a:lnTo>
                <a:lnTo>
                  <a:pt x="4474" y="267"/>
                </a:lnTo>
                <a:lnTo>
                  <a:pt x="4476" y="265"/>
                </a:lnTo>
                <a:lnTo>
                  <a:pt x="4476" y="265"/>
                </a:lnTo>
                <a:lnTo>
                  <a:pt x="4476" y="265"/>
                </a:lnTo>
                <a:lnTo>
                  <a:pt x="4478" y="265"/>
                </a:lnTo>
                <a:lnTo>
                  <a:pt x="4480" y="263"/>
                </a:lnTo>
                <a:lnTo>
                  <a:pt x="4482" y="263"/>
                </a:lnTo>
                <a:lnTo>
                  <a:pt x="4482" y="274"/>
                </a:lnTo>
                <a:lnTo>
                  <a:pt x="4485" y="274"/>
                </a:lnTo>
                <a:lnTo>
                  <a:pt x="4485" y="260"/>
                </a:lnTo>
                <a:lnTo>
                  <a:pt x="4498" y="260"/>
                </a:lnTo>
                <a:lnTo>
                  <a:pt x="4500" y="280"/>
                </a:lnTo>
                <a:lnTo>
                  <a:pt x="4505" y="298"/>
                </a:lnTo>
                <a:lnTo>
                  <a:pt x="4511" y="314"/>
                </a:lnTo>
                <a:lnTo>
                  <a:pt x="4511" y="347"/>
                </a:lnTo>
                <a:lnTo>
                  <a:pt x="4516" y="385"/>
                </a:lnTo>
                <a:lnTo>
                  <a:pt x="4518" y="431"/>
                </a:lnTo>
                <a:lnTo>
                  <a:pt x="4518" y="441"/>
                </a:lnTo>
                <a:lnTo>
                  <a:pt x="4520" y="449"/>
                </a:lnTo>
                <a:lnTo>
                  <a:pt x="4520" y="454"/>
                </a:lnTo>
                <a:lnTo>
                  <a:pt x="4518" y="463"/>
                </a:lnTo>
                <a:lnTo>
                  <a:pt x="4531" y="463"/>
                </a:lnTo>
                <a:lnTo>
                  <a:pt x="4534" y="314"/>
                </a:lnTo>
                <a:lnTo>
                  <a:pt x="4529" y="300"/>
                </a:lnTo>
                <a:lnTo>
                  <a:pt x="4523" y="283"/>
                </a:lnTo>
                <a:lnTo>
                  <a:pt x="4522" y="263"/>
                </a:lnTo>
                <a:lnTo>
                  <a:pt x="4525" y="263"/>
                </a:lnTo>
                <a:lnTo>
                  <a:pt x="4527" y="267"/>
                </a:lnTo>
                <a:lnTo>
                  <a:pt x="4527" y="267"/>
                </a:lnTo>
                <a:lnTo>
                  <a:pt x="4527" y="269"/>
                </a:lnTo>
                <a:lnTo>
                  <a:pt x="4527" y="269"/>
                </a:lnTo>
                <a:lnTo>
                  <a:pt x="4529" y="269"/>
                </a:lnTo>
                <a:lnTo>
                  <a:pt x="4531" y="271"/>
                </a:lnTo>
                <a:lnTo>
                  <a:pt x="4531" y="260"/>
                </a:lnTo>
                <a:lnTo>
                  <a:pt x="4525" y="247"/>
                </a:lnTo>
                <a:lnTo>
                  <a:pt x="4523" y="232"/>
                </a:lnTo>
                <a:lnTo>
                  <a:pt x="4522" y="220"/>
                </a:lnTo>
                <a:lnTo>
                  <a:pt x="4502" y="163"/>
                </a:lnTo>
                <a:lnTo>
                  <a:pt x="4503" y="161"/>
                </a:lnTo>
                <a:lnTo>
                  <a:pt x="4503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1"/>
                </a:lnTo>
                <a:lnTo>
                  <a:pt x="4505" y="160"/>
                </a:lnTo>
                <a:lnTo>
                  <a:pt x="4507" y="160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09" y="161"/>
                </a:lnTo>
                <a:lnTo>
                  <a:pt x="4511" y="163"/>
                </a:lnTo>
                <a:lnTo>
                  <a:pt x="4516" y="174"/>
                </a:lnTo>
                <a:lnTo>
                  <a:pt x="4520" y="185"/>
                </a:lnTo>
                <a:lnTo>
                  <a:pt x="4522" y="200"/>
                </a:lnTo>
                <a:lnTo>
                  <a:pt x="4525" y="200"/>
                </a:lnTo>
                <a:lnTo>
                  <a:pt x="4525" y="220"/>
                </a:lnTo>
                <a:lnTo>
                  <a:pt x="4531" y="220"/>
                </a:lnTo>
                <a:lnTo>
                  <a:pt x="4531" y="231"/>
                </a:lnTo>
                <a:lnTo>
                  <a:pt x="4534" y="231"/>
                </a:lnTo>
                <a:lnTo>
                  <a:pt x="4534" y="254"/>
                </a:lnTo>
                <a:lnTo>
                  <a:pt x="4538" y="254"/>
                </a:lnTo>
                <a:lnTo>
                  <a:pt x="4538" y="271"/>
                </a:lnTo>
                <a:lnTo>
                  <a:pt x="4543" y="291"/>
                </a:lnTo>
                <a:lnTo>
                  <a:pt x="4551" y="311"/>
                </a:lnTo>
                <a:lnTo>
                  <a:pt x="4554" y="311"/>
                </a:lnTo>
                <a:lnTo>
                  <a:pt x="4554" y="267"/>
                </a:lnTo>
                <a:lnTo>
                  <a:pt x="4551" y="267"/>
                </a:lnTo>
                <a:lnTo>
                  <a:pt x="4551" y="243"/>
                </a:lnTo>
                <a:lnTo>
                  <a:pt x="4545" y="243"/>
                </a:lnTo>
                <a:lnTo>
                  <a:pt x="4542" y="220"/>
                </a:lnTo>
                <a:lnTo>
                  <a:pt x="4534" y="214"/>
                </a:lnTo>
                <a:lnTo>
                  <a:pt x="4531" y="200"/>
                </a:lnTo>
                <a:lnTo>
                  <a:pt x="4538" y="203"/>
                </a:lnTo>
                <a:lnTo>
                  <a:pt x="4525" y="163"/>
                </a:lnTo>
                <a:lnTo>
                  <a:pt x="4534" y="163"/>
                </a:lnTo>
                <a:lnTo>
                  <a:pt x="4585" y="314"/>
                </a:lnTo>
                <a:lnTo>
                  <a:pt x="4585" y="311"/>
                </a:lnTo>
                <a:lnTo>
                  <a:pt x="4589" y="309"/>
                </a:lnTo>
                <a:lnTo>
                  <a:pt x="4589" y="307"/>
                </a:lnTo>
                <a:lnTo>
                  <a:pt x="4589" y="305"/>
                </a:lnTo>
                <a:lnTo>
                  <a:pt x="4589" y="305"/>
                </a:lnTo>
                <a:lnTo>
                  <a:pt x="4589" y="303"/>
                </a:lnTo>
                <a:lnTo>
                  <a:pt x="4589" y="301"/>
                </a:lnTo>
                <a:lnTo>
                  <a:pt x="4591" y="300"/>
                </a:lnTo>
                <a:lnTo>
                  <a:pt x="4594" y="300"/>
                </a:lnTo>
                <a:lnTo>
                  <a:pt x="4594" y="303"/>
                </a:lnTo>
                <a:lnTo>
                  <a:pt x="4596" y="301"/>
                </a:lnTo>
                <a:lnTo>
                  <a:pt x="4596" y="301"/>
                </a:lnTo>
                <a:lnTo>
                  <a:pt x="4596" y="300"/>
                </a:lnTo>
                <a:lnTo>
                  <a:pt x="4596" y="300"/>
                </a:lnTo>
                <a:lnTo>
                  <a:pt x="4598" y="298"/>
                </a:lnTo>
                <a:lnTo>
                  <a:pt x="4598" y="296"/>
                </a:lnTo>
                <a:lnTo>
                  <a:pt x="4591" y="296"/>
                </a:lnTo>
                <a:lnTo>
                  <a:pt x="4585" y="263"/>
                </a:lnTo>
                <a:lnTo>
                  <a:pt x="4594" y="263"/>
                </a:lnTo>
                <a:lnTo>
                  <a:pt x="4594" y="254"/>
                </a:lnTo>
                <a:lnTo>
                  <a:pt x="4602" y="254"/>
                </a:lnTo>
                <a:lnTo>
                  <a:pt x="4602" y="271"/>
                </a:lnTo>
                <a:lnTo>
                  <a:pt x="4600" y="281"/>
                </a:lnTo>
                <a:lnTo>
                  <a:pt x="4602" y="291"/>
                </a:lnTo>
                <a:lnTo>
                  <a:pt x="4605" y="291"/>
                </a:lnTo>
                <a:lnTo>
                  <a:pt x="4611" y="236"/>
                </a:lnTo>
                <a:lnTo>
                  <a:pt x="4618" y="231"/>
                </a:lnTo>
                <a:lnTo>
                  <a:pt x="4618" y="220"/>
                </a:lnTo>
                <a:lnTo>
                  <a:pt x="4622" y="220"/>
                </a:lnTo>
                <a:lnTo>
                  <a:pt x="4622" y="214"/>
                </a:lnTo>
                <a:lnTo>
                  <a:pt x="4618" y="214"/>
                </a:lnTo>
                <a:lnTo>
                  <a:pt x="4618" y="163"/>
                </a:lnTo>
                <a:lnTo>
                  <a:pt x="4614" y="163"/>
                </a:lnTo>
                <a:lnTo>
                  <a:pt x="4614" y="160"/>
                </a:lnTo>
                <a:lnTo>
                  <a:pt x="4618" y="160"/>
                </a:lnTo>
                <a:lnTo>
                  <a:pt x="4618" y="154"/>
                </a:lnTo>
                <a:lnTo>
                  <a:pt x="4614" y="154"/>
                </a:lnTo>
                <a:lnTo>
                  <a:pt x="4614" y="152"/>
                </a:lnTo>
                <a:lnTo>
                  <a:pt x="4616" y="149"/>
                </a:lnTo>
                <a:lnTo>
                  <a:pt x="4618" y="147"/>
                </a:lnTo>
                <a:lnTo>
                  <a:pt x="4618" y="147"/>
                </a:lnTo>
                <a:lnTo>
                  <a:pt x="4614" y="140"/>
                </a:lnTo>
                <a:lnTo>
                  <a:pt x="4614" y="136"/>
                </a:lnTo>
                <a:lnTo>
                  <a:pt x="4618" y="136"/>
                </a:lnTo>
                <a:lnTo>
                  <a:pt x="4618" y="131"/>
                </a:lnTo>
                <a:lnTo>
                  <a:pt x="4614" y="131"/>
                </a:lnTo>
                <a:lnTo>
                  <a:pt x="4618" y="107"/>
                </a:lnTo>
                <a:lnTo>
                  <a:pt x="4625" y="107"/>
                </a:lnTo>
                <a:lnTo>
                  <a:pt x="4625" y="167"/>
                </a:lnTo>
                <a:lnTo>
                  <a:pt x="4634" y="167"/>
                </a:lnTo>
                <a:lnTo>
                  <a:pt x="4642" y="311"/>
                </a:lnTo>
                <a:lnTo>
                  <a:pt x="4645" y="311"/>
                </a:lnTo>
                <a:lnTo>
                  <a:pt x="4647" y="325"/>
                </a:lnTo>
                <a:lnTo>
                  <a:pt x="4647" y="341"/>
                </a:lnTo>
                <a:lnTo>
                  <a:pt x="4649" y="356"/>
                </a:lnTo>
                <a:lnTo>
                  <a:pt x="4654" y="367"/>
                </a:lnTo>
                <a:lnTo>
                  <a:pt x="4651" y="323"/>
                </a:lnTo>
                <a:lnTo>
                  <a:pt x="4654" y="323"/>
                </a:lnTo>
                <a:lnTo>
                  <a:pt x="4658" y="329"/>
                </a:lnTo>
                <a:lnTo>
                  <a:pt x="4662" y="332"/>
                </a:lnTo>
                <a:lnTo>
                  <a:pt x="4665" y="334"/>
                </a:lnTo>
                <a:lnTo>
                  <a:pt x="4665" y="296"/>
                </a:lnTo>
                <a:lnTo>
                  <a:pt x="4658" y="296"/>
                </a:lnTo>
                <a:lnTo>
                  <a:pt x="4658" y="287"/>
                </a:lnTo>
                <a:lnTo>
                  <a:pt x="4665" y="287"/>
                </a:lnTo>
                <a:lnTo>
                  <a:pt x="4662" y="107"/>
                </a:lnTo>
                <a:lnTo>
                  <a:pt x="4674" y="107"/>
                </a:lnTo>
                <a:lnTo>
                  <a:pt x="4674" y="111"/>
                </a:lnTo>
                <a:lnTo>
                  <a:pt x="4671" y="121"/>
                </a:lnTo>
                <a:lnTo>
                  <a:pt x="4669" y="138"/>
                </a:lnTo>
                <a:lnTo>
                  <a:pt x="4669" y="156"/>
                </a:lnTo>
                <a:lnTo>
                  <a:pt x="4671" y="171"/>
                </a:lnTo>
                <a:lnTo>
                  <a:pt x="4682" y="287"/>
                </a:lnTo>
                <a:lnTo>
                  <a:pt x="4687" y="287"/>
                </a:lnTo>
                <a:lnTo>
                  <a:pt x="4691" y="289"/>
                </a:lnTo>
                <a:lnTo>
                  <a:pt x="4694" y="289"/>
                </a:lnTo>
                <a:lnTo>
                  <a:pt x="4698" y="291"/>
                </a:lnTo>
                <a:lnTo>
                  <a:pt x="4698" y="236"/>
                </a:lnTo>
                <a:lnTo>
                  <a:pt x="4711" y="236"/>
                </a:lnTo>
                <a:lnTo>
                  <a:pt x="4713" y="269"/>
                </a:lnTo>
                <a:lnTo>
                  <a:pt x="4722" y="300"/>
                </a:lnTo>
                <a:lnTo>
                  <a:pt x="4725" y="300"/>
                </a:lnTo>
                <a:lnTo>
                  <a:pt x="4725" y="143"/>
                </a:lnTo>
                <a:lnTo>
                  <a:pt x="4738" y="147"/>
                </a:lnTo>
                <a:lnTo>
                  <a:pt x="4742" y="189"/>
                </a:lnTo>
                <a:lnTo>
                  <a:pt x="4751" y="223"/>
                </a:lnTo>
                <a:lnTo>
                  <a:pt x="4751" y="254"/>
                </a:lnTo>
                <a:lnTo>
                  <a:pt x="4754" y="254"/>
                </a:lnTo>
                <a:lnTo>
                  <a:pt x="4758" y="300"/>
                </a:lnTo>
                <a:lnTo>
                  <a:pt x="4765" y="303"/>
                </a:lnTo>
                <a:lnTo>
                  <a:pt x="4765" y="314"/>
                </a:lnTo>
                <a:lnTo>
                  <a:pt x="4769" y="323"/>
                </a:lnTo>
                <a:lnTo>
                  <a:pt x="4774" y="329"/>
                </a:lnTo>
                <a:lnTo>
                  <a:pt x="4780" y="336"/>
                </a:lnTo>
                <a:lnTo>
                  <a:pt x="4785" y="340"/>
                </a:lnTo>
                <a:lnTo>
                  <a:pt x="4794" y="343"/>
                </a:lnTo>
                <a:lnTo>
                  <a:pt x="4794" y="347"/>
                </a:lnTo>
                <a:lnTo>
                  <a:pt x="4796" y="349"/>
                </a:lnTo>
                <a:lnTo>
                  <a:pt x="4796" y="351"/>
                </a:lnTo>
                <a:lnTo>
                  <a:pt x="4798" y="352"/>
                </a:lnTo>
                <a:lnTo>
                  <a:pt x="4800" y="354"/>
                </a:lnTo>
                <a:lnTo>
                  <a:pt x="4802" y="356"/>
                </a:lnTo>
                <a:lnTo>
                  <a:pt x="4803" y="356"/>
                </a:lnTo>
                <a:lnTo>
                  <a:pt x="4803" y="358"/>
                </a:lnTo>
                <a:lnTo>
                  <a:pt x="4803" y="358"/>
                </a:lnTo>
                <a:lnTo>
                  <a:pt x="4803" y="358"/>
                </a:lnTo>
                <a:lnTo>
                  <a:pt x="4805" y="358"/>
                </a:lnTo>
                <a:lnTo>
                  <a:pt x="4805" y="360"/>
                </a:lnTo>
                <a:lnTo>
                  <a:pt x="4805" y="351"/>
                </a:lnTo>
                <a:lnTo>
                  <a:pt x="4802" y="351"/>
                </a:lnTo>
                <a:lnTo>
                  <a:pt x="4802" y="323"/>
                </a:lnTo>
                <a:lnTo>
                  <a:pt x="4798" y="323"/>
                </a:lnTo>
                <a:lnTo>
                  <a:pt x="4791" y="287"/>
                </a:lnTo>
                <a:lnTo>
                  <a:pt x="4785" y="287"/>
                </a:lnTo>
                <a:lnTo>
                  <a:pt x="4785" y="274"/>
                </a:lnTo>
                <a:lnTo>
                  <a:pt x="4782" y="274"/>
                </a:lnTo>
                <a:lnTo>
                  <a:pt x="4780" y="272"/>
                </a:lnTo>
                <a:lnTo>
                  <a:pt x="4780" y="269"/>
                </a:lnTo>
                <a:lnTo>
                  <a:pt x="4780" y="267"/>
                </a:lnTo>
                <a:lnTo>
                  <a:pt x="4778" y="263"/>
                </a:lnTo>
                <a:lnTo>
                  <a:pt x="4778" y="260"/>
                </a:lnTo>
                <a:lnTo>
                  <a:pt x="4782" y="260"/>
                </a:lnTo>
                <a:lnTo>
                  <a:pt x="4789" y="269"/>
                </a:lnTo>
                <a:lnTo>
                  <a:pt x="4794" y="280"/>
                </a:lnTo>
                <a:lnTo>
                  <a:pt x="4798" y="291"/>
                </a:lnTo>
                <a:lnTo>
                  <a:pt x="4802" y="291"/>
                </a:lnTo>
                <a:lnTo>
                  <a:pt x="4794" y="267"/>
                </a:lnTo>
                <a:lnTo>
                  <a:pt x="4783" y="243"/>
                </a:lnTo>
                <a:lnTo>
                  <a:pt x="4774" y="220"/>
                </a:lnTo>
                <a:lnTo>
                  <a:pt x="4778" y="220"/>
                </a:lnTo>
                <a:lnTo>
                  <a:pt x="4782" y="221"/>
                </a:lnTo>
                <a:lnTo>
                  <a:pt x="4783" y="221"/>
                </a:lnTo>
                <a:lnTo>
                  <a:pt x="4783" y="223"/>
                </a:lnTo>
                <a:lnTo>
                  <a:pt x="4785" y="227"/>
                </a:lnTo>
                <a:lnTo>
                  <a:pt x="4785" y="231"/>
                </a:lnTo>
                <a:lnTo>
                  <a:pt x="4796" y="245"/>
                </a:lnTo>
                <a:lnTo>
                  <a:pt x="4803" y="263"/>
                </a:lnTo>
                <a:lnTo>
                  <a:pt x="4809" y="283"/>
                </a:lnTo>
                <a:lnTo>
                  <a:pt x="4814" y="303"/>
                </a:lnTo>
                <a:lnTo>
                  <a:pt x="4818" y="303"/>
                </a:lnTo>
                <a:lnTo>
                  <a:pt x="4818" y="323"/>
                </a:lnTo>
                <a:lnTo>
                  <a:pt x="4822" y="323"/>
                </a:lnTo>
                <a:lnTo>
                  <a:pt x="4814" y="240"/>
                </a:lnTo>
                <a:lnTo>
                  <a:pt x="4811" y="240"/>
                </a:lnTo>
                <a:lnTo>
                  <a:pt x="4811" y="223"/>
                </a:lnTo>
                <a:lnTo>
                  <a:pt x="4805" y="223"/>
                </a:lnTo>
                <a:lnTo>
                  <a:pt x="4802" y="191"/>
                </a:lnTo>
                <a:lnTo>
                  <a:pt x="4798" y="191"/>
                </a:lnTo>
                <a:lnTo>
                  <a:pt x="4798" y="183"/>
                </a:lnTo>
                <a:lnTo>
                  <a:pt x="4794" y="183"/>
                </a:lnTo>
                <a:lnTo>
                  <a:pt x="4794" y="171"/>
                </a:lnTo>
                <a:lnTo>
                  <a:pt x="4791" y="171"/>
                </a:lnTo>
                <a:lnTo>
                  <a:pt x="4785" y="154"/>
                </a:lnTo>
                <a:lnTo>
                  <a:pt x="4782" y="154"/>
                </a:lnTo>
                <a:lnTo>
                  <a:pt x="4782" y="143"/>
                </a:lnTo>
                <a:lnTo>
                  <a:pt x="4778" y="143"/>
                </a:lnTo>
                <a:lnTo>
                  <a:pt x="4771" y="120"/>
                </a:lnTo>
                <a:lnTo>
                  <a:pt x="4765" y="120"/>
                </a:lnTo>
                <a:lnTo>
                  <a:pt x="4765" y="111"/>
                </a:lnTo>
                <a:lnTo>
                  <a:pt x="4758" y="98"/>
                </a:lnTo>
                <a:lnTo>
                  <a:pt x="4751" y="85"/>
                </a:lnTo>
                <a:lnTo>
                  <a:pt x="4745" y="67"/>
                </a:lnTo>
                <a:lnTo>
                  <a:pt x="4758" y="71"/>
                </a:lnTo>
                <a:lnTo>
                  <a:pt x="4762" y="89"/>
                </a:lnTo>
                <a:lnTo>
                  <a:pt x="4771" y="101"/>
                </a:lnTo>
                <a:lnTo>
                  <a:pt x="4778" y="114"/>
                </a:lnTo>
                <a:lnTo>
                  <a:pt x="4778" y="123"/>
                </a:lnTo>
                <a:lnTo>
                  <a:pt x="4782" y="123"/>
                </a:lnTo>
                <a:lnTo>
                  <a:pt x="4782" y="131"/>
                </a:lnTo>
                <a:lnTo>
                  <a:pt x="4785" y="131"/>
                </a:lnTo>
                <a:lnTo>
                  <a:pt x="4785" y="140"/>
                </a:lnTo>
                <a:lnTo>
                  <a:pt x="4791" y="140"/>
                </a:lnTo>
                <a:lnTo>
                  <a:pt x="4791" y="147"/>
                </a:lnTo>
                <a:lnTo>
                  <a:pt x="4794" y="147"/>
                </a:lnTo>
                <a:lnTo>
                  <a:pt x="4802" y="171"/>
                </a:lnTo>
                <a:lnTo>
                  <a:pt x="4805" y="171"/>
                </a:lnTo>
                <a:lnTo>
                  <a:pt x="4805" y="183"/>
                </a:lnTo>
                <a:lnTo>
                  <a:pt x="4811" y="183"/>
                </a:lnTo>
                <a:lnTo>
                  <a:pt x="4811" y="191"/>
                </a:lnTo>
                <a:lnTo>
                  <a:pt x="4814" y="191"/>
                </a:lnTo>
                <a:lnTo>
                  <a:pt x="4822" y="227"/>
                </a:lnTo>
                <a:lnTo>
                  <a:pt x="4825" y="227"/>
                </a:lnTo>
                <a:lnTo>
                  <a:pt x="4825" y="236"/>
                </a:lnTo>
                <a:lnTo>
                  <a:pt x="4831" y="236"/>
                </a:lnTo>
                <a:lnTo>
                  <a:pt x="4831" y="254"/>
                </a:lnTo>
                <a:lnTo>
                  <a:pt x="4834" y="254"/>
                </a:lnTo>
                <a:lnTo>
                  <a:pt x="4836" y="218"/>
                </a:lnTo>
                <a:lnTo>
                  <a:pt x="4838" y="178"/>
                </a:lnTo>
                <a:lnTo>
                  <a:pt x="4834" y="140"/>
                </a:lnTo>
                <a:lnTo>
                  <a:pt x="4825" y="103"/>
                </a:lnTo>
                <a:lnTo>
                  <a:pt x="4838" y="103"/>
                </a:lnTo>
                <a:lnTo>
                  <a:pt x="4843" y="134"/>
                </a:lnTo>
                <a:lnTo>
                  <a:pt x="4851" y="163"/>
                </a:lnTo>
                <a:lnTo>
                  <a:pt x="4851" y="178"/>
                </a:lnTo>
                <a:lnTo>
                  <a:pt x="4851" y="194"/>
                </a:lnTo>
                <a:lnTo>
                  <a:pt x="4849" y="209"/>
                </a:lnTo>
                <a:lnTo>
                  <a:pt x="4854" y="220"/>
                </a:lnTo>
                <a:lnTo>
                  <a:pt x="4858" y="180"/>
                </a:lnTo>
                <a:lnTo>
                  <a:pt x="4865" y="180"/>
                </a:lnTo>
                <a:lnTo>
                  <a:pt x="4871" y="196"/>
                </a:lnTo>
                <a:lnTo>
                  <a:pt x="4874" y="196"/>
                </a:lnTo>
                <a:lnTo>
                  <a:pt x="4874" y="211"/>
                </a:lnTo>
                <a:lnTo>
                  <a:pt x="4878" y="211"/>
                </a:lnTo>
                <a:lnTo>
                  <a:pt x="4882" y="247"/>
                </a:lnTo>
                <a:lnTo>
                  <a:pt x="4885" y="247"/>
                </a:lnTo>
                <a:lnTo>
                  <a:pt x="4885" y="271"/>
                </a:lnTo>
                <a:lnTo>
                  <a:pt x="4894" y="274"/>
                </a:lnTo>
                <a:lnTo>
                  <a:pt x="4894" y="283"/>
                </a:lnTo>
                <a:lnTo>
                  <a:pt x="4898" y="283"/>
                </a:lnTo>
                <a:lnTo>
                  <a:pt x="4898" y="296"/>
                </a:lnTo>
                <a:lnTo>
                  <a:pt x="4902" y="296"/>
                </a:lnTo>
                <a:lnTo>
                  <a:pt x="4905" y="320"/>
                </a:lnTo>
                <a:lnTo>
                  <a:pt x="4911" y="320"/>
                </a:lnTo>
                <a:lnTo>
                  <a:pt x="4913" y="291"/>
                </a:lnTo>
                <a:lnTo>
                  <a:pt x="4918" y="265"/>
                </a:lnTo>
                <a:lnTo>
                  <a:pt x="4927" y="240"/>
                </a:lnTo>
                <a:lnTo>
                  <a:pt x="4934" y="214"/>
                </a:lnTo>
                <a:lnTo>
                  <a:pt x="4931" y="154"/>
                </a:lnTo>
                <a:lnTo>
                  <a:pt x="4942" y="154"/>
                </a:lnTo>
                <a:lnTo>
                  <a:pt x="4945" y="214"/>
                </a:lnTo>
                <a:lnTo>
                  <a:pt x="4954" y="214"/>
                </a:lnTo>
                <a:lnTo>
                  <a:pt x="4958" y="231"/>
                </a:lnTo>
                <a:lnTo>
                  <a:pt x="4951" y="231"/>
                </a:lnTo>
                <a:lnTo>
                  <a:pt x="4951" y="223"/>
                </a:lnTo>
                <a:lnTo>
                  <a:pt x="4945" y="223"/>
                </a:lnTo>
                <a:lnTo>
                  <a:pt x="4945" y="327"/>
                </a:lnTo>
                <a:lnTo>
                  <a:pt x="4951" y="327"/>
                </a:lnTo>
                <a:lnTo>
                  <a:pt x="4951" y="340"/>
                </a:lnTo>
                <a:lnTo>
                  <a:pt x="4954" y="340"/>
                </a:lnTo>
                <a:lnTo>
                  <a:pt x="4956" y="338"/>
                </a:lnTo>
                <a:lnTo>
                  <a:pt x="4956" y="336"/>
                </a:lnTo>
                <a:lnTo>
                  <a:pt x="4956" y="336"/>
                </a:lnTo>
                <a:lnTo>
                  <a:pt x="4956" y="336"/>
                </a:lnTo>
                <a:lnTo>
                  <a:pt x="4958" y="334"/>
                </a:lnTo>
                <a:lnTo>
                  <a:pt x="4965" y="340"/>
                </a:lnTo>
                <a:lnTo>
                  <a:pt x="4965" y="303"/>
                </a:lnTo>
                <a:lnTo>
                  <a:pt x="4962" y="303"/>
                </a:lnTo>
                <a:lnTo>
                  <a:pt x="4962" y="271"/>
                </a:lnTo>
                <a:lnTo>
                  <a:pt x="4951" y="236"/>
                </a:lnTo>
                <a:lnTo>
                  <a:pt x="4962" y="236"/>
                </a:lnTo>
                <a:lnTo>
                  <a:pt x="4965" y="254"/>
                </a:lnTo>
                <a:lnTo>
                  <a:pt x="4971" y="254"/>
                </a:lnTo>
                <a:lnTo>
                  <a:pt x="4971" y="274"/>
                </a:lnTo>
                <a:lnTo>
                  <a:pt x="4974" y="274"/>
                </a:lnTo>
                <a:lnTo>
                  <a:pt x="4974" y="283"/>
                </a:lnTo>
                <a:lnTo>
                  <a:pt x="4978" y="283"/>
                </a:lnTo>
                <a:lnTo>
                  <a:pt x="4978" y="300"/>
                </a:lnTo>
                <a:lnTo>
                  <a:pt x="4982" y="300"/>
                </a:lnTo>
                <a:lnTo>
                  <a:pt x="4982" y="314"/>
                </a:lnTo>
                <a:lnTo>
                  <a:pt x="4985" y="314"/>
                </a:lnTo>
                <a:lnTo>
                  <a:pt x="4991" y="343"/>
                </a:lnTo>
                <a:lnTo>
                  <a:pt x="4994" y="343"/>
                </a:lnTo>
                <a:lnTo>
                  <a:pt x="4998" y="334"/>
                </a:lnTo>
                <a:lnTo>
                  <a:pt x="5002" y="325"/>
                </a:lnTo>
                <a:lnTo>
                  <a:pt x="5002" y="311"/>
                </a:lnTo>
                <a:lnTo>
                  <a:pt x="4991" y="274"/>
                </a:lnTo>
                <a:lnTo>
                  <a:pt x="5002" y="280"/>
                </a:lnTo>
                <a:lnTo>
                  <a:pt x="5003" y="287"/>
                </a:lnTo>
                <a:lnTo>
                  <a:pt x="5007" y="301"/>
                </a:lnTo>
                <a:lnTo>
                  <a:pt x="5011" y="318"/>
                </a:lnTo>
                <a:lnTo>
                  <a:pt x="5014" y="332"/>
                </a:lnTo>
                <a:lnTo>
                  <a:pt x="5020" y="345"/>
                </a:lnTo>
                <a:lnTo>
                  <a:pt x="5022" y="351"/>
                </a:lnTo>
                <a:lnTo>
                  <a:pt x="5023" y="332"/>
                </a:lnTo>
                <a:lnTo>
                  <a:pt x="5025" y="316"/>
                </a:lnTo>
                <a:lnTo>
                  <a:pt x="5025" y="296"/>
                </a:lnTo>
                <a:lnTo>
                  <a:pt x="5022" y="271"/>
                </a:lnTo>
                <a:lnTo>
                  <a:pt x="5034" y="271"/>
                </a:lnTo>
                <a:lnTo>
                  <a:pt x="5036" y="294"/>
                </a:lnTo>
                <a:lnTo>
                  <a:pt x="5043" y="316"/>
                </a:lnTo>
                <a:lnTo>
                  <a:pt x="5051" y="334"/>
                </a:lnTo>
                <a:lnTo>
                  <a:pt x="5051" y="356"/>
                </a:lnTo>
                <a:lnTo>
                  <a:pt x="5054" y="356"/>
                </a:lnTo>
                <a:lnTo>
                  <a:pt x="5042" y="223"/>
                </a:lnTo>
                <a:lnTo>
                  <a:pt x="5038" y="223"/>
                </a:lnTo>
                <a:lnTo>
                  <a:pt x="5034" y="200"/>
                </a:lnTo>
                <a:lnTo>
                  <a:pt x="5031" y="194"/>
                </a:lnTo>
                <a:lnTo>
                  <a:pt x="5029" y="191"/>
                </a:lnTo>
                <a:lnTo>
                  <a:pt x="5025" y="187"/>
                </a:lnTo>
                <a:lnTo>
                  <a:pt x="5023" y="183"/>
                </a:lnTo>
                <a:lnTo>
                  <a:pt x="5020" y="178"/>
                </a:lnTo>
                <a:lnTo>
                  <a:pt x="5018" y="171"/>
                </a:lnTo>
                <a:lnTo>
                  <a:pt x="5031" y="180"/>
                </a:lnTo>
                <a:lnTo>
                  <a:pt x="5042" y="194"/>
                </a:lnTo>
                <a:lnTo>
                  <a:pt x="5051" y="212"/>
                </a:lnTo>
                <a:lnTo>
                  <a:pt x="5058" y="234"/>
                </a:lnTo>
                <a:lnTo>
                  <a:pt x="5065" y="254"/>
                </a:lnTo>
                <a:lnTo>
                  <a:pt x="5071" y="271"/>
                </a:lnTo>
                <a:lnTo>
                  <a:pt x="5071" y="296"/>
                </a:lnTo>
                <a:lnTo>
                  <a:pt x="5078" y="300"/>
                </a:lnTo>
                <a:lnTo>
                  <a:pt x="5074" y="307"/>
                </a:lnTo>
                <a:lnTo>
                  <a:pt x="5082" y="311"/>
                </a:lnTo>
                <a:lnTo>
                  <a:pt x="5082" y="327"/>
                </a:lnTo>
                <a:lnTo>
                  <a:pt x="5085" y="327"/>
                </a:lnTo>
                <a:lnTo>
                  <a:pt x="5085" y="340"/>
                </a:lnTo>
                <a:lnTo>
                  <a:pt x="5091" y="340"/>
                </a:lnTo>
                <a:lnTo>
                  <a:pt x="5093" y="352"/>
                </a:lnTo>
                <a:lnTo>
                  <a:pt x="5093" y="365"/>
                </a:lnTo>
                <a:lnTo>
                  <a:pt x="5098" y="374"/>
                </a:lnTo>
                <a:lnTo>
                  <a:pt x="5100" y="347"/>
                </a:lnTo>
                <a:lnTo>
                  <a:pt x="5102" y="321"/>
                </a:lnTo>
                <a:lnTo>
                  <a:pt x="5098" y="300"/>
                </a:lnTo>
                <a:lnTo>
                  <a:pt x="5098" y="267"/>
                </a:lnTo>
                <a:lnTo>
                  <a:pt x="5094" y="267"/>
                </a:lnTo>
                <a:lnTo>
                  <a:pt x="5091" y="240"/>
                </a:lnTo>
                <a:lnTo>
                  <a:pt x="5085" y="240"/>
                </a:lnTo>
                <a:lnTo>
                  <a:pt x="5083" y="234"/>
                </a:lnTo>
                <a:lnTo>
                  <a:pt x="5080" y="232"/>
                </a:lnTo>
                <a:lnTo>
                  <a:pt x="5078" y="229"/>
                </a:lnTo>
                <a:lnTo>
                  <a:pt x="5076" y="227"/>
                </a:lnTo>
                <a:lnTo>
                  <a:pt x="5074" y="221"/>
                </a:lnTo>
                <a:lnTo>
                  <a:pt x="5074" y="214"/>
                </a:lnTo>
                <a:lnTo>
                  <a:pt x="5082" y="220"/>
                </a:lnTo>
                <a:lnTo>
                  <a:pt x="5058" y="176"/>
                </a:lnTo>
                <a:lnTo>
                  <a:pt x="5065" y="176"/>
                </a:lnTo>
                <a:lnTo>
                  <a:pt x="5102" y="231"/>
                </a:lnTo>
                <a:lnTo>
                  <a:pt x="5102" y="240"/>
                </a:lnTo>
                <a:lnTo>
                  <a:pt x="5105" y="240"/>
                </a:lnTo>
                <a:lnTo>
                  <a:pt x="5105" y="247"/>
                </a:lnTo>
                <a:lnTo>
                  <a:pt x="5111" y="247"/>
                </a:lnTo>
                <a:lnTo>
                  <a:pt x="5114" y="271"/>
                </a:lnTo>
                <a:lnTo>
                  <a:pt x="5118" y="271"/>
                </a:lnTo>
                <a:lnTo>
                  <a:pt x="5118" y="280"/>
                </a:lnTo>
                <a:lnTo>
                  <a:pt x="5122" y="280"/>
                </a:lnTo>
                <a:lnTo>
                  <a:pt x="5122" y="296"/>
                </a:lnTo>
                <a:lnTo>
                  <a:pt x="5125" y="296"/>
                </a:lnTo>
                <a:lnTo>
                  <a:pt x="5131" y="323"/>
                </a:lnTo>
                <a:lnTo>
                  <a:pt x="5134" y="323"/>
                </a:lnTo>
                <a:lnTo>
                  <a:pt x="5136" y="289"/>
                </a:lnTo>
                <a:lnTo>
                  <a:pt x="5138" y="254"/>
                </a:lnTo>
                <a:lnTo>
                  <a:pt x="5140" y="218"/>
                </a:lnTo>
                <a:lnTo>
                  <a:pt x="5140" y="183"/>
                </a:lnTo>
                <a:lnTo>
                  <a:pt x="5134" y="151"/>
                </a:lnTo>
                <a:lnTo>
                  <a:pt x="5134" y="120"/>
                </a:lnTo>
                <a:lnTo>
                  <a:pt x="5131" y="120"/>
                </a:lnTo>
                <a:lnTo>
                  <a:pt x="5127" y="105"/>
                </a:lnTo>
                <a:lnTo>
                  <a:pt x="5127" y="92"/>
                </a:lnTo>
                <a:lnTo>
                  <a:pt x="5129" y="81"/>
                </a:lnTo>
                <a:lnTo>
                  <a:pt x="5129" y="72"/>
                </a:lnTo>
                <a:lnTo>
                  <a:pt x="5125" y="67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7" y="65"/>
                </a:lnTo>
                <a:lnTo>
                  <a:pt x="5129" y="65"/>
                </a:lnTo>
                <a:lnTo>
                  <a:pt x="5131" y="63"/>
                </a:lnTo>
                <a:lnTo>
                  <a:pt x="5131" y="60"/>
                </a:lnTo>
                <a:lnTo>
                  <a:pt x="5133" y="60"/>
                </a:lnTo>
                <a:lnTo>
                  <a:pt x="5134" y="60"/>
                </a:lnTo>
                <a:lnTo>
                  <a:pt x="5136" y="60"/>
                </a:lnTo>
                <a:lnTo>
                  <a:pt x="5136" y="61"/>
                </a:lnTo>
                <a:lnTo>
                  <a:pt x="5136" y="61"/>
                </a:lnTo>
                <a:lnTo>
                  <a:pt x="5138" y="63"/>
                </a:lnTo>
                <a:lnTo>
                  <a:pt x="5142" y="72"/>
                </a:lnTo>
                <a:lnTo>
                  <a:pt x="5142" y="85"/>
                </a:lnTo>
                <a:lnTo>
                  <a:pt x="5140" y="98"/>
                </a:lnTo>
                <a:lnTo>
                  <a:pt x="5142" y="111"/>
                </a:lnTo>
                <a:lnTo>
                  <a:pt x="5151" y="145"/>
                </a:lnTo>
                <a:lnTo>
                  <a:pt x="5158" y="181"/>
                </a:lnTo>
                <a:lnTo>
                  <a:pt x="5165" y="214"/>
                </a:lnTo>
                <a:lnTo>
                  <a:pt x="5165" y="243"/>
                </a:lnTo>
                <a:lnTo>
                  <a:pt x="5171" y="243"/>
                </a:lnTo>
                <a:lnTo>
                  <a:pt x="5173" y="258"/>
                </a:lnTo>
                <a:lnTo>
                  <a:pt x="5173" y="276"/>
                </a:lnTo>
                <a:lnTo>
                  <a:pt x="5171" y="292"/>
                </a:lnTo>
                <a:lnTo>
                  <a:pt x="5173" y="309"/>
                </a:lnTo>
                <a:lnTo>
                  <a:pt x="5178" y="320"/>
                </a:lnTo>
                <a:lnTo>
                  <a:pt x="5185" y="220"/>
                </a:lnTo>
                <a:lnTo>
                  <a:pt x="5191" y="220"/>
                </a:lnTo>
                <a:lnTo>
                  <a:pt x="5193" y="203"/>
                </a:lnTo>
                <a:lnTo>
                  <a:pt x="5193" y="181"/>
                </a:lnTo>
                <a:lnTo>
                  <a:pt x="5191" y="158"/>
                </a:lnTo>
                <a:lnTo>
                  <a:pt x="5191" y="132"/>
                </a:lnTo>
                <a:lnTo>
                  <a:pt x="5191" y="111"/>
                </a:lnTo>
                <a:lnTo>
                  <a:pt x="5202" y="114"/>
                </a:lnTo>
                <a:lnTo>
                  <a:pt x="5194" y="327"/>
                </a:lnTo>
                <a:lnTo>
                  <a:pt x="5194" y="340"/>
                </a:lnTo>
                <a:lnTo>
                  <a:pt x="5193" y="356"/>
                </a:lnTo>
                <a:lnTo>
                  <a:pt x="5193" y="374"/>
                </a:lnTo>
                <a:lnTo>
                  <a:pt x="5193" y="392"/>
                </a:lnTo>
                <a:lnTo>
                  <a:pt x="5194" y="407"/>
                </a:lnTo>
                <a:lnTo>
                  <a:pt x="5198" y="416"/>
                </a:lnTo>
                <a:lnTo>
                  <a:pt x="5200" y="403"/>
                </a:lnTo>
                <a:lnTo>
                  <a:pt x="5202" y="385"/>
                </a:lnTo>
                <a:lnTo>
                  <a:pt x="5207" y="365"/>
                </a:lnTo>
                <a:lnTo>
                  <a:pt x="5211" y="349"/>
                </a:lnTo>
                <a:lnTo>
                  <a:pt x="5214" y="340"/>
                </a:lnTo>
                <a:lnTo>
                  <a:pt x="5216" y="338"/>
                </a:lnTo>
                <a:lnTo>
                  <a:pt x="5216" y="336"/>
                </a:lnTo>
                <a:lnTo>
                  <a:pt x="5216" y="336"/>
                </a:lnTo>
                <a:lnTo>
                  <a:pt x="5218" y="336"/>
                </a:lnTo>
                <a:lnTo>
                  <a:pt x="5220" y="336"/>
                </a:lnTo>
                <a:lnTo>
                  <a:pt x="5222" y="334"/>
                </a:lnTo>
                <a:lnTo>
                  <a:pt x="5222" y="356"/>
                </a:lnTo>
                <a:lnTo>
                  <a:pt x="5225" y="356"/>
                </a:lnTo>
                <a:lnTo>
                  <a:pt x="5231" y="291"/>
                </a:lnTo>
                <a:lnTo>
                  <a:pt x="5233" y="285"/>
                </a:lnTo>
                <a:lnTo>
                  <a:pt x="5236" y="276"/>
                </a:lnTo>
                <a:lnTo>
                  <a:pt x="5240" y="265"/>
                </a:lnTo>
                <a:lnTo>
                  <a:pt x="5238" y="254"/>
                </a:lnTo>
                <a:lnTo>
                  <a:pt x="5231" y="251"/>
                </a:lnTo>
                <a:lnTo>
                  <a:pt x="5231" y="243"/>
                </a:lnTo>
                <a:lnTo>
                  <a:pt x="5238" y="243"/>
                </a:lnTo>
                <a:lnTo>
                  <a:pt x="5251" y="103"/>
                </a:lnTo>
                <a:lnTo>
                  <a:pt x="5258" y="103"/>
                </a:lnTo>
                <a:lnTo>
                  <a:pt x="5251" y="280"/>
                </a:lnTo>
                <a:lnTo>
                  <a:pt x="5254" y="280"/>
                </a:lnTo>
                <a:lnTo>
                  <a:pt x="5254" y="291"/>
                </a:lnTo>
                <a:lnTo>
                  <a:pt x="5258" y="291"/>
                </a:lnTo>
                <a:lnTo>
                  <a:pt x="5260" y="301"/>
                </a:lnTo>
                <a:lnTo>
                  <a:pt x="5262" y="314"/>
                </a:lnTo>
                <a:lnTo>
                  <a:pt x="5262" y="327"/>
                </a:lnTo>
                <a:lnTo>
                  <a:pt x="5265" y="334"/>
                </a:lnTo>
                <a:lnTo>
                  <a:pt x="5285" y="154"/>
                </a:lnTo>
                <a:lnTo>
                  <a:pt x="5294" y="154"/>
                </a:lnTo>
                <a:lnTo>
                  <a:pt x="5298" y="176"/>
                </a:lnTo>
                <a:lnTo>
                  <a:pt x="5298" y="178"/>
                </a:lnTo>
                <a:lnTo>
                  <a:pt x="5296" y="178"/>
                </a:lnTo>
                <a:lnTo>
                  <a:pt x="5296" y="178"/>
                </a:lnTo>
                <a:lnTo>
                  <a:pt x="5294" y="176"/>
                </a:lnTo>
                <a:lnTo>
                  <a:pt x="5294" y="178"/>
                </a:lnTo>
                <a:lnTo>
                  <a:pt x="5294" y="180"/>
                </a:lnTo>
                <a:lnTo>
                  <a:pt x="5298" y="180"/>
                </a:lnTo>
                <a:lnTo>
                  <a:pt x="5298" y="231"/>
                </a:lnTo>
                <a:lnTo>
                  <a:pt x="5302" y="231"/>
                </a:lnTo>
                <a:lnTo>
                  <a:pt x="5311" y="154"/>
                </a:lnTo>
                <a:lnTo>
                  <a:pt x="5298" y="151"/>
                </a:lnTo>
                <a:lnTo>
                  <a:pt x="5298" y="143"/>
                </a:lnTo>
                <a:lnTo>
                  <a:pt x="5303" y="141"/>
                </a:lnTo>
                <a:lnTo>
                  <a:pt x="5307" y="141"/>
                </a:lnTo>
                <a:lnTo>
                  <a:pt x="5311" y="140"/>
                </a:lnTo>
                <a:lnTo>
                  <a:pt x="5314" y="138"/>
                </a:lnTo>
                <a:lnTo>
                  <a:pt x="5318" y="136"/>
                </a:lnTo>
                <a:lnTo>
                  <a:pt x="5322" y="136"/>
                </a:lnTo>
                <a:lnTo>
                  <a:pt x="5322" y="154"/>
                </a:lnTo>
                <a:lnTo>
                  <a:pt x="5333" y="163"/>
                </a:lnTo>
                <a:lnTo>
                  <a:pt x="5345" y="178"/>
                </a:lnTo>
                <a:lnTo>
                  <a:pt x="5358" y="194"/>
                </a:lnTo>
                <a:lnTo>
                  <a:pt x="5369" y="211"/>
                </a:lnTo>
                <a:lnTo>
                  <a:pt x="5374" y="223"/>
                </a:lnTo>
                <a:lnTo>
                  <a:pt x="5378" y="223"/>
                </a:lnTo>
                <a:lnTo>
                  <a:pt x="5367" y="172"/>
                </a:lnTo>
                <a:lnTo>
                  <a:pt x="5354" y="127"/>
                </a:lnTo>
                <a:lnTo>
                  <a:pt x="5351" y="94"/>
                </a:lnTo>
                <a:lnTo>
                  <a:pt x="5343" y="76"/>
                </a:lnTo>
                <a:lnTo>
                  <a:pt x="5338" y="54"/>
                </a:lnTo>
                <a:lnTo>
                  <a:pt x="5345" y="54"/>
                </a:lnTo>
                <a:lnTo>
                  <a:pt x="5371" y="136"/>
                </a:lnTo>
                <a:lnTo>
                  <a:pt x="5371" y="151"/>
                </a:lnTo>
                <a:lnTo>
                  <a:pt x="5374" y="151"/>
                </a:lnTo>
                <a:lnTo>
                  <a:pt x="5378" y="180"/>
                </a:lnTo>
                <a:lnTo>
                  <a:pt x="5382" y="180"/>
                </a:lnTo>
                <a:lnTo>
                  <a:pt x="5382" y="176"/>
                </a:lnTo>
                <a:lnTo>
                  <a:pt x="5385" y="176"/>
                </a:lnTo>
                <a:lnTo>
                  <a:pt x="5394" y="180"/>
                </a:lnTo>
                <a:lnTo>
                  <a:pt x="5393" y="196"/>
                </a:lnTo>
                <a:lnTo>
                  <a:pt x="5391" y="214"/>
                </a:lnTo>
                <a:lnTo>
                  <a:pt x="5385" y="214"/>
                </a:lnTo>
                <a:lnTo>
                  <a:pt x="5385" y="218"/>
                </a:lnTo>
                <a:lnTo>
                  <a:pt x="5387" y="218"/>
                </a:lnTo>
                <a:lnTo>
                  <a:pt x="5387" y="218"/>
                </a:lnTo>
                <a:lnTo>
                  <a:pt x="5389" y="216"/>
                </a:lnTo>
                <a:lnTo>
                  <a:pt x="5389" y="218"/>
                </a:lnTo>
                <a:lnTo>
                  <a:pt x="5391" y="220"/>
                </a:lnTo>
                <a:lnTo>
                  <a:pt x="5391" y="243"/>
                </a:lnTo>
                <a:lnTo>
                  <a:pt x="5398" y="243"/>
                </a:lnTo>
                <a:lnTo>
                  <a:pt x="5396" y="232"/>
                </a:lnTo>
                <a:lnTo>
                  <a:pt x="5398" y="220"/>
                </a:lnTo>
                <a:lnTo>
                  <a:pt x="5398" y="203"/>
                </a:lnTo>
                <a:lnTo>
                  <a:pt x="5398" y="83"/>
                </a:lnTo>
                <a:lnTo>
                  <a:pt x="5405" y="83"/>
                </a:lnTo>
                <a:lnTo>
                  <a:pt x="5405" y="136"/>
                </a:lnTo>
                <a:lnTo>
                  <a:pt x="5411" y="136"/>
                </a:lnTo>
                <a:lnTo>
                  <a:pt x="5405" y="143"/>
                </a:lnTo>
                <a:lnTo>
                  <a:pt x="5411" y="154"/>
                </a:lnTo>
                <a:lnTo>
                  <a:pt x="5409" y="156"/>
                </a:lnTo>
                <a:lnTo>
                  <a:pt x="5407" y="156"/>
                </a:lnTo>
                <a:lnTo>
                  <a:pt x="5405" y="156"/>
                </a:lnTo>
                <a:lnTo>
                  <a:pt x="5405" y="158"/>
                </a:lnTo>
                <a:lnTo>
                  <a:pt x="5405" y="160"/>
                </a:lnTo>
                <a:lnTo>
                  <a:pt x="5411" y="160"/>
                </a:lnTo>
                <a:lnTo>
                  <a:pt x="5411" y="191"/>
                </a:lnTo>
                <a:lnTo>
                  <a:pt x="5414" y="191"/>
                </a:lnTo>
                <a:lnTo>
                  <a:pt x="5414" y="163"/>
                </a:lnTo>
                <a:lnTo>
                  <a:pt x="5422" y="163"/>
                </a:lnTo>
                <a:lnTo>
                  <a:pt x="5425" y="191"/>
                </a:lnTo>
                <a:lnTo>
                  <a:pt x="5433" y="218"/>
                </a:lnTo>
                <a:lnTo>
                  <a:pt x="5438" y="245"/>
                </a:lnTo>
                <a:lnTo>
                  <a:pt x="5442" y="274"/>
                </a:lnTo>
                <a:lnTo>
                  <a:pt x="5451" y="274"/>
                </a:lnTo>
                <a:lnTo>
                  <a:pt x="5453" y="289"/>
                </a:lnTo>
                <a:lnTo>
                  <a:pt x="5456" y="305"/>
                </a:lnTo>
                <a:lnTo>
                  <a:pt x="5462" y="314"/>
                </a:lnTo>
                <a:lnTo>
                  <a:pt x="5463" y="294"/>
                </a:lnTo>
                <a:lnTo>
                  <a:pt x="5465" y="276"/>
                </a:lnTo>
                <a:lnTo>
                  <a:pt x="5471" y="260"/>
                </a:lnTo>
                <a:lnTo>
                  <a:pt x="5471" y="227"/>
                </a:lnTo>
                <a:lnTo>
                  <a:pt x="5474" y="227"/>
                </a:lnTo>
                <a:lnTo>
                  <a:pt x="5474" y="191"/>
                </a:lnTo>
                <a:lnTo>
                  <a:pt x="5478" y="191"/>
                </a:lnTo>
                <a:lnTo>
                  <a:pt x="5480" y="174"/>
                </a:lnTo>
                <a:lnTo>
                  <a:pt x="5480" y="156"/>
                </a:lnTo>
                <a:lnTo>
                  <a:pt x="5480" y="138"/>
                </a:lnTo>
                <a:lnTo>
                  <a:pt x="5482" y="123"/>
                </a:lnTo>
                <a:lnTo>
                  <a:pt x="5485" y="123"/>
                </a:lnTo>
                <a:lnTo>
                  <a:pt x="5485" y="187"/>
                </a:lnTo>
                <a:lnTo>
                  <a:pt x="5494" y="187"/>
                </a:lnTo>
                <a:lnTo>
                  <a:pt x="5493" y="192"/>
                </a:lnTo>
                <a:lnTo>
                  <a:pt x="5493" y="196"/>
                </a:lnTo>
                <a:lnTo>
                  <a:pt x="5491" y="200"/>
                </a:lnTo>
                <a:lnTo>
                  <a:pt x="5491" y="203"/>
                </a:lnTo>
                <a:lnTo>
                  <a:pt x="5502" y="200"/>
                </a:lnTo>
                <a:lnTo>
                  <a:pt x="5498" y="207"/>
                </a:lnTo>
                <a:lnTo>
                  <a:pt x="5505" y="211"/>
                </a:lnTo>
                <a:lnTo>
                  <a:pt x="5505" y="223"/>
                </a:lnTo>
                <a:lnTo>
                  <a:pt x="5511" y="223"/>
                </a:lnTo>
                <a:lnTo>
                  <a:pt x="5511" y="231"/>
                </a:lnTo>
                <a:lnTo>
                  <a:pt x="5514" y="231"/>
                </a:lnTo>
                <a:lnTo>
                  <a:pt x="5514" y="243"/>
                </a:lnTo>
                <a:lnTo>
                  <a:pt x="5518" y="243"/>
                </a:lnTo>
                <a:lnTo>
                  <a:pt x="5518" y="254"/>
                </a:lnTo>
                <a:lnTo>
                  <a:pt x="5522" y="254"/>
                </a:lnTo>
                <a:lnTo>
                  <a:pt x="5522" y="267"/>
                </a:lnTo>
                <a:lnTo>
                  <a:pt x="5525" y="267"/>
                </a:lnTo>
                <a:lnTo>
                  <a:pt x="5525" y="283"/>
                </a:lnTo>
                <a:lnTo>
                  <a:pt x="5531" y="283"/>
                </a:lnTo>
                <a:lnTo>
                  <a:pt x="5534" y="320"/>
                </a:lnTo>
                <a:lnTo>
                  <a:pt x="5538" y="320"/>
                </a:lnTo>
                <a:lnTo>
                  <a:pt x="5540" y="331"/>
                </a:lnTo>
                <a:lnTo>
                  <a:pt x="5540" y="345"/>
                </a:lnTo>
                <a:lnTo>
                  <a:pt x="5540" y="361"/>
                </a:lnTo>
                <a:lnTo>
                  <a:pt x="5542" y="374"/>
                </a:lnTo>
                <a:lnTo>
                  <a:pt x="5545" y="383"/>
                </a:lnTo>
                <a:lnTo>
                  <a:pt x="5545" y="361"/>
                </a:lnTo>
                <a:lnTo>
                  <a:pt x="5545" y="338"/>
                </a:lnTo>
                <a:lnTo>
                  <a:pt x="5545" y="318"/>
                </a:lnTo>
                <a:lnTo>
                  <a:pt x="5545" y="303"/>
                </a:lnTo>
                <a:lnTo>
                  <a:pt x="5547" y="303"/>
                </a:lnTo>
                <a:lnTo>
                  <a:pt x="5547" y="301"/>
                </a:lnTo>
                <a:lnTo>
                  <a:pt x="5549" y="300"/>
                </a:lnTo>
                <a:lnTo>
                  <a:pt x="5551" y="296"/>
                </a:lnTo>
                <a:lnTo>
                  <a:pt x="5551" y="291"/>
                </a:lnTo>
                <a:lnTo>
                  <a:pt x="5545" y="291"/>
                </a:lnTo>
                <a:lnTo>
                  <a:pt x="5545" y="271"/>
                </a:lnTo>
                <a:lnTo>
                  <a:pt x="5542" y="271"/>
                </a:lnTo>
                <a:lnTo>
                  <a:pt x="5540" y="269"/>
                </a:lnTo>
                <a:lnTo>
                  <a:pt x="5540" y="265"/>
                </a:lnTo>
                <a:lnTo>
                  <a:pt x="5540" y="263"/>
                </a:lnTo>
                <a:lnTo>
                  <a:pt x="5538" y="260"/>
                </a:lnTo>
                <a:lnTo>
                  <a:pt x="5538" y="254"/>
                </a:lnTo>
                <a:lnTo>
                  <a:pt x="5545" y="260"/>
                </a:lnTo>
                <a:lnTo>
                  <a:pt x="5545" y="247"/>
                </a:lnTo>
                <a:lnTo>
                  <a:pt x="5558" y="251"/>
                </a:lnTo>
                <a:lnTo>
                  <a:pt x="5560" y="263"/>
                </a:lnTo>
                <a:lnTo>
                  <a:pt x="5563" y="274"/>
                </a:lnTo>
                <a:lnTo>
                  <a:pt x="5565" y="283"/>
                </a:lnTo>
                <a:lnTo>
                  <a:pt x="5565" y="307"/>
                </a:lnTo>
                <a:lnTo>
                  <a:pt x="5578" y="311"/>
                </a:lnTo>
                <a:lnTo>
                  <a:pt x="5578" y="314"/>
                </a:lnTo>
                <a:lnTo>
                  <a:pt x="5574" y="321"/>
                </a:lnTo>
                <a:lnTo>
                  <a:pt x="5573" y="334"/>
                </a:lnTo>
                <a:lnTo>
                  <a:pt x="5573" y="349"/>
                </a:lnTo>
                <a:lnTo>
                  <a:pt x="5574" y="360"/>
                </a:lnTo>
                <a:lnTo>
                  <a:pt x="5578" y="360"/>
                </a:lnTo>
                <a:lnTo>
                  <a:pt x="5585" y="463"/>
                </a:lnTo>
                <a:lnTo>
                  <a:pt x="5594" y="463"/>
                </a:lnTo>
                <a:lnTo>
                  <a:pt x="5596" y="429"/>
                </a:lnTo>
                <a:lnTo>
                  <a:pt x="5598" y="391"/>
                </a:lnTo>
                <a:lnTo>
                  <a:pt x="5598" y="351"/>
                </a:lnTo>
                <a:lnTo>
                  <a:pt x="5598" y="307"/>
                </a:lnTo>
                <a:lnTo>
                  <a:pt x="5594" y="307"/>
                </a:lnTo>
                <a:lnTo>
                  <a:pt x="5594" y="283"/>
                </a:lnTo>
                <a:lnTo>
                  <a:pt x="5591" y="283"/>
                </a:lnTo>
                <a:lnTo>
                  <a:pt x="5585" y="254"/>
                </a:lnTo>
                <a:lnTo>
                  <a:pt x="5591" y="254"/>
                </a:lnTo>
                <a:lnTo>
                  <a:pt x="5591" y="260"/>
                </a:lnTo>
                <a:lnTo>
                  <a:pt x="5596" y="267"/>
                </a:lnTo>
                <a:lnTo>
                  <a:pt x="5600" y="274"/>
                </a:lnTo>
                <a:lnTo>
                  <a:pt x="5600" y="283"/>
                </a:lnTo>
                <a:lnTo>
                  <a:pt x="5602" y="296"/>
                </a:lnTo>
                <a:lnTo>
                  <a:pt x="5605" y="296"/>
                </a:lnTo>
                <a:lnTo>
                  <a:pt x="5605" y="320"/>
                </a:lnTo>
                <a:lnTo>
                  <a:pt x="5611" y="320"/>
                </a:lnTo>
                <a:lnTo>
                  <a:pt x="5611" y="334"/>
                </a:lnTo>
                <a:lnTo>
                  <a:pt x="5614" y="334"/>
                </a:lnTo>
                <a:lnTo>
                  <a:pt x="5616" y="349"/>
                </a:lnTo>
                <a:lnTo>
                  <a:pt x="5616" y="361"/>
                </a:lnTo>
                <a:lnTo>
                  <a:pt x="5616" y="372"/>
                </a:lnTo>
                <a:lnTo>
                  <a:pt x="5622" y="383"/>
                </a:lnTo>
                <a:lnTo>
                  <a:pt x="5623" y="352"/>
                </a:lnTo>
                <a:lnTo>
                  <a:pt x="5625" y="321"/>
                </a:lnTo>
                <a:lnTo>
                  <a:pt x="5627" y="291"/>
                </a:lnTo>
                <a:lnTo>
                  <a:pt x="5622" y="263"/>
                </a:lnTo>
                <a:lnTo>
                  <a:pt x="5622" y="236"/>
                </a:lnTo>
                <a:lnTo>
                  <a:pt x="5618" y="236"/>
                </a:lnTo>
                <a:lnTo>
                  <a:pt x="5614" y="211"/>
                </a:lnTo>
                <a:lnTo>
                  <a:pt x="5605" y="207"/>
                </a:lnTo>
                <a:lnTo>
                  <a:pt x="5594" y="187"/>
                </a:lnTo>
                <a:lnTo>
                  <a:pt x="5605" y="187"/>
                </a:lnTo>
                <a:lnTo>
                  <a:pt x="5605" y="183"/>
                </a:lnTo>
                <a:lnTo>
                  <a:pt x="5596" y="172"/>
                </a:lnTo>
                <a:lnTo>
                  <a:pt x="5587" y="158"/>
                </a:lnTo>
                <a:lnTo>
                  <a:pt x="5582" y="143"/>
                </a:lnTo>
                <a:lnTo>
                  <a:pt x="5594" y="143"/>
                </a:lnTo>
                <a:lnTo>
                  <a:pt x="5596" y="151"/>
                </a:lnTo>
                <a:lnTo>
                  <a:pt x="5600" y="156"/>
                </a:lnTo>
                <a:lnTo>
                  <a:pt x="5603" y="161"/>
                </a:lnTo>
                <a:lnTo>
                  <a:pt x="5607" y="165"/>
                </a:lnTo>
                <a:lnTo>
                  <a:pt x="5611" y="171"/>
                </a:lnTo>
                <a:lnTo>
                  <a:pt x="5611" y="180"/>
                </a:lnTo>
                <a:lnTo>
                  <a:pt x="5614" y="180"/>
                </a:lnTo>
                <a:lnTo>
                  <a:pt x="5614" y="187"/>
                </a:lnTo>
                <a:lnTo>
                  <a:pt x="5622" y="191"/>
                </a:lnTo>
                <a:lnTo>
                  <a:pt x="5625" y="211"/>
                </a:lnTo>
                <a:lnTo>
                  <a:pt x="5631" y="211"/>
                </a:lnTo>
                <a:lnTo>
                  <a:pt x="5634" y="227"/>
                </a:lnTo>
                <a:lnTo>
                  <a:pt x="5638" y="227"/>
                </a:lnTo>
                <a:lnTo>
                  <a:pt x="5638" y="240"/>
                </a:lnTo>
                <a:lnTo>
                  <a:pt x="5642" y="240"/>
                </a:lnTo>
                <a:lnTo>
                  <a:pt x="5642" y="260"/>
                </a:lnTo>
                <a:lnTo>
                  <a:pt x="5645" y="260"/>
                </a:lnTo>
                <a:lnTo>
                  <a:pt x="5654" y="311"/>
                </a:lnTo>
                <a:lnTo>
                  <a:pt x="5658" y="311"/>
                </a:lnTo>
                <a:lnTo>
                  <a:pt x="5660" y="267"/>
                </a:lnTo>
                <a:lnTo>
                  <a:pt x="5663" y="223"/>
                </a:lnTo>
                <a:lnTo>
                  <a:pt x="5665" y="176"/>
                </a:lnTo>
                <a:lnTo>
                  <a:pt x="5658" y="176"/>
                </a:lnTo>
                <a:lnTo>
                  <a:pt x="5654" y="156"/>
                </a:lnTo>
                <a:lnTo>
                  <a:pt x="5645" y="141"/>
                </a:lnTo>
                <a:lnTo>
                  <a:pt x="5636" y="127"/>
                </a:lnTo>
                <a:lnTo>
                  <a:pt x="5627" y="112"/>
                </a:lnTo>
                <a:lnTo>
                  <a:pt x="5622" y="94"/>
                </a:lnTo>
                <a:lnTo>
                  <a:pt x="5631" y="94"/>
                </a:lnTo>
                <a:lnTo>
                  <a:pt x="5634" y="107"/>
                </a:lnTo>
                <a:lnTo>
                  <a:pt x="5642" y="111"/>
                </a:lnTo>
                <a:lnTo>
                  <a:pt x="5654" y="134"/>
                </a:lnTo>
                <a:lnTo>
                  <a:pt x="5662" y="160"/>
                </a:lnTo>
                <a:lnTo>
                  <a:pt x="5665" y="160"/>
                </a:lnTo>
                <a:lnTo>
                  <a:pt x="5665" y="87"/>
                </a:lnTo>
                <a:lnTo>
                  <a:pt x="5671" y="87"/>
                </a:lnTo>
                <a:lnTo>
                  <a:pt x="5671" y="54"/>
                </a:lnTo>
                <a:lnTo>
                  <a:pt x="5674" y="54"/>
                </a:lnTo>
                <a:lnTo>
                  <a:pt x="5676" y="51"/>
                </a:lnTo>
                <a:lnTo>
                  <a:pt x="5676" y="47"/>
                </a:lnTo>
                <a:lnTo>
                  <a:pt x="5676" y="43"/>
                </a:lnTo>
                <a:lnTo>
                  <a:pt x="5678" y="40"/>
                </a:lnTo>
                <a:lnTo>
                  <a:pt x="5680" y="40"/>
                </a:lnTo>
                <a:lnTo>
                  <a:pt x="5680" y="41"/>
                </a:lnTo>
                <a:lnTo>
                  <a:pt x="5680" y="41"/>
                </a:lnTo>
                <a:lnTo>
                  <a:pt x="5680" y="41"/>
                </a:lnTo>
                <a:lnTo>
                  <a:pt x="5682" y="41"/>
                </a:lnTo>
                <a:lnTo>
                  <a:pt x="5682" y="43"/>
                </a:lnTo>
                <a:lnTo>
                  <a:pt x="5685" y="43"/>
                </a:lnTo>
                <a:lnTo>
                  <a:pt x="5682" y="87"/>
                </a:lnTo>
                <a:lnTo>
                  <a:pt x="5678" y="87"/>
                </a:lnTo>
                <a:lnTo>
                  <a:pt x="5682" y="107"/>
                </a:lnTo>
                <a:lnTo>
                  <a:pt x="5689" y="111"/>
                </a:lnTo>
                <a:lnTo>
                  <a:pt x="5693" y="114"/>
                </a:lnTo>
                <a:lnTo>
                  <a:pt x="5698" y="118"/>
                </a:lnTo>
                <a:lnTo>
                  <a:pt x="5703" y="121"/>
                </a:lnTo>
                <a:lnTo>
                  <a:pt x="5711" y="123"/>
                </a:lnTo>
                <a:lnTo>
                  <a:pt x="5711" y="120"/>
                </a:lnTo>
                <a:lnTo>
                  <a:pt x="5722" y="111"/>
                </a:lnTo>
                <a:lnTo>
                  <a:pt x="5722" y="94"/>
                </a:lnTo>
                <a:lnTo>
                  <a:pt x="5734" y="94"/>
                </a:lnTo>
                <a:lnTo>
                  <a:pt x="5734" y="103"/>
                </a:lnTo>
                <a:lnTo>
                  <a:pt x="5731" y="103"/>
                </a:lnTo>
                <a:lnTo>
                  <a:pt x="5731" y="107"/>
                </a:lnTo>
                <a:lnTo>
                  <a:pt x="5734" y="107"/>
                </a:lnTo>
                <a:lnTo>
                  <a:pt x="5733" y="109"/>
                </a:lnTo>
                <a:lnTo>
                  <a:pt x="5733" y="109"/>
                </a:lnTo>
                <a:lnTo>
                  <a:pt x="5733" y="109"/>
                </a:lnTo>
                <a:lnTo>
                  <a:pt x="5731" y="109"/>
                </a:lnTo>
                <a:lnTo>
                  <a:pt x="5731" y="111"/>
                </a:lnTo>
                <a:lnTo>
                  <a:pt x="5731" y="140"/>
                </a:lnTo>
                <a:lnTo>
                  <a:pt x="5725" y="140"/>
                </a:lnTo>
                <a:lnTo>
                  <a:pt x="5731" y="151"/>
                </a:lnTo>
                <a:lnTo>
                  <a:pt x="5725" y="151"/>
                </a:lnTo>
                <a:lnTo>
                  <a:pt x="5725" y="154"/>
                </a:lnTo>
                <a:lnTo>
                  <a:pt x="5731" y="154"/>
                </a:lnTo>
                <a:lnTo>
                  <a:pt x="5731" y="163"/>
                </a:lnTo>
                <a:lnTo>
                  <a:pt x="5738" y="167"/>
                </a:lnTo>
                <a:lnTo>
                  <a:pt x="5751" y="203"/>
                </a:lnTo>
                <a:lnTo>
                  <a:pt x="5754" y="203"/>
                </a:lnTo>
                <a:lnTo>
                  <a:pt x="5756" y="176"/>
                </a:lnTo>
                <a:lnTo>
                  <a:pt x="5760" y="152"/>
                </a:lnTo>
                <a:lnTo>
                  <a:pt x="5765" y="131"/>
                </a:lnTo>
                <a:lnTo>
                  <a:pt x="5771" y="107"/>
                </a:lnTo>
                <a:lnTo>
                  <a:pt x="5782" y="103"/>
                </a:lnTo>
                <a:lnTo>
                  <a:pt x="5782" y="94"/>
                </a:lnTo>
                <a:lnTo>
                  <a:pt x="5794" y="100"/>
                </a:lnTo>
                <a:lnTo>
                  <a:pt x="5791" y="123"/>
                </a:lnTo>
                <a:lnTo>
                  <a:pt x="5785" y="123"/>
                </a:lnTo>
                <a:lnTo>
                  <a:pt x="5785" y="160"/>
                </a:lnTo>
                <a:lnTo>
                  <a:pt x="5782" y="160"/>
                </a:lnTo>
                <a:lnTo>
                  <a:pt x="5778" y="207"/>
                </a:lnTo>
                <a:lnTo>
                  <a:pt x="5774" y="207"/>
                </a:lnTo>
                <a:lnTo>
                  <a:pt x="5774" y="243"/>
                </a:lnTo>
                <a:lnTo>
                  <a:pt x="5771" y="243"/>
                </a:lnTo>
                <a:lnTo>
                  <a:pt x="5774" y="300"/>
                </a:lnTo>
                <a:lnTo>
                  <a:pt x="5778" y="300"/>
                </a:lnTo>
                <a:lnTo>
                  <a:pt x="5780" y="312"/>
                </a:lnTo>
                <a:lnTo>
                  <a:pt x="5780" y="323"/>
                </a:lnTo>
                <a:lnTo>
                  <a:pt x="5780" y="334"/>
                </a:lnTo>
                <a:lnTo>
                  <a:pt x="5785" y="343"/>
                </a:lnTo>
                <a:lnTo>
                  <a:pt x="5783" y="314"/>
                </a:lnTo>
                <a:lnTo>
                  <a:pt x="5778" y="287"/>
                </a:lnTo>
                <a:lnTo>
                  <a:pt x="5774" y="260"/>
                </a:lnTo>
                <a:lnTo>
                  <a:pt x="5776" y="260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6" y="261"/>
                </a:lnTo>
                <a:lnTo>
                  <a:pt x="5778" y="263"/>
                </a:lnTo>
                <a:lnTo>
                  <a:pt x="5791" y="260"/>
                </a:lnTo>
                <a:lnTo>
                  <a:pt x="5791" y="263"/>
                </a:lnTo>
                <a:lnTo>
                  <a:pt x="5796" y="276"/>
                </a:lnTo>
                <a:lnTo>
                  <a:pt x="5802" y="292"/>
                </a:lnTo>
                <a:lnTo>
                  <a:pt x="5807" y="311"/>
                </a:lnTo>
                <a:lnTo>
                  <a:pt x="5811" y="327"/>
                </a:lnTo>
                <a:lnTo>
                  <a:pt x="5811" y="351"/>
                </a:lnTo>
                <a:lnTo>
                  <a:pt x="5814" y="351"/>
                </a:lnTo>
                <a:lnTo>
                  <a:pt x="5814" y="309"/>
                </a:lnTo>
                <a:lnTo>
                  <a:pt x="5818" y="267"/>
                </a:lnTo>
                <a:lnTo>
                  <a:pt x="5825" y="225"/>
                </a:lnTo>
                <a:lnTo>
                  <a:pt x="5834" y="191"/>
                </a:lnTo>
                <a:lnTo>
                  <a:pt x="5842" y="140"/>
                </a:lnTo>
                <a:lnTo>
                  <a:pt x="5845" y="140"/>
                </a:lnTo>
                <a:lnTo>
                  <a:pt x="5847" y="138"/>
                </a:lnTo>
                <a:lnTo>
                  <a:pt x="5849" y="136"/>
                </a:lnTo>
                <a:lnTo>
                  <a:pt x="5849" y="136"/>
                </a:lnTo>
                <a:lnTo>
                  <a:pt x="5849" y="136"/>
                </a:lnTo>
                <a:lnTo>
                  <a:pt x="5851" y="136"/>
                </a:lnTo>
                <a:lnTo>
                  <a:pt x="5854" y="136"/>
                </a:lnTo>
                <a:lnTo>
                  <a:pt x="5853" y="161"/>
                </a:lnTo>
                <a:lnTo>
                  <a:pt x="5853" y="192"/>
                </a:lnTo>
                <a:lnTo>
                  <a:pt x="5851" y="223"/>
                </a:lnTo>
                <a:lnTo>
                  <a:pt x="5849" y="245"/>
                </a:lnTo>
                <a:lnTo>
                  <a:pt x="5849" y="272"/>
                </a:lnTo>
                <a:lnTo>
                  <a:pt x="5853" y="303"/>
                </a:lnTo>
                <a:lnTo>
                  <a:pt x="5858" y="334"/>
                </a:lnTo>
                <a:lnTo>
                  <a:pt x="5863" y="363"/>
                </a:lnTo>
                <a:lnTo>
                  <a:pt x="5871" y="387"/>
                </a:lnTo>
                <a:lnTo>
                  <a:pt x="5873" y="401"/>
                </a:lnTo>
                <a:lnTo>
                  <a:pt x="5873" y="420"/>
                </a:lnTo>
                <a:lnTo>
                  <a:pt x="5873" y="436"/>
                </a:lnTo>
                <a:lnTo>
                  <a:pt x="5873" y="452"/>
                </a:lnTo>
                <a:lnTo>
                  <a:pt x="5878" y="463"/>
                </a:lnTo>
                <a:lnTo>
                  <a:pt x="5885" y="347"/>
                </a:lnTo>
                <a:lnTo>
                  <a:pt x="5882" y="347"/>
                </a:lnTo>
                <a:lnTo>
                  <a:pt x="5882" y="300"/>
                </a:lnTo>
                <a:lnTo>
                  <a:pt x="5874" y="280"/>
                </a:lnTo>
                <a:lnTo>
                  <a:pt x="5871" y="260"/>
                </a:lnTo>
                <a:lnTo>
                  <a:pt x="5882" y="263"/>
                </a:lnTo>
                <a:lnTo>
                  <a:pt x="5883" y="274"/>
                </a:lnTo>
                <a:lnTo>
                  <a:pt x="5889" y="289"/>
                </a:lnTo>
                <a:lnTo>
                  <a:pt x="5893" y="305"/>
                </a:lnTo>
                <a:lnTo>
                  <a:pt x="5898" y="320"/>
                </a:lnTo>
                <a:lnTo>
                  <a:pt x="5902" y="327"/>
                </a:lnTo>
                <a:lnTo>
                  <a:pt x="5902" y="320"/>
                </a:lnTo>
                <a:lnTo>
                  <a:pt x="5905" y="311"/>
                </a:lnTo>
                <a:lnTo>
                  <a:pt x="5907" y="296"/>
                </a:lnTo>
                <a:lnTo>
                  <a:pt x="5907" y="276"/>
                </a:lnTo>
                <a:lnTo>
                  <a:pt x="5907" y="260"/>
                </a:lnTo>
                <a:lnTo>
                  <a:pt x="5905" y="247"/>
                </a:lnTo>
                <a:lnTo>
                  <a:pt x="5902" y="247"/>
                </a:lnTo>
                <a:lnTo>
                  <a:pt x="5902" y="183"/>
                </a:lnTo>
                <a:lnTo>
                  <a:pt x="5898" y="183"/>
                </a:lnTo>
                <a:lnTo>
                  <a:pt x="5898" y="160"/>
                </a:lnTo>
                <a:lnTo>
                  <a:pt x="5894" y="160"/>
                </a:lnTo>
                <a:lnTo>
                  <a:pt x="5894" y="136"/>
                </a:lnTo>
                <a:lnTo>
                  <a:pt x="5891" y="136"/>
                </a:lnTo>
                <a:lnTo>
                  <a:pt x="5891" y="114"/>
                </a:lnTo>
                <a:lnTo>
                  <a:pt x="5885" y="114"/>
                </a:lnTo>
                <a:lnTo>
                  <a:pt x="5885" y="87"/>
                </a:lnTo>
                <a:lnTo>
                  <a:pt x="5882" y="87"/>
                </a:lnTo>
                <a:lnTo>
                  <a:pt x="5878" y="63"/>
                </a:lnTo>
                <a:lnTo>
                  <a:pt x="5891" y="67"/>
                </a:lnTo>
                <a:lnTo>
                  <a:pt x="5918" y="214"/>
                </a:lnTo>
                <a:lnTo>
                  <a:pt x="5920" y="227"/>
                </a:lnTo>
                <a:lnTo>
                  <a:pt x="5918" y="238"/>
                </a:lnTo>
                <a:lnTo>
                  <a:pt x="5918" y="247"/>
                </a:lnTo>
                <a:lnTo>
                  <a:pt x="5922" y="254"/>
                </a:lnTo>
                <a:lnTo>
                  <a:pt x="5934" y="163"/>
                </a:lnTo>
                <a:lnTo>
                  <a:pt x="5943" y="131"/>
                </a:lnTo>
                <a:lnTo>
                  <a:pt x="5951" y="94"/>
                </a:lnTo>
                <a:lnTo>
                  <a:pt x="5962" y="100"/>
                </a:lnTo>
                <a:lnTo>
                  <a:pt x="5960" y="109"/>
                </a:lnTo>
                <a:lnTo>
                  <a:pt x="5954" y="123"/>
                </a:lnTo>
                <a:lnTo>
                  <a:pt x="5951" y="141"/>
                </a:lnTo>
                <a:lnTo>
                  <a:pt x="5947" y="160"/>
                </a:lnTo>
                <a:lnTo>
                  <a:pt x="5945" y="178"/>
                </a:lnTo>
                <a:lnTo>
                  <a:pt x="5943" y="191"/>
                </a:lnTo>
                <a:lnTo>
                  <a:pt x="5945" y="200"/>
                </a:lnTo>
                <a:lnTo>
                  <a:pt x="5947" y="191"/>
                </a:lnTo>
                <a:lnTo>
                  <a:pt x="5947" y="185"/>
                </a:lnTo>
                <a:lnTo>
                  <a:pt x="5949" y="180"/>
                </a:lnTo>
                <a:lnTo>
                  <a:pt x="5953" y="176"/>
                </a:lnTo>
                <a:lnTo>
                  <a:pt x="5956" y="172"/>
                </a:lnTo>
                <a:lnTo>
                  <a:pt x="5962" y="171"/>
                </a:lnTo>
                <a:lnTo>
                  <a:pt x="5962" y="211"/>
                </a:lnTo>
                <a:lnTo>
                  <a:pt x="5965" y="211"/>
                </a:lnTo>
                <a:lnTo>
                  <a:pt x="5965" y="203"/>
                </a:lnTo>
                <a:lnTo>
                  <a:pt x="5978" y="192"/>
                </a:lnTo>
                <a:lnTo>
                  <a:pt x="5987" y="178"/>
                </a:lnTo>
                <a:lnTo>
                  <a:pt x="5998" y="167"/>
                </a:lnTo>
                <a:lnTo>
                  <a:pt x="5998" y="183"/>
                </a:lnTo>
                <a:lnTo>
                  <a:pt x="5987" y="194"/>
                </a:lnTo>
                <a:lnTo>
                  <a:pt x="5980" y="209"/>
                </a:lnTo>
                <a:lnTo>
                  <a:pt x="5971" y="223"/>
                </a:lnTo>
                <a:lnTo>
                  <a:pt x="5962" y="236"/>
                </a:lnTo>
                <a:lnTo>
                  <a:pt x="5982" y="307"/>
                </a:lnTo>
                <a:lnTo>
                  <a:pt x="5985" y="307"/>
                </a:lnTo>
                <a:lnTo>
                  <a:pt x="5987" y="292"/>
                </a:lnTo>
                <a:lnTo>
                  <a:pt x="5991" y="283"/>
                </a:lnTo>
                <a:lnTo>
                  <a:pt x="5994" y="274"/>
                </a:lnTo>
                <a:lnTo>
                  <a:pt x="5994" y="254"/>
                </a:lnTo>
                <a:lnTo>
                  <a:pt x="5998" y="254"/>
                </a:lnTo>
                <a:lnTo>
                  <a:pt x="5998" y="654"/>
                </a:lnTo>
                <a:lnTo>
                  <a:pt x="0" y="654"/>
                </a:lnTo>
                <a:lnTo>
                  <a:pt x="0" y="247"/>
                </a:lnTo>
                <a:lnTo>
                  <a:pt x="2" y="247"/>
                </a:lnTo>
                <a:lnTo>
                  <a:pt x="2" y="254"/>
                </a:lnTo>
                <a:lnTo>
                  <a:pt x="5" y="254"/>
                </a:lnTo>
                <a:lnTo>
                  <a:pt x="5" y="271"/>
                </a:lnTo>
                <a:lnTo>
                  <a:pt x="11" y="271"/>
                </a:lnTo>
                <a:lnTo>
                  <a:pt x="14" y="307"/>
                </a:lnTo>
                <a:lnTo>
                  <a:pt x="25" y="307"/>
                </a:lnTo>
                <a:lnTo>
                  <a:pt x="25" y="323"/>
                </a:lnTo>
                <a:lnTo>
                  <a:pt x="31" y="323"/>
                </a:lnTo>
                <a:lnTo>
                  <a:pt x="31" y="403"/>
                </a:lnTo>
                <a:lnTo>
                  <a:pt x="34" y="403"/>
                </a:lnTo>
                <a:lnTo>
                  <a:pt x="34" y="434"/>
                </a:lnTo>
                <a:lnTo>
                  <a:pt x="38" y="434"/>
                </a:lnTo>
                <a:lnTo>
                  <a:pt x="42" y="300"/>
                </a:lnTo>
                <a:lnTo>
                  <a:pt x="38" y="283"/>
                </a:lnTo>
                <a:lnTo>
                  <a:pt x="33" y="269"/>
                </a:lnTo>
                <a:lnTo>
                  <a:pt x="31" y="251"/>
                </a:lnTo>
                <a:lnTo>
                  <a:pt x="34" y="251"/>
                </a:lnTo>
                <a:lnTo>
                  <a:pt x="34" y="254"/>
                </a:lnTo>
                <a:lnTo>
                  <a:pt x="38" y="254"/>
                </a:lnTo>
                <a:lnTo>
                  <a:pt x="42" y="267"/>
                </a:lnTo>
                <a:lnTo>
                  <a:pt x="45" y="278"/>
                </a:lnTo>
                <a:lnTo>
                  <a:pt x="51" y="287"/>
                </a:lnTo>
                <a:lnTo>
                  <a:pt x="54" y="207"/>
                </a:lnTo>
                <a:lnTo>
                  <a:pt x="45" y="203"/>
                </a:lnTo>
                <a:lnTo>
                  <a:pt x="42" y="187"/>
                </a:lnTo>
                <a:lnTo>
                  <a:pt x="51" y="187"/>
                </a:lnTo>
                <a:lnTo>
                  <a:pt x="45" y="174"/>
                </a:lnTo>
                <a:lnTo>
                  <a:pt x="42" y="161"/>
                </a:lnTo>
                <a:lnTo>
                  <a:pt x="38" y="147"/>
                </a:lnTo>
                <a:lnTo>
                  <a:pt x="43" y="149"/>
                </a:lnTo>
                <a:lnTo>
                  <a:pt x="47" y="151"/>
                </a:lnTo>
                <a:lnTo>
                  <a:pt x="47" y="151"/>
                </a:lnTo>
                <a:lnTo>
                  <a:pt x="49" y="152"/>
                </a:lnTo>
                <a:lnTo>
                  <a:pt x="47" y="154"/>
                </a:lnTo>
                <a:lnTo>
                  <a:pt x="47" y="156"/>
                </a:lnTo>
                <a:lnTo>
                  <a:pt x="47" y="158"/>
                </a:lnTo>
                <a:lnTo>
                  <a:pt x="49" y="160"/>
                </a:lnTo>
                <a:lnTo>
                  <a:pt x="51" y="163"/>
                </a:lnTo>
                <a:lnTo>
                  <a:pt x="54" y="163"/>
                </a:lnTo>
                <a:lnTo>
                  <a:pt x="51" y="123"/>
                </a:lnTo>
                <a:lnTo>
                  <a:pt x="62" y="123"/>
                </a:lnTo>
                <a:lnTo>
                  <a:pt x="65" y="147"/>
                </a:lnTo>
                <a:lnTo>
                  <a:pt x="71" y="167"/>
                </a:lnTo>
                <a:lnTo>
                  <a:pt x="71" y="203"/>
                </a:lnTo>
                <a:lnTo>
                  <a:pt x="74" y="203"/>
                </a:lnTo>
                <a:lnTo>
                  <a:pt x="74" y="231"/>
                </a:lnTo>
                <a:lnTo>
                  <a:pt x="78" y="231"/>
                </a:lnTo>
                <a:lnTo>
                  <a:pt x="78" y="240"/>
                </a:lnTo>
                <a:lnTo>
                  <a:pt x="82" y="240"/>
                </a:lnTo>
                <a:lnTo>
                  <a:pt x="85" y="263"/>
                </a:lnTo>
                <a:lnTo>
                  <a:pt x="91" y="263"/>
                </a:lnTo>
                <a:lnTo>
                  <a:pt x="91" y="231"/>
                </a:lnTo>
                <a:lnTo>
                  <a:pt x="93" y="201"/>
                </a:lnTo>
                <a:lnTo>
                  <a:pt x="98" y="176"/>
                </a:lnTo>
                <a:lnTo>
                  <a:pt x="102" y="176"/>
                </a:lnTo>
                <a:lnTo>
                  <a:pt x="102" y="180"/>
                </a:lnTo>
                <a:lnTo>
                  <a:pt x="103" y="189"/>
                </a:lnTo>
                <a:lnTo>
                  <a:pt x="103" y="203"/>
                </a:lnTo>
                <a:lnTo>
                  <a:pt x="100" y="220"/>
                </a:lnTo>
                <a:lnTo>
                  <a:pt x="96" y="236"/>
                </a:lnTo>
                <a:lnTo>
                  <a:pt x="98" y="251"/>
                </a:lnTo>
                <a:lnTo>
                  <a:pt x="102" y="251"/>
                </a:lnTo>
                <a:lnTo>
                  <a:pt x="102" y="283"/>
                </a:lnTo>
                <a:lnTo>
                  <a:pt x="105" y="283"/>
                </a:lnTo>
                <a:lnTo>
                  <a:pt x="105" y="323"/>
                </a:lnTo>
                <a:lnTo>
                  <a:pt x="111" y="323"/>
                </a:lnTo>
                <a:lnTo>
                  <a:pt x="111" y="343"/>
                </a:lnTo>
                <a:lnTo>
                  <a:pt x="114" y="343"/>
                </a:lnTo>
                <a:lnTo>
                  <a:pt x="114" y="356"/>
                </a:lnTo>
                <a:lnTo>
                  <a:pt x="118" y="356"/>
                </a:lnTo>
                <a:lnTo>
                  <a:pt x="120" y="367"/>
                </a:lnTo>
                <a:lnTo>
                  <a:pt x="120" y="380"/>
                </a:lnTo>
                <a:lnTo>
                  <a:pt x="122" y="391"/>
                </a:lnTo>
                <a:lnTo>
                  <a:pt x="125" y="400"/>
                </a:lnTo>
                <a:lnTo>
                  <a:pt x="122" y="303"/>
                </a:lnTo>
                <a:lnTo>
                  <a:pt x="116" y="287"/>
                </a:lnTo>
                <a:lnTo>
                  <a:pt x="111" y="272"/>
                </a:lnTo>
                <a:lnTo>
                  <a:pt x="105" y="254"/>
                </a:lnTo>
                <a:lnTo>
                  <a:pt x="118" y="260"/>
                </a:lnTo>
                <a:lnTo>
                  <a:pt x="138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0" y="334"/>
                </a:lnTo>
                <a:lnTo>
                  <a:pt x="142" y="332"/>
                </a:lnTo>
                <a:lnTo>
                  <a:pt x="142" y="331"/>
                </a:lnTo>
                <a:lnTo>
                  <a:pt x="145" y="331"/>
                </a:lnTo>
                <a:lnTo>
                  <a:pt x="142" y="314"/>
                </a:lnTo>
                <a:lnTo>
                  <a:pt x="143" y="294"/>
                </a:lnTo>
                <a:lnTo>
                  <a:pt x="143" y="269"/>
                </a:lnTo>
                <a:lnTo>
                  <a:pt x="143" y="245"/>
                </a:lnTo>
                <a:lnTo>
                  <a:pt x="145" y="223"/>
                </a:lnTo>
                <a:lnTo>
                  <a:pt x="151" y="223"/>
                </a:lnTo>
                <a:lnTo>
                  <a:pt x="145" y="214"/>
                </a:lnTo>
                <a:lnTo>
                  <a:pt x="151" y="214"/>
                </a:lnTo>
                <a:lnTo>
                  <a:pt x="151" y="180"/>
                </a:lnTo>
                <a:lnTo>
                  <a:pt x="154" y="180"/>
                </a:lnTo>
                <a:lnTo>
                  <a:pt x="154" y="154"/>
                </a:lnTo>
                <a:lnTo>
                  <a:pt x="162" y="132"/>
                </a:lnTo>
                <a:lnTo>
                  <a:pt x="165" y="107"/>
                </a:lnTo>
                <a:lnTo>
                  <a:pt x="174" y="107"/>
                </a:lnTo>
                <a:lnTo>
                  <a:pt x="165" y="167"/>
                </a:lnTo>
                <a:lnTo>
                  <a:pt x="162" y="167"/>
                </a:lnTo>
                <a:lnTo>
                  <a:pt x="162" y="203"/>
                </a:lnTo>
                <a:lnTo>
                  <a:pt x="158" y="203"/>
                </a:lnTo>
                <a:lnTo>
                  <a:pt x="162" y="211"/>
                </a:lnTo>
                <a:lnTo>
                  <a:pt x="162" y="214"/>
                </a:lnTo>
                <a:lnTo>
                  <a:pt x="160" y="218"/>
                </a:lnTo>
                <a:lnTo>
                  <a:pt x="158" y="218"/>
                </a:lnTo>
                <a:lnTo>
                  <a:pt x="158" y="220"/>
                </a:lnTo>
                <a:lnTo>
                  <a:pt x="162" y="260"/>
                </a:lnTo>
                <a:lnTo>
                  <a:pt x="162" y="323"/>
                </a:lnTo>
                <a:lnTo>
                  <a:pt x="165" y="323"/>
                </a:lnTo>
                <a:lnTo>
                  <a:pt x="167" y="336"/>
                </a:lnTo>
                <a:lnTo>
                  <a:pt x="167" y="349"/>
                </a:lnTo>
                <a:lnTo>
                  <a:pt x="171" y="360"/>
                </a:lnTo>
                <a:lnTo>
                  <a:pt x="174" y="327"/>
                </a:lnTo>
                <a:lnTo>
                  <a:pt x="178" y="327"/>
                </a:lnTo>
                <a:lnTo>
                  <a:pt x="178" y="320"/>
                </a:lnTo>
                <a:lnTo>
                  <a:pt x="182" y="320"/>
                </a:lnTo>
                <a:lnTo>
                  <a:pt x="185" y="300"/>
                </a:lnTo>
                <a:lnTo>
                  <a:pt x="202" y="287"/>
                </a:lnTo>
                <a:lnTo>
                  <a:pt x="203" y="256"/>
                </a:lnTo>
                <a:lnTo>
                  <a:pt x="205" y="221"/>
                </a:lnTo>
                <a:lnTo>
                  <a:pt x="211" y="185"/>
                </a:lnTo>
                <a:lnTo>
                  <a:pt x="218" y="154"/>
                </a:lnTo>
                <a:lnTo>
                  <a:pt x="220" y="143"/>
                </a:lnTo>
                <a:lnTo>
                  <a:pt x="220" y="132"/>
                </a:lnTo>
                <a:lnTo>
                  <a:pt x="223" y="123"/>
                </a:lnTo>
                <a:lnTo>
                  <a:pt x="231" y="114"/>
                </a:lnTo>
                <a:lnTo>
                  <a:pt x="231" y="114"/>
                </a:lnTo>
                <a:lnTo>
                  <a:pt x="231" y="112"/>
                </a:lnTo>
                <a:lnTo>
                  <a:pt x="231" y="112"/>
                </a:lnTo>
                <a:lnTo>
                  <a:pt x="233" y="112"/>
                </a:lnTo>
                <a:lnTo>
                  <a:pt x="233" y="112"/>
                </a:lnTo>
                <a:lnTo>
                  <a:pt x="234" y="111"/>
                </a:lnTo>
                <a:lnTo>
                  <a:pt x="234" y="131"/>
                </a:lnTo>
                <a:lnTo>
                  <a:pt x="231" y="131"/>
                </a:lnTo>
                <a:lnTo>
                  <a:pt x="222" y="191"/>
                </a:lnTo>
                <a:lnTo>
                  <a:pt x="218" y="211"/>
                </a:lnTo>
                <a:lnTo>
                  <a:pt x="216" y="238"/>
                </a:lnTo>
                <a:lnTo>
                  <a:pt x="216" y="271"/>
                </a:lnTo>
                <a:lnTo>
                  <a:pt x="216" y="305"/>
                </a:lnTo>
                <a:lnTo>
                  <a:pt x="216" y="338"/>
                </a:lnTo>
                <a:lnTo>
                  <a:pt x="218" y="365"/>
                </a:lnTo>
                <a:lnTo>
                  <a:pt x="222" y="383"/>
                </a:lnTo>
                <a:lnTo>
                  <a:pt x="223" y="394"/>
                </a:lnTo>
                <a:lnTo>
                  <a:pt x="222" y="407"/>
                </a:lnTo>
                <a:lnTo>
                  <a:pt x="222" y="418"/>
                </a:lnTo>
                <a:lnTo>
                  <a:pt x="225" y="427"/>
                </a:lnTo>
                <a:lnTo>
                  <a:pt x="225" y="283"/>
                </a:lnTo>
                <a:lnTo>
                  <a:pt x="222" y="283"/>
                </a:lnTo>
                <a:lnTo>
                  <a:pt x="222" y="251"/>
                </a:lnTo>
                <a:lnTo>
                  <a:pt x="234" y="254"/>
                </a:lnTo>
                <a:lnTo>
                  <a:pt x="238" y="283"/>
                </a:lnTo>
                <a:lnTo>
                  <a:pt x="242" y="283"/>
                </a:lnTo>
                <a:lnTo>
                  <a:pt x="251" y="207"/>
                </a:lnTo>
                <a:lnTo>
                  <a:pt x="254" y="207"/>
                </a:lnTo>
                <a:lnTo>
                  <a:pt x="254" y="196"/>
                </a:lnTo>
                <a:lnTo>
                  <a:pt x="258" y="196"/>
                </a:lnTo>
                <a:lnTo>
                  <a:pt x="258" y="180"/>
                </a:lnTo>
                <a:lnTo>
                  <a:pt x="262" y="180"/>
                </a:lnTo>
                <a:lnTo>
                  <a:pt x="262" y="169"/>
                </a:lnTo>
                <a:lnTo>
                  <a:pt x="258" y="156"/>
                </a:lnTo>
                <a:lnTo>
                  <a:pt x="253" y="143"/>
                </a:lnTo>
                <a:lnTo>
                  <a:pt x="251" y="131"/>
                </a:lnTo>
                <a:lnTo>
                  <a:pt x="254" y="132"/>
                </a:lnTo>
                <a:lnTo>
                  <a:pt x="258" y="132"/>
                </a:lnTo>
                <a:lnTo>
                  <a:pt x="260" y="134"/>
                </a:lnTo>
                <a:lnTo>
                  <a:pt x="260" y="136"/>
                </a:lnTo>
                <a:lnTo>
                  <a:pt x="262" y="138"/>
                </a:lnTo>
                <a:lnTo>
                  <a:pt x="262" y="143"/>
                </a:lnTo>
                <a:lnTo>
                  <a:pt x="269" y="154"/>
                </a:lnTo>
                <a:lnTo>
                  <a:pt x="273" y="171"/>
                </a:lnTo>
                <a:lnTo>
                  <a:pt x="274" y="185"/>
                </a:lnTo>
                <a:lnTo>
                  <a:pt x="276" y="200"/>
                </a:lnTo>
                <a:lnTo>
                  <a:pt x="282" y="211"/>
                </a:lnTo>
                <a:lnTo>
                  <a:pt x="282" y="203"/>
                </a:lnTo>
                <a:lnTo>
                  <a:pt x="285" y="192"/>
                </a:lnTo>
                <a:lnTo>
                  <a:pt x="285" y="180"/>
                </a:lnTo>
                <a:lnTo>
                  <a:pt x="282" y="167"/>
                </a:lnTo>
                <a:lnTo>
                  <a:pt x="294" y="167"/>
                </a:lnTo>
                <a:lnTo>
                  <a:pt x="294" y="151"/>
                </a:lnTo>
                <a:lnTo>
                  <a:pt x="305" y="151"/>
                </a:lnTo>
                <a:lnTo>
                  <a:pt x="302" y="200"/>
                </a:lnTo>
                <a:lnTo>
                  <a:pt x="311" y="203"/>
                </a:lnTo>
                <a:lnTo>
                  <a:pt x="311" y="220"/>
                </a:lnTo>
                <a:lnTo>
                  <a:pt x="314" y="220"/>
                </a:lnTo>
                <a:lnTo>
                  <a:pt x="318" y="236"/>
                </a:lnTo>
                <a:lnTo>
                  <a:pt x="322" y="236"/>
                </a:lnTo>
                <a:lnTo>
                  <a:pt x="331" y="271"/>
                </a:lnTo>
                <a:lnTo>
                  <a:pt x="338" y="271"/>
                </a:lnTo>
                <a:lnTo>
                  <a:pt x="342" y="307"/>
                </a:lnTo>
                <a:lnTo>
                  <a:pt x="345" y="307"/>
                </a:lnTo>
                <a:lnTo>
                  <a:pt x="345" y="303"/>
                </a:lnTo>
                <a:lnTo>
                  <a:pt x="354" y="289"/>
                </a:lnTo>
                <a:lnTo>
                  <a:pt x="356" y="269"/>
                </a:lnTo>
                <a:lnTo>
                  <a:pt x="356" y="245"/>
                </a:lnTo>
                <a:lnTo>
                  <a:pt x="354" y="221"/>
                </a:lnTo>
                <a:lnTo>
                  <a:pt x="353" y="198"/>
                </a:lnTo>
                <a:lnTo>
                  <a:pt x="351" y="180"/>
                </a:lnTo>
                <a:lnTo>
                  <a:pt x="354" y="180"/>
                </a:lnTo>
                <a:lnTo>
                  <a:pt x="354" y="183"/>
                </a:lnTo>
                <a:lnTo>
                  <a:pt x="356" y="185"/>
                </a:lnTo>
                <a:lnTo>
                  <a:pt x="356" y="185"/>
                </a:lnTo>
                <a:lnTo>
                  <a:pt x="356" y="183"/>
                </a:lnTo>
                <a:lnTo>
                  <a:pt x="358" y="181"/>
                </a:lnTo>
                <a:lnTo>
                  <a:pt x="358" y="178"/>
                </a:lnTo>
                <a:lnTo>
                  <a:pt x="358" y="176"/>
                </a:lnTo>
                <a:lnTo>
                  <a:pt x="358" y="176"/>
                </a:lnTo>
                <a:lnTo>
                  <a:pt x="354" y="176"/>
                </a:lnTo>
                <a:lnTo>
                  <a:pt x="345" y="123"/>
                </a:lnTo>
                <a:lnTo>
                  <a:pt x="342" y="123"/>
                </a:lnTo>
                <a:lnTo>
                  <a:pt x="342" y="100"/>
                </a:lnTo>
                <a:lnTo>
                  <a:pt x="338" y="100"/>
                </a:lnTo>
                <a:lnTo>
                  <a:pt x="334" y="80"/>
                </a:lnTo>
                <a:lnTo>
                  <a:pt x="345" y="80"/>
                </a:lnTo>
                <a:lnTo>
                  <a:pt x="351" y="112"/>
                </a:lnTo>
                <a:lnTo>
                  <a:pt x="360" y="145"/>
                </a:lnTo>
                <a:lnTo>
                  <a:pt x="371" y="176"/>
                </a:lnTo>
                <a:lnTo>
                  <a:pt x="378" y="240"/>
                </a:lnTo>
                <a:lnTo>
                  <a:pt x="382" y="240"/>
                </a:lnTo>
                <a:lnTo>
                  <a:pt x="382" y="236"/>
                </a:lnTo>
                <a:lnTo>
                  <a:pt x="389" y="227"/>
                </a:lnTo>
                <a:lnTo>
                  <a:pt x="391" y="218"/>
                </a:lnTo>
                <a:lnTo>
                  <a:pt x="391" y="207"/>
                </a:lnTo>
                <a:lnTo>
                  <a:pt x="394" y="196"/>
                </a:lnTo>
                <a:lnTo>
                  <a:pt x="405" y="156"/>
                </a:lnTo>
                <a:lnTo>
                  <a:pt x="414" y="114"/>
                </a:lnTo>
                <a:lnTo>
                  <a:pt x="422" y="114"/>
                </a:lnTo>
                <a:lnTo>
                  <a:pt x="420" y="143"/>
                </a:lnTo>
                <a:lnTo>
                  <a:pt x="413" y="169"/>
                </a:lnTo>
                <a:lnTo>
                  <a:pt x="407" y="194"/>
                </a:lnTo>
                <a:lnTo>
                  <a:pt x="402" y="220"/>
                </a:lnTo>
                <a:lnTo>
                  <a:pt x="405" y="220"/>
                </a:lnTo>
                <a:lnTo>
                  <a:pt x="405" y="211"/>
                </a:lnTo>
                <a:lnTo>
                  <a:pt x="413" y="198"/>
                </a:lnTo>
                <a:lnTo>
                  <a:pt x="420" y="178"/>
                </a:lnTo>
                <a:lnTo>
                  <a:pt x="423" y="154"/>
                </a:lnTo>
                <a:lnTo>
                  <a:pt x="429" y="132"/>
                </a:lnTo>
                <a:lnTo>
                  <a:pt x="434" y="114"/>
                </a:lnTo>
                <a:lnTo>
                  <a:pt x="438" y="114"/>
                </a:lnTo>
                <a:lnTo>
                  <a:pt x="438" y="140"/>
                </a:lnTo>
                <a:lnTo>
                  <a:pt x="434" y="140"/>
                </a:lnTo>
                <a:lnTo>
                  <a:pt x="434" y="160"/>
                </a:lnTo>
                <a:lnTo>
                  <a:pt x="431" y="160"/>
                </a:lnTo>
                <a:lnTo>
                  <a:pt x="423" y="189"/>
                </a:lnTo>
                <a:lnTo>
                  <a:pt x="423" y="220"/>
                </a:lnTo>
                <a:lnTo>
                  <a:pt x="425" y="252"/>
                </a:lnTo>
                <a:lnTo>
                  <a:pt x="425" y="287"/>
                </a:lnTo>
                <a:lnTo>
                  <a:pt x="434" y="287"/>
                </a:lnTo>
                <a:lnTo>
                  <a:pt x="434" y="311"/>
                </a:lnTo>
                <a:lnTo>
                  <a:pt x="438" y="311"/>
                </a:lnTo>
                <a:lnTo>
                  <a:pt x="438" y="307"/>
                </a:lnTo>
                <a:lnTo>
                  <a:pt x="442" y="307"/>
                </a:lnTo>
                <a:lnTo>
                  <a:pt x="451" y="260"/>
                </a:lnTo>
                <a:lnTo>
                  <a:pt x="454" y="260"/>
                </a:lnTo>
                <a:lnTo>
                  <a:pt x="454" y="243"/>
                </a:lnTo>
                <a:lnTo>
                  <a:pt x="458" y="243"/>
                </a:lnTo>
                <a:lnTo>
                  <a:pt x="458" y="223"/>
                </a:lnTo>
                <a:lnTo>
                  <a:pt x="462" y="223"/>
                </a:lnTo>
                <a:lnTo>
                  <a:pt x="462" y="211"/>
                </a:lnTo>
                <a:lnTo>
                  <a:pt x="465" y="211"/>
                </a:lnTo>
                <a:lnTo>
                  <a:pt x="465" y="196"/>
                </a:lnTo>
                <a:lnTo>
                  <a:pt x="471" y="196"/>
                </a:lnTo>
                <a:lnTo>
                  <a:pt x="471" y="176"/>
                </a:lnTo>
                <a:lnTo>
                  <a:pt x="476" y="156"/>
                </a:lnTo>
                <a:lnTo>
                  <a:pt x="480" y="138"/>
                </a:lnTo>
                <a:lnTo>
                  <a:pt x="482" y="114"/>
                </a:lnTo>
                <a:lnTo>
                  <a:pt x="494" y="114"/>
                </a:lnTo>
                <a:lnTo>
                  <a:pt x="494" y="120"/>
                </a:lnTo>
                <a:lnTo>
                  <a:pt x="491" y="120"/>
                </a:lnTo>
                <a:lnTo>
                  <a:pt x="491" y="143"/>
                </a:lnTo>
                <a:lnTo>
                  <a:pt x="485" y="143"/>
                </a:lnTo>
                <a:lnTo>
                  <a:pt x="474" y="211"/>
                </a:lnTo>
                <a:lnTo>
                  <a:pt x="478" y="211"/>
                </a:lnTo>
                <a:lnTo>
                  <a:pt x="494" y="154"/>
                </a:lnTo>
                <a:lnTo>
                  <a:pt x="502" y="154"/>
                </a:lnTo>
                <a:lnTo>
                  <a:pt x="498" y="176"/>
                </a:lnTo>
                <a:lnTo>
                  <a:pt x="491" y="194"/>
                </a:lnTo>
                <a:lnTo>
                  <a:pt x="485" y="214"/>
                </a:lnTo>
                <a:lnTo>
                  <a:pt x="494" y="214"/>
                </a:lnTo>
                <a:lnTo>
                  <a:pt x="494" y="231"/>
                </a:lnTo>
                <a:lnTo>
                  <a:pt x="498" y="231"/>
                </a:lnTo>
                <a:lnTo>
                  <a:pt x="500" y="216"/>
                </a:lnTo>
                <a:lnTo>
                  <a:pt x="505" y="203"/>
                </a:lnTo>
                <a:lnTo>
                  <a:pt x="511" y="191"/>
                </a:lnTo>
                <a:lnTo>
                  <a:pt x="511" y="171"/>
                </a:lnTo>
                <a:lnTo>
                  <a:pt x="514" y="171"/>
                </a:lnTo>
                <a:lnTo>
                  <a:pt x="516" y="169"/>
                </a:lnTo>
                <a:lnTo>
                  <a:pt x="516" y="169"/>
                </a:lnTo>
                <a:lnTo>
                  <a:pt x="516" y="169"/>
                </a:lnTo>
                <a:lnTo>
                  <a:pt x="518" y="169"/>
                </a:lnTo>
                <a:lnTo>
                  <a:pt x="520" y="169"/>
                </a:lnTo>
                <a:lnTo>
                  <a:pt x="522" y="167"/>
                </a:lnTo>
                <a:lnTo>
                  <a:pt x="522" y="180"/>
                </a:lnTo>
                <a:lnTo>
                  <a:pt x="518" y="196"/>
                </a:lnTo>
                <a:lnTo>
                  <a:pt x="518" y="211"/>
                </a:lnTo>
                <a:lnTo>
                  <a:pt x="518" y="225"/>
                </a:lnTo>
                <a:lnTo>
                  <a:pt x="522" y="236"/>
                </a:lnTo>
                <a:lnTo>
                  <a:pt x="523" y="212"/>
                </a:lnTo>
                <a:lnTo>
                  <a:pt x="529" y="192"/>
                </a:lnTo>
                <a:lnTo>
                  <a:pt x="534" y="172"/>
                </a:lnTo>
                <a:lnTo>
                  <a:pt x="538" y="151"/>
                </a:lnTo>
                <a:lnTo>
                  <a:pt x="551" y="151"/>
                </a:lnTo>
                <a:lnTo>
                  <a:pt x="545" y="189"/>
                </a:lnTo>
                <a:lnTo>
                  <a:pt x="542" y="229"/>
                </a:lnTo>
                <a:lnTo>
                  <a:pt x="538" y="271"/>
                </a:lnTo>
                <a:lnTo>
                  <a:pt x="540" y="311"/>
                </a:lnTo>
                <a:lnTo>
                  <a:pt x="545" y="347"/>
                </a:lnTo>
                <a:lnTo>
                  <a:pt x="547" y="360"/>
                </a:lnTo>
                <a:lnTo>
                  <a:pt x="549" y="374"/>
                </a:lnTo>
                <a:lnTo>
                  <a:pt x="549" y="389"/>
                </a:lnTo>
                <a:lnTo>
                  <a:pt x="549" y="401"/>
                </a:lnTo>
                <a:lnTo>
                  <a:pt x="554" y="411"/>
                </a:lnTo>
                <a:lnTo>
                  <a:pt x="554" y="311"/>
                </a:lnTo>
                <a:lnTo>
                  <a:pt x="558" y="311"/>
                </a:lnTo>
                <a:lnTo>
                  <a:pt x="560" y="294"/>
                </a:lnTo>
                <a:lnTo>
                  <a:pt x="560" y="276"/>
                </a:lnTo>
                <a:lnTo>
                  <a:pt x="558" y="263"/>
                </a:lnTo>
                <a:lnTo>
                  <a:pt x="565" y="263"/>
                </a:lnTo>
                <a:lnTo>
                  <a:pt x="565" y="247"/>
                </a:lnTo>
                <a:lnTo>
                  <a:pt x="578" y="247"/>
                </a:lnTo>
                <a:lnTo>
                  <a:pt x="574" y="271"/>
                </a:lnTo>
                <a:lnTo>
                  <a:pt x="571" y="271"/>
                </a:lnTo>
                <a:lnTo>
                  <a:pt x="571" y="281"/>
                </a:lnTo>
                <a:lnTo>
                  <a:pt x="573" y="296"/>
                </a:lnTo>
                <a:lnTo>
                  <a:pt x="576" y="314"/>
                </a:lnTo>
                <a:lnTo>
                  <a:pt x="580" y="331"/>
                </a:lnTo>
                <a:lnTo>
                  <a:pt x="583" y="345"/>
                </a:lnTo>
                <a:lnTo>
                  <a:pt x="585" y="351"/>
                </a:lnTo>
                <a:lnTo>
                  <a:pt x="589" y="311"/>
                </a:lnTo>
                <a:lnTo>
                  <a:pt x="593" y="271"/>
                </a:lnTo>
                <a:lnTo>
                  <a:pt x="594" y="227"/>
                </a:lnTo>
                <a:lnTo>
                  <a:pt x="594" y="191"/>
                </a:lnTo>
                <a:lnTo>
                  <a:pt x="591" y="191"/>
                </a:lnTo>
                <a:lnTo>
                  <a:pt x="591" y="163"/>
                </a:lnTo>
                <a:lnTo>
                  <a:pt x="585" y="163"/>
                </a:lnTo>
                <a:lnTo>
                  <a:pt x="585" y="136"/>
                </a:lnTo>
                <a:lnTo>
                  <a:pt x="578" y="103"/>
                </a:lnTo>
                <a:lnTo>
                  <a:pt x="571" y="71"/>
                </a:lnTo>
                <a:lnTo>
                  <a:pt x="582" y="76"/>
                </a:lnTo>
                <a:lnTo>
                  <a:pt x="605" y="207"/>
                </a:lnTo>
                <a:lnTo>
                  <a:pt x="607" y="221"/>
                </a:lnTo>
                <a:lnTo>
                  <a:pt x="605" y="238"/>
                </a:lnTo>
                <a:lnTo>
                  <a:pt x="605" y="252"/>
                </a:lnTo>
                <a:lnTo>
                  <a:pt x="611" y="263"/>
                </a:lnTo>
                <a:lnTo>
                  <a:pt x="638" y="103"/>
                </a:lnTo>
                <a:lnTo>
                  <a:pt x="645" y="103"/>
                </a:lnTo>
                <a:lnTo>
                  <a:pt x="631" y="211"/>
                </a:lnTo>
                <a:lnTo>
                  <a:pt x="634" y="211"/>
                </a:lnTo>
                <a:lnTo>
                  <a:pt x="638" y="183"/>
                </a:lnTo>
                <a:lnTo>
                  <a:pt x="651" y="183"/>
                </a:lnTo>
                <a:lnTo>
                  <a:pt x="651" y="214"/>
                </a:lnTo>
                <a:lnTo>
                  <a:pt x="653" y="245"/>
                </a:lnTo>
                <a:lnTo>
                  <a:pt x="658" y="271"/>
                </a:lnTo>
                <a:lnTo>
                  <a:pt x="654" y="283"/>
                </a:lnTo>
                <a:lnTo>
                  <a:pt x="662" y="283"/>
                </a:lnTo>
                <a:lnTo>
                  <a:pt x="665" y="311"/>
                </a:lnTo>
                <a:lnTo>
                  <a:pt x="671" y="311"/>
                </a:lnTo>
                <a:lnTo>
                  <a:pt x="671" y="307"/>
                </a:lnTo>
                <a:lnTo>
                  <a:pt x="705" y="200"/>
                </a:lnTo>
                <a:lnTo>
                  <a:pt x="705" y="183"/>
                </a:lnTo>
                <a:lnTo>
                  <a:pt x="711" y="183"/>
                </a:lnTo>
                <a:lnTo>
                  <a:pt x="714" y="154"/>
                </a:lnTo>
                <a:lnTo>
                  <a:pt x="718" y="154"/>
                </a:lnTo>
                <a:lnTo>
                  <a:pt x="720" y="154"/>
                </a:lnTo>
                <a:lnTo>
                  <a:pt x="720" y="152"/>
                </a:lnTo>
                <a:lnTo>
                  <a:pt x="720" y="152"/>
                </a:lnTo>
                <a:lnTo>
                  <a:pt x="722" y="152"/>
                </a:lnTo>
                <a:lnTo>
                  <a:pt x="723" y="152"/>
                </a:lnTo>
                <a:lnTo>
                  <a:pt x="725" y="151"/>
                </a:lnTo>
                <a:lnTo>
                  <a:pt x="714" y="207"/>
                </a:lnTo>
                <a:lnTo>
                  <a:pt x="722" y="207"/>
                </a:lnTo>
                <a:lnTo>
                  <a:pt x="723" y="223"/>
                </a:lnTo>
                <a:lnTo>
                  <a:pt x="729" y="236"/>
                </a:lnTo>
                <a:lnTo>
                  <a:pt x="734" y="247"/>
                </a:lnTo>
                <a:lnTo>
                  <a:pt x="734" y="267"/>
                </a:lnTo>
                <a:lnTo>
                  <a:pt x="738" y="267"/>
                </a:lnTo>
                <a:lnTo>
                  <a:pt x="738" y="280"/>
                </a:lnTo>
                <a:lnTo>
                  <a:pt x="742" y="280"/>
                </a:lnTo>
                <a:lnTo>
                  <a:pt x="745" y="323"/>
                </a:lnTo>
                <a:lnTo>
                  <a:pt x="751" y="323"/>
                </a:lnTo>
                <a:lnTo>
                  <a:pt x="753" y="338"/>
                </a:lnTo>
                <a:lnTo>
                  <a:pt x="753" y="352"/>
                </a:lnTo>
                <a:lnTo>
                  <a:pt x="753" y="365"/>
                </a:lnTo>
                <a:lnTo>
                  <a:pt x="758" y="374"/>
                </a:lnTo>
                <a:lnTo>
                  <a:pt x="758" y="367"/>
                </a:lnTo>
                <a:lnTo>
                  <a:pt x="765" y="358"/>
                </a:lnTo>
                <a:lnTo>
                  <a:pt x="767" y="343"/>
                </a:lnTo>
                <a:lnTo>
                  <a:pt x="765" y="327"/>
                </a:lnTo>
                <a:lnTo>
                  <a:pt x="762" y="327"/>
                </a:lnTo>
                <a:lnTo>
                  <a:pt x="762" y="300"/>
                </a:lnTo>
                <a:lnTo>
                  <a:pt x="758" y="300"/>
                </a:lnTo>
                <a:lnTo>
                  <a:pt x="758" y="280"/>
                </a:lnTo>
                <a:lnTo>
                  <a:pt x="754" y="280"/>
                </a:lnTo>
                <a:lnTo>
                  <a:pt x="754" y="271"/>
                </a:lnTo>
                <a:lnTo>
                  <a:pt x="751" y="271"/>
                </a:lnTo>
                <a:lnTo>
                  <a:pt x="749" y="269"/>
                </a:lnTo>
                <a:lnTo>
                  <a:pt x="749" y="269"/>
                </a:lnTo>
                <a:lnTo>
                  <a:pt x="751" y="269"/>
                </a:lnTo>
                <a:lnTo>
                  <a:pt x="751" y="269"/>
                </a:lnTo>
                <a:lnTo>
                  <a:pt x="753" y="269"/>
                </a:lnTo>
                <a:lnTo>
                  <a:pt x="754" y="267"/>
                </a:lnTo>
                <a:lnTo>
                  <a:pt x="756" y="265"/>
                </a:lnTo>
                <a:lnTo>
                  <a:pt x="756" y="265"/>
                </a:lnTo>
                <a:lnTo>
                  <a:pt x="756" y="265"/>
                </a:lnTo>
                <a:lnTo>
                  <a:pt x="758" y="265"/>
                </a:lnTo>
                <a:lnTo>
                  <a:pt x="760" y="263"/>
                </a:lnTo>
                <a:lnTo>
                  <a:pt x="762" y="263"/>
                </a:lnTo>
                <a:lnTo>
                  <a:pt x="762" y="274"/>
                </a:lnTo>
                <a:lnTo>
                  <a:pt x="765" y="274"/>
                </a:lnTo>
                <a:lnTo>
                  <a:pt x="765" y="260"/>
                </a:lnTo>
                <a:lnTo>
                  <a:pt x="778" y="260"/>
                </a:lnTo>
                <a:lnTo>
                  <a:pt x="780" y="280"/>
                </a:lnTo>
                <a:lnTo>
                  <a:pt x="785" y="298"/>
                </a:lnTo>
                <a:lnTo>
                  <a:pt x="791" y="314"/>
                </a:lnTo>
                <a:lnTo>
                  <a:pt x="791" y="347"/>
                </a:lnTo>
                <a:lnTo>
                  <a:pt x="796" y="385"/>
                </a:lnTo>
                <a:lnTo>
                  <a:pt x="798" y="431"/>
                </a:lnTo>
                <a:lnTo>
                  <a:pt x="798" y="441"/>
                </a:lnTo>
                <a:lnTo>
                  <a:pt x="800" y="449"/>
                </a:lnTo>
                <a:lnTo>
                  <a:pt x="800" y="454"/>
                </a:lnTo>
                <a:lnTo>
                  <a:pt x="798" y="463"/>
                </a:lnTo>
                <a:lnTo>
                  <a:pt x="811" y="463"/>
                </a:lnTo>
                <a:lnTo>
                  <a:pt x="814" y="314"/>
                </a:lnTo>
                <a:lnTo>
                  <a:pt x="809" y="300"/>
                </a:lnTo>
                <a:lnTo>
                  <a:pt x="803" y="283"/>
                </a:lnTo>
                <a:lnTo>
                  <a:pt x="802" y="263"/>
                </a:lnTo>
                <a:lnTo>
                  <a:pt x="805" y="263"/>
                </a:lnTo>
                <a:lnTo>
                  <a:pt x="807" y="267"/>
                </a:lnTo>
                <a:lnTo>
                  <a:pt x="807" y="267"/>
                </a:lnTo>
                <a:lnTo>
                  <a:pt x="807" y="269"/>
                </a:lnTo>
                <a:lnTo>
                  <a:pt x="807" y="269"/>
                </a:lnTo>
                <a:lnTo>
                  <a:pt x="809" y="269"/>
                </a:lnTo>
                <a:lnTo>
                  <a:pt x="811" y="271"/>
                </a:lnTo>
                <a:lnTo>
                  <a:pt x="811" y="260"/>
                </a:lnTo>
                <a:lnTo>
                  <a:pt x="805" y="247"/>
                </a:lnTo>
                <a:lnTo>
                  <a:pt x="803" y="232"/>
                </a:lnTo>
                <a:lnTo>
                  <a:pt x="802" y="220"/>
                </a:lnTo>
                <a:lnTo>
                  <a:pt x="782" y="163"/>
                </a:lnTo>
                <a:lnTo>
                  <a:pt x="785" y="163"/>
                </a:lnTo>
                <a:lnTo>
                  <a:pt x="785" y="160"/>
                </a:lnTo>
                <a:lnTo>
                  <a:pt x="791" y="160"/>
                </a:lnTo>
                <a:lnTo>
                  <a:pt x="791" y="163"/>
                </a:lnTo>
                <a:lnTo>
                  <a:pt x="796" y="174"/>
                </a:lnTo>
                <a:lnTo>
                  <a:pt x="800" y="185"/>
                </a:lnTo>
                <a:lnTo>
                  <a:pt x="802" y="200"/>
                </a:lnTo>
                <a:lnTo>
                  <a:pt x="805" y="200"/>
                </a:lnTo>
                <a:lnTo>
                  <a:pt x="805" y="220"/>
                </a:lnTo>
                <a:lnTo>
                  <a:pt x="811" y="220"/>
                </a:lnTo>
                <a:lnTo>
                  <a:pt x="811" y="231"/>
                </a:lnTo>
                <a:lnTo>
                  <a:pt x="814" y="231"/>
                </a:lnTo>
                <a:lnTo>
                  <a:pt x="814" y="254"/>
                </a:lnTo>
                <a:lnTo>
                  <a:pt x="818" y="254"/>
                </a:lnTo>
                <a:lnTo>
                  <a:pt x="818" y="271"/>
                </a:lnTo>
                <a:lnTo>
                  <a:pt x="823" y="291"/>
                </a:lnTo>
                <a:lnTo>
                  <a:pt x="831" y="311"/>
                </a:lnTo>
                <a:lnTo>
                  <a:pt x="834" y="311"/>
                </a:lnTo>
                <a:lnTo>
                  <a:pt x="834" y="267"/>
                </a:lnTo>
                <a:lnTo>
                  <a:pt x="831" y="267"/>
                </a:lnTo>
                <a:lnTo>
                  <a:pt x="831" y="243"/>
                </a:lnTo>
                <a:lnTo>
                  <a:pt x="825" y="243"/>
                </a:lnTo>
                <a:lnTo>
                  <a:pt x="822" y="220"/>
                </a:lnTo>
                <a:lnTo>
                  <a:pt x="814" y="214"/>
                </a:lnTo>
                <a:lnTo>
                  <a:pt x="811" y="200"/>
                </a:lnTo>
                <a:lnTo>
                  <a:pt x="818" y="203"/>
                </a:lnTo>
                <a:lnTo>
                  <a:pt x="805" y="163"/>
                </a:lnTo>
                <a:lnTo>
                  <a:pt x="814" y="163"/>
                </a:lnTo>
                <a:lnTo>
                  <a:pt x="865" y="314"/>
                </a:lnTo>
                <a:lnTo>
                  <a:pt x="865" y="311"/>
                </a:lnTo>
                <a:lnTo>
                  <a:pt x="869" y="309"/>
                </a:lnTo>
                <a:lnTo>
                  <a:pt x="869" y="307"/>
                </a:lnTo>
                <a:lnTo>
                  <a:pt x="869" y="305"/>
                </a:lnTo>
                <a:lnTo>
                  <a:pt x="869" y="305"/>
                </a:lnTo>
                <a:lnTo>
                  <a:pt x="869" y="303"/>
                </a:lnTo>
                <a:lnTo>
                  <a:pt x="869" y="301"/>
                </a:lnTo>
                <a:lnTo>
                  <a:pt x="871" y="300"/>
                </a:lnTo>
                <a:lnTo>
                  <a:pt x="874" y="300"/>
                </a:lnTo>
                <a:lnTo>
                  <a:pt x="874" y="303"/>
                </a:lnTo>
                <a:lnTo>
                  <a:pt x="876" y="301"/>
                </a:lnTo>
                <a:lnTo>
                  <a:pt x="876" y="301"/>
                </a:lnTo>
                <a:lnTo>
                  <a:pt x="876" y="300"/>
                </a:lnTo>
                <a:lnTo>
                  <a:pt x="876" y="300"/>
                </a:lnTo>
                <a:lnTo>
                  <a:pt x="878" y="298"/>
                </a:lnTo>
                <a:lnTo>
                  <a:pt x="878" y="296"/>
                </a:lnTo>
                <a:lnTo>
                  <a:pt x="871" y="296"/>
                </a:lnTo>
                <a:lnTo>
                  <a:pt x="865" y="263"/>
                </a:lnTo>
                <a:lnTo>
                  <a:pt x="874" y="263"/>
                </a:lnTo>
                <a:lnTo>
                  <a:pt x="874" y="254"/>
                </a:lnTo>
                <a:lnTo>
                  <a:pt x="882" y="254"/>
                </a:lnTo>
                <a:lnTo>
                  <a:pt x="882" y="271"/>
                </a:lnTo>
                <a:lnTo>
                  <a:pt x="880" y="281"/>
                </a:lnTo>
                <a:lnTo>
                  <a:pt x="882" y="291"/>
                </a:lnTo>
                <a:lnTo>
                  <a:pt x="885" y="291"/>
                </a:lnTo>
                <a:lnTo>
                  <a:pt x="891" y="236"/>
                </a:lnTo>
                <a:lnTo>
                  <a:pt x="898" y="231"/>
                </a:lnTo>
                <a:lnTo>
                  <a:pt x="898" y="220"/>
                </a:lnTo>
                <a:lnTo>
                  <a:pt x="902" y="220"/>
                </a:lnTo>
                <a:lnTo>
                  <a:pt x="902" y="214"/>
                </a:lnTo>
                <a:lnTo>
                  <a:pt x="898" y="214"/>
                </a:lnTo>
                <a:lnTo>
                  <a:pt x="898" y="163"/>
                </a:lnTo>
                <a:lnTo>
                  <a:pt x="894" y="163"/>
                </a:lnTo>
                <a:lnTo>
                  <a:pt x="894" y="160"/>
                </a:lnTo>
                <a:lnTo>
                  <a:pt x="898" y="160"/>
                </a:lnTo>
                <a:lnTo>
                  <a:pt x="898" y="154"/>
                </a:lnTo>
                <a:lnTo>
                  <a:pt x="894" y="154"/>
                </a:lnTo>
                <a:lnTo>
                  <a:pt x="894" y="152"/>
                </a:lnTo>
                <a:lnTo>
                  <a:pt x="896" y="149"/>
                </a:lnTo>
                <a:lnTo>
                  <a:pt x="898" y="147"/>
                </a:lnTo>
                <a:lnTo>
                  <a:pt x="898" y="147"/>
                </a:lnTo>
                <a:lnTo>
                  <a:pt x="894" y="140"/>
                </a:lnTo>
                <a:lnTo>
                  <a:pt x="894" y="136"/>
                </a:lnTo>
                <a:lnTo>
                  <a:pt x="898" y="136"/>
                </a:lnTo>
                <a:lnTo>
                  <a:pt x="898" y="131"/>
                </a:lnTo>
                <a:lnTo>
                  <a:pt x="894" y="131"/>
                </a:lnTo>
                <a:lnTo>
                  <a:pt x="898" y="107"/>
                </a:lnTo>
                <a:lnTo>
                  <a:pt x="905" y="107"/>
                </a:lnTo>
                <a:lnTo>
                  <a:pt x="905" y="167"/>
                </a:lnTo>
                <a:lnTo>
                  <a:pt x="914" y="167"/>
                </a:lnTo>
                <a:lnTo>
                  <a:pt x="922" y="311"/>
                </a:lnTo>
                <a:lnTo>
                  <a:pt x="925" y="311"/>
                </a:lnTo>
                <a:lnTo>
                  <a:pt x="927" y="325"/>
                </a:lnTo>
                <a:lnTo>
                  <a:pt x="927" y="341"/>
                </a:lnTo>
                <a:lnTo>
                  <a:pt x="929" y="356"/>
                </a:lnTo>
                <a:lnTo>
                  <a:pt x="934" y="367"/>
                </a:lnTo>
                <a:lnTo>
                  <a:pt x="931" y="323"/>
                </a:lnTo>
                <a:lnTo>
                  <a:pt x="934" y="323"/>
                </a:lnTo>
                <a:lnTo>
                  <a:pt x="938" y="329"/>
                </a:lnTo>
                <a:lnTo>
                  <a:pt x="942" y="332"/>
                </a:lnTo>
                <a:lnTo>
                  <a:pt x="945" y="334"/>
                </a:lnTo>
                <a:lnTo>
                  <a:pt x="945" y="296"/>
                </a:lnTo>
                <a:lnTo>
                  <a:pt x="938" y="296"/>
                </a:lnTo>
                <a:lnTo>
                  <a:pt x="938" y="287"/>
                </a:lnTo>
                <a:lnTo>
                  <a:pt x="945" y="287"/>
                </a:lnTo>
                <a:lnTo>
                  <a:pt x="942" y="107"/>
                </a:lnTo>
                <a:lnTo>
                  <a:pt x="954" y="107"/>
                </a:lnTo>
                <a:lnTo>
                  <a:pt x="954" y="111"/>
                </a:lnTo>
                <a:lnTo>
                  <a:pt x="951" y="121"/>
                </a:lnTo>
                <a:lnTo>
                  <a:pt x="949" y="138"/>
                </a:lnTo>
                <a:lnTo>
                  <a:pt x="949" y="156"/>
                </a:lnTo>
                <a:lnTo>
                  <a:pt x="951" y="171"/>
                </a:lnTo>
                <a:lnTo>
                  <a:pt x="962" y="287"/>
                </a:lnTo>
                <a:lnTo>
                  <a:pt x="967" y="287"/>
                </a:lnTo>
                <a:lnTo>
                  <a:pt x="971" y="289"/>
                </a:lnTo>
                <a:lnTo>
                  <a:pt x="974" y="289"/>
                </a:lnTo>
                <a:lnTo>
                  <a:pt x="978" y="291"/>
                </a:lnTo>
                <a:lnTo>
                  <a:pt x="978" y="236"/>
                </a:lnTo>
                <a:lnTo>
                  <a:pt x="991" y="236"/>
                </a:lnTo>
                <a:lnTo>
                  <a:pt x="993" y="269"/>
                </a:lnTo>
                <a:lnTo>
                  <a:pt x="1002" y="300"/>
                </a:lnTo>
                <a:lnTo>
                  <a:pt x="1005" y="300"/>
                </a:lnTo>
                <a:lnTo>
                  <a:pt x="1005" y="143"/>
                </a:lnTo>
                <a:lnTo>
                  <a:pt x="1018" y="147"/>
                </a:lnTo>
                <a:lnTo>
                  <a:pt x="1022" y="189"/>
                </a:lnTo>
                <a:lnTo>
                  <a:pt x="1031" y="223"/>
                </a:lnTo>
                <a:lnTo>
                  <a:pt x="1031" y="254"/>
                </a:lnTo>
                <a:lnTo>
                  <a:pt x="1034" y="254"/>
                </a:lnTo>
                <a:lnTo>
                  <a:pt x="1038" y="300"/>
                </a:lnTo>
                <a:lnTo>
                  <a:pt x="1045" y="303"/>
                </a:lnTo>
                <a:lnTo>
                  <a:pt x="1045" y="314"/>
                </a:lnTo>
                <a:lnTo>
                  <a:pt x="1049" y="323"/>
                </a:lnTo>
                <a:lnTo>
                  <a:pt x="1054" y="329"/>
                </a:lnTo>
                <a:lnTo>
                  <a:pt x="1060" y="336"/>
                </a:lnTo>
                <a:lnTo>
                  <a:pt x="1065" y="340"/>
                </a:lnTo>
                <a:lnTo>
                  <a:pt x="1074" y="343"/>
                </a:lnTo>
                <a:lnTo>
                  <a:pt x="1074" y="347"/>
                </a:lnTo>
                <a:lnTo>
                  <a:pt x="1076" y="349"/>
                </a:lnTo>
                <a:lnTo>
                  <a:pt x="1076" y="351"/>
                </a:lnTo>
                <a:lnTo>
                  <a:pt x="1078" y="352"/>
                </a:lnTo>
                <a:lnTo>
                  <a:pt x="1080" y="354"/>
                </a:lnTo>
                <a:lnTo>
                  <a:pt x="1082" y="356"/>
                </a:lnTo>
                <a:lnTo>
                  <a:pt x="1082" y="360"/>
                </a:lnTo>
                <a:lnTo>
                  <a:pt x="1085" y="360"/>
                </a:lnTo>
                <a:lnTo>
                  <a:pt x="1085" y="351"/>
                </a:lnTo>
                <a:lnTo>
                  <a:pt x="1082" y="351"/>
                </a:lnTo>
                <a:lnTo>
                  <a:pt x="1082" y="323"/>
                </a:lnTo>
                <a:lnTo>
                  <a:pt x="1078" y="323"/>
                </a:lnTo>
                <a:lnTo>
                  <a:pt x="1071" y="287"/>
                </a:lnTo>
                <a:lnTo>
                  <a:pt x="1065" y="287"/>
                </a:lnTo>
                <a:lnTo>
                  <a:pt x="1065" y="274"/>
                </a:lnTo>
                <a:lnTo>
                  <a:pt x="1062" y="274"/>
                </a:lnTo>
                <a:lnTo>
                  <a:pt x="1060" y="272"/>
                </a:lnTo>
                <a:lnTo>
                  <a:pt x="1060" y="269"/>
                </a:lnTo>
                <a:lnTo>
                  <a:pt x="1058" y="265"/>
                </a:lnTo>
                <a:lnTo>
                  <a:pt x="1058" y="260"/>
                </a:lnTo>
                <a:lnTo>
                  <a:pt x="1062" y="260"/>
                </a:lnTo>
                <a:lnTo>
                  <a:pt x="1069" y="269"/>
                </a:lnTo>
                <a:lnTo>
                  <a:pt x="1074" y="280"/>
                </a:lnTo>
                <a:lnTo>
                  <a:pt x="1078" y="291"/>
                </a:lnTo>
                <a:lnTo>
                  <a:pt x="1082" y="291"/>
                </a:lnTo>
                <a:lnTo>
                  <a:pt x="1074" y="267"/>
                </a:lnTo>
                <a:lnTo>
                  <a:pt x="1063" y="243"/>
                </a:lnTo>
                <a:lnTo>
                  <a:pt x="1054" y="220"/>
                </a:lnTo>
                <a:lnTo>
                  <a:pt x="1058" y="220"/>
                </a:lnTo>
                <a:lnTo>
                  <a:pt x="1062" y="221"/>
                </a:lnTo>
                <a:lnTo>
                  <a:pt x="1063" y="221"/>
                </a:lnTo>
                <a:lnTo>
                  <a:pt x="1063" y="223"/>
                </a:lnTo>
                <a:lnTo>
                  <a:pt x="1065" y="227"/>
                </a:lnTo>
                <a:lnTo>
                  <a:pt x="1065" y="231"/>
                </a:lnTo>
                <a:lnTo>
                  <a:pt x="1076" y="245"/>
                </a:lnTo>
                <a:lnTo>
                  <a:pt x="1083" y="263"/>
                </a:lnTo>
                <a:lnTo>
                  <a:pt x="1089" y="283"/>
                </a:lnTo>
                <a:lnTo>
                  <a:pt x="1094" y="303"/>
                </a:lnTo>
                <a:lnTo>
                  <a:pt x="1098" y="303"/>
                </a:lnTo>
                <a:lnTo>
                  <a:pt x="1098" y="323"/>
                </a:lnTo>
                <a:lnTo>
                  <a:pt x="1102" y="323"/>
                </a:lnTo>
                <a:lnTo>
                  <a:pt x="1094" y="240"/>
                </a:lnTo>
                <a:lnTo>
                  <a:pt x="1091" y="240"/>
                </a:lnTo>
                <a:lnTo>
                  <a:pt x="1091" y="223"/>
                </a:lnTo>
                <a:lnTo>
                  <a:pt x="1085" y="223"/>
                </a:lnTo>
                <a:lnTo>
                  <a:pt x="1082" y="191"/>
                </a:lnTo>
                <a:lnTo>
                  <a:pt x="1078" y="191"/>
                </a:lnTo>
                <a:lnTo>
                  <a:pt x="1078" y="183"/>
                </a:lnTo>
                <a:lnTo>
                  <a:pt x="1074" y="183"/>
                </a:lnTo>
                <a:lnTo>
                  <a:pt x="1074" y="171"/>
                </a:lnTo>
                <a:lnTo>
                  <a:pt x="1071" y="171"/>
                </a:lnTo>
                <a:lnTo>
                  <a:pt x="1065" y="154"/>
                </a:lnTo>
                <a:lnTo>
                  <a:pt x="1062" y="154"/>
                </a:lnTo>
                <a:lnTo>
                  <a:pt x="1062" y="143"/>
                </a:lnTo>
                <a:lnTo>
                  <a:pt x="1058" y="143"/>
                </a:lnTo>
                <a:lnTo>
                  <a:pt x="1051" y="120"/>
                </a:lnTo>
                <a:lnTo>
                  <a:pt x="1045" y="120"/>
                </a:lnTo>
                <a:lnTo>
                  <a:pt x="1045" y="111"/>
                </a:lnTo>
                <a:lnTo>
                  <a:pt x="1038" y="98"/>
                </a:lnTo>
                <a:lnTo>
                  <a:pt x="1031" y="85"/>
                </a:lnTo>
                <a:lnTo>
                  <a:pt x="1025" y="67"/>
                </a:lnTo>
                <a:lnTo>
                  <a:pt x="1038" y="71"/>
                </a:lnTo>
                <a:lnTo>
                  <a:pt x="1042" y="89"/>
                </a:lnTo>
                <a:lnTo>
                  <a:pt x="1051" y="101"/>
                </a:lnTo>
                <a:lnTo>
                  <a:pt x="1058" y="114"/>
                </a:lnTo>
                <a:lnTo>
                  <a:pt x="1058" y="123"/>
                </a:lnTo>
                <a:lnTo>
                  <a:pt x="1062" y="123"/>
                </a:lnTo>
                <a:lnTo>
                  <a:pt x="1062" y="131"/>
                </a:lnTo>
                <a:lnTo>
                  <a:pt x="1065" y="131"/>
                </a:lnTo>
                <a:lnTo>
                  <a:pt x="1065" y="140"/>
                </a:lnTo>
                <a:lnTo>
                  <a:pt x="1071" y="140"/>
                </a:lnTo>
                <a:lnTo>
                  <a:pt x="1071" y="147"/>
                </a:lnTo>
                <a:lnTo>
                  <a:pt x="1074" y="147"/>
                </a:lnTo>
                <a:lnTo>
                  <a:pt x="1082" y="171"/>
                </a:lnTo>
                <a:lnTo>
                  <a:pt x="1085" y="171"/>
                </a:lnTo>
                <a:lnTo>
                  <a:pt x="1085" y="183"/>
                </a:lnTo>
                <a:lnTo>
                  <a:pt x="1091" y="183"/>
                </a:lnTo>
                <a:lnTo>
                  <a:pt x="1091" y="191"/>
                </a:lnTo>
                <a:lnTo>
                  <a:pt x="1094" y="191"/>
                </a:lnTo>
                <a:lnTo>
                  <a:pt x="1102" y="227"/>
                </a:lnTo>
                <a:lnTo>
                  <a:pt x="1105" y="227"/>
                </a:lnTo>
                <a:lnTo>
                  <a:pt x="1105" y="236"/>
                </a:lnTo>
                <a:lnTo>
                  <a:pt x="1111" y="236"/>
                </a:lnTo>
                <a:lnTo>
                  <a:pt x="1111" y="254"/>
                </a:lnTo>
                <a:lnTo>
                  <a:pt x="1114" y="254"/>
                </a:lnTo>
                <a:lnTo>
                  <a:pt x="1116" y="218"/>
                </a:lnTo>
                <a:lnTo>
                  <a:pt x="1118" y="178"/>
                </a:lnTo>
                <a:lnTo>
                  <a:pt x="1114" y="140"/>
                </a:lnTo>
                <a:lnTo>
                  <a:pt x="1105" y="103"/>
                </a:lnTo>
                <a:lnTo>
                  <a:pt x="1118" y="103"/>
                </a:lnTo>
                <a:lnTo>
                  <a:pt x="1123" y="134"/>
                </a:lnTo>
                <a:lnTo>
                  <a:pt x="1131" y="163"/>
                </a:lnTo>
                <a:lnTo>
                  <a:pt x="1131" y="178"/>
                </a:lnTo>
                <a:lnTo>
                  <a:pt x="1131" y="194"/>
                </a:lnTo>
                <a:lnTo>
                  <a:pt x="1129" y="209"/>
                </a:lnTo>
                <a:lnTo>
                  <a:pt x="1134" y="220"/>
                </a:lnTo>
                <a:lnTo>
                  <a:pt x="1138" y="180"/>
                </a:lnTo>
                <a:lnTo>
                  <a:pt x="1145" y="180"/>
                </a:lnTo>
                <a:lnTo>
                  <a:pt x="1151" y="196"/>
                </a:lnTo>
                <a:lnTo>
                  <a:pt x="1154" y="196"/>
                </a:lnTo>
                <a:lnTo>
                  <a:pt x="1154" y="211"/>
                </a:lnTo>
                <a:lnTo>
                  <a:pt x="1158" y="211"/>
                </a:lnTo>
                <a:lnTo>
                  <a:pt x="1162" y="247"/>
                </a:lnTo>
                <a:lnTo>
                  <a:pt x="1165" y="247"/>
                </a:lnTo>
                <a:lnTo>
                  <a:pt x="1165" y="271"/>
                </a:lnTo>
                <a:lnTo>
                  <a:pt x="1174" y="274"/>
                </a:lnTo>
                <a:lnTo>
                  <a:pt x="1174" y="283"/>
                </a:lnTo>
                <a:lnTo>
                  <a:pt x="1178" y="283"/>
                </a:lnTo>
                <a:lnTo>
                  <a:pt x="1178" y="296"/>
                </a:lnTo>
                <a:lnTo>
                  <a:pt x="1182" y="296"/>
                </a:lnTo>
                <a:lnTo>
                  <a:pt x="1185" y="320"/>
                </a:lnTo>
                <a:lnTo>
                  <a:pt x="1191" y="320"/>
                </a:lnTo>
                <a:lnTo>
                  <a:pt x="1193" y="291"/>
                </a:lnTo>
                <a:lnTo>
                  <a:pt x="1198" y="265"/>
                </a:lnTo>
                <a:lnTo>
                  <a:pt x="1207" y="240"/>
                </a:lnTo>
                <a:lnTo>
                  <a:pt x="1214" y="214"/>
                </a:lnTo>
                <a:lnTo>
                  <a:pt x="1211" y="154"/>
                </a:lnTo>
                <a:lnTo>
                  <a:pt x="1222" y="154"/>
                </a:lnTo>
                <a:lnTo>
                  <a:pt x="1225" y="214"/>
                </a:lnTo>
                <a:lnTo>
                  <a:pt x="1234" y="214"/>
                </a:lnTo>
                <a:lnTo>
                  <a:pt x="1238" y="231"/>
                </a:lnTo>
                <a:lnTo>
                  <a:pt x="1231" y="231"/>
                </a:lnTo>
                <a:lnTo>
                  <a:pt x="1231" y="223"/>
                </a:lnTo>
                <a:lnTo>
                  <a:pt x="1225" y="223"/>
                </a:lnTo>
                <a:lnTo>
                  <a:pt x="1225" y="327"/>
                </a:lnTo>
                <a:lnTo>
                  <a:pt x="1231" y="327"/>
                </a:lnTo>
                <a:lnTo>
                  <a:pt x="1231" y="340"/>
                </a:lnTo>
                <a:lnTo>
                  <a:pt x="1234" y="340"/>
                </a:lnTo>
                <a:lnTo>
                  <a:pt x="1234" y="334"/>
                </a:lnTo>
                <a:lnTo>
                  <a:pt x="1238" y="334"/>
                </a:lnTo>
                <a:lnTo>
                  <a:pt x="1245" y="340"/>
                </a:lnTo>
                <a:lnTo>
                  <a:pt x="1245" y="303"/>
                </a:lnTo>
                <a:lnTo>
                  <a:pt x="1242" y="303"/>
                </a:lnTo>
                <a:lnTo>
                  <a:pt x="1242" y="271"/>
                </a:lnTo>
                <a:lnTo>
                  <a:pt x="1231" y="236"/>
                </a:lnTo>
                <a:lnTo>
                  <a:pt x="1242" y="236"/>
                </a:lnTo>
                <a:lnTo>
                  <a:pt x="1245" y="254"/>
                </a:lnTo>
                <a:lnTo>
                  <a:pt x="1251" y="254"/>
                </a:lnTo>
                <a:lnTo>
                  <a:pt x="1251" y="274"/>
                </a:lnTo>
                <a:lnTo>
                  <a:pt x="1254" y="274"/>
                </a:lnTo>
                <a:lnTo>
                  <a:pt x="1254" y="283"/>
                </a:lnTo>
                <a:lnTo>
                  <a:pt x="1258" y="283"/>
                </a:lnTo>
                <a:lnTo>
                  <a:pt x="1258" y="300"/>
                </a:lnTo>
                <a:lnTo>
                  <a:pt x="1262" y="300"/>
                </a:lnTo>
                <a:lnTo>
                  <a:pt x="1262" y="314"/>
                </a:lnTo>
                <a:lnTo>
                  <a:pt x="1265" y="314"/>
                </a:lnTo>
                <a:lnTo>
                  <a:pt x="1271" y="343"/>
                </a:lnTo>
                <a:lnTo>
                  <a:pt x="1274" y="343"/>
                </a:lnTo>
                <a:lnTo>
                  <a:pt x="1278" y="334"/>
                </a:lnTo>
                <a:lnTo>
                  <a:pt x="1282" y="325"/>
                </a:lnTo>
                <a:lnTo>
                  <a:pt x="1282" y="311"/>
                </a:lnTo>
                <a:lnTo>
                  <a:pt x="1271" y="274"/>
                </a:lnTo>
                <a:lnTo>
                  <a:pt x="1282" y="280"/>
                </a:lnTo>
                <a:lnTo>
                  <a:pt x="1283" y="287"/>
                </a:lnTo>
                <a:lnTo>
                  <a:pt x="1287" y="301"/>
                </a:lnTo>
                <a:lnTo>
                  <a:pt x="1291" y="318"/>
                </a:lnTo>
                <a:lnTo>
                  <a:pt x="1294" y="332"/>
                </a:lnTo>
                <a:lnTo>
                  <a:pt x="1300" y="345"/>
                </a:lnTo>
                <a:lnTo>
                  <a:pt x="1302" y="351"/>
                </a:lnTo>
                <a:lnTo>
                  <a:pt x="1303" y="332"/>
                </a:lnTo>
                <a:lnTo>
                  <a:pt x="1305" y="316"/>
                </a:lnTo>
                <a:lnTo>
                  <a:pt x="1305" y="296"/>
                </a:lnTo>
                <a:lnTo>
                  <a:pt x="1302" y="271"/>
                </a:lnTo>
                <a:lnTo>
                  <a:pt x="1314" y="271"/>
                </a:lnTo>
                <a:lnTo>
                  <a:pt x="1316" y="294"/>
                </a:lnTo>
                <a:lnTo>
                  <a:pt x="1323" y="316"/>
                </a:lnTo>
                <a:lnTo>
                  <a:pt x="1331" y="334"/>
                </a:lnTo>
                <a:lnTo>
                  <a:pt x="1331" y="356"/>
                </a:lnTo>
                <a:lnTo>
                  <a:pt x="1334" y="356"/>
                </a:lnTo>
                <a:lnTo>
                  <a:pt x="1322" y="223"/>
                </a:lnTo>
                <a:lnTo>
                  <a:pt x="1318" y="223"/>
                </a:lnTo>
                <a:lnTo>
                  <a:pt x="1314" y="200"/>
                </a:lnTo>
                <a:lnTo>
                  <a:pt x="1311" y="194"/>
                </a:lnTo>
                <a:lnTo>
                  <a:pt x="1309" y="191"/>
                </a:lnTo>
                <a:lnTo>
                  <a:pt x="1305" y="187"/>
                </a:lnTo>
                <a:lnTo>
                  <a:pt x="1303" y="183"/>
                </a:lnTo>
                <a:lnTo>
                  <a:pt x="1300" y="178"/>
                </a:lnTo>
                <a:lnTo>
                  <a:pt x="1298" y="171"/>
                </a:lnTo>
                <a:lnTo>
                  <a:pt x="1311" y="180"/>
                </a:lnTo>
                <a:lnTo>
                  <a:pt x="1322" y="194"/>
                </a:lnTo>
                <a:lnTo>
                  <a:pt x="1331" y="212"/>
                </a:lnTo>
                <a:lnTo>
                  <a:pt x="1338" y="234"/>
                </a:lnTo>
                <a:lnTo>
                  <a:pt x="1345" y="254"/>
                </a:lnTo>
                <a:lnTo>
                  <a:pt x="1351" y="271"/>
                </a:lnTo>
                <a:lnTo>
                  <a:pt x="1351" y="296"/>
                </a:lnTo>
                <a:lnTo>
                  <a:pt x="1358" y="300"/>
                </a:lnTo>
                <a:lnTo>
                  <a:pt x="1354" y="307"/>
                </a:lnTo>
                <a:lnTo>
                  <a:pt x="1362" y="311"/>
                </a:lnTo>
                <a:lnTo>
                  <a:pt x="1362" y="327"/>
                </a:lnTo>
                <a:lnTo>
                  <a:pt x="1365" y="327"/>
                </a:lnTo>
                <a:lnTo>
                  <a:pt x="1365" y="340"/>
                </a:lnTo>
                <a:lnTo>
                  <a:pt x="1371" y="340"/>
                </a:lnTo>
                <a:lnTo>
                  <a:pt x="1373" y="352"/>
                </a:lnTo>
                <a:lnTo>
                  <a:pt x="1373" y="365"/>
                </a:lnTo>
                <a:lnTo>
                  <a:pt x="1378" y="374"/>
                </a:lnTo>
                <a:lnTo>
                  <a:pt x="1380" y="347"/>
                </a:lnTo>
                <a:lnTo>
                  <a:pt x="1382" y="321"/>
                </a:lnTo>
                <a:lnTo>
                  <a:pt x="1378" y="300"/>
                </a:lnTo>
                <a:lnTo>
                  <a:pt x="1378" y="267"/>
                </a:lnTo>
                <a:lnTo>
                  <a:pt x="1374" y="267"/>
                </a:lnTo>
                <a:lnTo>
                  <a:pt x="1371" y="240"/>
                </a:lnTo>
                <a:lnTo>
                  <a:pt x="1365" y="240"/>
                </a:lnTo>
                <a:lnTo>
                  <a:pt x="1363" y="234"/>
                </a:lnTo>
                <a:lnTo>
                  <a:pt x="1360" y="232"/>
                </a:lnTo>
                <a:lnTo>
                  <a:pt x="1358" y="229"/>
                </a:lnTo>
                <a:lnTo>
                  <a:pt x="1356" y="227"/>
                </a:lnTo>
                <a:lnTo>
                  <a:pt x="1354" y="221"/>
                </a:lnTo>
                <a:lnTo>
                  <a:pt x="1354" y="214"/>
                </a:lnTo>
                <a:lnTo>
                  <a:pt x="1362" y="220"/>
                </a:lnTo>
                <a:lnTo>
                  <a:pt x="1338" y="176"/>
                </a:lnTo>
                <a:lnTo>
                  <a:pt x="1345" y="176"/>
                </a:lnTo>
                <a:lnTo>
                  <a:pt x="1382" y="231"/>
                </a:lnTo>
                <a:lnTo>
                  <a:pt x="1382" y="240"/>
                </a:lnTo>
                <a:lnTo>
                  <a:pt x="1385" y="240"/>
                </a:lnTo>
                <a:lnTo>
                  <a:pt x="1385" y="247"/>
                </a:lnTo>
                <a:lnTo>
                  <a:pt x="1391" y="247"/>
                </a:lnTo>
                <a:lnTo>
                  <a:pt x="1394" y="271"/>
                </a:lnTo>
                <a:lnTo>
                  <a:pt x="1398" y="271"/>
                </a:lnTo>
                <a:lnTo>
                  <a:pt x="1398" y="280"/>
                </a:lnTo>
                <a:lnTo>
                  <a:pt x="1402" y="280"/>
                </a:lnTo>
                <a:lnTo>
                  <a:pt x="1402" y="296"/>
                </a:lnTo>
                <a:lnTo>
                  <a:pt x="1405" y="296"/>
                </a:lnTo>
                <a:lnTo>
                  <a:pt x="1411" y="323"/>
                </a:lnTo>
                <a:lnTo>
                  <a:pt x="1414" y="323"/>
                </a:lnTo>
                <a:lnTo>
                  <a:pt x="1416" y="289"/>
                </a:lnTo>
                <a:lnTo>
                  <a:pt x="1418" y="254"/>
                </a:lnTo>
                <a:lnTo>
                  <a:pt x="1420" y="218"/>
                </a:lnTo>
                <a:lnTo>
                  <a:pt x="1420" y="183"/>
                </a:lnTo>
                <a:lnTo>
                  <a:pt x="1414" y="151"/>
                </a:lnTo>
                <a:lnTo>
                  <a:pt x="1414" y="120"/>
                </a:lnTo>
                <a:lnTo>
                  <a:pt x="1411" y="120"/>
                </a:lnTo>
                <a:lnTo>
                  <a:pt x="1407" y="105"/>
                </a:lnTo>
                <a:lnTo>
                  <a:pt x="1407" y="92"/>
                </a:lnTo>
                <a:lnTo>
                  <a:pt x="1409" y="81"/>
                </a:lnTo>
                <a:lnTo>
                  <a:pt x="1409" y="72"/>
                </a:lnTo>
                <a:lnTo>
                  <a:pt x="1405" y="67"/>
                </a:lnTo>
                <a:lnTo>
                  <a:pt x="1405" y="63"/>
                </a:lnTo>
                <a:lnTo>
                  <a:pt x="1411" y="63"/>
                </a:lnTo>
                <a:lnTo>
                  <a:pt x="1411" y="60"/>
                </a:lnTo>
                <a:lnTo>
                  <a:pt x="1413" y="60"/>
                </a:lnTo>
                <a:lnTo>
                  <a:pt x="1414" y="60"/>
                </a:lnTo>
                <a:lnTo>
                  <a:pt x="1416" y="60"/>
                </a:lnTo>
                <a:lnTo>
                  <a:pt x="1416" y="61"/>
                </a:lnTo>
                <a:lnTo>
                  <a:pt x="1416" y="61"/>
                </a:lnTo>
                <a:lnTo>
                  <a:pt x="1418" y="63"/>
                </a:lnTo>
                <a:lnTo>
                  <a:pt x="1422" y="72"/>
                </a:lnTo>
                <a:lnTo>
                  <a:pt x="1422" y="85"/>
                </a:lnTo>
                <a:lnTo>
                  <a:pt x="1420" y="98"/>
                </a:lnTo>
                <a:lnTo>
                  <a:pt x="1422" y="111"/>
                </a:lnTo>
                <a:lnTo>
                  <a:pt x="1431" y="145"/>
                </a:lnTo>
                <a:lnTo>
                  <a:pt x="1438" y="181"/>
                </a:lnTo>
                <a:lnTo>
                  <a:pt x="1445" y="214"/>
                </a:lnTo>
                <a:lnTo>
                  <a:pt x="1445" y="243"/>
                </a:lnTo>
                <a:lnTo>
                  <a:pt x="1451" y="243"/>
                </a:lnTo>
                <a:lnTo>
                  <a:pt x="1453" y="258"/>
                </a:lnTo>
                <a:lnTo>
                  <a:pt x="1453" y="276"/>
                </a:lnTo>
                <a:lnTo>
                  <a:pt x="1451" y="292"/>
                </a:lnTo>
                <a:lnTo>
                  <a:pt x="1453" y="309"/>
                </a:lnTo>
                <a:lnTo>
                  <a:pt x="1458" y="320"/>
                </a:lnTo>
                <a:lnTo>
                  <a:pt x="1465" y="220"/>
                </a:lnTo>
                <a:lnTo>
                  <a:pt x="1471" y="220"/>
                </a:lnTo>
                <a:lnTo>
                  <a:pt x="1473" y="203"/>
                </a:lnTo>
                <a:lnTo>
                  <a:pt x="1473" y="181"/>
                </a:lnTo>
                <a:lnTo>
                  <a:pt x="1471" y="158"/>
                </a:lnTo>
                <a:lnTo>
                  <a:pt x="1471" y="132"/>
                </a:lnTo>
                <a:lnTo>
                  <a:pt x="1471" y="111"/>
                </a:lnTo>
                <a:lnTo>
                  <a:pt x="1482" y="114"/>
                </a:lnTo>
                <a:lnTo>
                  <a:pt x="1474" y="327"/>
                </a:lnTo>
                <a:lnTo>
                  <a:pt x="1474" y="340"/>
                </a:lnTo>
                <a:lnTo>
                  <a:pt x="1473" y="356"/>
                </a:lnTo>
                <a:lnTo>
                  <a:pt x="1473" y="374"/>
                </a:lnTo>
                <a:lnTo>
                  <a:pt x="1473" y="392"/>
                </a:lnTo>
                <a:lnTo>
                  <a:pt x="1474" y="407"/>
                </a:lnTo>
                <a:lnTo>
                  <a:pt x="1478" y="416"/>
                </a:lnTo>
                <a:lnTo>
                  <a:pt x="1480" y="403"/>
                </a:lnTo>
                <a:lnTo>
                  <a:pt x="1482" y="385"/>
                </a:lnTo>
                <a:lnTo>
                  <a:pt x="1487" y="365"/>
                </a:lnTo>
                <a:lnTo>
                  <a:pt x="1491" y="349"/>
                </a:lnTo>
                <a:lnTo>
                  <a:pt x="1494" y="340"/>
                </a:lnTo>
                <a:lnTo>
                  <a:pt x="1496" y="338"/>
                </a:lnTo>
                <a:lnTo>
                  <a:pt x="1496" y="336"/>
                </a:lnTo>
                <a:lnTo>
                  <a:pt x="1496" y="336"/>
                </a:lnTo>
                <a:lnTo>
                  <a:pt x="1498" y="336"/>
                </a:lnTo>
                <a:lnTo>
                  <a:pt x="1500" y="336"/>
                </a:lnTo>
                <a:lnTo>
                  <a:pt x="1502" y="334"/>
                </a:lnTo>
                <a:lnTo>
                  <a:pt x="1502" y="356"/>
                </a:lnTo>
                <a:lnTo>
                  <a:pt x="1505" y="356"/>
                </a:lnTo>
                <a:lnTo>
                  <a:pt x="1511" y="291"/>
                </a:lnTo>
                <a:lnTo>
                  <a:pt x="1513" y="285"/>
                </a:lnTo>
                <a:lnTo>
                  <a:pt x="1516" y="276"/>
                </a:lnTo>
                <a:lnTo>
                  <a:pt x="1520" y="265"/>
                </a:lnTo>
                <a:lnTo>
                  <a:pt x="1518" y="254"/>
                </a:lnTo>
                <a:lnTo>
                  <a:pt x="1511" y="251"/>
                </a:lnTo>
                <a:lnTo>
                  <a:pt x="1511" y="243"/>
                </a:lnTo>
                <a:lnTo>
                  <a:pt x="1518" y="243"/>
                </a:lnTo>
                <a:lnTo>
                  <a:pt x="1531" y="103"/>
                </a:lnTo>
                <a:lnTo>
                  <a:pt x="1538" y="103"/>
                </a:lnTo>
                <a:lnTo>
                  <a:pt x="1531" y="280"/>
                </a:lnTo>
                <a:lnTo>
                  <a:pt x="1534" y="280"/>
                </a:lnTo>
                <a:lnTo>
                  <a:pt x="1534" y="291"/>
                </a:lnTo>
                <a:lnTo>
                  <a:pt x="1538" y="291"/>
                </a:lnTo>
                <a:lnTo>
                  <a:pt x="1540" y="301"/>
                </a:lnTo>
                <a:lnTo>
                  <a:pt x="1542" y="314"/>
                </a:lnTo>
                <a:lnTo>
                  <a:pt x="1542" y="327"/>
                </a:lnTo>
                <a:lnTo>
                  <a:pt x="1545" y="334"/>
                </a:lnTo>
                <a:lnTo>
                  <a:pt x="1565" y="154"/>
                </a:lnTo>
                <a:lnTo>
                  <a:pt x="1574" y="154"/>
                </a:lnTo>
                <a:lnTo>
                  <a:pt x="1578" y="176"/>
                </a:lnTo>
                <a:lnTo>
                  <a:pt x="1578" y="178"/>
                </a:lnTo>
                <a:lnTo>
                  <a:pt x="1576" y="178"/>
                </a:lnTo>
                <a:lnTo>
                  <a:pt x="1576" y="178"/>
                </a:lnTo>
                <a:lnTo>
                  <a:pt x="1574" y="176"/>
                </a:lnTo>
                <a:lnTo>
                  <a:pt x="1574" y="178"/>
                </a:lnTo>
                <a:lnTo>
                  <a:pt x="1574" y="180"/>
                </a:lnTo>
                <a:lnTo>
                  <a:pt x="1578" y="180"/>
                </a:lnTo>
                <a:lnTo>
                  <a:pt x="1578" y="231"/>
                </a:lnTo>
                <a:lnTo>
                  <a:pt x="1582" y="231"/>
                </a:lnTo>
                <a:lnTo>
                  <a:pt x="1591" y="154"/>
                </a:lnTo>
                <a:lnTo>
                  <a:pt x="1578" y="151"/>
                </a:lnTo>
                <a:lnTo>
                  <a:pt x="1578" y="143"/>
                </a:lnTo>
                <a:lnTo>
                  <a:pt x="1583" y="141"/>
                </a:lnTo>
                <a:lnTo>
                  <a:pt x="1587" y="141"/>
                </a:lnTo>
                <a:lnTo>
                  <a:pt x="1591" y="140"/>
                </a:lnTo>
                <a:lnTo>
                  <a:pt x="1594" y="138"/>
                </a:lnTo>
                <a:lnTo>
                  <a:pt x="1596" y="136"/>
                </a:lnTo>
                <a:lnTo>
                  <a:pt x="1602" y="136"/>
                </a:lnTo>
                <a:lnTo>
                  <a:pt x="1602" y="154"/>
                </a:lnTo>
                <a:lnTo>
                  <a:pt x="1613" y="163"/>
                </a:lnTo>
                <a:lnTo>
                  <a:pt x="1625" y="178"/>
                </a:lnTo>
                <a:lnTo>
                  <a:pt x="1638" y="194"/>
                </a:lnTo>
                <a:lnTo>
                  <a:pt x="1649" y="211"/>
                </a:lnTo>
                <a:lnTo>
                  <a:pt x="1654" y="223"/>
                </a:lnTo>
                <a:lnTo>
                  <a:pt x="1658" y="223"/>
                </a:lnTo>
                <a:lnTo>
                  <a:pt x="1647" y="172"/>
                </a:lnTo>
                <a:lnTo>
                  <a:pt x="1634" y="127"/>
                </a:lnTo>
                <a:lnTo>
                  <a:pt x="1631" y="94"/>
                </a:lnTo>
                <a:lnTo>
                  <a:pt x="1623" y="76"/>
                </a:lnTo>
                <a:lnTo>
                  <a:pt x="1618" y="54"/>
                </a:lnTo>
                <a:lnTo>
                  <a:pt x="1625" y="54"/>
                </a:lnTo>
                <a:lnTo>
                  <a:pt x="1651" y="136"/>
                </a:lnTo>
                <a:lnTo>
                  <a:pt x="1651" y="151"/>
                </a:lnTo>
                <a:lnTo>
                  <a:pt x="1654" y="151"/>
                </a:lnTo>
                <a:lnTo>
                  <a:pt x="1658" y="180"/>
                </a:lnTo>
                <a:lnTo>
                  <a:pt x="1662" y="180"/>
                </a:lnTo>
                <a:lnTo>
                  <a:pt x="1662" y="176"/>
                </a:lnTo>
                <a:lnTo>
                  <a:pt x="1665" y="176"/>
                </a:lnTo>
                <a:lnTo>
                  <a:pt x="1674" y="180"/>
                </a:lnTo>
                <a:lnTo>
                  <a:pt x="1673" y="196"/>
                </a:lnTo>
                <a:lnTo>
                  <a:pt x="1671" y="214"/>
                </a:lnTo>
                <a:lnTo>
                  <a:pt x="1665" y="214"/>
                </a:lnTo>
                <a:lnTo>
                  <a:pt x="1665" y="220"/>
                </a:lnTo>
                <a:lnTo>
                  <a:pt x="1671" y="220"/>
                </a:lnTo>
                <a:lnTo>
                  <a:pt x="1671" y="243"/>
                </a:lnTo>
                <a:lnTo>
                  <a:pt x="1678" y="243"/>
                </a:lnTo>
                <a:lnTo>
                  <a:pt x="1676" y="232"/>
                </a:lnTo>
                <a:lnTo>
                  <a:pt x="1678" y="220"/>
                </a:lnTo>
                <a:lnTo>
                  <a:pt x="1678" y="203"/>
                </a:lnTo>
                <a:lnTo>
                  <a:pt x="1678" y="83"/>
                </a:lnTo>
                <a:lnTo>
                  <a:pt x="1685" y="83"/>
                </a:lnTo>
                <a:lnTo>
                  <a:pt x="1685" y="136"/>
                </a:lnTo>
                <a:lnTo>
                  <a:pt x="1691" y="136"/>
                </a:lnTo>
                <a:lnTo>
                  <a:pt x="1685" y="143"/>
                </a:lnTo>
                <a:lnTo>
                  <a:pt x="1691" y="154"/>
                </a:lnTo>
                <a:lnTo>
                  <a:pt x="1689" y="156"/>
                </a:lnTo>
                <a:lnTo>
                  <a:pt x="1687" y="156"/>
                </a:lnTo>
                <a:lnTo>
                  <a:pt x="1685" y="156"/>
                </a:lnTo>
                <a:lnTo>
                  <a:pt x="1685" y="158"/>
                </a:lnTo>
                <a:lnTo>
                  <a:pt x="1685" y="160"/>
                </a:lnTo>
                <a:lnTo>
                  <a:pt x="1691" y="160"/>
                </a:lnTo>
                <a:lnTo>
                  <a:pt x="1691" y="191"/>
                </a:lnTo>
                <a:lnTo>
                  <a:pt x="1694" y="191"/>
                </a:lnTo>
                <a:lnTo>
                  <a:pt x="1694" y="163"/>
                </a:lnTo>
                <a:lnTo>
                  <a:pt x="1702" y="163"/>
                </a:lnTo>
                <a:lnTo>
                  <a:pt x="1705" y="191"/>
                </a:lnTo>
                <a:lnTo>
                  <a:pt x="1713" y="218"/>
                </a:lnTo>
                <a:lnTo>
                  <a:pt x="1718" y="245"/>
                </a:lnTo>
                <a:lnTo>
                  <a:pt x="1722" y="274"/>
                </a:lnTo>
                <a:lnTo>
                  <a:pt x="1731" y="274"/>
                </a:lnTo>
                <a:lnTo>
                  <a:pt x="1733" y="289"/>
                </a:lnTo>
                <a:lnTo>
                  <a:pt x="1736" y="305"/>
                </a:lnTo>
                <a:lnTo>
                  <a:pt x="1742" y="314"/>
                </a:lnTo>
                <a:lnTo>
                  <a:pt x="1743" y="294"/>
                </a:lnTo>
                <a:lnTo>
                  <a:pt x="1745" y="276"/>
                </a:lnTo>
                <a:lnTo>
                  <a:pt x="1751" y="260"/>
                </a:lnTo>
                <a:lnTo>
                  <a:pt x="1751" y="227"/>
                </a:lnTo>
                <a:lnTo>
                  <a:pt x="1754" y="227"/>
                </a:lnTo>
                <a:lnTo>
                  <a:pt x="1754" y="191"/>
                </a:lnTo>
                <a:lnTo>
                  <a:pt x="1758" y="191"/>
                </a:lnTo>
                <a:lnTo>
                  <a:pt x="1760" y="174"/>
                </a:lnTo>
                <a:lnTo>
                  <a:pt x="1760" y="156"/>
                </a:lnTo>
                <a:lnTo>
                  <a:pt x="1760" y="138"/>
                </a:lnTo>
                <a:lnTo>
                  <a:pt x="1762" y="123"/>
                </a:lnTo>
                <a:lnTo>
                  <a:pt x="1765" y="123"/>
                </a:lnTo>
                <a:lnTo>
                  <a:pt x="1765" y="187"/>
                </a:lnTo>
                <a:lnTo>
                  <a:pt x="1774" y="187"/>
                </a:lnTo>
                <a:lnTo>
                  <a:pt x="1773" y="192"/>
                </a:lnTo>
                <a:lnTo>
                  <a:pt x="1773" y="196"/>
                </a:lnTo>
                <a:lnTo>
                  <a:pt x="1771" y="200"/>
                </a:lnTo>
                <a:lnTo>
                  <a:pt x="1771" y="203"/>
                </a:lnTo>
                <a:lnTo>
                  <a:pt x="1782" y="200"/>
                </a:lnTo>
                <a:lnTo>
                  <a:pt x="1778" y="207"/>
                </a:lnTo>
                <a:lnTo>
                  <a:pt x="1785" y="211"/>
                </a:lnTo>
                <a:lnTo>
                  <a:pt x="1785" y="223"/>
                </a:lnTo>
                <a:lnTo>
                  <a:pt x="1791" y="223"/>
                </a:lnTo>
                <a:lnTo>
                  <a:pt x="1791" y="231"/>
                </a:lnTo>
                <a:lnTo>
                  <a:pt x="1794" y="231"/>
                </a:lnTo>
                <a:lnTo>
                  <a:pt x="1794" y="243"/>
                </a:lnTo>
                <a:lnTo>
                  <a:pt x="1798" y="243"/>
                </a:lnTo>
                <a:lnTo>
                  <a:pt x="1798" y="254"/>
                </a:lnTo>
                <a:lnTo>
                  <a:pt x="1802" y="254"/>
                </a:lnTo>
                <a:lnTo>
                  <a:pt x="1802" y="267"/>
                </a:lnTo>
                <a:lnTo>
                  <a:pt x="1805" y="267"/>
                </a:lnTo>
                <a:lnTo>
                  <a:pt x="1805" y="283"/>
                </a:lnTo>
                <a:lnTo>
                  <a:pt x="1811" y="283"/>
                </a:lnTo>
                <a:lnTo>
                  <a:pt x="1814" y="320"/>
                </a:lnTo>
                <a:lnTo>
                  <a:pt x="1818" y="320"/>
                </a:lnTo>
                <a:lnTo>
                  <a:pt x="1820" y="331"/>
                </a:lnTo>
                <a:lnTo>
                  <a:pt x="1820" y="345"/>
                </a:lnTo>
                <a:lnTo>
                  <a:pt x="1820" y="361"/>
                </a:lnTo>
                <a:lnTo>
                  <a:pt x="1822" y="374"/>
                </a:lnTo>
                <a:lnTo>
                  <a:pt x="1825" y="383"/>
                </a:lnTo>
                <a:lnTo>
                  <a:pt x="1825" y="361"/>
                </a:lnTo>
                <a:lnTo>
                  <a:pt x="1825" y="338"/>
                </a:lnTo>
                <a:lnTo>
                  <a:pt x="1825" y="318"/>
                </a:lnTo>
                <a:lnTo>
                  <a:pt x="1825" y="303"/>
                </a:lnTo>
                <a:lnTo>
                  <a:pt x="1827" y="303"/>
                </a:lnTo>
                <a:lnTo>
                  <a:pt x="1827" y="301"/>
                </a:lnTo>
                <a:lnTo>
                  <a:pt x="1829" y="300"/>
                </a:lnTo>
                <a:lnTo>
                  <a:pt x="1831" y="296"/>
                </a:lnTo>
                <a:lnTo>
                  <a:pt x="1831" y="291"/>
                </a:lnTo>
                <a:lnTo>
                  <a:pt x="1825" y="291"/>
                </a:lnTo>
                <a:lnTo>
                  <a:pt x="1825" y="271"/>
                </a:lnTo>
                <a:lnTo>
                  <a:pt x="1822" y="271"/>
                </a:lnTo>
                <a:lnTo>
                  <a:pt x="1820" y="269"/>
                </a:lnTo>
                <a:lnTo>
                  <a:pt x="1820" y="265"/>
                </a:lnTo>
                <a:lnTo>
                  <a:pt x="1820" y="263"/>
                </a:lnTo>
                <a:lnTo>
                  <a:pt x="1818" y="260"/>
                </a:lnTo>
                <a:lnTo>
                  <a:pt x="1818" y="254"/>
                </a:lnTo>
                <a:lnTo>
                  <a:pt x="1825" y="260"/>
                </a:lnTo>
                <a:lnTo>
                  <a:pt x="1825" y="247"/>
                </a:lnTo>
                <a:lnTo>
                  <a:pt x="1838" y="251"/>
                </a:lnTo>
                <a:lnTo>
                  <a:pt x="1840" y="263"/>
                </a:lnTo>
                <a:lnTo>
                  <a:pt x="1843" y="274"/>
                </a:lnTo>
                <a:lnTo>
                  <a:pt x="1845" y="283"/>
                </a:lnTo>
                <a:lnTo>
                  <a:pt x="1845" y="307"/>
                </a:lnTo>
                <a:lnTo>
                  <a:pt x="1858" y="311"/>
                </a:lnTo>
                <a:lnTo>
                  <a:pt x="1858" y="314"/>
                </a:lnTo>
                <a:lnTo>
                  <a:pt x="1854" y="321"/>
                </a:lnTo>
                <a:lnTo>
                  <a:pt x="1853" y="334"/>
                </a:lnTo>
                <a:lnTo>
                  <a:pt x="1853" y="349"/>
                </a:lnTo>
                <a:lnTo>
                  <a:pt x="1854" y="360"/>
                </a:lnTo>
                <a:lnTo>
                  <a:pt x="1858" y="360"/>
                </a:lnTo>
                <a:lnTo>
                  <a:pt x="1865" y="463"/>
                </a:lnTo>
                <a:lnTo>
                  <a:pt x="1874" y="463"/>
                </a:lnTo>
                <a:lnTo>
                  <a:pt x="1876" y="429"/>
                </a:lnTo>
                <a:lnTo>
                  <a:pt x="1878" y="391"/>
                </a:lnTo>
                <a:lnTo>
                  <a:pt x="1878" y="351"/>
                </a:lnTo>
                <a:lnTo>
                  <a:pt x="1878" y="307"/>
                </a:lnTo>
                <a:lnTo>
                  <a:pt x="1874" y="307"/>
                </a:lnTo>
                <a:lnTo>
                  <a:pt x="1874" y="283"/>
                </a:lnTo>
                <a:lnTo>
                  <a:pt x="1871" y="283"/>
                </a:lnTo>
                <a:lnTo>
                  <a:pt x="1865" y="254"/>
                </a:lnTo>
                <a:lnTo>
                  <a:pt x="1871" y="254"/>
                </a:lnTo>
                <a:lnTo>
                  <a:pt x="1871" y="260"/>
                </a:lnTo>
                <a:lnTo>
                  <a:pt x="1876" y="267"/>
                </a:lnTo>
                <a:lnTo>
                  <a:pt x="1880" y="274"/>
                </a:lnTo>
                <a:lnTo>
                  <a:pt x="1880" y="283"/>
                </a:lnTo>
                <a:lnTo>
                  <a:pt x="1882" y="296"/>
                </a:lnTo>
                <a:lnTo>
                  <a:pt x="1885" y="296"/>
                </a:lnTo>
                <a:lnTo>
                  <a:pt x="1885" y="320"/>
                </a:lnTo>
                <a:lnTo>
                  <a:pt x="1891" y="320"/>
                </a:lnTo>
                <a:lnTo>
                  <a:pt x="1891" y="334"/>
                </a:lnTo>
                <a:lnTo>
                  <a:pt x="1894" y="334"/>
                </a:lnTo>
                <a:lnTo>
                  <a:pt x="1896" y="349"/>
                </a:lnTo>
                <a:lnTo>
                  <a:pt x="1896" y="361"/>
                </a:lnTo>
                <a:lnTo>
                  <a:pt x="1896" y="372"/>
                </a:lnTo>
                <a:lnTo>
                  <a:pt x="1902" y="383"/>
                </a:lnTo>
                <a:lnTo>
                  <a:pt x="1903" y="352"/>
                </a:lnTo>
                <a:lnTo>
                  <a:pt x="1905" y="321"/>
                </a:lnTo>
                <a:lnTo>
                  <a:pt x="1907" y="291"/>
                </a:lnTo>
                <a:lnTo>
                  <a:pt x="1902" y="263"/>
                </a:lnTo>
                <a:lnTo>
                  <a:pt x="1902" y="236"/>
                </a:lnTo>
                <a:lnTo>
                  <a:pt x="1898" y="236"/>
                </a:lnTo>
                <a:lnTo>
                  <a:pt x="1894" y="211"/>
                </a:lnTo>
                <a:lnTo>
                  <a:pt x="1885" y="207"/>
                </a:lnTo>
                <a:lnTo>
                  <a:pt x="1874" y="187"/>
                </a:lnTo>
                <a:lnTo>
                  <a:pt x="1885" y="187"/>
                </a:lnTo>
                <a:lnTo>
                  <a:pt x="1885" y="183"/>
                </a:lnTo>
                <a:lnTo>
                  <a:pt x="1876" y="172"/>
                </a:lnTo>
                <a:lnTo>
                  <a:pt x="1867" y="158"/>
                </a:lnTo>
                <a:lnTo>
                  <a:pt x="1862" y="143"/>
                </a:lnTo>
                <a:lnTo>
                  <a:pt x="1874" y="143"/>
                </a:lnTo>
                <a:lnTo>
                  <a:pt x="1876" y="151"/>
                </a:lnTo>
                <a:lnTo>
                  <a:pt x="1880" y="156"/>
                </a:lnTo>
                <a:lnTo>
                  <a:pt x="1883" y="161"/>
                </a:lnTo>
                <a:lnTo>
                  <a:pt x="1887" y="165"/>
                </a:lnTo>
                <a:lnTo>
                  <a:pt x="1891" y="171"/>
                </a:lnTo>
                <a:lnTo>
                  <a:pt x="1891" y="180"/>
                </a:lnTo>
                <a:lnTo>
                  <a:pt x="1894" y="180"/>
                </a:lnTo>
                <a:lnTo>
                  <a:pt x="1894" y="187"/>
                </a:lnTo>
                <a:lnTo>
                  <a:pt x="1902" y="191"/>
                </a:lnTo>
                <a:lnTo>
                  <a:pt x="1905" y="211"/>
                </a:lnTo>
                <a:lnTo>
                  <a:pt x="1911" y="211"/>
                </a:lnTo>
                <a:lnTo>
                  <a:pt x="1914" y="227"/>
                </a:lnTo>
                <a:lnTo>
                  <a:pt x="1918" y="227"/>
                </a:lnTo>
                <a:lnTo>
                  <a:pt x="1918" y="240"/>
                </a:lnTo>
                <a:lnTo>
                  <a:pt x="1922" y="240"/>
                </a:lnTo>
                <a:lnTo>
                  <a:pt x="1922" y="260"/>
                </a:lnTo>
                <a:lnTo>
                  <a:pt x="1925" y="260"/>
                </a:lnTo>
                <a:lnTo>
                  <a:pt x="1934" y="311"/>
                </a:lnTo>
                <a:lnTo>
                  <a:pt x="1938" y="311"/>
                </a:lnTo>
                <a:lnTo>
                  <a:pt x="1940" y="267"/>
                </a:lnTo>
                <a:lnTo>
                  <a:pt x="1943" y="223"/>
                </a:lnTo>
                <a:lnTo>
                  <a:pt x="1945" y="176"/>
                </a:lnTo>
                <a:lnTo>
                  <a:pt x="1938" y="176"/>
                </a:lnTo>
                <a:lnTo>
                  <a:pt x="1934" y="156"/>
                </a:lnTo>
                <a:lnTo>
                  <a:pt x="1925" y="141"/>
                </a:lnTo>
                <a:lnTo>
                  <a:pt x="1916" y="127"/>
                </a:lnTo>
                <a:lnTo>
                  <a:pt x="1907" y="112"/>
                </a:lnTo>
                <a:lnTo>
                  <a:pt x="1902" y="94"/>
                </a:lnTo>
                <a:lnTo>
                  <a:pt x="1911" y="94"/>
                </a:lnTo>
                <a:lnTo>
                  <a:pt x="1914" y="107"/>
                </a:lnTo>
                <a:lnTo>
                  <a:pt x="1922" y="111"/>
                </a:lnTo>
                <a:lnTo>
                  <a:pt x="1934" y="134"/>
                </a:lnTo>
                <a:lnTo>
                  <a:pt x="1942" y="160"/>
                </a:lnTo>
                <a:lnTo>
                  <a:pt x="1945" y="160"/>
                </a:lnTo>
                <a:lnTo>
                  <a:pt x="1945" y="87"/>
                </a:lnTo>
                <a:lnTo>
                  <a:pt x="1951" y="87"/>
                </a:lnTo>
                <a:lnTo>
                  <a:pt x="1951" y="54"/>
                </a:lnTo>
                <a:lnTo>
                  <a:pt x="1954" y="54"/>
                </a:lnTo>
                <a:lnTo>
                  <a:pt x="1956" y="51"/>
                </a:lnTo>
                <a:lnTo>
                  <a:pt x="1956" y="47"/>
                </a:lnTo>
                <a:lnTo>
                  <a:pt x="1956" y="43"/>
                </a:lnTo>
                <a:lnTo>
                  <a:pt x="1958" y="40"/>
                </a:lnTo>
                <a:lnTo>
                  <a:pt x="1962" y="40"/>
                </a:lnTo>
                <a:lnTo>
                  <a:pt x="1962" y="43"/>
                </a:lnTo>
                <a:lnTo>
                  <a:pt x="1965" y="43"/>
                </a:lnTo>
                <a:lnTo>
                  <a:pt x="1962" y="87"/>
                </a:lnTo>
                <a:lnTo>
                  <a:pt x="1958" y="87"/>
                </a:lnTo>
                <a:lnTo>
                  <a:pt x="1962" y="107"/>
                </a:lnTo>
                <a:lnTo>
                  <a:pt x="1969" y="111"/>
                </a:lnTo>
                <a:lnTo>
                  <a:pt x="1973" y="114"/>
                </a:lnTo>
                <a:lnTo>
                  <a:pt x="1978" y="118"/>
                </a:lnTo>
                <a:lnTo>
                  <a:pt x="1983" y="121"/>
                </a:lnTo>
                <a:lnTo>
                  <a:pt x="1991" y="123"/>
                </a:lnTo>
                <a:lnTo>
                  <a:pt x="1991" y="120"/>
                </a:lnTo>
                <a:lnTo>
                  <a:pt x="2002" y="111"/>
                </a:lnTo>
                <a:lnTo>
                  <a:pt x="2002" y="94"/>
                </a:lnTo>
                <a:lnTo>
                  <a:pt x="2014" y="94"/>
                </a:lnTo>
                <a:lnTo>
                  <a:pt x="2014" y="103"/>
                </a:lnTo>
                <a:lnTo>
                  <a:pt x="2011" y="103"/>
                </a:lnTo>
                <a:lnTo>
                  <a:pt x="2011" y="107"/>
                </a:lnTo>
                <a:lnTo>
                  <a:pt x="2014" y="107"/>
                </a:lnTo>
                <a:lnTo>
                  <a:pt x="2013" y="109"/>
                </a:lnTo>
                <a:lnTo>
                  <a:pt x="2013" y="109"/>
                </a:lnTo>
                <a:lnTo>
                  <a:pt x="2013" y="109"/>
                </a:lnTo>
                <a:lnTo>
                  <a:pt x="2011" y="109"/>
                </a:lnTo>
                <a:lnTo>
                  <a:pt x="2011" y="111"/>
                </a:lnTo>
                <a:lnTo>
                  <a:pt x="2011" y="140"/>
                </a:lnTo>
                <a:lnTo>
                  <a:pt x="2005" y="140"/>
                </a:lnTo>
                <a:lnTo>
                  <a:pt x="2011" y="151"/>
                </a:lnTo>
                <a:lnTo>
                  <a:pt x="2005" y="151"/>
                </a:lnTo>
                <a:lnTo>
                  <a:pt x="2005" y="154"/>
                </a:lnTo>
                <a:lnTo>
                  <a:pt x="2011" y="154"/>
                </a:lnTo>
                <a:lnTo>
                  <a:pt x="2011" y="163"/>
                </a:lnTo>
                <a:lnTo>
                  <a:pt x="2018" y="167"/>
                </a:lnTo>
                <a:lnTo>
                  <a:pt x="2031" y="203"/>
                </a:lnTo>
                <a:lnTo>
                  <a:pt x="2034" y="203"/>
                </a:lnTo>
                <a:lnTo>
                  <a:pt x="2036" y="176"/>
                </a:lnTo>
                <a:lnTo>
                  <a:pt x="2040" y="152"/>
                </a:lnTo>
                <a:lnTo>
                  <a:pt x="2045" y="131"/>
                </a:lnTo>
                <a:lnTo>
                  <a:pt x="2051" y="107"/>
                </a:lnTo>
                <a:lnTo>
                  <a:pt x="2062" y="103"/>
                </a:lnTo>
                <a:lnTo>
                  <a:pt x="2062" y="94"/>
                </a:lnTo>
                <a:lnTo>
                  <a:pt x="2074" y="100"/>
                </a:lnTo>
                <a:lnTo>
                  <a:pt x="2071" y="123"/>
                </a:lnTo>
                <a:lnTo>
                  <a:pt x="2065" y="123"/>
                </a:lnTo>
                <a:lnTo>
                  <a:pt x="2065" y="160"/>
                </a:lnTo>
                <a:lnTo>
                  <a:pt x="2062" y="160"/>
                </a:lnTo>
                <a:lnTo>
                  <a:pt x="2058" y="207"/>
                </a:lnTo>
                <a:lnTo>
                  <a:pt x="2054" y="207"/>
                </a:lnTo>
                <a:lnTo>
                  <a:pt x="2054" y="243"/>
                </a:lnTo>
                <a:lnTo>
                  <a:pt x="2051" y="243"/>
                </a:lnTo>
                <a:lnTo>
                  <a:pt x="2054" y="300"/>
                </a:lnTo>
                <a:lnTo>
                  <a:pt x="2058" y="300"/>
                </a:lnTo>
                <a:lnTo>
                  <a:pt x="2060" y="312"/>
                </a:lnTo>
                <a:lnTo>
                  <a:pt x="2060" y="323"/>
                </a:lnTo>
                <a:lnTo>
                  <a:pt x="2060" y="334"/>
                </a:lnTo>
                <a:lnTo>
                  <a:pt x="2065" y="343"/>
                </a:lnTo>
                <a:lnTo>
                  <a:pt x="2063" y="314"/>
                </a:lnTo>
                <a:lnTo>
                  <a:pt x="2058" y="287"/>
                </a:lnTo>
                <a:lnTo>
                  <a:pt x="2054" y="260"/>
                </a:lnTo>
                <a:lnTo>
                  <a:pt x="2056" y="260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6" y="261"/>
                </a:lnTo>
                <a:lnTo>
                  <a:pt x="2058" y="263"/>
                </a:lnTo>
                <a:lnTo>
                  <a:pt x="2071" y="260"/>
                </a:lnTo>
                <a:lnTo>
                  <a:pt x="2071" y="263"/>
                </a:lnTo>
                <a:lnTo>
                  <a:pt x="2076" y="276"/>
                </a:lnTo>
                <a:lnTo>
                  <a:pt x="2082" y="292"/>
                </a:lnTo>
                <a:lnTo>
                  <a:pt x="2087" y="311"/>
                </a:lnTo>
                <a:lnTo>
                  <a:pt x="2091" y="327"/>
                </a:lnTo>
                <a:lnTo>
                  <a:pt x="2091" y="351"/>
                </a:lnTo>
                <a:lnTo>
                  <a:pt x="2094" y="351"/>
                </a:lnTo>
                <a:lnTo>
                  <a:pt x="2094" y="309"/>
                </a:lnTo>
                <a:lnTo>
                  <a:pt x="2098" y="267"/>
                </a:lnTo>
                <a:lnTo>
                  <a:pt x="2105" y="225"/>
                </a:lnTo>
                <a:lnTo>
                  <a:pt x="2114" y="191"/>
                </a:lnTo>
                <a:lnTo>
                  <a:pt x="2122" y="140"/>
                </a:lnTo>
                <a:lnTo>
                  <a:pt x="2125" y="140"/>
                </a:lnTo>
                <a:lnTo>
                  <a:pt x="2127" y="138"/>
                </a:lnTo>
                <a:lnTo>
                  <a:pt x="2129" y="136"/>
                </a:lnTo>
                <a:lnTo>
                  <a:pt x="2129" y="136"/>
                </a:lnTo>
                <a:lnTo>
                  <a:pt x="2129" y="136"/>
                </a:lnTo>
                <a:lnTo>
                  <a:pt x="2131" y="136"/>
                </a:lnTo>
                <a:lnTo>
                  <a:pt x="2134" y="136"/>
                </a:lnTo>
                <a:lnTo>
                  <a:pt x="2133" y="161"/>
                </a:lnTo>
                <a:lnTo>
                  <a:pt x="2133" y="192"/>
                </a:lnTo>
                <a:lnTo>
                  <a:pt x="2131" y="223"/>
                </a:lnTo>
                <a:lnTo>
                  <a:pt x="2129" y="245"/>
                </a:lnTo>
                <a:lnTo>
                  <a:pt x="2129" y="272"/>
                </a:lnTo>
                <a:lnTo>
                  <a:pt x="2133" y="303"/>
                </a:lnTo>
                <a:lnTo>
                  <a:pt x="2138" y="334"/>
                </a:lnTo>
                <a:lnTo>
                  <a:pt x="2143" y="363"/>
                </a:lnTo>
                <a:lnTo>
                  <a:pt x="2151" y="387"/>
                </a:lnTo>
                <a:lnTo>
                  <a:pt x="2153" y="401"/>
                </a:lnTo>
                <a:lnTo>
                  <a:pt x="2153" y="420"/>
                </a:lnTo>
                <a:lnTo>
                  <a:pt x="2153" y="436"/>
                </a:lnTo>
                <a:lnTo>
                  <a:pt x="2153" y="452"/>
                </a:lnTo>
                <a:lnTo>
                  <a:pt x="2158" y="463"/>
                </a:lnTo>
                <a:lnTo>
                  <a:pt x="2165" y="347"/>
                </a:lnTo>
                <a:lnTo>
                  <a:pt x="2162" y="347"/>
                </a:lnTo>
                <a:lnTo>
                  <a:pt x="2162" y="300"/>
                </a:lnTo>
                <a:lnTo>
                  <a:pt x="2154" y="280"/>
                </a:lnTo>
                <a:lnTo>
                  <a:pt x="2151" y="260"/>
                </a:lnTo>
                <a:lnTo>
                  <a:pt x="2162" y="263"/>
                </a:lnTo>
                <a:lnTo>
                  <a:pt x="2163" y="274"/>
                </a:lnTo>
                <a:lnTo>
                  <a:pt x="2169" y="289"/>
                </a:lnTo>
                <a:lnTo>
                  <a:pt x="2173" y="305"/>
                </a:lnTo>
                <a:lnTo>
                  <a:pt x="2178" y="320"/>
                </a:lnTo>
                <a:lnTo>
                  <a:pt x="2182" y="327"/>
                </a:lnTo>
                <a:lnTo>
                  <a:pt x="2182" y="320"/>
                </a:lnTo>
                <a:lnTo>
                  <a:pt x="2185" y="311"/>
                </a:lnTo>
                <a:lnTo>
                  <a:pt x="2187" y="296"/>
                </a:lnTo>
                <a:lnTo>
                  <a:pt x="2187" y="276"/>
                </a:lnTo>
                <a:lnTo>
                  <a:pt x="2187" y="260"/>
                </a:lnTo>
                <a:lnTo>
                  <a:pt x="2185" y="247"/>
                </a:lnTo>
                <a:lnTo>
                  <a:pt x="2182" y="247"/>
                </a:lnTo>
                <a:lnTo>
                  <a:pt x="2182" y="183"/>
                </a:lnTo>
                <a:lnTo>
                  <a:pt x="2178" y="183"/>
                </a:lnTo>
                <a:lnTo>
                  <a:pt x="2178" y="160"/>
                </a:lnTo>
                <a:lnTo>
                  <a:pt x="2174" y="160"/>
                </a:lnTo>
                <a:lnTo>
                  <a:pt x="2174" y="136"/>
                </a:lnTo>
                <a:lnTo>
                  <a:pt x="2171" y="136"/>
                </a:lnTo>
                <a:lnTo>
                  <a:pt x="2171" y="114"/>
                </a:lnTo>
                <a:lnTo>
                  <a:pt x="2165" y="114"/>
                </a:lnTo>
                <a:lnTo>
                  <a:pt x="2165" y="87"/>
                </a:lnTo>
                <a:lnTo>
                  <a:pt x="2162" y="87"/>
                </a:lnTo>
                <a:lnTo>
                  <a:pt x="2158" y="63"/>
                </a:lnTo>
                <a:lnTo>
                  <a:pt x="2171" y="67"/>
                </a:lnTo>
                <a:lnTo>
                  <a:pt x="2198" y="214"/>
                </a:lnTo>
                <a:lnTo>
                  <a:pt x="2200" y="227"/>
                </a:lnTo>
                <a:lnTo>
                  <a:pt x="2198" y="238"/>
                </a:lnTo>
                <a:lnTo>
                  <a:pt x="2198" y="247"/>
                </a:lnTo>
                <a:lnTo>
                  <a:pt x="2202" y="254"/>
                </a:lnTo>
                <a:lnTo>
                  <a:pt x="2214" y="163"/>
                </a:lnTo>
                <a:lnTo>
                  <a:pt x="2223" y="131"/>
                </a:lnTo>
                <a:lnTo>
                  <a:pt x="2231" y="94"/>
                </a:lnTo>
                <a:lnTo>
                  <a:pt x="2242" y="100"/>
                </a:lnTo>
                <a:lnTo>
                  <a:pt x="2240" y="109"/>
                </a:lnTo>
                <a:lnTo>
                  <a:pt x="2234" y="123"/>
                </a:lnTo>
                <a:lnTo>
                  <a:pt x="2231" y="141"/>
                </a:lnTo>
                <a:lnTo>
                  <a:pt x="2227" y="160"/>
                </a:lnTo>
                <a:lnTo>
                  <a:pt x="2225" y="178"/>
                </a:lnTo>
                <a:lnTo>
                  <a:pt x="2223" y="191"/>
                </a:lnTo>
                <a:lnTo>
                  <a:pt x="2225" y="200"/>
                </a:lnTo>
                <a:lnTo>
                  <a:pt x="2227" y="191"/>
                </a:lnTo>
                <a:lnTo>
                  <a:pt x="2227" y="185"/>
                </a:lnTo>
                <a:lnTo>
                  <a:pt x="2229" y="180"/>
                </a:lnTo>
                <a:lnTo>
                  <a:pt x="2233" y="176"/>
                </a:lnTo>
                <a:lnTo>
                  <a:pt x="2236" y="172"/>
                </a:lnTo>
                <a:lnTo>
                  <a:pt x="2242" y="171"/>
                </a:lnTo>
                <a:lnTo>
                  <a:pt x="2242" y="211"/>
                </a:lnTo>
                <a:lnTo>
                  <a:pt x="2245" y="211"/>
                </a:lnTo>
                <a:lnTo>
                  <a:pt x="2245" y="203"/>
                </a:lnTo>
                <a:lnTo>
                  <a:pt x="2258" y="192"/>
                </a:lnTo>
                <a:lnTo>
                  <a:pt x="2267" y="180"/>
                </a:lnTo>
                <a:lnTo>
                  <a:pt x="2276" y="167"/>
                </a:lnTo>
                <a:lnTo>
                  <a:pt x="2287" y="154"/>
                </a:lnTo>
                <a:lnTo>
                  <a:pt x="2302" y="147"/>
                </a:lnTo>
                <a:lnTo>
                  <a:pt x="2300" y="154"/>
                </a:lnTo>
                <a:lnTo>
                  <a:pt x="2298" y="158"/>
                </a:lnTo>
                <a:lnTo>
                  <a:pt x="2294" y="163"/>
                </a:lnTo>
                <a:lnTo>
                  <a:pt x="2291" y="167"/>
                </a:lnTo>
                <a:lnTo>
                  <a:pt x="2285" y="167"/>
                </a:lnTo>
                <a:lnTo>
                  <a:pt x="2285" y="176"/>
                </a:lnTo>
                <a:lnTo>
                  <a:pt x="2278" y="180"/>
                </a:lnTo>
                <a:lnTo>
                  <a:pt x="2278" y="183"/>
                </a:lnTo>
                <a:lnTo>
                  <a:pt x="2271" y="187"/>
                </a:lnTo>
                <a:lnTo>
                  <a:pt x="2271" y="196"/>
                </a:lnTo>
                <a:lnTo>
                  <a:pt x="2262" y="200"/>
                </a:lnTo>
                <a:lnTo>
                  <a:pt x="2256" y="212"/>
                </a:lnTo>
                <a:lnTo>
                  <a:pt x="2251" y="225"/>
                </a:lnTo>
                <a:lnTo>
                  <a:pt x="2242" y="236"/>
                </a:lnTo>
                <a:lnTo>
                  <a:pt x="2262" y="307"/>
                </a:lnTo>
                <a:lnTo>
                  <a:pt x="2265" y="307"/>
                </a:lnTo>
                <a:lnTo>
                  <a:pt x="2267" y="296"/>
                </a:lnTo>
                <a:lnTo>
                  <a:pt x="2269" y="289"/>
                </a:lnTo>
                <a:lnTo>
                  <a:pt x="2271" y="283"/>
                </a:lnTo>
                <a:lnTo>
                  <a:pt x="2274" y="274"/>
                </a:lnTo>
                <a:lnTo>
                  <a:pt x="2282" y="227"/>
                </a:lnTo>
                <a:lnTo>
                  <a:pt x="2314" y="136"/>
                </a:lnTo>
                <a:lnTo>
                  <a:pt x="2322" y="136"/>
                </a:lnTo>
                <a:lnTo>
                  <a:pt x="2311" y="191"/>
                </a:lnTo>
                <a:lnTo>
                  <a:pt x="2309" y="192"/>
                </a:lnTo>
                <a:lnTo>
                  <a:pt x="2309" y="194"/>
                </a:lnTo>
                <a:lnTo>
                  <a:pt x="2307" y="192"/>
                </a:lnTo>
                <a:lnTo>
                  <a:pt x="2307" y="192"/>
                </a:lnTo>
                <a:lnTo>
                  <a:pt x="2305" y="196"/>
                </a:lnTo>
                <a:lnTo>
                  <a:pt x="2314" y="200"/>
                </a:lnTo>
                <a:lnTo>
                  <a:pt x="2325" y="254"/>
                </a:lnTo>
                <a:lnTo>
                  <a:pt x="2327" y="254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2"/>
                </a:lnTo>
                <a:lnTo>
                  <a:pt x="2329" y="251"/>
                </a:lnTo>
                <a:lnTo>
                  <a:pt x="2331" y="247"/>
                </a:lnTo>
                <a:lnTo>
                  <a:pt x="2331" y="238"/>
                </a:lnTo>
                <a:lnTo>
                  <a:pt x="2329" y="223"/>
                </a:lnTo>
                <a:lnTo>
                  <a:pt x="2325" y="207"/>
                </a:lnTo>
                <a:lnTo>
                  <a:pt x="2320" y="192"/>
                </a:lnTo>
                <a:lnTo>
                  <a:pt x="2318" y="180"/>
                </a:lnTo>
                <a:lnTo>
                  <a:pt x="2331" y="183"/>
                </a:lnTo>
                <a:lnTo>
                  <a:pt x="2333" y="198"/>
                </a:lnTo>
                <a:lnTo>
                  <a:pt x="2336" y="212"/>
                </a:lnTo>
                <a:lnTo>
                  <a:pt x="2342" y="223"/>
                </a:lnTo>
                <a:lnTo>
                  <a:pt x="2342" y="220"/>
                </a:lnTo>
                <a:lnTo>
                  <a:pt x="2351" y="209"/>
                </a:lnTo>
                <a:lnTo>
                  <a:pt x="2356" y="196"/>
                </a:lnTo>
                <a:lnTo>
                  <a:pt x="2362" y="183"/>
                </a:lnTo>
                <a:lnTo>
                  <a:pt x="2374" y="176"/>
                </a:lnTo>
                <a:lnTo>
                  <a:pt x="2374" y="167"/>
                </a:lnTo>
                <a:lnTo>
                  <a:pt x="2378" y="163"/>
                </a:lnTo>
                <a:lnTo>
                  <a:pt x="2380" y="161"/>
                </a:lnTo>
                <a:lnTo>
                  <a:pt x="2383" y="160"/>
                </a:lnTo>
                <a:lnTo>
                  <a:pt x="2387" y="156"/>
                </a:lnTo>
                <a:lnTo>
                  <a:pt x="2389" y="154"/>
                </a:lnTo>
                <a:lnTo>
                  <a:pt x="2393" y="149"/>
                </a:lnTo>
                <a:lnTo>
                  <a:pt x="2394" y="143"/>
                </a:lnTo>
                <a:lnTo>
                  <a:pt x="2402" y="143"/>
                </a:lnTo>
                <a:lnTo>
                  <a:pt x="2402" y="140"/>
                </a:lnTo>
                <a:lnTo>
                  <a:pt x="2400" y="138"/>
                </a:lnTo>
                <a:lnTo>
                  <a:pt x="2398" y="136"/>
                </a:lnTo>
                <a:lnTo>
                  <a:pt x="2396" y="134"/>
                </a:lnTo>
                <a:lnTo>
                  <a:pt x="2396" y="134"/>
                </a:lnTo>
                <a:lnTo>
                  <a:pt x="2394" y="131"/>
                </a:lnTo>
                <a:lnTo>
                  <a:pt x="2394" y="127"/>
                </a:lnTo>
                <a:lnTo>
                  <a:pt x="2405" y="127"/>
                </a:lnTo>
                <a:lnTo>
                  <a:pt x="2405" y="136"/>
                </a:lnTo>
                <a:lnTo>
                  <a:pt x="2414" y="136"/>
                </a:lnTo>
                <a:lnTo>
                  <a:pt x="2411" y="147"/>
                </a:lnTo>
                <a:lnTo>
                  <a:pt x="2414" y="147"/>
                </a:lnTo>
                <a:lnTo>
                  <a:pt x="2414" y="160"/>
                </a:lnTo>
                <a:lnTo>
                  <a:pt x="2418" y="160"/>
                </a:lnTo>
                <a:lnTo>
                  <a:pt x="2418" y="176"/>
                </a:lnTo>
                <a:lnTo>
                  <a:pt x="2422" y="176"/>
                </a:lnTo>
                <a:lnTo>
                  <a:pt x="2422" y="191"/>
                </a:lnTo>
                <a:lnTo>
                  <a:pt x="2425" y="191"/>
                </a:lnTo>
                <a:lnTo>
                  <a:pt x="2425" y="207"/>
                </a:lnTo>
                <a:lnTo>
                  <a:pt x="2431" y="207"/>
                </a:lnTo>
                <a:lnTo>
                  <a:pt x="2434" y="236"/>
                </a:lnTo>
                <a:lnTo>
                  <a:pt x="2438" y="236"/>
                </a:lnTo>
                <a:lnTo>
                  <a:pt x="2438" y="251"/>
                </a:lnTo>
                <a:lnTo>
                  <a:pt x="2442" y="251"/>
                </a:lnTo>
                <a:lnTo>
                  <a:pt x="2443" y="263"/>
                </a:lnTo>
                <a:lnTo>
                  <a:pt x="2443" y="276"/>
                </a:lnTo>
                <a:lnTo>
                  <a:pt x="2445" y="287"/>
                </a:lnTo>
                <a:lnTo>
                  <a:pt x="2451" y="296"/>
                </a:lnTo>
                <a:lnTo>
                  <a:pt x="2451" y="280"/>
                </a:lnTo>
                <a:lnTo>
                  <a:pt x="2462" y="280"/>
                </a:lnTo>
                <a:lnTo>
                  <a:pt x="2462" y="274"/>
                </a:lnTo>
                <a:lnTo>
                  <a:pt x="2460" y="274"/>
                </a:lnTo>
                <a:lnTo>
                  <a:pt x="2458" y="274"/>
                </a:lnTo>
                <a:lnTo>
                  <a:pt x="2456" y="274"/>
                </a:lnTo>
                <a:lnTo>
                  <a:pt x="2456" y="274"/>
                </a:lnTo>
                <a:lnTo>
                  <a:pt x="2456" y="272"/>
                </a:lnTo>
                <a:lnTo>
                  <a:pt x="2454" y="271"/>
                </a:lnTo>
                <a:lnTo>
                  <a:pt x="2458" y="261"/>
                </a:lnTo>
                <a:lnTo>
                  <a:pt x="2463" y="245"/>
                </a:lnTo>
                <a:lnTo>
                  <a:pt x="2465" y="223"/>
                </a:lnTo>
                <a:lnTo>
                  <a:pt x="2469" y="201"/>
                </a:lnTo>
                <a:lnTo>
                  <a:pt x="2469" y="181"/>
                </a:lnTo>
                <a:lnTo>
                  <a:pt x="2471" y="167"/>
                </a:lnTo>
                <a:lnTo>
                  <a:pt x="2482" y="171"/>
                </a:lnTo>
                <a:lnTo>
                  <a:pt x="2483" y="183"/>
                </a:lnTo>
                <a:lnTo>
                  <a:pt x="2485" y="198"/>
                </a:lnTo>
                <a:lnTo>
                  <a:pt x="2491" y="207"/>
                </a:lnTo>
                <a:lnTo>
                  <a:pt x="2474" y="91"/>
                </a:lnTo>
                <a:lnTo>
                  <a:pt x="2482" y="91"/>
                </a:lnTo>
                <a:lnTo>
                  <a:pt x="2491" y="140"/>
                </a:lnTo>
                <a:lnTo>
                  <a:pt x="2502" y="187"/>
                </a:lnTo>
                <a:lnTo>
                  <a:pt x="2503" y="200"/>
                </a:lnTo>
                <a:lnTo>
                  <a:pt x="2503" y="214"/>
                </a:lnTo>
                <a:lnTo>
                  <a:pt x="2503" y="229"/>
                </a:lnTo>
                <a:lnTo>
                  <a:pt x="2505" y="241"/>
                </a:lnTo>
                <a:lnTo>
                  <a:pt x="2511" y="251"/>
                </a:lnTo>
                <a:lnTo>
                  <a:pt x="2514" y="200"/>
                </a:lnTo>
                <a:lnTo>
                  <a:pt x="2525" y="154"/>
                </a:lnTo>
                <a:lnTo>
                  <a:pt x="2534" y="94"/>
                </a:lnTo>
                <a:lnTo>
                  <a:pt x="2538" y="94"/>
                </a:lnTo>
                <a:lnTo>
                  <a:pt x="2538" y="83"/>
                </a:lnTo>
                <a:lnTo>
                  <a:pt x="2542" y="83"/>
                </a:lnTo>
                <a:lnTo>
                  <a:pt x="2542" y="63"/>
                </a:lnTo>
                <a:lnTo>
                  <a:pt x="2545" y="63"/>
                </a:lnTo>
                <a:lnTo>
                  <a:pt x="2531" y="16"/>
                </a:lnTo>
                <a:lnTo>
                  <a:pt x="2534" y="16"/>
                </a:lnTo>
                <a:lnTo>
                  <a:pt x="2534" y="20"/>
                </a:lnTo>
                <a:lnTo>
                  <a:pt x="2538" y="20"/>
                </a:lnTo>
                <a:lnTo>
                  <a:pt x="2549" y="45"/>
                </a:lnTo>
                <a:lnTo>
                  <a:pt x="2562" y="72"/>
                </a:lnTo>
                <a:lnTo>
                  <a:pt x="2573" y="100"/>
                </a:lnTo>
                <a:lnTo>
                  <a:pt x="2578" y="131"/>
                </a:lnTo>
                <a:lnTo>
                  <a:pt x="2585" y="131"/>
                </a:lnTo>
                <a:lnTo>
                  <a:pt x="2587" y="152"/>
                </a:lnTo>
                <a:lnTo>
                  <a:pt x="2593" y="171"/>
                </a:lnTo>
                <a:lnTo>
                  <a:pt x="2598" y="187"/>
                </a:lnTo>
                <a:lnTo>
                  <a:pt x="2598" y="214"/>
                </a:lnTo>
                <a:lnTo>
                  <a:pt x="2602" y="214"/>
                </a:lnTo>
                <a:lnTo>
                  <a:pt x="2605" y="176"/>
                </a:lnTo>
                <a:lnTo>
                  <a:pt x="2602" y="176"/>
                </a:lnTo>
                <a:lnTo>
                  <a:pt x="2602" y="147"/>
                </a:lnTo>
                <a:lnTo>
                  <a:pt x="2614" y="151"/>
                </a:lnTo>
                <a:lnTo>
                  <a:pt x="2618" y="185"/>
                </a:lnTo>
                <a:lnTo>
                  <a:pt x="2625" y="214"/>
                </a:lnTo>
                <a:lnTo>
                  <a:pt x="2638" y="331"/>
                </a:lnTo>
                <a:lnTo>
                  <a:pt x="2645" y="331"/>
                </a:lnTo>
                <a:lnTo>
                  <a:pt x="2651" y="203"/>
                </a:lnTo>
                <a:lnTo>
                  <a:pt x="2631" y="94"/>
                </a:lnTo>
                <a:lnTo>
                  <a:pt x="2642" y="100"/>
                </a:lnTo>
                <a:lnTo>
                  <a:pt x="2645" y="132"/>
                </a:lnTo>
                <a:lnTo>
                  <a:pt x="2654" y="163"/>
                </a:lnTo>
                <a:lnTo>
                  <a:pt x="2654" y="191"/>
                </a:lnTo>
                <a:lnTo>
                  <a:pt x="2658" y="191"/>
                </a:lnTo>
                <a:lnTo>
                  <a:pt x="2658" y="187"/>
                </a:lnTo>
                <a:lnTo>
                  <a:pt x="2662" y="176"/>
                </a:lnTo>
                <a:lnTo>
                  <a:pt x="2665" y="161"/>
                </a:lnTo>
                <a:lnTo>
                  <a:pt x="2665" y="147"/>
                </a:lnTo>
                <a:lnTo>
                  <a:pt x="2674" y="147"/>
                </a:lnTo>
                <a:lnTo>
                  <a:pt x="2674" y="207"/>
                </a:lnTo>
                <a:lnTo>
                  <a:pt x="2671" y="207"/>
                </a:lnTo>
                <a:lnTo>
                  <a:pt x="2674" y="331"/>
                </a:lnTo>
                <a:lnTo>
                  <a:pt x="2691" y="331"/>
                </a:lnTo>
                <a:lnTo>
                  <a:pt x="2705" y="416"/>
                </a:lnTo>
                <a:lnTo>
                  <a:pt x="2711" y="416"/>
                </a:lnTo>
                <a:lnTo>
                  <a:pt x="2705" y="263"/>
                </a:lnTo>
                <a:lnTo>
                  <a:pt x="2702" y="263"/>
                </a:lnTo>
                <a:lnTo>
                  <a:pt x="2702" y="231"/>
                </a:lnTo>
                <a:lnTo>
                  <a:pt x="2698" y="231"/>
                </a:lnTo>
                <a:lnTo>
                  <a:pt x="2698" y="196"/>
                </a:lnTo>
                <a:lnTo>
                  <a:pt x="2694" y="196"/>
                </a:lnTo>
                <a:lnTo>
                  <a:pt x="2694" y="167"/>
                </a:lnTo>
                <a:lnTo>
                  <a:pt x="2691" y="167"/>
                </a:lnTo>
                <a:lnTo>
                  <a:pt x="2691" y="143"/>
                </a:lnTo>
                <a:lnTo>
                  <a:pt x="2685" y="143"/>
                </a:lnTo>
                <a:lnTo>
                  <a:pt x="2685" y="123"/>
                </a:lnTo>
                <a:lnTo>
                  <a:pt x="2682" y="123"/>
                </a:lnTo>
                <a:lnTo>
                  <a:pt x="2682" y="103"/>
                </a:lnTo>
                <a:lnTo>
                  <a:pt x="2678" y="103"/>
                </a:lnTo>
                <a:lnTo>
                  <a:pt x="2678" y="100"/>
                </a:lnTo>
                <a:lnTo>
                  <a:pt x="2682" y="100"/>
                </a:lnTo>
                <a:lnTo>
                  <a:pt x="2682" y="94"/>
                </a:lnTo>
                <a:lnTo>
                  <a:pt x="2685" y="94"/>
                </a:lnTo>
                <a:lnTo>
                  <a:pt x="2685" y="100"/>
                </a:lnTo>
                <a:lnTo>
                  <a:pt x="2691" y="109"/>
                </a:lnTo>
                <a:lnTo>
                  <a:pt x="2693" y="118"/>
                </a:lnTo>
                <a:lnTo>
                  <a:pt x="2694" y="131"/>
                </a:lnTo>
                <a:lnTo>
                  <a:pt x="2698" y="131"/>
                </a:lnTo>
                <a:lnTo>
                  <a:pt x="2698" y="154"/>
                </a:lnTo>
                <a:lnTo>
                  <a:pt x="2705" y="185"/>
                </a:lnTo>
                <a:lnTo>
                  <a:pt x="2711" y="218"/>
                </a:lnTo>
                <a:lnTo>
                  <a:pt x="2718" y="247"/>
                </a:lnTo>
                <a:lnTo>
                  <a:pt x="2720" y="260"/>
                </a:lnTo>
                <a:lnTo>
                  <a:pt x="2720" y="276"/>
                </a:lnTo>
                <a:lnTo>
                  <a:pt x="2722" y="289"/>
                </a:lnTo>
                <a:lnTo>
                  <a:pt x="2725" y="300"/>
                </a:lnTo>
                <a:lnTo>
                  <a:pt x="2731" y="203"/>
                </a:lnTo>
                <a:lnTo>
                  <a:pt x="2725" y="203"/>
                </a:lnTo>
                <a:lnTo>
                  <a:pt x="2725" y="114"/>
                </a:lnTo>
                <a:lnTo>
                  <a:pt x="2718" y="81"/>
                </a:lnTo>
                <a:lnTo>
                  <a:pt x="2714" y="47"/>
                </a:lnTo>
                <a:lnTo>
                  <a:pt x="2722" y="47"/>
                </a:lnTo>
                <a:lnTo>
                  <a:pt x="2725" y="76"/>
                </a:lnTo>
                <a:lnTo>
                  <a:pt x="2731" y="76"/>
                </a:lnTo>
                <a:lnTo>
                  <a:pt x="2731" y="94"/>
                </a:lnTo>
                <a:lnTo>
                  <a:pt x="2734" y="94"/>
                </a:lnTo>
                <a:lnTo>
                  <a:pt x="2734" y="114"/>
                </a:lnTo>
                <a:lnTo>
                  <a:pt x="2738" y="114"/>
                </a:lnTo>
                <a:lnTo>
                  <a:pt x="2738" y="131"/>
                </a:lnTo>
                <a:lnTo>
                  <a:pt x="2742" y="131"/>
                </a:lnTo>
                <a:lnTo>
                  <a:pt x="2742" y="151"/>
                </a:lnTo>
                <a:lnTo>
                  <a:pt x="2747" y="176"/>
                </a:lnTo>
                <a:lnTo>
                  <a:pt x="2753" y="203"/>
                </a:lnTo>
                <a:lnTo>
                  <a:pt x="2758" y="227"/>
                </a:lnTo>
                <a:lnTo>
                  <a:pt x="2758" y="260"/>
                </a:lnTo>
                <a:lnTo>
                  <a:pt x="2762" y="260"/>
                </a:lnTo>
                <a:lnTo>
                  <a:pt x="2763" y="272"/>
                </a:lnTo>
                <a:lnTo>
                  <a:pt x="2763" y="285"/>
                </a:lnTo>
                <a:lnTo>
                  <a:pt x="2765" y="298"/>
                </a:lnTo>
                <a:lnTo>
                  <a:pt x="2771" y="307"/>
                </a:lnTo>
                <a:lnTo>
                  <a:pt x="2773" y="281"/>
                </a:lnTo>
                <a:lnTo>
                  <a:pt x="2780" y="256"/>
                </a:lnTo>
                <a:lnTo>
                  <a:pt x="2785" y="236"/>
                </a:lnTo>
                <a:lnTo>
                  <a:pt x="2794" y="196"/>
                </a:lnTo>
                <a:lnTo>
                  <a:pt x="2798" y="196"/>
                </a:lnTo>
                <a:lnTo>
                  <a:pt x="2798" y="180"/>
                </a:lnTo>
                <a:lnTo>
                  <a:pt x="2802" y="180"/>
                </a:lnTo>
                <a:lnTo>
                  <a:pt x="2802" y="171"/>
                </a:lnTo>
                <a:lnTo>
                  <a:pt x="2805" y="171"/>
                </a:lnTo>
                <a:lnTo>
                  <a:pt x="2811" y="151"/>
                </a:lnTo>
                <a:lnTo>
                  <a:pt x="2822" y="151"/>
                </a:lnTo>
                <a:lnTo>
                  <a:pt x="2811" y="187"/>
                </a:lnTo>
                <a:lnTo>
                  <a:pt x="2818" y="187"/>
                </a:lnTo>
                <a:lnTo>
                  <a:pt x="2805" y="223"/>
                </a:lnTo>
                <a:lnTo>
                  <a:pt x="2802" y="223"/>
                </a:lnTo>
                <a:lnTo>
                  <a:pt x="2802" y="247"/>
                </a:lnTo>
                <a:lnTo>
                  <a:pt x="2798" y="247"/>
                </a:lnTo>
                <a:lnTo>
                  <a:pt x="2798" y="251"/>
                </a:lnTo>
                <a:lnTo>
                  <a:pt x="2802" y="251"/>
                </a:lnTo>
                <a:lnTo>
                  <a:pt x="2802" y="254"/>
                </a:lnTo>
                <a:lnTo>
                  <a:pt x="2798" y="254"/>
                </a:lnTo>
                <a:lnTo>
                  <a:pt x="2798" y="260"/>
                </a:lnTo>
                <a:lnTo>
                  <a:pt x="2802" y="260"/>
                </a:lnTo>
                <a:lnTo>
                  <a:pt x="2798" y="280"/>
                </a:lnTo>
                <a:lnTo>
                  <a:pt x="2798" y="281"/>
                </a:lnTo>
                <a:lnTo>
                  <a:pt x="2800" y="281"/>
                </a:lnTo>
                <a:lnTo>
                  <a:pt x="2800" y="281"/>
                </a:lnTo>
                <a:lnTo>
                  <a:pt x="2802" y="281"/>
                </a:lnTo>
                <a:lnTo>
                  <a:pt x="2802" y="283"/>
                </a:lnTo>
                <a:lnTo>
                  <a:pt x="2802" y="298"/>
                </a:lnTo>
                <a:lnTo>
                  <a:pt x="2802" y="314"/>
                </a:lnTo>
                <a:lnTo>
                  <a:pt x="2800" y="331"/>
                </a:lnTo>
                <a:lnTo>
                  <a:pt x="2802" y="345"/>
                </a:lnTo>
                <a:lnTo>
                  <a:pt x="2805" y="356"/>
                </a:lnTo>
                <a:lnTo>
                  <a:pt x="2811" y="334"/>
                </a:lnTo>
                <a:lnTo>
                  <a:pt x="2814" y="334"/>
                </a:lnTo>
                <a:lnTo>
                  <a:pt x="2814" y="327"/>
                </a:lnTo>
                <a:lnTo>
                  <a:pt x="2818" y="327"/>
                </a:lnTo>
                <a:lnTo>
                  <a:pt x="2818" y="296"/>
                </a:lnTo>
                <a:lnTo>
                  <a:pt x="2822" y="296"/>
                </a:lnTo>
                <a:lnTo>
                  <a:pt x="2831" y="247"/>
                </a:lnTo>
                <a:lnTo>
                  <a:pt x="2838" y="247"/>
                </a:lnTo>
                <a:lnTo>
                  <a:pt x="2842" y="276"/>
                </a:lnTo>
                <a:lnTo>
                  <a:pt x="2851" y="303"/>
                </a:lnTo>
                <a:lnTo>
                  <a:pt x="2851" y="331"/>
                </a:lnTo>
                <a:lnTo>
                  <a:pt x="2854" y="331"/>
                </a:lnTo>
                <a:lnTo>
                  <a:pt x="2858" y="301"/>
                </a:lnTo>
                <a:lnTo>
                  <a:pt x="2865" y="272"/>
                </a:lnTo>
                <a:lnTo>
                  <a:pt x="2874" y="247"/>
                </a:lnTo>
                <a:lnTo>
                  <a:pt x="2878" y="247"/>
                </a:lnTo>
                <a:lnTo>
                  <a:pt x="2878" y="251"/>
                </a:lnTo>
                <a:lnTo>
                  <a:pt x="2882" y="251"/>
                </a:lnTo>
                <a:lnTo>
                  <a:pt x="2882" y="254"/>
                </a:lnTo>
                <a:lnTo>
                  <a:pt x="2882" y="258"/>
                </a:lnTo>
                <a:lnTo>
                  <a:pt x="2880" y="263"/>
                </a:lnTo>
                <a:lnTo>
                  <a:pt x="2878" y="269"/>
                </a:lnTo>
                <a:lnTo>
                  <a:pt x="2878" y="274"/>
                </a:lnTo>
                <a:lnTo>
                  <a:pt x="2878" y="280"/>
                </a:lnTo>
                <a:lnTo>
                  <a:pt x="2882" y="280"/>
                </a:lnTo>
                <a:lnTo>
                  <a:pt x="2885" y="300"/>
                </a:lnTo>
                <a:lnTo>
                  <a:pt x="2891" y="300"/>
                </a:lnTo>
                <a:lnTo>
                  <a:pt x="2893" y="283"/>
                </a:lnTo>
                <a:lnTo>
                  <a:pt x="2896" y="265"/>
                </a:lnTo>
                <a:lnTo>
                  <a:pt x="2902" y="251"/>
                </a:lnTo>
                <a:lnTo>
                  <a:pt x="2911" y="247"/>
                </a:lnTo>
                <a:lnTo>
                  <a:pt x="2911" y="238"/>
                </a:lnTo>
                <a:lnTo>
                  <a:pt x="2907" y="225"/>
                </a:lnTo>
                <a:lnTo>
                  <a:pt x="2902" y="212"/>
                </a:lnTo>
                <a:lnTo>
                  <a:pt x="2896" y="200"/>
                </a:lnTo>
                <a:lnTo>
                  <a:pt x="2894" y="191"/>
                </a:lnTo>
                <a:lnTo>
                  <a:pt x="2905" y="196"/>
                </a:lnTo>
                <a:lnTo>
                  <a:pt x="2905" y="183"/>
                </a:lnTo>
                <a:lnTo>
                  <a:pt x="2902" y="183"/>
                </a:lnTo>
                <a:lnTo>
                  <a:pt x="2898" y="154"/>
                </a:lnTo>
                <a:lnTo>
                  <a:pt x="2905" y="154"/>
                </a:lnTo>
                <a:lnTo>
                  <a:pt x="2918" y="191"/>
                </a:lnTo>
                <a:lnTo>
                  <a:pt x="2922" y="220"/>
                </a:lnTo>
                <a:lnTo>
                  <a:pt x="2925" y="220"/>
                </a:lnTo>
                <a:lnTo>
                  <a:pt x="2925" y="243"/>
                </a:lnTo>
                <a:lnTo>
                  <a:pt x="2931" y="243"/>
                </a:lnTo>
                <a:lnTo>
                  <a:pt x="2931" y="267"/>
                </a:lnTo>
                <a:lnTo>
                  <a:pt x="2934" y="267"/>
                </a:lnTo>
                <a:lnTo>
                  <a:pt x="2936" y="281"/>
                </a:lnTo>
                <a:lnTo>
                  <a:pt x="2936" y="296"/>
                </a:lnTo>
                <a:lnTo>
                  <a:pt x="2938" y="307"/>
                </a:lnTo>
                <a:lnTo>
                  <a:pt x="2942" y="307"/>
                </a:lnTo>
                <a:lnTo>
                  <a:pt x="2943" y="280"/>
                </a:lnTo>
                <a:lnTo>
                  <a:pt x="2951" y="254"/>
                </a:lnTo>
                <a:lnTo>
                  <a:pt x="2958" y="232"/>
                </a:lnTo>
                <a:lnTo>
                  <a:pt x="2965" y="211"/>
                </a:lnTo>
                <a:lnTo>
                  <a:pt x="2965" y="196"/>
                </a:lnTo>
                <a:lnTo>
                  <a:pt x="2971" y="196"/>
                </a:lnTo>
                <a:lnTo>
                  <a:pt x="2971" y="183"/>
                </a:lnTo>
                <a:lnTo>
                  <a:pt x="2974" y="183"/>
                </a:lnTo>
                <a:lnTo>
                  <a:pt x="2974" y="167"/>
                </a:lnTo>
                <a:lnTo>
                  <a:pt x="2993" y="112"/>
                </a:lnTo>
                <a:lnTo>
                  <a:pt x="3005" y="54"/>
                </a:lnTo>
                <a:lnTo>
                  <a:pt x="3018" y="54"/>
                </a:lnTo>
                <a:lnTo>
                  <a:pt x="2998" y="131"/>
                </a:lnTo>
                <a:lnTo>
                  <a:pt x="2998" y="163"/>
                </a:lnTo>
                <a:lnTo>
                  <a:pt x="2994" y="163"/>
                </a:lnTo>
                <a:lnTo>
                  <a:pt x="2994" y="196"/>
                </a:lnTo>
                <a:lnTo>
                  <a:pt x="2991" y="196"/>
                </a:lnTo>
                <a:lnTo>
                  <a:pt x="2991" y="231"/>
                </a:lnTo>
                <a:lnTo>
                  <a:pt x="2985" y="231"/>
                </a:lnTo>
                <a:lnTo>
                  <a:pt x="2983" y="243"/>
                </a:lnTo>
                <a:lnTo>
                  <a:pt x="2985" y="260"/>
                </a:lnTo>
                <a:lnTo>
                  <a:pt x="2987" y="274"/>
                </a:lnTo>
                <a:lnTo>
                  <a:pt x="2991" y="283"/>
                </a:lnTo>
                <a:lnTo>
                  <a:pt x="3002" y="231"/>
                </a:lnTo>
                <a:lnTo>
                  <a:pt x="3005" y="231"/>
                </a:lnTo>
                <a:lnTo>
                  <a:pt x="3005" y="220"/>
                </a:lnTo>
                <a:lnTo>
                  <a:pt x="3011" y="220"/>
                </a:lnTo>
                <a:lnTo>
                  <a:pt x="3042" y="103"/>
                </a:lnTo>
                <a:lnTo>
                  <a:pt x="3051" y="103"/>
                </a:lnTo>
                <a:lnTo>
                  <a:pt x="3045" y="138"/>
                </a:lnTo>
                <a:lnTo>
                  <a:pt x="3033" y="172"/>
                </a:lnTo>
                <a:lnTo>
                  <a:pt x="3022" y="203"/>
                </a:lnTo>
                <a:lnTo>
                  <a:pt x="3022" y="220"/>
                </a:lnTo>
                <a:lnTo>
                  <a:pt x="3018" y="220"/>
                </a:lnTo>
                <a:lnTo>
                  <a:pt x="3018" y="236"/>
                </a:lnTo>
                <a:lnTo>
                  <a:pt x="3014" y="236"/>
                </a:lnTo>
                <a:lnTo>
                  <a:pt x="3014" y="247"/>
                </a:lnTo>
                <a:lnTo>
                  <a:pt x="3011" y="247"/>
                </a:lnTo>
                <a:lnTo>
                  <a:pt x="3011" y="263"/>
                </a:lnTo>
                <a:lnTo>
                  <a:pt x="3005" y="263"/>
                </a:lnTo>
                <a:lnTo>
                  <a:pt x="3005" y="271"/>
                </a:lnTo>
                <a:lnTo>
                  <a:pt x="3003" y="278"/>
                </a:lnTo>
                <a:lnTo>
                  <a:pt x="3003" y="285"/>
                </a:lnTo>
                <a:lnTo>
                  <a:pt x="3002" y="291"/>
                </a:lnTo>
                <a:lnTo>
                  <a:pt x="3011" y="291"/>
                </a:lnTo>
                <a:lnTo>
                  <a:pt x="3011" y="287"/>
                </a:lnTo>
                <a:lnTo>
                  <a:pt x="3038" y="287"/>
                </a:lnTo>
                <a:lnTo>
                  <a:pt x="3038" y="283"/>
                </a:lnTo>
                <a:lnTo>
                  <a:pt x="3042" y="283"/>
                </a:lnTo>
                <a:lnTo>
                  <a:pt x="3047" y="256"/>
                </a:lnTo>
                <a:lnTo>
                  <a:pt x="3056" y="231"/>
                </a:lnTo>
                <a:lnTo>
                  <a:pt x="3065" y="207"/>
                </a:lnTo>
                <a:lnTo>
                  <a:pt x="3067" y="192"/>
                </a:lnTo>
                <a:lnTo>
                  <a:pt x="3065" y="180"/>
                </a:lnTo>
                <a:lnTo>
                  <a:pt x="3063" y="169"/>
                </a:lnTo>
                <a:lnTo>
                  <a:pt x="3065" y="160"/>
                </a:lnTo>
                <a:lnTo>
                  <a:pt x="3069" y="163"/>
                </a:lnTo>
                <a:lnTo>
                  <a:pt x="3073" y="167"/>
                </a:lnTo>
                <a:lnTo>
                  <a:pt x="3078" y="171"/>
                </a:lnTo>
                <a:lnTo>
                  <a:pt x="3080" y="152"/>
                </a:lnTo>
                <a:lnTo>
                  <a:pt x="3083" y="136"/>
                </a:lnTo>
                <a:lnTo>
                  <a:pt x="3089" y="120"/>
                </a:lnTo>
                <a:lnTo>
                  <a:pt x="3094" y="103"/>
                </a:lnTo>
                <a:lnTo>
                  <a:pt x="3102" y="103"/>
                </a:lnTo>
                <a:lnTo>
                  <a:pt x="3085" y="171"/>
                </a:lnTo>
                <a:lnTo>
                  <a:pt x="3082" y="171"/>
                </a:lnTo>
                <a:lnTo>
                  <a:pt x="3078" y="196"/>
                </a:lnTo>
                <a:lnTo>
                  <a:pt x="3082" y="196"/>
                </a:lnTo>
                <a:lnTo>
                  <a:pt x="3082" y="214"/>
                </a:lnTo>
                <a:lnTo>
                  <a:pt x="3085" y="214"/>
                </a:lnTo>
                <a:lnTo>
                  <a:pt x="3085" y="247"/>
                </a:lnTo>
                <a:lnTo>
                  <a:pt x="3091" y="247"/>
                </a:lnTo>
                <a:lnTo>
                  <a:pt x="3094" y="223"/>
                </a:lnTo>
                <a:lnTo>
                  <a:pt x="3102" y="200"/>
                </a:lnTo>
                <a:lnTo>
                  <a:pt x="3111" y="178"/>
                </a:lnTo>
                <a:lnTo>
                  <a:pt x="3118" y="154"/>
                </a:lnTo>
                <a:lnTo>
                  <a:pt x="3125" y="154"/>
                </a:lnTo>
                <a:lnTo>
                  <a:pt x="3125" y="169"/>
                </a:lnTo>
                <a:lnTo>
                  <a:pt x="3122" y="185"/>
                </a:lnTo>
                <a:lnTo>
                  <a:pt x="3120" y="200"/>
                </a:lnTo>
                <a:lnTo>
                  <a:pt x="3118" y="214"/>
                </a:lnTo>
                <a:lnTo>
                  <a:pt x="3122" y="223"/>
                </a:lnTo>
                <a:lnTo>
                  <a:pt x="3123" y="209"/>
                </a:lnTo>
                <a:lnTo>
                  <a:pt x="3129" y="198"/>
                </a:lnTo>
                <a:lnTo>
                  <a:pt x="3134" y="187"/>
                </a:lnTo>
                <a:lnTo>
                  <a:pt x="3145" y="140"/>
                </a:lnTo>
                <a:lnTo>
                  <a:pt x="3154" y="140"/>
                </a:lnTo>
                <a:lnTo>
                  <a:pt x="3149" y="176"/>
                </a:lnTo>
                <a:lnTo>
                  <a:pt x="3142" y="214"/>
                </a:lnTo>
                <a:lnTo>
                  <a:pt x="3136" y="251"/>
                </a:lnTo>
                <a:lnTo>
                  <a:pt x="3133" y="287"/>
                </a:lnTo>
                <a:lnTo>
                  <a:pt x="3138" y="323"/>
                </a:lnTo>
                <a:lnTo>
                  <a:pt x="3140" y="338"/>
                </a:lnTo>
                <a:lnTo>
                  <a:pt x="3142" y="352"/>
                </a:lnTo>
                <a:lnTo>
                  <a:pt x="3145" y="363"/>
                </a:lnTo>
                <a:lnTo>
                  <a:pt x="3145" y="360"/>
                </a:lnTo>
                <a:lnTo>
                  <a:pt x="3156" y="343"/>
                </a:lnTo>
                <a:lnTo>
                  <a:pt x="3160" y="323"/>
                </a:lnTo>
                <a:lnTo>
                  <a:pt x="3160" y="303"/>
                </a:lnTo>
                <a:lnTo>
                  <a:pt x="3156" y="281"/>
                </a:lnTo>
                <a:lnTo>
                  <a:pt x="3154" y="260"/>
                </a:lnTo>
                <a:lnTo>
                  <a:pt x="3165" y="260"/>
                </a:lnTo>
                <a:lnTo>
                  <a:pt x="3165" y="274"/>
                </a:lnTo>
                <a:lnTo>
                  <a:pt x="3169" y="285"/>
                </a:lnTo>
                <a:lnTo>
                  <a:pt x="3174" y="296"/>
                </a:lnTo>
                <a:lnTo>
                  <a:pt x="3178" y="258"/>
                </a:lnTo>
                <a:lnTo>
                  <a:pt x="3185" y="223"/>
                </a:lnTo>
                <a:lnTo>
                  <a:pt x="3194" y="191"/>
                </a:lnTo>
                <a:lnTo>
                  <a:pt x="3194" y="178"/>
                </a:lnTo>
                <a:lnTo>
                  <a:pt x="3193" y="165"/>
                </a:lnTo>
                <a:lnTo>
                  <a:pt x="3191" y="154"/>
                </a:lnTo>
                <a:lnTo>
                  <a:pt x="3191" y="111"/>
                </a:lnTo>
                <a:lnTo>
                  <a:pt x="3183" y="91"/>
                </a:lnTo>
                <a:lnTo>
                  <a:pt x="3178" y="67"/>
                </a:lnTo>
                <a:lnTo>
                  <a:pt x="3191" y="67"/>
                </a:lnTo>
                <a:lnTo>
                  <a:pt x="3193" y="85"/>
                </a:lnTo>
                <a:lnTo>
                  <a:pt x="3198" y="100"/>
                </a:lnTo>
                <a:lnTo>
                  <a:pt x="3198" y="127"/>
                </a:lnTo>
                <a:lnTo>
                  <a:pt x="3202" y="127"/>
                </a:lnTo>
                <a:lnTo>
                  <a:pt x="3214" y="20"/>
                </a:lnTo>
                <a:lnTo>
                  <a:pt x="3222" y="20"/>
                </a:lnTo>
                <a:lnTo>
                  <a:pt x="3214" y="120"/>
                </a:lnTo>
                <a:lnTo>
                  <a:pt x="3211" y="131"/>
                </a:lnTo>
                <a:lnTo>
                  <a:pt x="3207" y="147"/>
                </a:lnTo>
                <a:lnTo>
                  <a:pt x="3203" y="167"/>
                </a:lnTo>
                <a:lnTo>
                  <a:pt x="3202" y="185"/>
                </a:lnTo>
                <a:lnTo>
                  <a:pt x="3202" y="200"/>
                </a:lnTo>
                <a:lnTo>
                  <a:pt x="3205" y="200"/>
                </a:lnTo>
                <a:lnTo>
                  <a:pt x="3205" y="214"/>
                </a:lnTo>
                <a:lnTo>
                  <a:pt x="3202" y="214"/>
                </a:lnTo>
                <a:lnTo>
                  <a:pt x="3202" y="220"/>
                </a:lnTo>
                <a:lnTo>
                  <a:pt x="3205" y="220"/>
                </a:lnTo>
                <a:lnTo>
                  <a:pt x="3205" y="247"/>
                </a:lnTo>
                <a:lnTo>
                  <a:pt x="3211" y="247"/>
                </a:lnTo>
                <a:lnTo>
                  <a:pt x="3213" y="220"/>
                </a:lnTo>
                <a:lnTo>
                  <a:pt x="3220" y="191"/>
                </a:lnTo>
                <a:lnTo>
                  <a:pt x="3229" y="163"/>
                </a:lnTo>
                <a:lnTo>
                  <a:pt x="3238" y="140"/>
                </a:lnTo>
                <a:lnTo>
                  <a:pt x="3240" y="127"/>
                </a:lnTo>
                <a:lnTo>
                  <a:pt x="3240" y="118"/>
                </a:lnTo>
                <a:lnTo>
                  <a:pt x="3242" y="111"/>
                </a:lnTo>
                <a:lnTo>
                  <a:pt x="3251" y="103"/>
                </a:lnTo>
                <a:lnTo>
                  <a:pt x="3251" y="100"/>
                </a:lnTo>
                <a:lnTo>
                  <a:pt x="3254" y="100"/>
                </a:lnTo>
                <a:lnTo>
                  <a:pt x="3254" y="114"/>
                </a:lnTo>
                <a:lnTo>
                  <a:pt x="3249" y="123"/>
                </a:lnTo>
                <a:lnTo>
                  <a:pt x="3247" y="131"/>
                </a:lnTo>
                <a:lnTo>
                  <a:pt x="3247" y="140"/>
                </a:lnTo>
                <a:lnTo>
                  <a:pt x="3245" y="151"/>
                </a:lnTo>
                <a:lnTo>
                  <a:pt x="3240" y="169"/>
                </a:lnTo>
                <a:lnTo>
                  <a:pt x="3234" y="187"/>
                </a:lnTo>
                <a:lnTo>
                  <a:pt x="3231" y="207"/>
                </a:lnTo>
                <a:lnTo>
                  <a:pt x="3234" y="207"/>
                </a:lnTo>
                <a:lnTo>
                  <a:pt x="3236" y="196"/>
                </a:lnTo>
                <a:lnTo>
                  <a:pt x="3240" y="185"/>
                </a:lnTo>
                <a:lnTo>
                  <a:pt x="3242" y="176"/>
                </a:lnTo>
                <a:lnTo>
                  <a:pt x="3251" y="176"/>
                </a:lnTo>
                <a:lnTo>
                  <a:pt x="3251" y="263"/>
                </a:lnTo>
                <a:lnTo>
                  <a:pt x="3254" y="263"/>
                </a:lnTo>
                <a:lnTo>
                  <a:pt x="3258" y="274"/>
                </a:lnTo>
                <a:lnTo>
                  <a:pt x="3251" y="274"/>
                </a:lnTo>
                <a:lnTo>
                  <a:pt x="3251" y="280"/>
                </a:lnTo>
                <a:lnTo>
                  <a:pt x="3258" y="280"/>
                </a:lnTo>
                <a:lnTo>
                  <a:pt x="3258" y="292"/>
                </a:lnTo>
                <a:lnTo>
                  <a:pt x="3262" y="305"/>
                </a:lnTo>
                <a:lnTo>
                  <a:pt x="3265" y="314"/>
                </a:lnTo>
                <a:lnTo>
                  <a:pt x="3269" y="294"/>
                </a:lnTo>
                <a:lnTo>
                  <a:pt x="3274" y="276"/>
                </a:lnTo>
                <a:lnTo>
                  <a:pt x="3282" y="260"/>
                </a:lnTo>
                <a:lnTo>
                  <a:pt x="3291" y="223"/>
                </a:lnTo>
                <a:lnTo>
                  <a:pt x="3294" y="223"/>
                </a:lnTo>
                <a:lnTo>
                  <a:pt x="3294" y="214"/>
                </a:lnTo>
                <a:lnTo>
                  <a:pt x="3298" y="214"/>
                </a:lnTo>
                <a:lnTo>
                  <a:pt x="3298" y="203"/>
                </a:lnTo>
                <a:lnTo>
                  <a:pt x="3325" y="143"/>
                </a:lnTo>
                <a:lnTo>
                  <a:pt x="3331" y="143"/>
                </a:lnTo>
                <a:lnTo>
                  <a:pt x="3331" y="160"/>
                </a:lnTo>
                <a:lnTo>
                  <a:pt x="3322" y="172"/>
                </a:lnTo>
                <a:lnTo>
                  <a:pt x="3314" y="196"/>
                </a:lnTo>
                <a:lnTo>
                  <a:pt x="3309" y="223"/>
                </a:lnTo>
                <a:lnTo>
                  <a:pt x="3303" y="251"/>
                </a:lnTo>
                <a:lnTo>
                  <a:pt x="3302" y="271"/>
                </a:lnTo>
                <a:lnTo>
                  <a:pt x="3302" y="283"/>
                </a:lnTo>
                <a:lnTo>
                  <a:pt x="3302" y="298"/>
                </a:lnTo>
                <a:lnTo>
                  <a:pt x="3302" y="311"/>
                </a:lnTo>
                <a:lnTo>
                  <a:pt x="3305" y="320"/>
                </a:lnTo>
                <a:lnTo>
                  <a:pt x="3311" y="251"/>
                </a:lnTo>
                <a:lnTo>
                  <a:pt x="3322" y="251"/>
                </a:lnTo>
                <a:lnTo>
                  <a:pt x="3322" y="254"/>
                </a:lnTo>
                <a:lnTo>
                  <a:pt x="3318" y="254"/>
                </a:lnTo>
                <a:lnTo>
                  <a:pt x="3318" y="287"/>
                </a:lnTo>
                <a:lnTo>
                  <a:pt x="3316" y="298"/>
                </a:lnTo>
                <a:lnTo>
                  <a:pt x="3314" y="311"/>
                </a:lnTo>
                <a:lnTo>
                  <a:pt x="3313" y="325"/>
                </a:lnTo>
                <a:lnTo>
                  <a:pt x="3314" y="338"/>
                </a:lnTo>
                <a:lnTo>
                  <a:pt x="3318" y="347"/>
                </a:lnTo>
                <a:lnTo>
                  <a:pt x="3325" y="300"/>
                </a:lnTo>
                <a:lnTo>
                  <a:pt x="3331" y="300"/>
                </a:lnTo>
                <a:lnTo>
                  <a:pt x="3331" y="287"/>
                </a:lnTo>
                <a:lnTo>
                  <a:pt x="3334" y="287"/>
                </a:lnTo>
                <a:lnTo>
                  <a:pt x="3331" y="260"/>
                </a:lnTo>
                <a:lnTo>
                  <a:pt x="3334" y="260"/>
                </a:lnTo>
                <a:lnTo>
                  <a:pt x="3334" y="263"/>
                </a:lnTo>
                <a:lnTo>
                  <a:pt x="3336" y="263"/>
                </a:lnTo>
                <a:lnTo>
                  <a:pt x="3340" y="261"/>
                </a:lnTo>
                <a:lnTo>
                  <a:pt x="3345" y="260"/>
                </a:lnTo>
                <a:lnTo>
                  <a:pt x="3351" y="260"/>
                </a:lnTo>
                <a:lnTo>
                  <a:pt x="3351" y="261"/>
                </a:lnTo>
                <a:lnTo>
                  <a:pt x="3354" y="263"/>
                </a:lnTo>
                <a:lnTo>
                  <a:pt x="3356" y="265"/>
                </a:lnTo>
                <a:lnTo>
                  <a:pt x="3358" y="267"/>
                </a:lnTo>
                <a:lnTo>
                  <a:pt x="3358" y="267"/>
                </a:lnTo>
                <a:lnTo>
                  <a:pt x="3358" y="287"/>
                </a:lnTo>
                <a:lnTo>
                  <a:pt x="3362" y="287"/>
                </a:lnTo>
                <a:lnTo>
                  <a:pt x="3362" y="303"/>
                </a:lnTo>
                <a:lnTo>
                  <a:pt x="3365" y="303"/>
                </a:lnTo>
                <a:lnTo>
                  <a:pt x="3367" y="316"/>
                </a:lnTo>
                <a:lnTo>
                  <a:pt x="3369" y="329"/>
                </a:lnTo>
                <a:lnTo>
                  <a:pt x="3371" y="340"/>
                </a:lnTo>
                <a:lnTo>
                  <a:pt x="3374" y="340"/>
                </a:lnTo>
                <a:lnTo>
                  <a:pt x="3376" y="318"/>
                </a:lnTo>
                <a:lnTo>
                  <a:pt x="3382" y="300"/>
                </a:lnTo>
                <a:lnTo>
                  <a:pt x="3387" y="281"/>
                </a:lnTo>
                <a:lnTo>
                  <a:pt x="3391" y="263"/>
                </a:lnTo>
                <a:lnTo>
                  <a:pt x="3402" y="263"/>
                </a:lnTo>
                <a:lnTo>
                  <a:pt x="3391" y="300"/>
                </a:lnTo>
                <a:lnTo>
                  <a:pt x="3391" y="320"/>
                </a:lnTo>
                <a:lnTo>
                  <a:pt x="3385" y="320"/>
                </a:lnTo>
                <a:lnTo>
                  <a:pt x="3385" y="400"/>
                </a:lnTo>
                <a:lnTo>
                  <a:pt x="3385" y="412"/>
                </a:lnTo>
                <a:lnTo>
                  <a:pt x="3385" y="427"/>
                </a:lnTo>
                <a:lnTo>
                  <a:pt x="3385" y="441"/>
                </a:lnTo>
                <a:lnTo>
                  <a:pt x="3391" y="451"/>
                </a:lnTo>
                <a:lnTo>
                  <a:pt x="3393" y="392"/>
                </a:lnTo>
                <a:lnTo>
                  <a:pt x="3400" y="338"/>
                </a:lnTo>
                <a:lnTo>
                  <a:pt x="3413" y="289"/>
                </a:lnTo>
                <a:lnTo>
                  <a:pt x="3425" y="243"/>
                </a:lnTo>
                <a:lnTo>
                  <a:pt x="3425" y="223"/>
                </a:lnTo>
                <a:lnTo>
                  <a:pt x="3431" y="223"/>
                </a:lnTo>
                <a:lnTo>
                  <a:pt x="3434" y="207"/>
                </a:lnTo>
                <a:lnTo>
                  <a:pt x="3438" y="207"/>
                </a:lnTo>
                <a:lnTo>
                  <a:pt x="3438" y="192"/>
                </a:lnTo>
                <a:lnTo>
                  <a:pt x="3434" y="178"/>
                </a:lnTo>
                <a:lnTo>
                  <a:pt x="3429" y="161"/>
                </a:lnTo>
                <a:lnTo>
                  <a:pt x="3425" y="147"/>
                </a:lnTo>
                <a:lnTo>
                  <a:pt x="3434" y="147"/>
                </a:lnTo>
                <a:lnTo>
                  <a:pt x="3438" y="163"/>
                </a:lnTo>
                <a:lnTo>
                  <a:pt x="3442" y="163"/>
                </a:lnTo>
                <a:lnTo>
                  <a:pt x="3442" y="180"/>
                </a:lnTo>
                <a:lnTo>
                  <a:pt x="3445" y="180"/>
                </a:lnTo>
                <a:lnTo>
                  <a:pt x="3445" y="191"/>
                </a:lnTo>
                <a:lnTo>
                  <a:pt x="3451" y="191"/>
                </a:lnTo>
                <a:lnTo>
                  <a:pt x="3451" y="203"/>
                </a:lnTo>
                <a:lnTo>
                  <a:pt x="3454" y="203"/>
                </a:lnTo>
                <a:lnTo>
                  <a:pt x="3465" y="260"/>
                </a:lnTo>
                <a:lnTo>
                  <a:pt x="3471" y="260"/>
                </a:lnTo>
                <a:lnTo>
                  <a:pt x="3471" y="280"/>
                </a:lnTo>
                <a:lnTo>
                  <a:pt x="3474" y="280"/>
                </a:lnTo>
                <a:lnTo>
                  <a:pt x="3476" y="292"/>
                </a:lnTo>
                <a:lnTo>
                  <a:pt x="3476" y="305"/>
                </a:lnTo>
                <a:lnTo>
                  <a:pt x="3482" y="314"/>
                </a:lnTo>
                <a:lnTo>
                  <a:pt x="3483" y="292"/>
                </a:lnTo>
                <a:lnTo>
                  <a:pt x="3491" y="271"/>
                </a:lnTo>
                <a:lnTo>
                  <a:pt x="3494" y="271"/>
                </a:lnTo>
                <a:lnTo>
                  <a:pt x="3494" y="263"/>
                </a:lnTo>
                <a:lnTo>
                  <a:pt x="3498" y="263"/>
                </a:lnTo>
                <a:lnTo>
                  <a:pt x="3502" y="183"/>
                </a:lnTo>
                <a:lnTo>
                  <a:pt x="3514" y="183"/>
                </a:lnTo>
                <a:lnTo>
                  <a:pt x="3514" y="196"/>
                </a:lnTo>
                <a:lnTo>
                  <a:pt x="3516" y="207"/>
                </a:lnTo>
                <a:lnTo>
                  <a:pt x="3522" y="214"/>
                </a:lnTo>
                <a:lnTo>
                  <a:pt x="3520" y="187"/>
                </a:lnTo>
                <a:lnTo>
                  <a:pt x="3513" y="160"/>
                </a:lnTo>
                <a:lnTo>
                  <a:pt x="3507" y="134"/>
                </a:lnTo>
                <a:lnTo>
                  <a:pt x="3502" y="107"/>
                </a:lnTo>
                <a:lnTo>
                  <a:pt x="3514" y="111"/>
                </a:lnTo>
                <a:lnTo>
                  <a:pt x="3518" y="140"/>
                </a:lnTo>
                <a:lnTo>
                  <a:pt x="3525" y="163"/>
                </a:lnTo>
                <a:lnTo>
                  <a:pt x="3525" y="187"/>
                </a:lnTo>
                <a:lnTo>
                  <a:pt x="3531" y="187"/>
                </a:lnTo>
                <a:lnTo>
                  <a:pt x="3531" y="211"/>
                </a:lnTo>
                <a:lnTo>
                  <a:pt x="3534" y="211"/>
                </a:lnTo>
                <a:lnTo>
                  <a:pt x="3536" y="223"/>
                </a:lnTo>
                <a:lnTo>
                  <a:pt x="3536" y="234"/>
                </a:lnTo>
                <a:lnTo>
                  <a:pt x="3538" y="247"/>
                </a:lnTo>
                <a:lnTo>
                  <a:pt x="3542" y="254"/>
                </a:lnTo>
                <a:lnTo>
                  <a:pt x="3543" y="238"/>
                </a:lnTo>
                <a:lnTo>
                  <a:pt x="3545" y="221"/>
                </a:lnTo>
                <a:lnTo>
                  <a:pt x="3551" y="207"/>
                </a:lnTo>
                <a:lnTo>
                  <a:pt x="3551" y="180"/>
                </a:lnTo>
                <a:lnTo>
                  <a:pt x="3554" y="180"/>
                </a:lnTo>
                <a:lnTo>
                  <a:pt x="3554" y="151"/>
                </a:lnTo>
                <a:lnTo>
                  <a:pt x="3558" y="151"/>
                </a:lnTo>
                <a:lnTo>
                  <a:pt x="3558" y="127"/>
                </a:lnTo>
                <a:lnTo>
                  <a:pt x="3562" y="127"/>
                </a:lnTo>
                <a:lnTo>
                  <a:pt x="3562" y="107"/>
                </a:lnTo>
                <a:lnTo>
                  <a:pt x="3565" y="107"/>
                </a:lnTo>
                <a:lnTo>
                  <a:pt x="3567" y="94"/>
                </a:lnTo>
                <a:lnTo>
                  <a:pt x="3569" y="85"/>
                </a:lnTo>
                <a:lnTo>
                  <a:pt x="3574" y="76"/>
                </a:lnTo>
                <a:lnTo>
                  <a:pt x="3576" y="74"/>
                </a:lnTo>
                <a:lnTo>
                  <a:pt x="3576" y="72"/>
                </a:lnTo>
                <a:lnTo>
                  <a:pt x="3576" y="72"/>
                </a:lnTo>
                <a:lnTo>
                  <a:pt x="3578" y="72"/>
                </a:lnTo>
                <a:lnTo>
                  <a:pt x="3580" y="72"/>
                </a:lnTo>
                <a:lnTo>
                  <a:pt x="3582" y="71"/>
                </a:lnTo>
                <a:lnTo>
                  <a:pt x="3576" y="103"/>
                </a:lnTo>
                <a:lnTo>
                  <a:pt x="3569" y="140"/>
                </a:lnTo>
                <a:lnTo>
                  <a:pt x="3562" y="171"/>
                </a:lnTo>
                <a:lnTo>
                  <a:pt x="3562" y="196"/>
                </a:lnTo>
                <a:lnTo>
                  <a:pt x="3558" y="196"/>
                </a:lnTo>
                <a:lnTo>
                  <a:pt x="3558" y="254"/>
                </a:lnTo>
                <a:lnTo>
                  <a:pt x="3554" y="254"/>
                </a:lnTo>
                <a:lnTo>
                  <a:pt x="3554" y="271"/>
                </a:lnTo>
                <a:lnTo>
                  <a:pt x="3558" y="271"/>
                </a:lnTo>
                <a:lnTo>
                  <a:pt x="3560" y="285"/>
                </a:lnTo>
                <a:lnTo>
                  <a:pt x="3558" y="301"/>
                </a:lnTo>
                <a:lnTo>
                  <a:pt x="3556" y="318"/>
                </a:lnTo>
                <a:lnTo>
                  <a:pt x="3556" y="334"/>
                </a:lnTo>
                <a:lnTo>
                  <a:pt x="3558" y="349"/>
                </a:lnTo>
                <a:lnTo>
                  <a:pt x="3562" y="360"/>
                </a:lnTo>
                <a:lnTo>
                  <a:pt x="3562" y="320"/>
                </a:lnTo>
                <a:lnTo>
                  <a:pt x="3571" y="314"/>
                </a:lnTo>
                <a:lnTo>
                  <a:pt x="3582" y="263"/>
                </a:lnTo>
                <a:lnTo>
                  <a:pt x="3591" y="263"/>
                </a:lnTo>
                <a:lnTo>
                  <a:pt x="3589" y="271"/>
                </a:lnTo>
                <a:lnTo>
                  <a:pt x="3587" y="283"/>
                </a:lnTo>
                <a:lnTo>
                  <a:pt x="3583" y="296"/>
                </a:lnTo>
                <a:lnTo>
                  <a:pt x="3580" y="307"/>
                </a:lnTo>
                <a:lnTo>
                  <a:pt x="3578" y="311"/>
                </a:lnTo>
                <a:lnTo>
                  <a:pt x="3578" y="314"/>
                </a:lnTo>
                <a:lnTo>
                  <a:pt x="3585" y="314"/>
                </a:lnTo>
                <a:lnTo>
                  <a:pt x="3587" y="340"/>
                </a:lnTo>
                <a:lnTo>
                  <a:pt x="3587" y="367"/>
                </a:lnTo>
                <a:lnTo>
                  <a:pt x="3587" y="394"/>
                </a:lnTo>
                <a:lnTo>
                  <a:pt x="3582" y="416"/>
                </a:lnTo>
                <a:lnTo>
                  <a:pt x="3585" y="416"/>
                </a:lnTo>
                <a:lnTo>
                  <a:pt x="3585" y="411"/>
                </a:lnTo>
                <a:lnTo>
                  <a:pt x="3591" y="411"/>
                </a:lnTo>
                <a:lnTo>
                  <a:pt x="3598" y="351"/>
                </a:lnTo>
                <a:lnTo>
                  <a:pt x="3602" y="351"/>
                </a:lnTo>
                <a:lnTo>
                  <a:pt x="3602" y="327"/>
                </a:lnTo>
                <a:lnTo>
                  <a:pt x="3605" y="327"/>
                </a:lnTo>
                <a:lnTo>
                  <a:pt x="3605" y="314"/>
                </a:lnTo>
                <a:lnTo>
                  <a:pt x="3611" y="314"/>
                </a:lnTo>
                <a:lnTo>
                  <a:pt x="3611" y="247"/>
                </a:lnTo>
                <a:lnTo>
                  <a:pt x="3614" y="247"/>
                </a:lnTo>
                <a:lnTo>
                  <a:pt x="3611" y="240"/>
                </a:lnTo>
                <a:lnTo>
                  <a:pt x="3611" y="163"/>
                </a:lnTo>
                <a:lnTo>
                  <a:pt x="3605" y="163"/>
                </a:lnTo>
                <a:lnTo>
                  <a:pt x="3605" y="147"/>
                </a:lnTo>
                <a:lnTo>
                  <a:pt x="3618" y="147"/>
                </a:lnTo>
                <a:lnTo>
                  <a:pt x="3620" y="169"/>
                </a:lnTo>
                <a:lnTo>
                  <a:pt x="3625" y="187"/>
                </a:lnTo>
                <a:lnTo>
                  <a:pt x="3631" y="203"/>
                </a:lnTo>
                <a:lnTo>
                  <a:pt x="3633" y="218"/>
                </a:lnTo>
                <a:lnTo>
                  <a:pt x="3633" y="232"/>
                </a:lnTo>
                <a:lnTo>
                  <a:pt x="3638" y="243"/>
                </a:lnTo>
                <a:lnTo>
                  <a:pt x="3634" y="163"/>
                </a:lnTo>
                <a:lnTo>
                  <a:pt x="3642" y="163"/>
                </a:lnTo>
                <a:lnTo>
                  <a:pt x="3642" y="131"/>
                </a:lnTo>
                <a:lnTo>
                  <a:pt x="3645" y="131"/>
                </a:lnTo>
                <a:lnTo>
                  <a:pt x="3645" y="100"/>
                </a:lnTo>
                <a:lnTo>
                  <a:pt x="3647" y="69"/>
                </a:lnTo>
                <a:lnTo>
                  <a:pt x="3654" y="43"/>
                </a:lnTo>
                <a:lnTo>
                  <a:pt x="3658" y="43"/>
                </a:lnTo>
                <a:lnTo>
                  <a:pt x="3658" y="107"/>
                </a:lnTo>
                <a:lnTo>
                  <a:pt x="3654" y="118"/>
                </a:lnTo>
                <a:lnTo>
                  <a:pt x="3653" y="132"/>
                </a:lnTo>
                <a:lnTo>
                  <a:pt x="3654" y="149"/>
                </a:lnTo>
                <a:lnTo>
                  <a:pt x="3654" y="165"/>
                </a:lnTo>
                <a:lnTo>
                  <a:pt x="3654" y="180"/>
                </a:lnTo>
                <a:lnTo>
                  <a:pt x="3651" y="200"/>
                </a:lnTo>
                <a:lnTo>
                  <a:pt x="3654" y="223"/>
                </a:lnTo>
                <a:lnTo>
                  <a:pt x="3658" y="223"/>
                </a:lnTo>
                <a:lnTo>
                  <a:pt x="3658" y="240"/>
                </a:lnTo>
                <a:lnTo>
                  <a:pt x="3662" y="240"/>
                </a:lnTo>
                <a:lnTo>
                  <a:pt x="3671" y="314"/>
                </a:lnTo>
                <a:lnTo>
                  <a:pt x="3691" y="314"/>
                </a:lnTo>
                <a:lnTo>
                  <a:pt x="3687" y="258"/>
                </a:lnTo>
                <a:lnTo>
                  <a:pt x="3682" y="205"/>
                </a:lnTo>
                <a:lnTo>
                  <a:pt x="3673" y="156"/>
                </a:lnTo>
                <a:lnTo>
                  <a:pt x="3662" y="107"/>
                </a:lnTo>
                <a:lnTo>
                  <a:pt x="3674" y="111"/>
                </a:lnTo>
                <a:lnTo>
                  <a:pt x="3678" y="138"/>
                </a:lnTo>
                <a:lnTo>
                  <a:pt x="3685" y="163"/>
                </a:lnTo>
                <a:lnTo>
                  <a:pt x="3685" y="187"/>
                </a:lnTo>
                <a:lnTo>
                  <a:pt x="3691" y="187"/>
                </a:lnTo>
                <a:lnTo>
                  <a:pt x="3691" y="211"/>
                </a:lnTo>
                <a:lnTo>
                  <a:pt x="3694" y="211"/>
                </a:lnTo>
                <a:lnTo>
                  <a:pt x="3694" y="231"/>
                </a:lnTo>
                <a:lnTo>
                  <a:pt x="3698" y="231"/>
                </a:lnTo>
                <a:lnTo>
                  <a:pt x="3700" y="243"/>
                </a:lnTo>
                <a:lnTo>
                  <a:pt x="3700" y="258"/>
                </a:lnTo>
                <a:lnTo>
                  <a:pt x="3702" y="269"/>
                </a:lnTo>
                <a:lnTo>
                  <a:pt x="3705" y="280"/>
                </a:lnTo>
                <a:lnTo>
                  <a:pt x="3725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 sz="2701" dirty="0"/>
          </a:p>
        </p:txBody>
      </p:sp>
      <p:sp>
        <p:nvSpPr>
          <p:cNvPr id="77" name="Freeform: Shape 176">
            <a:extLst>
              <a:ext uri="{FF2B5EF4-FFF2-40B4-BE49-F238E27FC236}">
                <a16:creationId xmlns="" xmlns:a16="http://schemas.microsoft.com/office/drawing/2014/main" id="{C08190BB-009E-4287-8B23-52CF71209745}"/>
              </a:ext>
            </a:extLst>
          </p:cNvPr>
          <p:cNvSpPr/>
          <p:nvPr/>
        </p:nvSpPr>
        <p:spPr>
          <a:xfrm flipH="1">
            <a:off x="2519153" y="5385914"/>
            <a:ext cx="892078" cy="1332338"/>
          </a:xfrm>
          <a:custGeom>
            <a:avLst/>
            <a:gdLst>
              <a:gd name="connsiteX0" fmla="*/ 501893 w 892078"/>
              <a:gd name="connsiteY0" fmla="*/ 0 h 1332338"/>
              <a:gd name="connsiteX1" fmla="*/ 498205 w 892078"/>
              <a:gd name="connsiteY1" fmla="*/ 53000 h 1332338"/>
              <a:gd name="connsiteX2" fmla="*/ 456830 w 892078"/>
              <a:gd name="connsiteY2" fmla="*/ 120945 h 1332338"/>
              <a:gd name="connsiteX3" fmla="*/ 387912 w 892078"/>
              <a:gd name="connsiteY3" fmla="*/ 218109 h 1332338"/>
              <a:gd name="connsiteX4" fmla="*/ 391667 w 892078"/>
              <a:gd name="connsiteY4" fmla="*/ 334412 h 1332338"/>
              <a:gd name="connsiteX5" fmla="*/ 407219 w 892078"/>
              <a:gd name="connsiteY5" fmla="*/ 351214 h 1332338"/>
              <a:gd name="connsiteX6" fmla="*/ 413637 w 892078"/>
              <a:gd name="connsiteY6" fmla="*/ 474030 h 1332338"/>
              <a:gd name="connsiteX7" fmla="*/ 416812 w 892078"/>
              <a:gd name="connsiteY7" fmla="*/ 504492 h 1332338"/>
              <a:gd name="connsiteX8" fmla="*/ 402754 w 892078"/>
              <a:gd name="connsiteY8" fmla="*/ 505610 h 1332338"/>
              <a:gd name="connsiteX9" fmla="*/ 369924 w 892078"/>
              <a:gd name="connsiteY9" fmla="*/ 475906 h 1332338"/>
              <a:gd name="connsiteX10" fmla="*/ 126043 w 892078"/>
              <a:gd name="connsiteY10" fmla="*/ 282053 h 1332338"/>
              <a:gd name="connsiteX11" fmla="*/ 204209 w 892078"/>
              <a:gd name="connsiteY11" fmla="*/ 408681 h 1332338"/>
              <a:gd name="connsiteX12" fmla="*/ 344910 w 892078"/>
              <a:gd name="connsiteY12" fmla="*/ 500918 h 1332338"/>
              <a:gd name="connsiteX13" fmla="*/ 418387 w 892078"/>
              <a:gd name="connsiteY13" fmla="*/ 565015 h 1332338"/>
              <a:gd name="connsiteX14" fmla="*/ 404318 w 892078"/>
              <a:gd name="connsiteY14" fmla="*/ 841726 h 1332338"/>
              <a:gd name="connsiteX15" fmla="*/ 354290 w 892078"/>
              <a:gd name="connsiteY15" fmla="*/ 830783 h 1332338"/>
              <a:gd name="connsiteX16" fmla="*/ 353526 w 892078"/>
              <a:gd name="connsiteY16" fmla="*/ 831058 h 1332338"/>
              <a:gd name="connsiteX17" fmla="*/ 350580 w 892078"/>
              <a:gd name="connsiteY17" fmla="*/ 827584 h 1332338"/>
              <a:gd name="connsiteX18" fmla="*/ 347061 w 892078"/>
              <a:gd name="connsiteY18" fmla="*/ 800105 h 1332338"/>
              <a:gd name="connsiteX19" fmla="*/ 281402 w 892078"/>
              <a:gd name="connsiteY19" fmla="*/ 603126 h 1332338"/>
              <a:gd name="connsiteX20" fmla="*/ 0 w 892078"/>
              <a:gd name="connsiteY20" fmla="*/ 531211 h 1332338"/>
              <a:gd name="connsiteX21" fmla="*/ 87546 w 892078"/>
              <a:gd name="connsiteY21" fmla="*/ 639081 h 1332338"/>
              <a:gd name="connsiteX22" fmla="*/ 156335 w 892078"/>
              <a:gd name="connsiteY22" fmla="*/ 770401 h 1332338"/>
              <a:gd name="connsiteX23" fmla="*/ 309542 w 892078"/>
              <a:gd name="connsiteY23" fmla="*/ 829808 h 1332338"/>
              <a:gd name="connsiteX24" fmla="*/ 340979 w 892078"/>
              <a:gd name="connsiteY24" fmla="*/ 837942 h 1332338"/>
              <a:gd name="connsiteX25" fmla="*/ 348283 w 892078"/>
              <a:gd name="connsiteY25" fmla="*/ 838787 h 1332338"/>
              <a:gd name="connsiteX26" fmla="*/ 348036 w 892078"/>
              <a:gd name="connsiteY26" fmla="*/ 840162 h 1332338"/>
              <a:gd name="connsiteX27" fmla="*/ 405880 w 892078"/>
              <a:gd name="connsiteY27" fmla="*/ 949596 h 1332338"/>
              <a:gd name="connsiteX28" fmla="*/ 392717 w 892078"/>
              <a:gd name="connsiteY28" fmla="*/ 1332338 h 1332338"/>
              <a:gd name="connsiteX29" fmla="*/ 473368 w 892078"/>
              <a:gd name="connsiteY29" fmla="*/ 1332338 h 1332338"/>
              <a:gd name="connsiteX30" fmla="*/ 463724 w 892078"/>
              <a:gd name="connsiteY30" fmla="*/ 999622 h 1332338"/>
              <a:gd name="connsiteX31" fmla="*/ 476231 w 892078"/>
              <a:gd name="connsiteY31" fmla="*/ 908949 h 1332338"/>
              <a:gd name="connsiteX32" fmla="*/ 523131 w 892078"/>
              <a:gd name="connsiteY32" fmla="*/ 880809 h 1332338"/>
              <a:gd name="connsiteX33" fmla="*/ 827981 w 892078"/>
              <a:gd name="connsiteY33" fmla="*/ 722913 h 1332338"/>
              <a:gd name="connsiteX34" fmla="*/ 892078 w 892078"/>
              <a:gd name="connsiteY34" fmla="*/ 391486 h 1332338"/>
              <a:gd name="connsiteX35" fmla="*/ 671648 w 892078"/>
              <a:gd name="connsiteY35" fmla="*/ 560326 h 1332338"/>
              <a:gd name="connsiteX36" fmla="*/ 535636 w 892078"/>
              <a:gd name="connsiteY36" fmla="*/ 646309 h 1332338"/>
              <a:gd name="connsiteX37" fmla="*/ 480920 w 892078"/>
              <a:gd name="connsiteY37" fmla="*/ 830783 h 1332338"/>
              <a:gd name="connsiteX38" fmla="*/ 448091 w 892078"/>
              <a:gd name="connsiteY38" fmla="*/ 882373 h 1332338"/>
              <a:gd name="connsiteX39" fmla="*/ 448091 w 892078"/>
              <a:gd name="connsiteY39" fmla="*/ 608790 h 1332338"/>
              <a:gd name="connsiteX40" fmla="*/ 513752 w 892078"/>
              <a:gd name="connsiteY40" fmla="*/ 546257 h 1332338"/>
              <a:gd name="connsiteX41" fmla="*/ 582537 w 892078"/>
              <a:gd name="connsiteY41" fmla="*/ 540003 h 1332338"/>
              <a:gd name="connsiteX42" fmla="*/ 748253 w 892078"/>
              <a:gd name="connsiteY42" fmla="*/ 207012 h 1332338"/>
              <a:gd name="connsiteX43" fmla="*/ 596608 w 892078"/>
              <a:gd name="connsiteY43" fmla="*/ 313318 h 1332338"/>
              <a:gd name="connsiteX44" fmla="*/ 451217 w 892078"/>
              <a:gd name="connsiteY44" fmla="*/ 482159 h 1332338"/>
              <a:gd name="connsiteX45" fmla="*/ 445183 w 892078"/>
              <a:gd name="connsiteY45" fmla="*/ 497255 h 1332338"/>
              <a:gd name="connsiteX46" fmla="*/ 439086 w 892078"/>
              <a:gd name="connsiteY46" fmla="*/ 500090 h 1332338"/>
              <a:gd name="connsiteX47" fmla="*/ 435706 w 892078"/>
              <a:gd name="connsiteY47" fmla="*/ 482384 h 1332338"/>
              <a:gd name="connsiteX48" fmla="*/ 420305 w 892078"/>
              <a:gd name="connsiteY48" fmla="*/ 370688 h 1332338"/>
              <a:gd name="connsiteX49" fmla="*/ 426244 w 892078"/>
              <a:gd name="connsiteY49" fmla="*/ 360755 h 1332338"/>
              <a:gd name="connsiteX50" fmla="*/ 485748 w 892078"/>
              <a:gd name="connsiteY50" fmla="*/ 335852 h 1332338"/>
              <a:gd name="connsiteX51" fmla="*/ 556629 w 892078"/>
              <a:gd name="connsiteY51" fmla="*/ 224791 h 1332338"/>
              <a:gd name="connsiteX52" fmla="*/ 533558 w 892078"/>
              <a:gd name="connsiteY52" fmla="*/ 68029 h 1332338"/>
              <a:gd name="connsiteX53" fmla="*/ 501893 w 892078"/>
              <a:gd name="connsiteY53" fmla="*/ 0 h 133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2078" h="1332338">
                <a:moveTo>
                  <a:pt x="501893" y="0"/>
                </a:moveTo>
                <a:cubicBezTo>
                  <a:pt x="505496" y="20041"/>
                  <a:pt x="503339" y="36518"/>
                  <a:pt x="498205" y="53000"/>
                </a:cubicBezTo>
                <a:cubicBezTo>
                  <a:pt x="489909" y="79014"/>
                  <a:pt x="474662" y="101069"/>
                  <a:pt x="456830" y="120945"/>
                </a:cubicBezTo>
                <a:cubicBezTo>
                  <a:pt x="430082" y="150759"/>
                  <a:pt x="404129" y="181166"/>
                  <a:pt x="387912" y="218109"/>
                </a:cubicBezTo>
                <a:cubicBezTo>
                  <a:pt x="370904" y="257435"/>
                  <a:pt x="367592" y="296342"/>
                  <a:pt x="391667" y="334412"/>
                </a:cubicBezTo>
                <a:cubicBezTo>
                  <a:pt x="396044" y="341153"/>
                  <a:pt x="402085" y="346893"/>
                  <a:pt x="407219" y="351214"/>
                </a:cubicBezTo>
                <a:cubicBezTo>
                  <a:pt x="406074" y="380095"/>
                  <a:pt x="409823" y="433373"/>
                  <a:pt x="413637" y="474030"/>
                </a:cubicBezTo>
                <a:lnTo>
                  <a:pt x="416812" y="504492"/>
                </a:lnTo>
                <a:lnTo>
                  <a:pt x="402754" y="505610"/>
                </a:lnTo>
                <a:cubicBezTo>
                  <a:pt x="393375" y="507174"/>
                  <a:pt x="371487" y="502482"/>
                  <a:pt x="369924" y="475906"/>
                </a:cubicBezTo>
                <a:cubicBezTo>
                  <a:pt x="358979" y="328953"/>
                  <a:pt x="269870" y="258602"/>
                  <a:pt x="126043" y="282053"/>
                </a:cubicBezTo>
                <a:cubicBezTo>
                  <a:pt x="168253" y="316446"/>
                  <a:pt x="180759" y="364908"/>
                  <a:pt x="204209" y="408681"/>
                </a:cubicBezTo>
                <a:cubicBezTo>
                  <a:pt x="232351" y="463399"/>
                  <a:pt x="265180" y="511863"/>
                  <a:pt x="344910" y="500918"/>
                </a:cubicBezTo>
                <a:cubicBezTo>
                  <a:pt x="371487" y="496228"/>
                  <a:pt x="423077" y="507174"/>
                  <a:pt x="418387" y="565015"/>
                </a:cubicBezTo>
                <a:cubicBezTo>
                  <a:pt x="412133" y="655690"/>
                  <a:pt x="409008" y="747925"/>
                  <a:pt x="404318" y="841726"/>
                </a:cubicBezTo>
                <a:cubicBezTo>
                  <a:pt x="387119" y="838598"/>
                  <a:pt x="371487" y="833909"/>
                  <a:pt x="354290" y="830783"/>
                </a:cubicBezTo>
                <a:lnTo>
                  <a:pt x="353526" y="831058"/>
                </a:lnTo>
                <a:lnTo>
                  <a:pt x="350580" y="827584"/>
                </a:lnTo>
                <a:cubicBezTo>
                  <a:pt x="345889" y="820623"/>
                  <a:pt x="344717" y="813002"/>
                  <a:pt x="347061" y="800105"/>
                </a:cubicBezTo>
                <a:cubicBezTo>
                  <a:pt x="362694" y="723500"/>
                  <a:pt x="339244" y="656278"/>
                  <a:pt x="281402" y="603126"/>
                </a:cubicBezTo>
                <a:cubicBezTo>
                  <a:pt x="218869" y="545282"/>
                  <a:pt x="87546" y="512451"/>
                  <a:pt x="0" y="531211"/>
                </a:cubicBezTo>
                <a:cubicBezTo>
                  <a:pt x="43773" y="554661"/>
                  <a:pt x="68787" y="595308"/>
                  <a:pt x="87546" y="639081"/>
                </a:cubicBezTo>
                <a:cubicBezTo>
                  <a:pt x="106307" y="684418"/>
                  <a:pt x="123503" y="731318"/>
                  <a:pt x="156335" y="770401"/>
                </a:cubicBezTo>
                <a:cubicBezTo>
                  <a:pt x="196980" y="818865"/>
                  <a:pt x="240755" y="856384"/>
                  <a:pt x="309542" y="829808"/>
                </a:cubicBezTo>
                <a:cubicBezTo>
                  <a:pt x="322440" y="823945"/>
                  <a:pt x="330940" y="833912"/>
                  <a:pt x="340979" y="837942"/>
                </a:cubicBezTo>
                <a:lnTo>
                  <a:pt x="348283" y="838787"/>
                </a:lnTo>
                <a:lnTo>
                  <a:pt x="348036" y="840162"/>
                </a:lnTo>
                <a:cubicBezTo>
                  <a:pt x="404318" y="857359"/>
                  <a:pt x="409008" y="898006"/>
                  <a:pt x="405880" y="949596"/>
                </a:cubicBezTo>
                <a:lnTo>
                  <a:pt x="392717" y="1332338"/>
                </a:lnTo>
                <a:lnTo>
                  <a:pt x="473368" y="1332338"/>
                </a:lnTo>
                <a:lnTo>
                  <a:pt x="463724" y="999622"/>
                </a:lnTo>
                <a:cubicBezTo>
                  <a:pt x="463724" y="968357"/>
                  <a:pt x="463724" y="938653"/>
                  <a:pt x="476231" y="908949"/>
                </a:cubicBezTo>
                <a:cubicBezTo>
                  <a:pt x="485610" y="887063"/>
                  <a:pt x="490302" y="874556"/>
                  <a:pt x="523131" y="880809"/>
                </a:cubicBezTo>
                <a:cubicBezTo>
                  <a:pt x="652888" y="904260"/>
                  <a:pt x="767011" y="840162"/>
                  <a:pt x="827981" y="722913"/>
                </a:cubicBezTo>
                <a:cubicBezTo>
                  <a:pt x="878009" y="624423"/>
                  <a:pt x="884261" y="516553"/>
                  <a:pt x="892078" y="391486"/>
                </a:cubicBezTo>
                <a:cubicBezTo>
                  <a:pt x="840488" y="494664"/>
                  <a:pt x="756068" y="525932"/>
                  <a:pt x="671648" y="560326"/>
                </a:cubicBezTo>
                <a:cubicBezTo>
                  <a:pt x="621620" y="580648"/>
                  <a:pt x="573158" y="607226"/>
                  <a:pt x="535636" y="646309"/>
                </a:cubicBezTo>
                <a:cubicBezTo>
                  <a:pt x="485610" y="697899"/>
                  <a:pt x="448091" y="754179"/>
                  <a:pt x="480920" y="830783"/>
                </a:cubicBezTo>
                <a:cubicBezTo>
                  <a:pt x="488738" y="849542"/>
                  <a:pt x="477793" y="868302"/>
                  <a:pt x="448091" y="882373"/>
                </a:cubicBezTo>
                <a:cubicBezTo>
                  <a:pt x="448091" y="787008"/>
                  <a:pt x="448091" y="697899"/>
                  <a:pt x="448091" y="608790"/>
                </a:cubicBezTo>
                <a:cubicBezTo>
                  <a:pt x="448091" y="565015"/>
                  <a:pt x="455908" y="533749"/>
                  <a:pt x="513752" y="546257"/>
                </a:cubicBezTo>
                <a:cubicBezTo>
                  <a:pt x="535636" y="550946"/>
                  <a:pt x="559087" y="546257"/>
                  <a:pt x="582537" y="540003"/>
                </a:cubicBezTo>
                <a:cubicBezTo>
                  <a:pt x="701352" y="504046"/>
                  <a:pt x="779518" y="347712"/>
                  <a:pt x="748253" y="207012"/>
                </a:cubicBezTo>
                <a:cubicBezTo>
                  <a:pt x="716985" y="269546"/>
                  <a:pt x="652888" y="285178"/>
                  <a:pt x="596608" y="313318"/>
                </a:cubicBezTo>
                <a:cubicBezTo>
                  <a:pt x="524693" y="349275"/>
                  <a:pt x="454344" y="386797"/>
                  <a:pt x="451217" y="482159"/>
                </a:cubicBezTo>
                <a:cubicBezTo>
                  <a:pt x="450826" y="489194"/>
                  <a:pt x="448579" y="493982"/>
                  <a:pt x="445183" y="497255"/>
                </a:cubicBezTo>
                <a:lnTo>
                  <a:pt x="439086" y="500090"/>
                </a:lnTo>
                <a:lnTo>
                  <a:pt x="435706" y="482384"/>
                </a:lnTo>
                <a:cubicBezTo>
                  <a:pt x="429401" y="445321"/>
                  <a:pt x="420625" y="384681"/>
                  <a:pt x="420305" y="370688"/>
                </a:cubicBezTo>
                <a:cubicBezTo>
                  <a:pt x="420100" y="366322"/>
                  <a:pt x="417511" y="361166"/>
                  <a:pt x="426244" y="360755"/>
                </a:cubicBezTo>
                <a:cubicBezTo>
                  <a:pt x="449067" y="359727"/>
                  <a:pt x="467310" y="348584"/>
                  <a:pt x="485748" y="335852"/>
                </a:cubicBezTo>
                <a:cubicBezTo>
                  <a:pt x="524607" y="308401"/>
                  <a:pt x="549757" y="272437"/>
                  <a:pt x="556629" y="224791"/>
                </a:cubicBezTo>
                <a:cubicBezTo>
                  <a:pt x="564085" y="170396"/>
                  <a:pt x="553286" y="118213"/>
                  <a:pt x="533558" y="68029"/>
                </a:cubicBezTo>
                <a:cubicBezTo>
                  <a:pt x="524789" y="45615"/>
                  <a:pt x="518004" y="22205"/>
                  <a:pt x="501893" y="0"/>
                </a:cubicBezTo>
                <a:close/>
              </a:path>
            </a:pathLst>
          </a:custGeom>
          <a:solidFill>
            <a:schemeClr val="accent1"/>
          </a:solidFill>
          <a:ln w="80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8" name="Freeform: Shape 176">
            <a:extLst>
              <a:ext uri="{FF2B5EF4-FFF2-40B4-BE49-F238E27FC236}">
                <a16:creationId xmlns="" xmlns:a16="http://schemas.microsoft.com/office/drawing/2014/main" id="{C08190BB-009E-4287-8B23-52CF71209745}"/>
              </a:ext>
            </a:extLst>
          </p:cNvPr>
          <p:cNvSpPr/>
          <p:nvPr/>
        </p:nvSpPr>
        <p:spPr>
          <a:xfrm flipH="1">
            <a:off x="7026339" y="5254522"/>
            <a:ext cx="892078" cy="1332338"/>
          </a:xfrm>
          <a:custGeom>
            <a:avLst/>
            <a:gdLst>
              <a:gd name="connsiteX0" fmla="*/ 501893 w 892078"/>
              <a:gd name="connsiteY0" fmla="*/ 0 h 1332338"/>
              <a:gd name="connsiteX1" fmla="*/ 498205 w 892078"/>
              <a:gd name="connsiteY1" fmla="*/ 53000 h 1332338"/>
              <a:gd name="connsiteX2" fmla="*/ 456830 w 892078"/>
              <a:gd name="connsiteY2" fmla="*/ 120945 h 1332338"/>
              <a:gd name="connsiteX3" fmla="*/ 387912 w 892078"/>
              <a:gd name="connsiteY3" fmla="*/ 218109 h 1332338"/>
              <a:gd name="connsiteX4" fmla="*/ 391667 w 892078"/>
              <a:gd name="connsiteY4" fmla="*/ 334412 h 1332338"/>
              <a:gd name="connsiteX5" fmla="*/ 407219 w 892078"/>
              <a:gd name="connsiteY5" fmla="*/ 351214 h 1332338"/>
              <a:gd name="connsiteX6" fmla="*/ 413637 w 892078"/>
              <a:gd name="connsiteY6" fmla="*/ 474030 h 1332338"/>
              <a:gd name="connsiteX7" fmla="*/ 416812 w 892078"/>
              <a:gd name="connsiteY7" fmla="*/ 504492 h 1332338"/>
              <a:gd name="connsiteX8" fmla="*/ 402754 w 892078"/>
              <a:gd name="connsiteY8" fmla="*/ 505610 h 1332338"/>
              <a:gd name="connsiteX9" fmla="*/ 369924 w 892078"/>
              <a:gd name="connsiteY9" fmla="*/ 475906 h 1332338"/>
              <a:gd name="connsiteX10" fmla="*/ 126043 w 892078"/>
              <a:gd name="connsiteY10" fmla="*/ 282053 h 1332338"/>
              <a:gd name="connsiteX11" fmla="*/ 204209 w 892078"/>
              <a:gd name="connsiteY11" fmla="*/ 408681 h 1332338"/>
              <a:gd name="connsiteX12" fmla="*/ 344910 w 892078"/>
              <a:gd name="connsiteY12" fmla="*/ 500918 h 1332338"/>
              <a:gd name="connsiteX13" fmla="*/ 418387 w 892078"/>
              <a:gd name="connsiteY13" fmla="*/ 565015 h 1332338"/>
              <a:gd name="connsiteX14" fmla="*/ 404318 w 892078"/>
              <a:gd name="connsiteY14" fmla="*/ 841726 h 1332338"/>
              <a:gd name="connsiteX15" fmla="*/ 354290 w 892078"/>
              <a:gd name="connsiteY15" fmla="*/ 830783 h 1332338"/>
              <a:gd name="connsiteX16" fmla="*/ 353526 w 892078"/>
              <a:gd name="connsiteY16" fmla="*/ 831058 h 1332338"/>
              <a:gd name="connsiteX17" fmla="*/ 350580 w 892078"/>
              <a:gd name="connsiteY17" fmla="*/ 827584 h 1332338"/>
              <a:gd name="connsiteX18" fmla="*/ 347061 w 892078"/>
              <a:gd name="connsiteY18" fmla="*/ 800105 h 1332338"/>
              <a:gd name="connsiteX19" fmla="*/ 281402 w 892078"/>
              <a:gd name="connsiteY19" fmla="*/ 603126 h 1332338"/>
              <a:gd name="connsiteX20" fmla="*/ 0 w 892078"/>
              <a:gd name="connsiteY20" fmla="*/ 531211 h 1332338"/>
              <a:gd name="connsiteX21" fmla="*/ 87546 w 892078"/>
              <a:gd name="connsiteY21" fmla="*/ 639081 h 1332338"/>
              <a:gd name="connsiteX22" fmla="*/ 156335 w 892078"/>
              <a:gd name="connsiteY22" fmla="*/ 770401 h 1332338"/>
              <a:gd name="connsiteX23" fmla="*/ 309542 w 892078"/>
              <a:gd name="connsiteY23" fmla="*/ 829808 h 1332338"/>
              <a:gd name="connsiteX24" fmla="*/ 340979 w 892078"/>
              <a:gd name="connsiteY24" fmla="*/ 837942 h 1332338"/>
              <a:gd name="connsiteX25" fmla="*/ 348283 w 892078"/>
              <a:gd name="connsiteY25" fmla="*/ 838787 h 1332338"/>
              <a:gd name="connsiteX26" fmla="*/ 348036 w 892078"/>
              <a:gd name="connsiteY26" fmla="*/ 840162 h 1332338"/>
              <a:gd name="connsiteX27" fmla="*/ 405880 w 892078"/>
              <a:gd name="connsiteY27" fmla="*/ 949596 h 1332338"/>
              <a:gd name="connsiteX28" fmla="*/ 392717 w 892078"/>
              <a:gd name="connsiteY28" fmla="*/ 1332338 h 1332338"/>
              <a:gd name="connsiteX29" fmla="*/ 473368 w 892078"/>
              <a:gd name="connsiteY29" fmla="*/ 1332338 h 1332338"/>
              <a:gd name="connsiteX30" fmla="*/ 463724 w 892078"/>
              <a:gd name="connsiteY30" fmla="*/ 999622 h 1332338"/>
              <a:gd name="connsiteX31" fmla="*/ 476231 w 892078"/>
              <a:gd name="connsiteY31" fmla="*/ 908949 h 1332338"/>
              <a:gd name="connsiteX32" fmla="*/ 523131 w 892078"/>
              <a:gd name="connsiteY32" fmla="*/ 880809 h 1332338"/>
              <a:gd name="connsiteX33" fmla="*/ 827981 w 892078"/>
              <a:gd name="connsiteY33" fmla="*/ 722913 h 1332338"/>
              <a:gd name="connsiteX34" fmla="*/ 892078 w 892078"/>
              <a:gd name="connsiteY34" fmla="*/ 391486 h 1332338"/>
              <a:gd name="connsiteX35" fmla="*/ 671648 w 892078"/>
              <a:gd name="connsiteY35" fmla="*/ 560326 h 1332338"/>
              <a:gd name="connsiteX36" fmla="*/ 535636 w 892078"/>
              <a:gd name="connsiteY36" fmla="*/ 646309 h 1332338"/>
              <a:gd name="connsiteX37" fmla="*/ 480920 w 892078"/>
              <a:gd name="connsiteY37" fmla="*/ 830783 h 1332338"/>
              <a:gd name="connsiteX38" fmla="*/ 448091 w 892078"/>
              <a:gd name="connsiteY38" fmla="*/ 882373 h 1332338"/>
              <a:gd name="connsiteX39" fmla="*/ 448091 w 892078"/>
              <a:gd name="connsiteY39" fmla="*/ 608790 h 1332338"/>
              <a:gd name="connsiteX40" fmla="*/ 513752 w 892078"/>
              <a:gd name="connsiteY40" fmla="*/ 546257 h 1332338"/>
              <a:gd name="connsiteX41" fmla="*/ 582537 w 892078"/>
              <a:gd name="connsiteY41" fmla="*/ 540003 h 1332338"/>
              <a:gd name="connsiteX42" fmla="*/ 748253 w 892078"/>
              <a:gd name="connsiteY42" fmla="*/ 207012 h 1332338"/>
              <a:gd name="connsiteX43" fmla="*/ 596608 w 892078"/>
              <a:gd name="connsiteY43" fmla="*/ 313318 h 1332338"/>
              <a:gd name="connsiteX44" fmla="*/ 451217 w 892078"/>
              <a:gd name="connsiteY44" fmla="*/ 482159 h 1332338"/>
              <a:gd name="connsiteX45" fmla="*/ 445183 w 892078"/>
              <a:gd name="connsiteY45" fmla="*/ 497255 h 1332338"/>
              <a:gd name="connsiteX46" fmla="*/ 439086 w 892078"/>
              <a:gd name="connsiteY46" fmla="*/ 500090 h 1332338"/>
              <a:gd name="connsiteX47" fmla="*/ 435706 w 892078"/>
              <a:gd name="connsiteY47" fmla="*/ 482384 h 1332338"/>
              <a:gd name="connsiteX48" fmla="*/ 420305 w 892078"/>
              <a:gd name="connsiteY48" fmla="*/ 370688 h 1332338"/>
              <a:gd name="connsiteX49" fmla="*/ 426244 w 892078"/>
              <a:gd name="connsiteY49" fmla="*/ 360755 h 1332338"/>
              <a:gd name="connsiteX50" fmla="*/ 485748 w 892078"/>
              <a:gd name="connsiteY50" fmla="*/ 335852 h 1332338"/>
              <a:gd name="connsiteX51" fmla="*/ 556629 w 892078"/>
              <a:gd name="connsiteY51" fmla="*/ 224791 h 1332338"/>
              <a:gd name="connsiteX52" fmla="*/ 533558 w 892078"/>
              <a:gd name="connsiteY52" fmla="*/ 68029 h 1332338"/>
              <a:gd name="connsiteX53" fmla="*/ 501893 w 892078"/>
              <a:gd name="connsiteY53" fmla="*/ 0 h 133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2078" h="1332338">
                <a:moveTo>
                  <a:pt x="501893" y="0"/>
                </a:moveTo>
                <a:cubicBezTo>
                  <a:pt x="505496" y="20041"/>
                  <a:pt x="503339" y="36518"/>
                  <a:pt x="498205" y="53000"/>
                </a:cubicBezTo>
                <a:cubicBezTo>
                  <a:pt x="489909" y="79014"/>
                  <a:pt x="474662" y="101069"/>
                  <a:pt x="456830" y="120945"/>
                </a:cubicBezTo>
                <a:cubicBezTo>
                  <a:pt x="430082" y="150759"/>
                  <a:pt x="404129" y="181166"/>
                  <a:pt x="387912" y="218109"/>
                </a:cubicBezTo>
                <a:cubicBezTo>
                  <a:pt x="370904" y="257435"/>
                  <a:pt x="367592" y="296342"/>
                  <a:pt x="391667" y="334412"/>
                </a:cubicBezTo>
                <a:cubicBezTo>
                  <a:pt x="396044" y="341153"/>
                  <a:pt x="402085" y="346893"/>
                  <a:pt x="407219" y="351214"/>
                </a:cubicBezTo>
                <a:cubicBezTo>
                  <a:pt x="406074" y="380095"/>
                  <a:pt x="409823" y="433373"/>
                  <a:pt x="413637" y="474030"/>
                </a:cubicBezTo>
                <a:lnTo>
                  <a:pt x="416812" y="504492"/>
                </a:lnTo>
                <a:lnTo>
                  <a:pt x="402754" y="505610"/>
                </a:lnTo>
                <a:cubicBezTo>
                  <a:pt x="393375" y="507174"/>
                  <a:pt x="371487" y="502482"/>
                  <a:pt x="369924" y="475906"/>
                </a:cubicBezTo>
                <a:cubicBezTo>
                  <a:pt x="358979" y="328953"/>
                  <a:pt x="269870" y="258602"/>
                  <a:pt x="126043" y="282053"/>
                </a:cubicBezTo>
                <a:cubicBezTo>
                  <a:pt x="168253" y="316446"/>
                  <a:pt x="180759" y="364908"/>
                  <a:pt x="204209" y="408681"/>
                </a:cubicBezTo>
                <a:cubicBezTo>
                  <a:pt x="232351" y="463399"/>
                  <a:pt x="265180" y="511863"/>
                  <a:pt x="344910" y="500918"/>
                </a:cubicBezTo>
                <a:cubicBezTo>
                  <a:pt x="371487" y="496228"/>
                  <a:pt x="423077" y="507174"/>
                  <a:pt x="418387" y="565015"/>
                </a:cubicBezTo>
                <a:cubicBezTo>
                  <a:pt x="412133" y="655690"/>
                  <a:pt x="409008" y="747925"/>
                  <a:pt x="404318" y="841726"/>
                </a:cubicBezTo>
                <a:cubicBezTo>
                  <a:pt x="387119" y="838598"/>
                  <a:pt x="371487" y="833909"/>
                  <a:pt x="354290" y="830783"/>
                </a:cubicBezTo>
                <a:lnTo>
                  <a:pt x="353526" y="831058"/>
                </a:lnTo>
                <a:lnTo>
                  <a:pt x="350580" y="827584"/>
                </a:lnTo>
                <a:cubicBezTo>
                  <a:pt x="345889" y="820623"/>
                  <a:pt x="344717" y="813002"/>
                  <a:pt x="347061" y="800105"/>
                </a:cubicBezTo>
                <a:cubicBezTo>
                  <a:pt x="362694" y="723500"/>
                  <a:pt x="339244" y="656278"/>
                  <a:pt x="281402" y="603126"/>
                </a:cubicBezTo>
                <a:cubicBezTo>
                  <a:pt x="218869" y="545282"/>
                  <a:pt x="87546" y="512451"/>
                  <a:pt x="0" y="531211"/>
                </a:cubicBezTo>
                <a:cubicBezTo>
                  <a:pt x="43773" y="554661"/>
                  <a:pt x="68787" y="595308"/>
                  <a:pt x="87546" y="639081"/>
                </a:cubicBezTo>
                <a:cubicBezTo>
                  <a:pt x="106307" y="684418"/>
                  <a:pt x="123503" y="731318"/>
                  <a:pt x="156335" y="770401"/>
                </a:cubicBezTo>
                <a:cubicBezTo>
                  <a:pt x="196980" y="818865"/>
                  <a:pt x="240755" y="856384"/>
                  <a:pt x="309542" y="829808"/>
                </a:cubicBezTo>
                <a:cubicBezTo>
                  <a:pt x="322440" y="823945"/>
                  <a:pt x="330940" y="833912"/>
                  <a:pt x="340979" y="837942"/>
                </a:cubicBezTo>
                <a:lnTo>
                  <a:pt x="348283" y="838787"/>
                </a:lnTo>
                <a:lnTo>
                  <a:pt x="348036" y="840162"/>
                </a:lnTo>
                <a:cubicBezTo>
                  <a:pt x="404318" y="857359"/>
                  <a:pt x="409008" y="898006"/>
                  <a:pt x="405880" y="949596"/>
                </a:cubicBezTo>
                <a:lnTo>
                  <a:pt x="392717" y="1332338"/>
                </a:lnTo>
                <a:lnTo>
                  <a:pt x="473368" y="1332338"/>
                </a:lnTo>
                <a:lnTo>
                  <a:pt x="463724" y="999622"/>
                </a:lnTo>
                <a:cubicBezTo>
                  <a:pt x="463724" y="968357"/>
                  <a:pt x="463724" y="938653"/>
                  <a:pt x="476231" y="908949"/>
                </a:cubicBezTo>
                <a:cubicBezTo>
                  <a:pt x="485610" y="887063"/>
                  <a:pt x="490302" y="874556"/>
                  <a:pt x="523131" y="880809"/>
                </a:cubicBezTo>
                <a:cubicBezTo>
                  <a:pt x="652888" y="904260"/>
                  <a:pt x="767011" y="840162"/>
                  <a:pt x="827981" y="722913"/>
                </a:cubicBezTo>
                <a:cubicBezTo>
                  <a:pt x="878009" y="624423"/>
                  <a:pt x="884261" y="516553"/>
                  <a:pt x="892078" y="391486"/>
                </a:cubicBezTo>
                <a:cubicBezTo>
                  <a:pt x="840488" y="494664"/>
                  <a:pt x="756068" y="525932"/>
                  <a:pt x="671648" y="560326"/>
                </a:cubicBezTo>
                <a:cubicBezTo>
                  <a:pt x="621620" y="580648"/>
                  <a:pt x="573158" y="607226"/>
                  <a:pt x="535636" y="646309"/>
                </a:cubicBezTo>
                <a:cubicBezTo>
                  <a:pt x="485610" y="697899"/>
                  <a:pt x="448091" y="754179"/>
                  <a:pt x="480920" y="830783"/>
                </a:cubicBezTo>
                <a:cubicBezTo>
                  <a:pt x="488738" y="849542"/>
                  <a:pt x="477793" y="868302"/>
                  <a:pt x="448091" y="882373"/>
                </a:cubicBezTo>
                <a:cubicBezTo>
                  <a:pt x="448091" y="787008"/>
                  <a:pt x="448091" y="697899"/>
                  <a:pt x="448091" y="608790"/>
                </a:cubicBezTo>
                <a:cubicBezTo>
                  <a:pt x="448091" y="565015"/>
                  <a:pt x="455908" y="533749"/>
                  <a:pt x="513752" y="546257"/>
                </a:cubicBezTo>
                <a:cubicBezTo>
                  <a:pt x="535636" y="550946"/>
                  <a:pt x="559087" y="546257"/>
                  <a:pt x="582537" y="540003"/>
                </a:cubicBezTo>
                <a:cubicBezTo>
                  <a:pt x="701352" y="504046"/>
                  <a:pt x="779518" y="347712"/>
                  <a:pt x="748253" y="207012"/>
                </a:cubicBezTo>
                <a:cubicBezTo>
                  <a:pt x="716985" y="269546"/>
                  <a:pt x="652888" y="285178"/>
                  <a:pt x="596608" y="313318"/>
                </a:cubicBezTo>
                <a:cubicBezTo>
                  <a:pt x="524693" y="349275"/>
                  <a:pt x="454344" y="386797"/>
                  <a:pt x="451217" y="482159"/>
                </a:cubicBezTo>
                <a:cubicBezTo>
                  <a:pt x="450826" y="489194"/>
                  <a:pt x="448579" y="493982"/>
                  <a:pt x="445183" y="497255"/>
                </a:cubicBezTo>
                <a:lnTo>
                  <a:pt x="439086" y="500090"/>
                </a:lnTo>
                <a:lnTo>
                  <a:pt x="435706" y="482384"/>
                </a:lnTo>
                <a:cubicBezTo>
                  <a:pt x="429401" y="445321"/>
                  <a:pt x="420625" y="384681"/>
                  <a:pt x="420305" y="370688"/>
                </a:cubicBezTo>
                <a:cubicBezTo>
                  <a:pt x="420100" y="366322"/>
                  <a:pt x="417511" y="361166"/>
                  <a:pt x="426244" y="360755"/>
                </a:cubicBezTo>
                <a:cubicBezTo>
                  <a:pt x="449067" y="359727"/>
                  <a:pt x="467310" y="348584"/>
                  <a:pt x="485748" y="335852"/>
                </a:cubicBezTo>
                <a:cubicBezTo>
                  <a:pt x="524607" y="308401"/>
                  <a:pt x="549757" y="272437"/>
                  <a:pt x="556629" y="224791"/>
                </a:cubicBezTo>
                <a:cubicBezTo>
                  <a:pt x="564085" y="170396"/>
                  <a:pt x="553286" y="118213"/>
                  <a:pt x="533558" y="68029"/>
                </a:cubicBezTo>
                <a:cubicBezTo>
                  <a:pt x="524789" y="45615"/>
                  <a:pt x="518004" y="22205"/>
                  <a:pt x="501893" y="0"/>
                </a:cubicBezTo>
                <a:close/>
              </a:path>
            </a:pathLst>
          </a:custGeom>
          <a:solidFill>
            <a:schemeClr val="accent1"/>
          </a:solidFill>
          <a:ln w="80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79" name="Freeform: Shape 176">
            <a:extLst>
              <a:ext uri="{FF2B5EF4-FFF2-40B4-BE49-F238E27FC236}">
                <a16:creationId xmlns="" xmlns:a16="http://schemas.microsoft.com/office/drawing/2014/main" id="{C08190BB-009E-4287-8B23-52CF71209745}"/>
              </a:ext>
            </a:extLst>
          </p:cNvPr>
          <p:cNvSpPr/>
          <p:nvPr/>
        </p:nvSpPr>
        <p:spPr>
          <a:xfrm flipH="1">
            <a:off x="4773339" y="5259625"/>
            <a:ext cx="892078" cy="1332338"/>
          </a:xfrm>
          <a:custGeom>
            <a:avLst/>
            <a:gdLst>
              <a:gd name="connsiteX0" fmla="*/ 501893 w 892078"/>
              <a:gd name="connsiteY0" fmla="*/ 0 h 1332338"/>
              <a:gd name="connsiteX1" fmla="*/ 498205 w 892078"/>
              <a:gd name="connsiteY1" fmla="*/ 53000 h 1332338"/>
              <a:gd name="connsiteX2" fmla="*/ 456830 w 892078"/>
              <a:gd name="connsiteY2" fmla="*/ 120945 h 1332338"/>
              <a:gd name="connsiteX3" fmla="*/ 387912 w 892078"/>
              <a:gd name="connsiteY3" fmla="*/ 218109 h 1332338"/>
              <a:gd name="connsiteX4" fmla="*/ 391667 w 892078"/>
              <a:gd name="connsiteY4" fmla="*/ 334412 h 1332338"/>
              <a:gd name="connsiteX5" fmla="*/ 407219 w 892078"/>
              <a:gd name="connsiteY5" fmla="*/ 351214 h 1332338"/>
              <a:gd name="connsiteX6" fmla="*/ 413637 w 892078"/>
              <a:gd name="connsiteY6" fmla="*/ 474030 h 1332338"/>
              <a:gd name="connsiteX7" fmla="*/ 416812 w 892078"/>
              <a:gd name="connsiteY7" fmla="*/ 504492 h 1332338"/>
              <a:gd name="connsiteX8" fmla="*/ 402754 w 892078"/>
              <a:gd name="connsiteY8" fmla="*/ 505610 h 1332338"/>
              <a:gd name="connsiteX9" fmla="*/ 369924 w 892078"/>
              <a:gd name="connsiteY9" fmla="*/ 475906 h 1332338"/>
              <a:gd name="connsiteX10" fmla="*/ 126043 w 892078"/>
              <a:gd name="connsiteY10" fmla="*/ 282053 h 1332338"/>
              <a:gd name="connsiteX11" fmla="*/ 204209 w 892078"/>
              <a:gd name="connsiteY11" fmla="*/ 408681 h 1332338"/>
              <a:gd name="connsiteX12" fmla="*/ 344910 w 892078"/>
              <a:gd name="connsiteY12" fmla="*/ 500918 h 1332338"/>
              <a:gd name="connsiteX13" fmla="*/ 418387 w 892078"/>
              <a:gd name="connsiteY13" fmla="*/ 565015 h 1332338"/>
              <a:gd name="connsiteX14" fmla="*/ 404318 w 892078"/>
              <a:gd name="connsiteY14" fmla="*/ 841726 h 1332338"/>
              <a:gd name="connsiteX15" fmla="*/ 354290 w 892078"/>
              <a:gd name="connsiteY15" fmla="*/ 830783 h 1332338"/>
              <a:gd name="connsiteX16" fmla="*/ 353526 w 892078"/>
              <a:gd name="connsiteY16" fmla="*/ 831058 h 1332338"/>
              <a:gd name="connsiteX17" fmla="*/ 350580 w 892078"/>
              <a:gd name="connsiteY17" fmla="*/ 827584 h 1332338"/>
              <a:gd name="connsiteX18" fmla="*/ 347061 w 892078"/>
              <a:gd name="connsiteY18" fmla="*/ 800105 h 1332338"/>
              <a:gd name="connsiteX19" fmla="*/ 281402 w 892078"/>
              <a:gd name="connsiteY19" fmla="*/ 603126 h 1332338"/>
              <a:gd name="connsiteX20" fmla="*/ 0 w 892078"/>
              <a:gd name="connsiteY20" fmla="*/ 531211 h 1332338"/>
              <a:gd name="connsiteX21" fmla="*/ 87546 w 892078"/>
              <a:gd name="connsiteY21" fmla="*/ 639081 h 1332338"/>
              <a:gd name="connsiteX22" fmla="*/ 156335 w 892078"/>
              <a:gd name="connsiteY22" fmla="*/ 770401 h 1332338"/>
              <a:gd name="connsiteX23" fmla="*/ 309542 w 892078"/>
              <a:gd name="connsiteY23" fmla="*/ 829808 h 1332338"/>
              <a:gd name="connsiteX24" fmla="*/ 340979 w 892078"/>
              <a:gd name="connsiteY24" fmla="*/ 837942 h 1332338"/>
              <a:gd name="connsiteX25" fmla="*/ 348283 w 892078"/>
              <a:gd name="connsiteY25" fmla="*/ 838787 h 1332338"/>
              <a:gd name="connsiteX26" fmla="*/ 348036 w 892078"/>
              <a:gd name="connsiteY26" fmla="*/ 840162 h 1332338"/>
              <a:gd name="connsiteX27" fmla="*/ 405880 w 892078"/>
              <a:gd name="connsiteY27" fmla="*/ 949596 h 1332338"/>
              <a:gd name="connsiteX28" fmla="*/ 392717 w 892078"/>
              <a:gd name="connsiteY28" fmla="*/ 1332338 h 1332338"/>
              <a:gd name="connsiteX29" fmla="*/ 473368 w 892078"/>
              <a:gd name="connsiteY29" fmla="*/ 1332338 h 1332338"/>
              <a:gd name="connsiteX30" fmla="*/ 463724 w 892078"/>
              <a:gd name="connsiteY30" fmla="*/ 999622 h 1332338"/>
              <a:gd name="connsiteX31" fmla="*/ 476231 w 892078"/>
              <a:gd name="connsiteY31" fmla="*/ 908949 h 1332338"/>
              <a:gd name="connsiteX32" fmla="*/ 523131 w 892078"/>
              <a:gd name="connsiteY32" fmla="*/ 880809 h 1332338"/>
              <a:gd name="connsiteX33" fmla="*/ 827981 w 892078"/>
              <a:gd name="connsiteY33" fmla="*/ 722913 h 1332338"/>
              <a:gd name="connsiteX34" fmla="*/ 892078 w 892078"/>
              <a:gd name="connsiteY34" fmla="*/ 391486 h 1332338"/>
              <a:gd name="connsiteX35" fmla="*/ 671648 w 892078"/>
              <a:gd name="connsiteY35" fmla="*/ 560326 h 1332338"/>
              <a:gd name="connsiteX36" fmla="*/ 535636 w 892078"/>
              <a:gd name="connsiteY36" fmla="*/ 646309 h 1332338"/>
              <a:gd name="connsiteX37" fmla="*/ 480920 w 892078"/>
              <a:gd name="connsiteY37" fmla="*/ 830783 h 1332338"/>
              <a:gd name="connsiteX38" fmla="*/ 448091 w 892078"/>
              <a:gd name="connsiteY38" fmla="*/ 882373 h 1332338"/>
              <a:gd name="connsiteX39" fmla="*/ 448091 w 892078"/>
              <a:gd name="connsiteY39" fmla="*/ 608790 h 1332338"/>
              <a:gd name="connsiteX40" fmla="*/ 513752 w 892078"/>
              <a:gd name="connsiteY40" fmla="*/ 546257 h 1332338"/>
              <a:gd name="connsiteX41" fmla="*/ 582537 w 892078"/>
              <a:gd name="connsiteY41" fmla="*/ 540003 h 1332338"/>
              <a:gd name="connsiteX42" fmla="*/ 748253 w 892078"/>
              <a:gd name="connsiteY42" fmla="*/ 207012 h 1332338"/>
              <a:gd name="connsiteX43" fmla="*/ 596608 w 892078"/>
              <a:gd name="connsiteY43" fmla="*/ 313318 h 1332338"/>
              <a:gd name="connsiteX44" fmla="*/ 451217 w 892078"/>
              <a:gd name="connsiteY44" fmla="*/ 482159 h 1332338"/>
              <a:gd name="connsiteX45" fmla="*/ 445183 w 892078"/>
              <a:gd name="connsiteY45" fmla="*/ 497255 h 1332338"/>
              <a:gd name="connsiteX46" fmla="*/ 439086 w 892078"/>
              <a:gd name="connsiteY46" fmla="*/ 500090 h 1332338"/>
              <a:gd name="connsiteX47" fmla="*/ 435706 w 892078"/>
              <a:gd name="connsiteY47" fmla="*/ 482384 h 1332338"/>
              <a:gd name="connsiteX48" fmla="*/ 420305 w 892078"/>
              <a:gd name="connsiteY48" fmla="*/ 370688 h 1332338"/>
              <a:gd name="connsiteX49" fmla="*/ 426244 w 892078"/>
              <a:gd name="connsiteY49" fmla="*/ 360755 h 1332338"/>
              <a:gd name="connsiteX50" fmla="*/ 485748 w 892078"/>
              <a:gd name="connsiteY50" fmla="*/ 335852 h 1332338"/>
              <a:gd name="connsiteX51" fmla="*/ 556629 w 892078"/>
              <a:gd name="connsiteY51" fmla="*/ 224791 h 1332338"/>
              <a:gd name="connsiteX52" fmla="*/ 533558 w 892078"/>
              <a:gd name="connsiteY52" fmla="*/ 68029 h 1332338"/>
              <a:gd name="connsiteX53" fmla="*/ 501893 w 892078"/>
              <a:gd name="connsiteY53" fmla="*/ 0 h 1332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892078" h="1332338">
                <a:moveTo>
                  <a:pt x="501893" y="0"/>
                </a:moveTo>
                <a:cubicBezTo>
                  <a:pt x="505496" y="20041"/>
                  <a:pt x="503339" y="36518"/>
                  <a:pt x="498205" y="53000"/>
                </a:cubicBezTo>
                <a:cubicBezTo>
                  <a:pt x="489909" y="79014"/>
                  <a:pt x="474662" y="101069"/>
                  <a:pt x="456830" y="120945"/>
                </a:cubicBezTo>
                <a:cubicBezTo>
                  <a:pt x="430082" y="150759"/>
                  <a:pt x="404129" y="181166"/>
                  <a:pt x="387912" y="218109"/>
                </a:cubicBezTo>
                <a:cubicBezTo>
                  <a:pt x="370904" y="257435"/>
                  <a:pt x="367592" y="296342"/>
                  <a:pt x="391667" y="334412"/>
                </a:cubicBezTo>
                <a:cubicBezTo>
                  <a:pt x="396044" y="341153"/>
                  <a:pt x="402085" y="346893"/>
                  <a:pt x="407219" y="351214"/>
                </a:cubicBezTo>
                <a:cubicBezTo>
                  <a:pt x="406074" y="380095"/>
                  <a:pt x="409823" y="433373"/>
                  <a:pt x="413637" y="474030"/>
                </a:cubicBezTo>
                <a:lnTo>
                  <a:pt x="416812" y="504492"/>
                </a:lnTo>
                <a:lnTo>
                  <a:pt x="402754" y="505610"/>
                </a:lnTo>
                <a:cubicBezTo>
                  <a:pt x="393375" y="507174"/>
                  <a:pt x="371487" y="502482"/>
                  <a:pt x="369924" y="475906"/>
                </a:cubicBezTo>
                <a:cubicBezTo>
                  <a:pt x="358979" y="328953"/>
                  <a:pt x="269870" y="258602"/>
                  <a:pt x="126043" y="282053"/>
                </a:cubicBezTo>
                <a:cubicBezTo>
                  <a:pt x="168253" y="316446"/>
                  <a:pt x="180759" y="364908"/>
                  <a:pt x="204209" y="408681"/>
                </a:cubicBezTo>
                <a:cubicBezTo>
                  <a:pt x="232351" y="463399"/>
                  <a:pt x="265180" y="511863"/>
                  <a:pt x="344910" y="500918"/>
                </a:cubicBezTo>
                <a:cubicBezTo>
                  <a:pt x="371487" y="496228"/>
                  <a:pt x="423077" y="507174"/>
                  <a:pt x="418387" y="565015"/>
                </a:cubicBezTo>
                <a:cubicBezTo>
                  <a:pt x="412133" y="655690"/>
                  <a:pt x="409008" y="747925"/>
                  <a:pt x="404318" y="841726"/>
                </a:cubicBezTo>
                <a:cubicBezTo>
                  <a:pt x="387119" y="838598"/>
                  <a:pt x="371487" y="833909"/>
                  <a:pt x="354290" y="830783"/>
                </a:cubicBezTo>
                <a:lnTo>
                  <a:pt x="353526" y="831058"/>
                </a:lnTo>
                <a:lnTo>
                  <a:pt x="350580" y="827584"/>
                </a:lnTo>
                <a:cubicBezTo>
                  <a:pt x="345889" y="820623"/>
                  <a:pt x="344717" y="813002"/>
                  <a:pt x="347061" y="800105"/>
                </a:cubicBezTo>
                <a:cubicBezTo>
                  <a:pt x="362694" y="723500"/>
                  <a:pt x="339244" y="656278"/>
                  <a:pt x="281402" y="603126"/>
                </a:cubicBezTo>
                <a:cubicBezTo>
                  <a:pt x="218869" y="545282"/>
                  <a:pt x="87546" y="512451"/>
                  <a:pt x="0" y="531211"/>
                </a:cubicBezTo>
                <a:cubicBezTo>
                  <a:pt x="43773" y="554661"/>
                  <a:pt x="68787" y="595308"/>
                  <a:pt x="87546" y="639081"/>
                </a:cubicBezTo>
                <a:cubicBezTo>
                  <a:pt x="106307" y="684418"/>
                  <a:pt x="123503" y="731318"/>
                  <a:pt x="156335" y="770401"/>
                </a:cubicBezTo>
                <a:cubicBezTo>
                  <a:pt x="196980" y="818865"/>
                  <a:pt x="240755" y="856384"/>
                  <a:pt x="309542" y="829808"/>
                </a:cubicBezTo>
                <a:cubicBezTo>
                  <a:pt x="322440" y="823945"/>
                  <a:pt x="330940" y="833912"/>
                  <a:pt x="340979" y="837942"/>
                </a:cubicBezTo>
                <a:lnTo>
                  <a:pt x="348283" y="838787"/>
                </a:lnTo>
                <a:lnTo>
                  <a:pt x="348036" y="840162"/>
                </a:lnTo>
                <a:cubicBezTo>
                  <a:pt x="404318" y="857359"/>
                  <a:pt x="409008" y="898006"/>
                  <a:pt x="405880" y="949596"/>
                </a:cubicBezTo>
                <a:lnTo>
                  <a:pt x="392717" y="1332338"/>
                </a:lnTo>
                <a:lnTo>
                  <a:pt x="473368" y="1332338"/>
                </a:lnTo>
                <a:lnTo>
                  <a:pt x="463724" y="999622"/>
                </a:lnTo>
                <a:cubicBezTo>
                  <a:pt x="463724" y="968357"/>
                  <a:pt x="463724" y="938653"/>
                  <a:pt x="476231" y="908949"/>
                </a:cubicBezTo>
                <a:cubicBezTo>
                  <a:pt x="485610" y="887063"/>
                  <a:pt x="490302" y="874556"/>
                  <a:pt x="523131" y="880809"/>
                </a:cubicBezTo>
                <a:cubicBezTo>
                  <a:pt x="652888" y="904260"/>
                  <a:pt x="767011" y="840162"/>
                  <a:pt x="827981" y="722913"/>
                </a:cubicBezTo>
                <a:cubicBezTo>
                  <a:pt x="878009" y="624423"/>
                  <a:pt x="884261" y="516553"/>
                  <a:pt x="892078" y="391486"/>
                </a:cubicBezTo>
                <a:cubicBezTo>
                  <a:pt x="840488" y="494664"/>
                  <a:pt x="756068" y="525932"/>
                  <a:pt x="671648" y="560326"/>
                </a:cubicBezTo>
                <a:cubicBezTo>
                  <a:pt x="621620" y="580648"/>
                  <a:pt x="573158" y="607226"/>
                  <a:pt x="535636" y="646309"/>
                </a:cubicBezTo>
                <a:cubicBezTo>
                  <a:pt x="485610" y="697899"/>
                  <a:pt x="448091" y="754179"/>
                  <a:pt x="480920" y="830783"/>
                </a:cubicBezTo>
                <a:cubicBezTo>
                  <a:pt x="488738" y="849542"/>
                  <a:pt x="477793" y="868302"/>
                  <a:pt x="448091" y="882373"/>
                </a:cubicBezTo>
                <a:cubicBezTo>
                  <a:pt x="448091" y="787008"/>
                  <a:pt x="448091" y="697899"/>
                  <a:pt x="448091" y="608790"/>
                </a:cubicBezTo>
                <a:cubicBezTo>
                  <a:pt x="448091" y="565015"/>
                  <a:pt x="455908" y="533749"/>
                  <a:pt x="513752" y="546257"/>
                </a:cubicBezTo>
                <a:cubicBezTo>
                  <a:pt x="535636" y="550946"/>
                  <a:pt x="559087" y="546257"/>
                  <a:pt x="582537" y="540003"/>
                </a:cubicBezTo>
                <a:cubicBezTo>
                  <a:pt x="701352" y="504046"/>
                  <a:pt x="779518" y="347712"/>
                  <a:pt x="748253" y="207012"/>
                </a:cubicBezTo>
                <a:cubicBezTo>
                  <a:pt x="716985" y="269546"/>
                  <a:pt x="652888" y="285178"/>
                  <a:pt x="596608" y="313318"/>
                </a:cubicBezTo>
                <a:cubicBezTo>
                  <a:pt x="524693" y="349275"/>
                  <a:pt x="454344" y="386797"/>
                  <a:pt x="451217" y="482159"/>
                </a:cubicBezTo>
                <a:cubicBezTo>
                  <a:pt x="450826" y="489194"/>
                  <a:pt x="448579" y="493982"/>
                  <a:pt x="445183" y="497255"/>
                </a:cubicBezTo>
                <a:lnTo>
                  <a:pt x="439086" y="500090"/>
                </a:lnTo>
                <a:lnTo>
                  <a:pt x="435706" y="482384"/>
                </a:lnTo>
                <a:cubicBezTo>
                  <a:pt x="429401" y="445321"/>
                  <a:pt x="420625" y="384681"/>
                  <a:pt x="420305" y="370688"/>
                </a:cubicBezTo>
                <a:cubicBezTo>
                  <a:pt x="420100" y="366322"/>
                  <a:pt x="417511" y="361166"/>
                  <a:pt x="426244" y="360755"/>
                </a:cubicBezTo>
                <a:cubicBezTo>
                  <a:pt x="449067" y="359727"/>
                  <a:pt x="467310" y="348584"/>
                  <a:pt x="485748" y="335852"/>
                </a:cubicBezTo>
                <a:cubicBezTo>
                  <a:pt x="524607" y="308401"/>
                  <a:pt x="549757" y="272437"/>
                  <a:pt x="556629" y="224791"/>
                </a:cubicBezTo>
                <a:cubicBezTo>
                  <a:pt x="564085" y="170396"/>
                  <a:pt x="553286" y="118213"/>
                  <a:pt x="533558" y="68029"/>
                </a:cubicBezTo>
                <a:cubicBezTo>
                  <a:pt x="524789" y="45615"/>
                  <a:pt x="518004" y="22205"/>
                  <a:pt x="501893" y="0"/>
                </a:cubicBezTo>
                <a:close/>
              </a:path>
            </a:pathLst>
          </a:custGeom>
          <a:solidFill>
            <a:schemeClr val="accent1"/>
          </a:solidFill>
          <a:ln w="8081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grpSp>
        <p:nvGrpSpPr>
          <p:cNvPr id="80" name="Group 79">
            <a:extLst>
              <a:ext uri="{FF2B5EF4-FFF2-40B4-BE49-F238E27FC236}">
                <a16:creationId xmlns="" xmlns:a16="http://schemas.microsoft.com/office/drawing/2014/main" id="{1343917C-875B-4461-BE32-BC2A9133A51B}"/>
              </a:ext>
            </a:extLst>
          </p:cNvPr>
          <p:cNvGrpSpPr/>
          <p:nvPr/>
        </p:nvGrpSpPr>
        <p:grpSpPr>
          <a:xfrm>
            <a:off x="4380947" y="938469"/>
            <a:ext cx="1801096" cy="673910"/>
            <a:chOff x="5615841" y="4238904"/>
            <a:chExt cx="1552845" cy="581023"/>
          </a:xfrm>
          <a:solidFill>
            <a:schemeClr val="accent3"/>
          </a:solidFill>
        </p:grpSpPr>
        <p:sp>
          <p:nvSpPr>
            <p:cNvPr id="81" name="Freeform: Shape 9">
              <a:extLst>
                <a:ext uri="{FF2B5EF4-FFF2-40B4-BE49-F238E27FC236}">
                  <a16:creationId xmlns="" xmlns:a16="http://schemas.microsoft.com/office/drawing/2014/main" id="{AD74344B-F758-4F2C-8599-67727A1C4885}"/>
                </a:ext>
              </a:extLst>
            </p:cNvPr>
            <p:cNvSpPr/>
            <p:nvPr/>
          </p:nvSpPr>
          <p:spPr>
            <a:xfrm rot="221733">
              <a:off x="5615841" y="4238904"/>
              <a:ext cx="906894" cy="577971"/>
            </a:xfrm>
            <a:custGeom>
              <a:avLst/>
              <a:gdLst>
                <a:gd name="connsiteX0" fmla="*/ 891999 w 904552"/>
                <a:gd name="connsiteY0" fmla="*/ 534735 h 576210"/>
                <a:gd name="connsiteX1" fmla="*/ 789633 w 904552"/>
                <a:gd name="connsiteY1" fmla="*/ 575295 h 576210"/>
                <a:gd name="connsiteX2" fmla="*/ 691774 w 904552"/>
                <a:gd name="connsiteY2" fmla="*/ 575295 h 576210"/>
                <a:gd name="connsiteX3" fmla="*/ 618379 w 904552"/>
                <a:gd name="connsiteY3" fmla="*/ 559521 h 576210"/>
                <a:gd name="connsiteX4" fmla="*/ 453242 w 904552"/>
                <a:gd name="connsiteY4" fmla="*/ 479045 h 576210"/>
                <a:gd name="connsiteX5" fmla="*/ 366006 w 904552"/>
                <a:gd name="connsiteY5" fmla="*/ 381186 h 576210"/>
                <a:gd name="connsiteX6" fmla="*/ 297762 w 904552"/>
                <a:gd name="connsiteY6" fmla="*/ 286224 h 576210"/>
                <a:gd name="connsiteX7" fmla="*/ 206985 w 904552"/>
                <a:gd name="connsiteY7" fmla="*/ 196091 h 576210"/>
                <a:gd name="connsiteX8" fmla="*/ 135844 w 904552"/>
                <a:gd name="connsiteY8" fmla="*/ 135250 h 576210"/>
                <a:gd name="connsiteX9" fmla="*/ 37663 w 904552"/>
                <a:gd name="connsiteY9" fmla="*/ 58959 h 576210"/>
                <a:gd name="connsiteX10" fmla="*/ 0 w 904552"/>
                <a:gd name="connsiteY10" fmla="*/ 31919 h 576210"/>
                <a:gd name="connsiteX11" fmla="*/ 67278 w 904552"/>
                <a:gd name="connsiteY11" fmla="*/ 31919 h 576210"/>
                <a:gd name="connsiteX12" fmla="*/ 351198 w 904552"/>
                <a:gd name="connsiteY12" fmla="*/ 7776 h 576210"/>
                <a:gd name="connsiteX13" fmla="*/ 639625 w 904552"/>
                <a:gd name="connsiteY13" fmla="*/ 45761 h 576210"/>
                <a:gd name="connsiteX14" fmla="*/ 823111 w 904552"/>
                <a:gd name="connsiteY14" fmla="*/ 233110 h 576210"/>
                <a:gd name="connsiteX15" fmla="*/ 906806 w 904552"/>
                <a:gd name="connsiteY15" fmla="*/ 491921 h 576210"/>
                <a:gd name="connsiteX16" fmla="*/ 906163 w 904552"/>
                <a:gd name="connsiteY16" fmla="*/ 499325 h 576210"/>
                <a:gd name="connsiteX17" fmla="*/ 833734 w 904552"/>
                <a:gd name="connsiteY17" fmla="*/ 455868 h 576210"/>
                <a:gd name="connsiteX18" fmla="*/ 717526 w 904552"/>
                <a:gd name="connsiteY18" fmla="*/ 356077 h 576210"/>
                <a:gd name="connsiteX19" fmla="*/ 642844 w 904552"/>
                <a:gd name="connsiteY19" fmla="*/ 254677 h 576210"/>
                <a:gd name="connsiteX20" fmla="*/ 559471 w 904552"/>
                <a:gd name="connsiteY20" fmla="*/ 178708 h 576210"/>
                <a:gd name="connsiteX21" fmla="*/ 481248 w 904552"/>
                <a:gd name="connsiteY21" fmla="*/ 168407 h 576210"/>
                <a:gd name="connsiteX22" fmla="*/ 502172 w 904552"/>
                <a:gd name="connsiteY22" fmla="*/ 175167 h 576210"/>
                <a:gd name="connsiteX23" fmla="*/ 607435 w 904552"/>
                <a:gd name="connsiteY23" fmla="*/ 247595 h 576210"/>
                <a:gd name="connsiteX24" fmla="*/ 673747 w 904552"/>
                <a:gd name="connsiteY24" fmla="*/ 347386 h 576210"/>
                <a:gd name="connsiteX25" fmla="*/ 769031 w 904552"/>
                <a:gd name="connsiteY25" fmla="*/ 441704 h 576210"/>
                <a:gd name="connsiteX26" fmla="*/ 891999 w 904552"/>
                <a:gd name="connsiteY26" fmla="*/ 534735 h 576210"/>
                <a:gd name="connsiteX0" fmla="*/ 891999 w 906893"/>
                <a:gd name="connsiteY0" fmla="*/ 534735 h 577971"/>
                <a:gd name="connsiteX1" fmla="*/ 789633 w 906893"/>
                <a:gd name="connsiteY1" fmla="*/ 575295 h 577971"/>
                <a:gd name="connsiteX2" fmla="*/ 691774 w 906893"/>
                <a:gd name="connsiteY2" fmla="*/ 575295 h 577971"/>
                <a:gd name="connsiteX3" fmla="*/ 618379 w 906893"/>
                <a:gd name="connsiteY3" fmla="*/ 559521 h 577971"/>
                <a:gd name="connsiteX4" fmla="*/ 453242 w 906893"/>
                <a:gd name="connsiteY4" fmla="*/ 479045 h 577971"/>
                <a:gd name="connsiteX5" fmla="*/ 366006 w 906893"/>
                <a:gd name="connsiteY5" fmla="*/ 381186 h 577971"/>
                <a:gd name="connsiteX6" fmla="*/ 297762 w 906893"/>
                <a:gd name="connsiteY6" fmla="*/ 286224 h 577971"/>
                <a:gd name="connsiteX7" fmla="*/ 206985 w 906893"/>
                <a:gd name="connsiteY7" fmla="*/ 196091 h 577971"/>
                <a:gd name="connsiteX8" fmla="*/ 135844 w 906893"/>
                <a:gd name="connsiteY8" fmla="*/ 135250 h 577971"/>
                <a:gd name="connsiteX9" fmla="*/ 37663 w 906893"/>
                <a:gd name="connsiteY9" fmla="*/ 58959 h 577971"/>
                <a:gd name="connsiteX10" fmla="*/ 0 w 906893"/>
                <a:gd name="connsiteY10" fmla="*/ 31919 h 577971"/>
                <a:gd name="connsiteX11" fmla="*/ 351198 w 906893"/>
                <a:gd name="connsiteY11" fmla="*/ 7776 h 577971"/>
                <a:gd name="connsiteX12" fmla="*/ 639625 w 906893"/>
                <a:gd name="connsiteY12" fmla="*/ 45761 h 577971"/>
                <a:gd name="connsiteX13" fmla="*/ 823111 w 906893"/>
                <a:gd name="connsiteY13" fmla="*/ 233110 h 577971"/>
                <a:gd name="connsiteX14" fmla="*/ 906806 w 906893"/>
                <a:gd name="connsiteY14" fmla="*/ 491921 h 577971"/>
                <a:gd name="connsiteX15" fmla="*/ 906163 w 906893"/>
                <a:gd name="connsiteY15" fmla="*/ 499325 h 577971"/>
                <a:gd name="connsiteX16" fmla="*/ 833734 w 906893"/>
                <a:gd name="connsiteY16" fmla="*/ 455868 h 577971"/>
                <a:gd name="connsiteX17" fmla="*/ 717526 w 906893"/>
                <a:gd name="connsiteY17" fmla="*/ 356077 h 577971"/>
                <a:gd name="connsiteX18" fmla="*/ 642844 w 906893"/>
                <a:gd name="connsiteY18" fmla="*/ 254677 h 577971"/>
                <a:gd name="connsiteX19" fmla="*/ 559471 w 906893"/>
                <a:gd name="connsiteY19" fmla="*/ 178708 h 577971"/>
                <a:gd name="connsiteX20" fmla="*/ 481248 w 906893"/>
                <a:gd name="connsiteY20" fmla="*/ 168407 h 577971"/>
                <a:gd name="connsiteX21" fmla="*/ 502172 w 906893"/>
                <a:gd name="connsiteY21" fmla="*/ 175167 h 577971"/>
                <a:gd name="connsiteX22" fmla="*/ 607435 w 906893"/>
                <a:gd name="connsiteY22" fmla="*/ 247595 h 577971"/>
                <a:gd name="connsiteX23" fmla="*/ 673747 w 906893"/>
                <a:gd name="connsiteY23" fmla="*/ 347386 h 577971"/>
                <a:gd name="connsiteX24" fmla="*/ 769031 w 906893"/>
                <a:gd name="connsiteY24" fmla="*/ 441704 h 577971"/>
                <a:gd name="connsiteX25" fmla="*/ 891999 w 906893"/>
                <a:gd name="connsiteY25" fmla="*/ 534735 h 57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6893" h="577971">
                  <a:moveTo>
                    <a:pt x="891999" y="534735"/>
                  </a:moveTo>
                  <a:cubicBezTo>
                    <a:pt x="860774" y="558878"/>
                    <a:pt x="826330" y="570466"/>
                    <a:pt x="789633" y="575295"/>
                  </a:cubicBezTo>
                  <a:cubicBezTo>
                    <a:pt x="757121" y="579479"/>
                    <a:pt x="724286" y="578192"/>
                    <a:pt x="691774" y="575295"/>
                  </a:cubicBezTo>
                  <a:cubicBezTo>
                    <a:pt x="666987" y="573363"/>
                    <a:pt x="642522" y="566603"/>
                    <a:pt x="618379" y="559521"/>
                  </a:cubicBezTo>
                  <a:cubicBezTo>
                    <a:pt x="558827" y="541817"/>
                    <a:pt x="502816" y="516708"/>
                    <a:pt x="453242" y="479045"/>
                  </a:cubicBezTo>
                  <a:cubicBezTo>
                    <a:pt x="418155" y="452005"/>
                    <a:pt x="386286" y="422068"/>
                    <a:pt x="366006" y="381186"/>
                  </a:cubicBezTo>
                  <a:cubicBezTo>
                    <a:pt x="348623" y="345776"/>
                    <a:pt x="322549" y="316483"/>
                    <a:pt x="297762" y="286224"/>
                  </a:cubicBezTo>
                  <a:cubicBezTo>
                    <a:pt x="270400" y="253068"/>
                    <a:pt x="237244" y="226028"/>
                    <a:pt x="206985" y="196091"/>
                  </a:cubicBezTo>
                  <a:cubicBezTo>
                    <a:pt x="184773" y="174201"/>
                    <a:pt x="160309" y="154887"/>
                    <a:pt x="135844" y="135250"/>
                  </a:cubicBezTo>
                  <a:cubicBezTo>
                    <a:pt x="103653" y="109176"/>
                    <a:pt x="70497" y="84068"/>
                    <a:pt x="37663" y="58959"/>
                  </a:cubicBezTo>
                  <a:cubicBezTo>
                    <a:pt x="25431" y="49624"/>
                    <a:pt x="12232" y="40932"/>
                    <a:pt x="0" y="31919"/>
                  </a:cubicBezTo>
                  <a:lnTo>
                    <a:pt x="351198" y="7776"/>
                  </a:lnTo>
                  <a:cubicBezTo>
                    <a:pt x="450667" y="-7997"/>
                    <a:pt x="548204" y="-1881"/>
                    <a:pt x="639625" y="45761"/>
                  </a:cubicBezTo>
                  <a:cubicBezTo>
                    <a:pt x="721067" y="88252"/>
                    <a:pt x="779654" y="153599"/>
                    <a:pt x="823111" y="233110"/>
                  </a:cubicBezTo>
                  <a:cubicBezTo>
                    <a:pt x="867212" y="313908"/>
                    <a:pt x="892321" y="401144"/>
                    <a:pt x="906806" y="491921"/>
                  </a:cubicBezTo>
                  <a:cubicBezTo>
                    <a:pt x="907128" y="493853"/>
                    <a:pt x="906484" y="496106"/>
                    <a:pt x="906163" y="499325"/>
                  </a:cubicBezTo>
                  <a:cubicBezTo>
                    <a:pt x="879444" y="488059"/>
                    <a:pt x="856911" y="470997"/>
                    <a:pt x="833734" y="455868"/>
                  </a:cubicBezTo>
                  <a:cubicBezTo>
                    <a:pt x="790599" y="427540"/>
                    <a:pt x="752614" y="393418"/>
                    <a:pt x="717526" y="356077"/>
                  </a:cubicBezTo>
                  <a:cubicBezTo>
                    <a:pt x="688555" y="325496"/>
                    <a:pt x="667953" y="288155"/>
                    <a:pt x="642844" y="254677"/>
                  </a:cubicBezTo>
                  <a:cubicBezTo>
                    <a:pt x="619989" y="224096"/>
                    <a:pt x="594880" y="196091"/>
                    <a:pt x="559471" y="178708"/>
                  </a:cubicBezTo>
                  <a:cubicBezTo>
                    <a:pt x="534362" y="166475"/>
                    <a:pt x="508288" y="167119"/>
                    <a:pt x="481248" y="168407"/>
                  </a:cubicBezTo>
                  <a:cubicBezTo>
                    <a:pt x="487364" y="174523"/>
                    <a:pt x="495090" y="173879"/>
                    <a:pt x="502172" y="175167"/>
                  </a:cubicBezTo>
                  <a:cubicBezTo>
                    <a:pt x="548848" y="182571"/>
                    <a:pt x="580395" y="211542"/>
                    <a:pt x="607435" y="247595"/>
                  </a:cubicBezTo>
                  <a:cubicBezTo>
                    <a:pt x="631256" y="279786"/>
                    <a:pt x="652823" y="313264"/>
                    <a:pt x="673747" y="347386"/>
                  </a:cubicBezTo>
                  <a:cubicBezTo>
                    <a:pt x="697890" y="386336"/>
                    <a:pt x="735231" y="412411"/>
                    <a:pt x="769031" y="441704"/>
                  </a:cubicBezTo>
                  <a:cubicBezTo>
                    <a:pt x="807338" y="474860"/>
                    <a:pt x="848220" y="506085"/>
                    <a:pt x="891999" y="534735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10">
              <a:extLst>
                <a:ext uri="{FF2B5EF4-FFF2-40B4-BE49-F238E27FC236}">
                  <a16:creationId xmlns="" xmlns:a16="http://schemas.microsoft.com/office/drawing/2014/main" id="{0ECADDCD-DE5C-43CF-B0B8-6E8E8AA86836}"/>
                </a:ext>
              </a:extLst>
            </p:cNvPr>
            <p:cNvSpPr/>
            <p:nvPr/>
          </p:nvSpPr>
          <p:spPr>
            <a:xfrm>
              <a:off x="6530026" y="4411923"/>
              <a:ext cx="638660" cy="408004"/>
            </a:xfrm>
            <a:custGeom>
              <a:avLst/>
              <a:gdLst>
                <a:gd name="connsiteX0" fmla="*/ 638659 w 637371"/>
                <a:gd name="connsiteY0" fmla="*/ 20878 h 405600"/>
                <a:gd name="connsiteX1" fmla="*/ 469338 w 637371"/>
                <a:gd name="connsiteY1" fmla="*/ 158653 h 405600"/>
                <a:gd name="connsiteX2" fmla="*/ 380170 w 637371"/>
                <a:gd name="connsiteY2" fmla="*/ 269066 h 405600"/>
                <a:gd name="connsiteX3" fmla="*/ 283276 w 637371"/>
                <a:gd name="connsiteY3" fmla="*/ 359522 h 405600"/>
                <a:gd name="connsiteX4" fmla="*/ 136810 w 637371"/>
                <a:gd name="connsiteY4" fmla="*/ 406520 h 405600"/>
                <a:gd name="connsiteX5" fmla="*/ 24143 w 637371"/>
                <a:gd name="connsiteY5" fmla="*/ 387849 h 405600"/>
                <a:gd name="connsiteX6" fmla="*/ 9657 w 637371"/>
                <a:gd name="connsiteY6" fmla="*/ 377227 h 405600"/>
                <a:gd name="connsiteX7" fmla="*/ 114598 w 637371"/>
                <a:gd name="connsiteY7" fmla="*/ 296107 h 405600"/>
                <a:gd name="connsiteX8" fmla="*/ 176404 w 637371"/>
                <a:gd name="connsiteY8" fmla="*/ 224966 h 405600"/>
                <a:gd name="connsiteX9" fmla="*/ 219861 w 637371"/>
                <a:gd name="connsiteY9" fmla="*/ 163160 h 405600"/>
                <a:gd name="connsiteX10" fmla="*/ 286817 w 637371"/>
                <a:gd name="connsiteY10" fmla="*/ 122278 h 405600"/>
                <a:gd name="connsiteX11" fmla="*/ 300337 w 637371"/>
                <a:gd name="connsiteY11" fmla="*/ 117771 h 405600"/>
                <a:gd name="connsiteX12" fmla="*/ 214711 w 637371"/>
                <a:gd name="connsiteY12" fmla="*/ 145133 h 405600"/>
                <a:gd name="connsiteX13" fmla="*/ 168034 w 637371"/>
                <a:gd name="connsiteY13" fmla="*/ 204364 h 405600"/>
                <a:gd name="connsiteX14" fmla="*/ 0 w 637371"/>
                <a:gd name="connsiteY14" fmla="*/ 352118 h 405600"/>
                <a:gd name="connsiteX15" fmla="*/ 21889 w 637371"/>
                <a:gd name="connsiteY15" fmla="*/ 253293 h 405600"/>
                <a:gd name="connsiteX16" fmla="*/ 161274 w 637371"/>
                <a:gd name="connsiteY16" fmla="*/ 46308 h 405600"/>
                <a:gd name="connsiteX17" fmla="*/ 264928 w 637371"/>
                <a:gd name="connsiteY17" fmla="*/ 5104 h 405600"/>
                <a:gd name="connsiteX18" fmla="*/ 426846 w 637371"/>
                <a:gd name="connsiteY18" fmla="*/ 10577 h 405600"/>
                <a:gd name="connsiteX19" fmla="*/ 602606 w 637371"/>
                <a:gd name="connsiteY19" fmla="*/ 21522 h 405600"/>
                <a:gd name="connsiteX20" fmla="*/ 638659 w 637371"/>
                <a:gd name="connsiteY20" fmla="*/ 20878 h 405600"/>
                <a:gd name="connsiteX0" fmla="*/ 638659 w 638659"/>
                <a:gd name="connsiteY0" fmla="*/ 20878 h 408004"/>
                <a:gd name="connsiteX1" fmla="*/ 469338 w 638659"/>
                <a:gd name="connsiteY1" fmla="*/ 158653 h 408004"/>
                <a:gd name="connsiteX2" fmla="*/ 380170 w 638659"/>
                <a:gd name="connsiteY2" fmla="*/ 269066 h 408004"/>
                <a:gd name="connsiteX3" fmla="*/ 283276 w 638659"/>
                <a:gd name="connsiteY3" fmla="*/ 359522 h 408004"/>
                <a:gd name="connsiteX4" fmla="*/ 136810 w 638659"/>
                <a:gd name="connsiteY4" fmla="*/ 406520 h 408004"/>
                <a:gd name="connsiteX5" fmla="*/ 24143 w 638659"/>
                <a:gd name="connsiteY5" fmla="*/ 387849 h 408004"/>
                <a:gd name="connsiteX6" fmla="*/ 9657 w 638659"/>
                <a:gd name="connsiteY6" fmla="*/ 377227 h 408004"/>
                <a:gd name="connsiteX7" fmla="*/ 114598 w 638659"/>
                <a:gd name="connsiteY7" fmla="*/ 296107 h 408004"/>
                <a:gd name="connsiteX8" fmla="*/ 176404 w 638659"/>
                <a:gd name="connsiteY8" fmla="*/ 224966 h 408004"/>
                <a:gd name="connsiteX9" fmla="*/ 219861 w 638659"/>
                <a:gd name="connsiteY9" fmla="*/ 163160 h 408004"/>
                <a:gd name="connsiteX10" fmla="*/ 286817 w 638659"/>
                <a:gd name="connsiteY10" fmla="*/ 122278 h 408004"/>
                <a:gd name="connsiteX11" fmla="*/ 300337 w 638659"/>
                <a:gd name="connsiteY11" fmla="*/ 117771 h 408004"/>
                <a:gd name="connsiteX12" fmla="*/ 214711 w 638659"/>
                <a:gd name="connsiteY12" fmla="*/ 145133 h 408004"/>
                <a:gd name="connsiteX13" fmla="*/ 168034 w 638659"/>
                <a:gd name="connsiteY13" fmla="*/ 204364 h 408004"/>
                <a:gd name="connsiteX14" fmla="*/ 0 w 638659"/>
                <a:gd name="connsiteY14" fmla="*/ 352118 h 408004"/>
                <a:gd name="connsiteX15" fmla="*/ 21889 w 638659"/>
                <a:gd name="connsiteY15" fmla="*/ 253293 h 408004"/>
                <a:gd name="connsiteX16" fmla="*/ 161274 w 638659"/>
                <a:gd name="connsiteY16" fmla="*/ 46308 h 408004"/>
                <a:gd name="connsiteX17" fmla="*/ 264928 w 638659"/>
                <a:gd name="connsiteY17" fmla="*/ 5104 h 408004"/>
                <a:gd name="connsiteX18" fmla="*/ 426846 w 638659"/>
                <a:gd name="connsiteY18" fmla="*/ 10577 h 408004"/>
                <a:gd name="connsiteX19" fmla="*/ 638659 w 638659"/>
                <a:gd name="connsiteY19" fmla="*/ 20878 h 4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8659" h="408004">
                  <a:moveTo>
                    <a:pt x="638659" y="20878"/>
                  </a:moveTo>
                  <a:cubicBezTo>
                    <a:pt x="576854" y="64657"/>
                    <a:pt x="521486" y="109723"/>
                    <a:pt x="469338" y="158653"/>
                  </a:cubicBezTo>
                  <a:cubicBezTo>
                    <a:pt x="434572" y="191166"/>
                    <a:pt x="402703" y="226253"/>
                    <a:pt x="380170" y="269066"/>
                  </a:cubicBezTo>
                  <a:cubicBezTo>
                    <a:pt x="358602" y="310592"/>
                    <a:pt x="322549" y="336989"/>
                    <a:pt x="283276" y="359522"/>
                  </a:cubicBezTo>
                  <a:cubicBezTo>
                    <a:pt x="237888" y="385596"/>
                    <a:pt x="188958" y="400726"/>
                    <a:pt x="136810" y="406520"/>
                  </a:cubicBezTo>
                  <a:cubicBezTo>
                    <a:pt x="97215" y="410705"/>
                    <a:pt x="59552" y="406520"/>
                    <a:pt x="24143" y="387849"/>
                  </a:cubicBezTo>
                  <a:cubicBezTo>
                    <a:pt x="18670" y="384952"/>
                    <a:pt x="15129" y="381411"/>
                    <a:pt x="9657" y="377227"/>
                  </a:cubicBezTo>
                  <a:cubicBezTo>
                    <a:pt x="46998" y="351796"/>
                    <a:pt x="81442" y="324756"/>
                    <a:pt x="114598" y="296107"/>
                  </a:cubicBezTo>
                  <a:cubicBezTo>
                    <a:pt x="138741" y="275183"/>
                    <a:pt x="160631" y="253293"/>
                    <a:pt x="176404" y="224966"/>
                  </a:cubicBezTo>
                  <a:cubicBezTo>
                    <a:pt x="188636" y="203076"/>
                    <a:pt x="203766" y="182796"/>
                    <a:pt x="219861" y="163160"/>
                  </a:cubicBezTo>
                  <a:cubicBezTo>
                    <a:pt x="237566" y="141914"/>
                    <a:pt x="258812" y="126463"/>
                    <a:pt x="286817" y="122278"/>
                  </a:cubicBezTo>
                  <a:cubicBezTo>
                    <a:pt x="291002" y="121634"/>
                    <a:pt x="296475" y="122600"/>
                    <a:pt x="300337" y="117771"/>
                  </a:cubicBezTo>
                  <a:cubicBezTo>
                    <a:pt x="267181" y="113265"/>
                    <a:pt x="238853" y="122278"/>
                    <a:pt x="214711" y="145133"/>
                  </a:cubicBezTo>
                  <a:cubicBezTo>
                    <a:pt x="196362" y="162516"/>
                    <a:pt x="181876" y="183118"/>
                    <a:pt x="168034" y="204364"/>
                  </a:cubicBezTo>
                  <a:cubicBezTo>
                    <a:pt x="126187" y="268101"/>
                    <a:pt x="67922" y="313811"/>
                    <a:pt x="0" y="352118"/>
                  </a:cubicBezTo>
                  <a:cubicBezTo>
                    <a:pt x="3863" y="316709"/>
                    <a:pt x="11910" y="284518"/>
                    <a:pt x="21889" y="253293"/>
                  </a:cubicBezTo>
                  <a:cubicBezTo>
                    <a:pt x="47964" y="170564"/>
                    <a:pt x="89811" y="98457"/>
                    <a:pt x="161274" y="46308"/>
                  </a:cubicBezTo>
                  <a:cubicBezTo>
                    <a:pt x="192177" y="23775"/>
                    <a:pt x="227909" y="12186"/>
                    <a:pt x="264928" y="5104"/>
                  </a:cubicBezTo>
                  <a:cubicBezTo>
                    <a:pt x="319330" y="-5197"/>
                    <a:pt x="372766" y="1885"/>
                    <a:pt x="426846" y="10577"/>
                  </a:cubicBezTo>
                  <a:cubicBezTo>
                    <a:pt x="489134" y="13206"/>
                    <a:pt x="631577" y="-3801"/>
                    <a:pt x="638659" y="20878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123090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9499" y="-3128437"/>
            <a:ext cx="7636939" cy="1233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4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357165" y="153709"/>
            <a:ext cx="11573197" cy="724247"/>
          </a:xfrm>
        </p:spPr>
        <p:txBody>
          <a:bodyPr/>
          <a:lstStyle/>
          <a:p>
            <a:r>
              <a:rPr lang="en-GB" altLang="ko-KR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CÁC ĐỚI THIÊN NHIÊN TRÊN TRÁI ĐẤT</a:t>
            </a:r>
            <a:endParaRPr lang="ko-KR" alt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" y="1187574"/>
            <a:ext cx="6637829" cy="1238250"/>
          </a:xfrm>
          <a:prstGeom prst="homePlate">
            <a:avLst/>
          </a:prstGeom>
          <a:solidFill>
            <a:srgbClr val="BAD886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b="1">
              <a:latin typeface="#9Slide07 IcielBaliho Script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570" y="1287657"/>
            <a:ext cx="65592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H22.2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sgk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hoàn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022763"/>
              </p:ext>
            </p:extLst>
          </p:nvPr>
        </p:nvGraphicFramePr>
        <p:xfrm>
          <a:off x="67424" y="2737554"/>
          <a:ext cx="6502982" cy="34346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95669"/>
                <a:gridCol w="1280107"/>
                <a:gridCol w="1982793"/>
                <a:gridCol w="1844413"/>
              </a:tblGrid>
              <a:tr h="113807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</a:tr>
              <a:tr h="58389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</a:tr>
              <a:tr h="1128776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endParaRPr lang="en-US" sz="2000" dirty="0" smtClean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ôn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hòa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</a:tr>
              <a:tr h="58389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lạnh</a:t>
                      </a:r>
                      <a:endParaRPr lang="vi-VN" sz="2000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vi-VN" sz="20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 </a:t>
                      </a:r>
                      <a:endParaRPr lang="vi-VN" sz="2000" dirty="0"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EF9671">
                        <a:alpha val="65000"/>
                      </a:srgbClr>
                    </a:solidFill>
                  </a:tcPr>
                </a:tc>
              </a:tr>
            </a:tbl>
          </a:graphicData>
        </a:graphic>
      </p:graphicFrame>
      <p:grpSp>
        <p:nvGrpSpPr>
          <p:cNvPr id="13" name="Group 12"/>
          <p:cNvGrpSpPr/>
          <p:nvPr/>
        </p:nvGrpSpPr>
        <p:grpSpPr>
          <a:xfrm>
            <a:off x="9044024" y="4712686"/>
            <a:ext cx="2776885" cy="1737036"/>
            <a:chOff x="6660000" y="4793840"/>
            <a:chExt cx="2405894" cy="1737036"/>
          </a:xfrm>
        </p:grpSpPr>
        <p:sp>
          <p:nvSpPr>
            <p:cNvPr id="14" name="Rounded Rectangle 13"/>
            <p:cNvSpPr/>
            <p:nvPr/>
          </p:nvSpPr>
          <p:spPr>
            <a:xfrm>
              <a:off x="6660000" y="4793840"/>
              <a:ext cx="2221917" cy="1737036"/>
            </a:xfrm>
            <a:prstGeom prst="roundRect">
              <a:avLst/>
            </a:prstGeom>
            <a:solidFill>
              <a:srgbClr val="A1CEEF">
                <a:alpha val="6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#9Slide07 IcielBaliho Script" pitchFamily="2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706690" y="4793840"/>
              <a:ext cx="23592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5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Phút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sau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trao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đổi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thống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nhất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</a:p>
            <a:p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ND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và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hoàn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thành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phiếu</a:t>
              </a:r>
              <a:r>
                <a:rPr lang="en-US" sz="2400" b="1" dirty="0" smtClean="0">
                  <a:latin typeface="Times New Roman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  <a:endParaRPr lang="vi-VN" sz="2400" b="1" dirty="0"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E475B0B3-3526-42CC-A2BF-ADBC6685D98E}"/>
              </a:ext>
            </a:extLst>
          </p:cNvPr>
          <p:cNvGrpSpPr/>
          <p:nvPr/>
        </p:nvGrpSpPr>
        <p:grpSpPr>
          <a:xfrm>
            <a:off x="10743367" y="0"/>
            <a:ext cx="1703215" cy="1187574"/>
            <a:chOff x="6507335" y="1364938"/>
            <a:chExt cx="5069642" cy="3706314"/>
          </a:xfrm>
        </p:grpSpPr>
        <p:sp>
          <p:nvSpPr>
            <p:cNvPr id="22" name="Rectangle 21">
              <a:extLst>
                <a:ext uri="{FF2B5EF4-FFF2-40B4-BE49-F238E27FC236}">
                  <a16:creationId xmlns="" xmlns:a16="http://schemas.microsoft.com/office/drawing/2014/main" id="{717E0989-05FD-46C4-830E-40894522883A}"/>
                </a:ext>
              </a:extLst>
            </p:cNvPr>
            <p:cNvSpPr/>
            <p:nvPr/>
          </p:nvSpPr>
          <p:spPr>
            <a:xfrm>
              <a:off x="6658029" y="3997592"/>
              <a:ext cx="1999877" cy="126477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="" xmlns:a16="http://schemas.microsoft.com/office/drawing/2014/main" id="{36B1590E-875E-41A8-9E9B-7D4F61CBF2A6}"/>
                </a:ext>
              </a:extLst>
            </p:cNvPr>
            <p:cNvSpPr/>
            <p:nvPr/>
          </p:nvSpPr>
          <p:spPr>
            <a:xfrm>
              <a:off x="6658029" y="4036079"/>
              <a:ext cx="1999877" cy="49503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4" name="Freeform: Shape 3">
              <a:extLst>
                <a:ext uri="{FF2B5EF4-FFF2-40B4-BE49-F238E27FC236}">
                  <a16:creationId xmlns="" xmlns:a16="http://schemas.microsoft.com/office/drawing/2014/main" id="{9BA8B3A7-4987-4054-86B0-3163C4DA1269}"/>
                </a:ext>
              </a:extLst>
            </p:cNvPr>
            <p:cNvSpPr/>
            <p:nvPr/>
          </p:nvSpPr>
          <p:spPr>
            <a:xfrm>
              <a:off x="7496055" y="1364938"/>
              <a:ext cx="3229850" cy="1309780"/>
            </a:xfrm>
            <a:custGeom>
              <a:avLst/>
              <a:gdLst>
                <a:gd name="connsiteX0" fmla="*/ 1461689 w 1460861"/>
                <a:gd name="connsiteY0" fmla="*/ 525423 h 592413"/>
                <a:gd name="connsiteX1" fmla="*/ 1371659 w 1460861"/>
                <a:gd name="connsiteY1" fmla="*/ 591035 h 592413"/>
                <a:gd name="connsiteX2" fmla="*/ 1355947 w 1460861"/>
                <a:gd name="connsiteY2" fmla="*/ 588911 h 592413"/>
                <a:gd name="connsiteX3" fmla="*/ 1014513 w 1460861"/>
                <a:gd name="connsiteY3" fmla="*/ 342178 h 592413"/>
                <a:gd name="connsiteX4" fmla="*/ 742937 w 1460861"/>
                <a:gd name="connsiteY4" fmla="*/ 145557 h 592413"/>
                <a:gd name="connsiteX5" fmla="*/ 719368 w 1460861"/>
                <a:gd name="connsiteY5" fmla="*/ 145344 h 592413"/>
                <a:gd name="connsiteX6" fmla="*/ 107207 w 1460861"/>
                <a:gd name="connsiteY6" fmla="*/ 588487 h 592413"/>
                <a:gd name="connsiteX7" fmla="*/ 86186 w 1460861"/>
                <a:gd name="connsiteY7" fmla="*/ 588274 h 592413"/>
                <a:gd name="connsiteX8" fmla="*/ 4862 w 1460861"/>
                <a:gd name="connsiteY8" fmla="*/ 530519 h 592413"/>
                <a:gd name="connsiteX9" fmla="*/ 3588 w 1460861"/>
                <a:gd name="connsiteY9" fmla="*/ 521177 h 592413"/>
                <a:gd name="connsiteX10" fmla="*/ 174942 w 1460861"/>
                <a:gd name="connsiteY10" fmla="*/ 398022 h 592413"/>
                <a:gd name="connsiteX11" fmla="*/ 312959 w 1460861"/>
                <a:gd name="connsiteY11" fmla="*/ 298225 h 592413"/>
                <a:gd name="connsiteX12" fmla="*/ 488985 w 1460861"/>
                <a:gd name="connsiteY12" fmla="*/ 171037 h 592413"/>
                <a:gd name="connsiteX13" fmla="*/ 642078 w 1460861"/>
                <a:gd name="connsiteY13" fmla="*/ 60410 h 592413"/>
                <a:gd name="connsiteX14" fmla="*/ 718094 w 1460861"/>
                <a:gd name="connsiteY14" fmla="*/ 5203 h 592413"/>
                <a:gd name="connsiteX15" fmla="*/ 741450 w 1460861"/>
                <a:gd name="connsiteY15" fmla="*/ 4991 h 592413"/>
                <a:gd name="connsiteX16" fmla="*/ 945292 w 1460861"/>
                <a:gd name="connsiteY16" fmla="*/ 152351 h 592413"/>
                <a:gd name="connsiteX17" fmla="*/ 1157626 w 1460861"/>
                <a:gd name="connsiteY17" fmla="*/ 306082 h 592413"/>
                <a:gd name="connsiteX18" fmla="*/ 1461689 w 1460861"/>
                <a:gd name="connsiteY18" fmla="*/ 525423 h 592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460861" h="592413">
                  <a:moveTo>
                    <a:pt x="1461689" y="525423"/>
                  </a:moveTo>
                  <a:cubicBezTo>
                    <a:pt x="1430901" y="547718"/>
                    <a:pt x="1400962" y="568952"/>
                    <a:pt x="1371659" y="591035"/>
                  </a:cubicBezTo>
                  <a:cubicBezTo>
                    <a:pt x="1364652" y="596131"/>
                    <a:pt x="1360830" y="592521"/>
                    <a:pt x="1355947" y="588911"/>
                  </a:cubicBezTo>
                  <a:cubicBezTo>
                    <a:pt x="1242135" y="506525"/>
                    <a:pt x="1128324" y="424352"/>
                    <a:pt x="1014513" y="342178"/>
                  </a:cubicBezTo>
                  <a:cubicBezTo>
                    <a:pt x="923846" y="276779"/>
                    <a:pt x="833179" y="211380"/>
                    <a:pt x="742937" y="145557"/>
                  </a:cubicBezTo>
                  <a:cubicBezTo>
                    <a:pt x="734019" y="139187"/>
                    <a:pt x="728710" y="138762"/>
                    <a:pt x="719368" y="145344"/>
                  </a:cubicBezTo>
                  <a:cubicBezTo>
                    <a:pt x="515526" y="293129"/>
                    <a:pt x="311261" y="440702"/>
                    <a:pt x="107207" y="588487"/>
                  </a:cubicBezTo>
                  <a:cubicBezTo>
                    <a:pt x="98926" y="594432"/>
                    <a:pt x="94042" y="594007"/>
                    <a:pt x="86186" y="588274"/>
                  </a:cubicBezTo>
                  <a:cubicBezTo>
                    <a:pt x="59432" y="568527"/>
                    <a:pt x="32041" y="549629"/>
                    <a:pt x="4862" y="530519"/>
                  </a:cubicBezTo>
                  <a:cubicBezTo>
                    <a:pt x="403" y="527334"/>
                    <a:pt x="-2782" y="525636"/>
                    <a:pt x="3588" y="521177"/>
                  </a:cubicBezTo>
                  <a:cubicBezTo>
                    <a:pt x="60706" y="480196"/>
                    <a:pt x="117824" y="439215"/>
                    <a:pt x="174942" y="398022"/>
                  </a:cubicBezTo>
                  <a:cubicBezTo>
                    <a:pt x="221019" y="364898"/>
                    <a:pt x="266883" y="331562"/>
                    <a:pt x="312959" y="298225"/>
                  </a:cubicBezTo>
                  <a:cubicBezTo>
                    <a:pt x="371564" y="255758"/>
                    <a:pt x="430380" y="213504"/>
                    <a:pt x="488985" y="171037"/>
                  </a:cubicBezTo>
                  <a:cubicBezTo>
                    <a:pt x="539945" y="134091"/>
                    <a:pt x="591118" y="97357"/>
                    <a:pt x="642078" y="60410"/>
                  </a:cubicBezTo>
                  <a:cubicBezTo>
                    <a:pt x="667558" y="42150"/>
                    <a:pt x="693463" y="24314"/>
                    <a:pt x="718094" y="5203"/>
                  </a:cubicBezTo>
                  <a:cubicBezTo>
                    <a:pt x="727224" y="-2016"/>
                    <a:pt x="732745" y="-1379"/>
                    <a:pt x="741450" y="4991"/>
                  </a:cubicBezTo>
                  <a:cubicBezTo>
                    <a:pt x="809185" y="54465"/>
                    <a:pt x="877345" y="103302"/>
                    <a:pt x="945292" y="152351"/>
                  </a:cubicBezTo>
                  <a:cubicBezTo>
                    <a:pt x="1016211" y="203524"/>
                    <a:pt x="1086919" y="254909"/>
                    <a:pt x="1157626" y="306082"/>
                  </a:cubicBezTo>
                  <a:cubicBezTo>
                    <a:pt x="1258697" y="378700"/>
                    <a:pt x="1359556" y="451531"/>
                    <a:pt x="1461689" y="525423"/>
                  </a:cubicBezTo>
                  <a:close/>
                </a:path>
              </a:pathLst>
            </a:custGeom>
            <a:solidFill>
              <a:schemeClr val="accent2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5" name="Freeform: Shape 4">
              <a:extLst>
                <a:ext uri="{FF2B5EF4-FFF2-40B4-BE49-F238E27FC236}">
                  <a16:creationId xmlns="" xmlns:a16="http://schemas.microsoft.com/office/drawing/2014/main" id="{F14D46D5-B532-4C6E-8F8C-3C98F741F83B}"/>
                </a:ext>
              </a:extLst>
            </p:cNvPr>
            <p:cNvSpPr/>
            <p:nvPr/>
          </p:nvSpPr>
          <p:spPr>
            <a:xfrm>
              <a:off x="6679931" y="4229641"/>
              <a:ext cx="981160" cy="248810"/>
            </a:xfrm>
            <a:custGeom>
              <a:avLst/>
              <a:gdLst>
                <a:gd name="connsiteX0" fmla="*/ 42753 w 443779"/>
                <a:gd name="connsiteY0" fmla="*/ 1978 h 112537"/>
                <a:gd name="connsiteX1" fmla="*/ 104967 w 443779"/>
                <a:gd name="connsiteY1" fmla="*/ 71411 h 112537"/>
                <a:gd name="connsiteX2" fmla="*/ 179496 w 443779"/>
                <a:gd name="connsiteY2" fmla="*/ 16841 h 112537"/>
                <a:gd name="connsiteX3" fmla="*/ 183106 w 443779"/>
                <a:gd name="connsiteY3" fmla="*/ 1129 h 112537"/>
                <a:gd name="connsiteX4" fmla="*/ 262094 w 443779"/>
                <a:gd name="connsiteY4" fmla="*/ 704 h 112537"/>
                <a:gd name="connsiteX5" fmla="*/ 263580 w 443779"/>
                <a:gd name="connsiteY5" fmla="*/ 1978 h 112537"/>
                <a:gd name="connsiteX6" fmla="*/ 313691 w 443779"/>
                <a:gd name="connsiteY6" fmla="*/ 69076 h 112537"/>
                <a:gd name="connsiteX7" fmla="*/ 392680 w 443779"/>
                <a:gd name="connsiteY7" fmla="*/ 36588 h 112537"/>
                <a:gd name="connsiteX8" fmla="*/ 403934 w 443779"/>
                <a:gd name="connsiteY8" fmla="*/ 1129 h 112537"/>
                <a:gd name="connsiteX9" fmla="*/ 444065 w 443779"/>
                <a:gd name="connsiteY9" fmla="*/ 2403 h 112537"/>
                <a:gd name="connsiteX10" fmla="*/ 375481 w 443779"/>
                <a:gd name="connsiteY10" fmla="*/ 103474 h 112537"/>
                <a:gd name="connsiteX11" fmla="*/ 236402 w 443779"/>
                <a:gd name="connsiteY11" fmla="*/ 56336 h 112537"/>
                <a:gd name="connsiteX12" fmla="*/ 222388 w 443779"/>
                <a:gd name="connsiteY12" fmla="*/ 22362 h 112537"/>
                <a:gd name="connsiteX13" fmla="*/ 218990 w 443779"/>
                <a:gd name="connsiteY13" fmla="*/ 29369 h 112537"/>
                <a:gd name="connsiteX14" fmla="*/ 124289 w 443779"/>
                <a:gd name="connsiteY14" fmla="*/ 111330 h 112537"/>
                <a:gd name="connsiteX15" fmla="*/ 7717 w 443779"/>
                <a:gd name="connsiteY15" fmla="*/ 39136 h 112537"/>
                <a:gd name="connsiteX16" fmla="*/ 498 w 443779"/>
                <a:gd name="connsiteY16" fmla="*/ 8773 h 112537"/>
                <a:gd name="connsiteX17" fmla="*/ 2409 w 443779"/>
                <a:gd name="connsiteY17" fmla="*/ 1129 h 112537"/>
                <a:gd name="connsiteX18" fmla="*/ 42753 w 443779"/>
                <a:gd name="connsiteY18" fmla="*/ 1978 h 112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443779" h="112537">
                  <a:moveTo>
                    <a:pt x="42753" y="1978"/>
                  </a:moveTo>
                  <a:cubicBezTo>
                    <a:pt x="43177" y="38075"/>
                    <a:pt x="69294" y="67165"/>
                    <a:pt x="104967" y="71411"/>
                  </a:cubicBezTo>
                  <a:cubicBezTo>
                    <a:pt x="132995" y="74809"/>
                    <a:pt x="173763" y="52089"/>
                    <a:pt x="179496" y="16841"/>
                  </a:cubicBezTo>
                  <a:cubicBezTo>
                    <a:pt x="180345" y="11745"/>
                    <a:pt x="179496" y="5800"/>
                    <a:pt x="183106" y="1129"/>
                  </a:cubicBezTo>
                  <a:cubicBezTo>
                    <a:pt x="209435" y="-570"/>
                    <a:pt x="235765" y="704"/>
                    <a:pt x="262094" y="704"/>
                  </a:cubicBezTo>
                  <a:cubicBezTo>
                    <a:pt x="262519" y="704"/>
                    <a:pt x="263156" y="1553"/>
                    <a:pt x="263580" y="1978"/>
                  </a:cubicBezTo>
                  <a:cubicBezTo>
                    <a:pt x="264005" y="33191"/>
                    <a:pt x="285239" y="61432"/>
                    <a:pt x="313691" y="69076"/>
                  </a:cubicBezTo>
                  <a:cubicBezTo>
                    <a:pt x="343843" y="76932"/>
                    <a:pt x="376967" y="63555"/>
                    <a:pt x="392680" y="36588"/>
                  </a:cubicBezTo>
                  <a:cubicBezTo>
                    <a:pt x="399050" y="25759"/>
                    <a:pt x="401386" y="13444"/>
                    <a:pt x="403934" y="1129"/>
                  </a:cubicBezTo>
                  <a:cubicBezTo>
                    <a:pt x="417311" y="492"/>
                    <a:pt x="430900" y="-1632"/>
                    <a:pt x="444065" y="2403"/>
                  </a:cubicBezTo>
                  <a:cubicBezTo>
                    <a:pt x="440455" y="49116"/>
                    <a:pt x="419009" y="83727"/>
                    <a:pt x="375481" y="103474"/>
                  </a:cubicBezTo>
                  <a:cubicBezTo>
                    <a:pt x="324096" y="126831"/>
                    <a:pt x="262306" y="104323"/>
                    <a:pt x="236402" y="56336"/>
                  </a:cubicBezTo>
                  <a:cubicBezTo>
                    <a:pt x="230456" y="45507"/>
                    <a:pt x="227696" y="33616"/>
                    <a:pt x="222388" y="22362"/>
                  </a:cubicBezTo>
                  <a:cubicBezTo>
                    <a:pt x="220052" y="24273"/>
                    <a:pt x="219840" y="27033"/>
                    <a:pt x="218990" y="29369"/>
                  </a:cubicBezTo>
                  <a:cubicBezTo>
                    <a:pt x="204764" y="76720"/>
                    <a:pt x="172914" y="104111"/>
                    <a:pt x="124289" y="111330"/>
                  </a:cubicBezTo>
                  <a:cubicBezTo>
                    <a:pt x="70356" y="119399"/>
                    <a:pt x="23430" y="84364"/>
                    <a:pt x="7717" y="39136"/>
                  </a:cubicBezTo>
                  <a:cubicBezTo>
                    <a:pt x="4320" y="29157"/>
                    <a:pt x="3683" y="18752"/>
                    <a:pt x="498" y="8773"/>
                  </a:cubicBezTo>
                  <a:cubicBezTo>
                    <a:pt x="-351" y="6437"/>
                    <a:pt x="-351" y="3040"/>
                    <a:pt x="2409" y="1129"/>
                  </a:cubicBezTo>
                  <a:cubicBezTo>
                    <a:pt x="15998" y="279"/>
                    <a:pt x="29375" y="-995"/>
                    <a:pt x="42753" y="1978"/>
                  </a:cubicBezTo>
                  <a:close/>
                </a:path>
              </a:pathLst>
            </a:custGeom>
            <a:solidFill>
              <a:schemeClr val="accent3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6" name="Freeform: Shape 5">
              <a:extLst>
                <a:ext uri="{FF2B5EF4-FFF2-40B4-BE49-F238E27FC236}">
                  <a16:creationId xmlns="" xmlns:a16="http://schemas.microsoft.com/office/drawing/2014/main" id="{607A8BB5-3F43-4D9D-A000-EF281035B817}"/>
                </a:ext>
              </a:extLst>
            </p:cNvPr>
            <p:cNvSpPr/>
            <p:nvPr/>
          </p:nvSpPr>
          <p:spPr>
            <a:xfrm>
              <a:off x="7671113" y="4229665"/>
              <a:ext cx="976466" cy="244117"/>
            </a:xfrm>
            <a:custGeom>
              <a:avLst/>
              <a:gdLst>
                <a:gd name="connsiteX0" fmla="*/ 441656 w 441655"/>
                <a:gd name="connsiteY0" fmla="*/ 1755 h 110413"/>
                <a:gd name="connsiteX1" fmla="*/ 346318 w 441655"/>
                <a:gd name="connsiteY1" fmla="*/ 111319 h 110413"/>
                <a:gd name="connsiteX2" fmla="*/ 221677 w 441655"/>
                <a:gd name="connsiteY2" fmla="*/ 20865 h 110413"/>
                <a:gd name="connsiteX3" fmla="*/ 81961 w 441655"/>
                <a:gd name="connsiteY3" fmla="*/ 108347 h 110413"/>
                <a:gd name="connsiteX4" fmla="*/ 0 w 441655"/>
                <a:gd name="connsiteY4" fmla="*/ 4303 h 110413"/>
                <a:gd name="connsiteX5" fmla="*/ 5521 w 441655"/>
                <a:gd name="connsiteY5" fmla="*/ 481 h 110413"/>
                <a:gd name="connsiteX6" fmla="*/ 40131 w 441655"/>
                <a:gd name="connsiteY6" fmla="*/ 1330 h 110413"/>
                <a:gd name="connsiteX7" fmla="*/ 56481 w 441655"/>
                <a:gd name="connsiteY7" fmla="*/ 45071 h 110413"/>
                <a:gd name="connsiteX8" fmla="*/ 151395 w 441655"/>
                <a:gd name="connsiteY8" fmla="*/ 57599 h 110413"/>
                <a:gd name="connsiteX9" fmla="*/ 180484 w 441655"/>
                <a:gd name="connsiteY9" fmla="*/ 2392 h 110413"/>
                <a:gd name="connsiteX10" fmla="*/ 181758 w 441655"/>
                <a:gd name="connsiteY10" fmla="*/ 693 h 110413"/>
                <a:gd name="connsiteX11" fmla="*/ 260959 w 441655"/>
                <a:gd name="connsiteY11" fmla="*/ 1330 h 110413"/>
                <a:gd name="connsiteX12" fmla="*/ 277097 w 441655"/>
                <a:gd name="connsiteY12" fmla="*/ 45071 h 110413"/>
                <a:gd name="connsiteX13" fmla="*/ 372010 w 441655"/>
                <a:gd name="connsiteY13" fmla="*/ 57387 h 110413"/>
                <a:gd name="connsiteX14" fmla="*/ 401100 w 441655"/>
                <a:gd name="connsiteY14" fmla="*/ 2392 h 110413"/>
                <a:gd name="connsiteX15" fmla="*/ 441656 w 441655"/>
                <a:gd name="connsiteY15" fmla="*/ 1755 h 1104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1655" h="110413">
                  <a:moveTo>
                    <a:pt x="441656" y="1755"/>
                  </a:moveTo>
                  <a:cubicBezTo>
                    <a:pt x="444416" y="54414"/>
                    <a:pt x="399401" y="103888"/>
                    <a:pt x="346318" y="111319"/>
                  </a:cubicBezTo>
                  <a:cubicBezTo>
                    <a:pt x="292385" y="118964"/>
                    <a:pt x="236753" y="84990"/>
                    <a:pt x="221677" y="20865"/>
                  </a:cubicBezTo>
                  <a:cubicBezTo>
                    <a:pt x="198533" y="88175"/>
                    <a:pt x="154367" y="123635"/>
                    <a:pt x="81961" y="108347"/>
                  </a:cubicBezTo>
                  <a:cubicBezTo>
                    <a:pt x="33337" y="97942"/>
                    <a:pt x="849" y="52078"/>
                    <a:pt x="0" y="4303"/>
                  </a:cubicBezTo>
                  <a:cubicBezTo>
                    <a:pt x="849" y="1542"/>
                    <a:pt x="2760" y="268"/>
                    <a:pt x="5521" y="481"/>
                  </a:cubicBezTo>
                  <a:cubicBezTo>
                    <a:pt x="16987" y="905"/>
                    <a:pt x="28665" y="-793"/>
                    <a:pt x="40131" y="1330"/>
                  </a:cubicBezTo>
                  <a:cubicBezTo>
                    <a:pt x="43104" y="16831"/>
                    <a:pt x="45864" y="31906"/>
                    <a:pt x="56481" y="45071"/>
                  </a:cubicBezTo>
                  <a:cubicBezTo>
                    <a:pt x="78776" y="72462"/>
                    <a:pt x="118695" y="81380"/>
                    <a:pt x="151395" y="57599"/>
                  </a:cubicBezTo>
                  <a:cubicBezTo>
                    <a:pt x="170505" y="43585"/>
                    <a:pt x="178149" y="24687"/>
                    <a:pt x="180484" y="2392"/>
                  </a:cubicBezTo>
                  <a:cubicBezTo>
                    <a:pt x="180909" y="1755"/>
                    <a:pt x="181334" y="693"/>
                    <a:pt x="181758" y="693"/>
                  </a:cubicBezTo>
                  <a:cubicBezTo>
                    <a:pt x="208088" y="905"/>
                    <a:pt x="234630" y="-793"/>
                    <a:pt x="260959" y="1330"/>
                  </a:cubicBezTo>
                  <a:cubicBezTo>
                    <a:pt x="263720" y="16831"/>
                    <a:pt x="266692" y="31906"/>
                    <a:pt x="277097" y="45071"/>
                  </a:cubicBezTo>
                  <a:cubicBezTo>
                    <a:pt x="300453" y="74373"/>
                    <a:pt x="341646" y="79682"/>
                    <a:pt x="372010" y="57387"/>
                  </a:cubicBezTo>
                  <a:cubicBezTo>
                    <a:pt x="390908" y="43372"/>
                    <a:pt x="399401" y="24899"/>
                    <a:pt x="401100" y="2392"/>
                  </a:cubicBezTo>
                  <a:cubicBezTo>
                    <a:pt x="414902" y="-1218"/>
                    <a:pt x="428279" y="-156"/>
                    <a:pt x="441656" y="1755"/>
                  </a:cubicBezTo>
                  <a:close/>
                </a:path>
              </a:pathLst>
            </a:custGeom>
            <a:solidFill>
              <a:schemeClr val="accent3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7" name="Freeform: Shape 8">
              <a:extLst>
                <a:ext uri="{FF2B5EF4-FFF2-40B4-BE49-F238E27FC236}">
                  <a16:creationId xmlns="" xmlns:a16="http://schemas.microsoft.com/office/drawing/2014/main" id="{CE50D9ED-1C95-4B07-BD5A-9323275CCD24}"/>
                </a:ext>
              </a:extLst>
            </p:cNvPr>
            <p:cNvSpPr/>
            <p:nvPr/>
          </p:nvSpPr>
          <p:spPr>
            <a:xfrm>
              <a:off x="6651927" y="3190418"/>
              <a:ext cx="1436532" cy="699489"/>
            </a:xfrm>
            <a:custGeom>
              <a:avLst/>
              <a:gdLst>
                <a:gd name="connsiteX0" fmla="*/ 526590 w 649743"/>
                <a:gd name="connsiteY0" fmla="*/ 212 h 316378"/>
                <a:gd name="connsiteX1" fmla="*/ 511089 w 649743"/>
                <a:gd name="connsiteY1" fmla="*/ 2123 h 316378"/>
                <a:gd name="connsiteX2" fmla="*/ 19747 w 649743"/>
                <a:gd name="connsiteY2" fmla="*/ 2123 h 316378"/>
                <a:gd name="connsiteX3" fmla="*/ 2336 w 649743"/>
                <a:gd name="connsiteY3" fmla="*/ 19535 h 316378"/>
                <a:gd name="connsiteX4" fmla="*/ 2336 w 649743"/>
                <a:gd name="connsiteY4" fmla="*/ 299816 h 316378"/>
                <a:gd name="connsiteX5" fmla="*/ 16987 w 649743"/>
                <a:gd name="connsiteY5" fmla="*/ 314680 h 316378"/>
                <a:gd name="connsiteX6" fmla="*/ 633606 w 649743"/>
                <a:gd name="connsiteY6" fmla="*/ 314680 h 316378"/>
                <a:gd name="connsiteX7" fmla="*/ 648682 w 649743"/>
                <a:gd name="connsiteY7" fmla="*/ 299180 h 316378"/>
                <a:gd name="connsiteX8" fmla="*/ 648682 w 649743"/>
                <a:gd name="connsiteY8" fmla="*/ 19959 h 316378"/>
                <a:gd name="connsiteX9" fmla="*/ 649956 w 649743"/>
                <a:gd name="connsiteY9" fmla="*/ 4247 h 316378"/>
                <a:gd name="connsiteX10" fmla="*/ 650168 w 649743"/>
                <a:gd name="connsiteY10" fmla="*/ 303638 h 316378"/>
                <a:gd name="connsiteX11" fmla="*/ 636367 w 649743"/>
                <a:gd name="connsiteY11" fmla="*/ 316803 h 316378"/>
                <a:gd name="connsiteX12" fmla="*/ 13377 w 649743"/>
                <a:gd name="connsiteY12" fmla="*/ 316803 h 316378"/>
                <a:gd name="connsiteX13" fmla="*/ 0 w 649743"/>
                <a:gd name="connsiteY13" fmla="*/ 303002 h 316378"/>
                <a:gd name="connsiteX14" fmla="*/ 212 w 649743"/>
                <a:gd name="connsiteY14" fmla="*/ 14226 h 316378"/>
                <a:gd name="connsiteX15" fmla="*/ 14863 w 649743"/>
                <a:gd name="connsiteY15" fmla="*/ 0 h 316378"/>
                <a:gd name="connsiteX16" fmla="*/ 526590 w 649743"/>
                <a:gd name="connsiteY16" fmla="*/ 212 h 316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649743" h="316378">
                  <a:moveTo>
                    <a:pt x="526590" y="212"/>
                  </a:moveTo>
                  <a:cubicBezTo>
                    <a:pt x="521706" y="3397"/>
                    <a:pt x="516185" y="2123"/>
                    <a:pt x="511089" y="2123"/>
                  </a:cubicBezTo>
                  <a:cubicBezTo>
                    <a:pt x="347379" y="2123"/>
                    <a:pt x="183457" y="2123"/>
                    <a:pt x="19747" y="2123"/>
                  </a:cubicBezTo>
                  <a:cubicBezTo>
                    <a:pt x="2336" y="2123"/>
                    <a:pt x="2336" y="2123"/>
                    <a:pt x="2336" y="19535"/>
                  </a:cubicBezTo>
                  <a:cubicBezTo>
                    <a:pt x="2336" y="112962"/>
                    <a:pt x="2336" y="206389"/>
                    <a:pt x="2336" y="299816"/>
                  </a:cubicBezTo>
                  <a:cubicBezTo>
                    <a:pt x="2336" y="314680"/>
                    <a:pt x="2336" y="314680"/>
                    <a:pt x="16987" y="314680"/>
                  </a:cubicBezTo>
                  <a:cubicBezTo>
                    <a:pt x="222527" y="314680"/>
                    <a:pt x="428066" y="314680"/>
                    <a:pt x="633606" y="314680"/>
                  </a:cubicBezTo>
                  <a:cubicBezTo>
                    <a:pt x="648682" y="314680"/>
                    <a:pt x="648682" y="314680"/>
                    <a:pt x="648682" y="299180"/>
                  </a:cubicBezTo>
                  <a:cubicBezTo>
                    <a:pt x="648682" y="206177"/>
                    <a:pt x="648682" y="113174"/>
                    <a:pt x="648682" y="19959"/>
                  </a:cubicBezTo>
                  <a:cubicBezTo>
                    <a:pt x="648682" y="14651"/>
                    <a:pt x="648045" y="9343"/>
                    <a:pt x="649956" y="4247"/>
                  </a:cubicBezTo>
                  <a:cubicBezTo>
                    <a:pt x="649956" y="104044"/>
                    <a:pt x="649956" y="203841"/>
                    <a:pt x="650168" y="303638"/>
                  </a:cubicBezTo>
                  <a:cubicBezTo>
                    <a:pt x="650168" y="314043"/>
                    <a:pt x="646346" y="316803"/>
                    <a:pt x="636367" y="316803"/>
                  </a:cubicBezTo>
                  <a:cubicBezTo>
                    <a:pt x="428703" y="316591"/>
                    <a:pt x="221040" y="316591"/>
                    <a:pt x="13377" y="316803"/>
                  </a:cubicBezTo>
                  <a:cubicBezTo>
                    <a:pt x="2973" y="316803"/>
                    <a:pt x="0" y="312981"/>
                    <a:pt x="0" y="303002"/>
                  </a:cubicBezTo>
                  <a:cubicBezTo>
                    <a:pt x="212" y="206814"/>
                    <a:pt x="212" y="110626"/>
                    <a:pt x="212" y="14226"/>
                  </a:cubicBezTo>
                  <a:cubicBezTo>
                    <a:pt x="212" y="637"/>
                    <a:pt x="849" y="0"/>
                    <a:pt x="14863" y="0"/>
                  </a:cubicBezTo>
                  <a:cubicBezTo>
                    <a:pt x="185580" y="0"/>
                    <a:pt x="356085" y="0"/>
                    <a:pt x="526590" y="212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8" name="Freeform: Shape 10">
              <a:extLst>
                <a:ext uri="{FF2B5EF4-FFF2-40B4-BE49-F238E27FC236}">
                  <a16:creationId xmlns="" xmlns:a16="http://schemas.microsoft.com/office/drawing/2014/main" id="{49380EEE-AA00-443A-869A-76E32E6E6226}"/>
                </a:ext>
              </a:extLst>
            </p:cNvPr>
            <p:cNvSpPr/>
            <p:nvPr/>
          </p:nvSpPr>
          <p:spPr>
            <a:xfrm>
              <a:off x="7827381" y="4232679"/>
              <a:ext cx="173699" cy="89197"/>
            </a:xfrm>
            <a:custGeom>
              <a:avLst/>
              <a:gdLst>
                <a:gd name="connsiteX0" fmla="*/ 80077 w 78563"/>
                <a:gd name="connsiteY0" fmla="*/ 8036 h 40343"/>
                <a:gd name="connsiteX1" fmla="*/ 71159 w 78563"/>
                <a:gd name="connsiteY1" fmla="*/ 26722 h 40343"/>
                <a:gd name="connsiteX2" fmla="*/ 36549 w 78563"/>
                <a:gd name="connsiteY2" fmla="*/ 41373 h 40343"/>
                <a:gd name="connsiteX3" fmla="*/ 1513 w 78563"/>
                <a:gd name="connsiteY3" fmla="*/ 11858 h 40343"/>
                <a:gd name="connsiteX4" fmla="*/ 3425 w 78563"/>
                <a:gd name="connsiteY4" fmla="*/ 1029 h 40343"/>
                <a:gd name="connsiteX5" fmla="*/ 16165 w 78563"/>
                <a:gd name="connsiteY5" fmla="*/ 6550 h 40343"/>
                <a:gd name="connsiteX6" fmla="*/ 39946 w 78563"/>
                <a:gd name="connsiteY6" fmla="*/ 25448 h 40343"/>
                <a:gd name="connsiteX7" fmla="*/ 65002 w 78563"/>
                <a:gd name="connsiteY7" fmla="*/ 6125 h 40343"/>
                <a:gd name="connsiteX8" fmla="*/ 76043 w 78563"/>
                <a:gd name="connsiteY8" fmla="*/ 604 h 40343"/>
                <a:gd name="connsiteX9" fmla="*/ 80077 w 78563"/>
                <a:gd name="connsiteY9" fmla="*/ 8036 h 4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563" h="40343">
                  <a:moveTo>
                    <a:pt x="80077" y="8036"/>
                  </a:moveTo>
                  <a:cubicBezTo>
                    <a:pt x="79016" y="15043"/>
                    <a:pt x="76255" y="21838"/>
                    <a:pt x="71159" y="26722"/>
                  </a:cubicBezTo>
                  <a:cubicBezTo>
                    <a:pt x="61604" y="36064"/>
                    <a:pt x="50350" y="43496"/>
                    <a:pt x="36549" y="41373"/>
                  </a:cubicBezTo>
                  <a:cubicBezTo>
                    <a:pt x="19350" y="38825"/>
                    <a:pt x="6822" y="29270"/>
                    <a:pt x="1513" y="11858"/>
                  </a:cubicBezTo>
                  <a:cubicBezTo>
                    <a:pt x="240" y="7824"/>
                    <a:pt x="-1884" y="3152"/>
                    <a:pt x="3425" y="1029"/>
                  </a:cubicBezTo>
                  <a:cubicBezTo>
                    <a:pt x="8733" y="-1094"/>
                    <a:pt x="14041" y="-245"/>
                    <a:pt x="16165" y="6550"/>
                  </a:cubicBezTo>
                  <a:cubicBezTo>
                    <a:pt x="19987" y="18016"/>
                    <a:pt x="27206" y="25872"/>
                    <a:pt x="39946" y="25448"/>
                  </a:cubicBezTo>
                  <a:cubicBezTo>
                    <a:pt x="52474" y="25235"/>
                    <a:pt x="60755" y="17804"/>
                    <a:pt x="65002" y="6125"/>
                  </a:cubicBezTo>
                  <a:cubicBezTo>
                    <a:pt x="66913" y="817"/>
                    <a:pt x="70947" y="-457"/>
                    <a:pt x="76043" y="604"/>
                  </a:cubicBezTo>
                  <a:cubicBezTo>
                    <a:pt x="79865" y="1241"/>
                    <a:pt x="79865" y="4639"/>
                    <a:pt x="80077" y="8036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9" name="Freeform: Shape 11">
              <a:extLst>
                <a:ext uri="{FF2B5EF4-FFF2-40B4-BE49-F238E27FC236}">
                  <a16:creationId xmlns="" xmlns:a16="http://schemas.microsoft.com/office/drawing/2014/main" id="{032A33BB-B0BB-4BAF-AA28-A345AD93677E}"/>
                </a:ext>
              </a:extLst>
            </p:cNvPr>
            <p:cNvSpPr/>
            <p:nvPr/>
          </p:nvSpPr>
          <p:spPr>
            <a:xfrm>
              <a:off x="6837691" y="4232126"/>
              <a:ext cx="178393" cy="89197"/>
            </a:xfrm>
            <a:custGeom>
              <a:avLst/>
              <a:gdLst>
                <a:gd name="connsiteX0" fmla="*/ 40407 w 80687"/>
                <a:gd name="connsiteY0" fmla="*/ 42260 h 40343"/>
                <a:gd name="connsiteX1" fmla="*/ 1337 w 80687"/>
                <a:gd name="connsiteY1" fmla="*/ 9348 h 40343"/>
                <a:gd name="connsiteX2" fmla="*/ 3461 w 80687"/>
                <a:gd name="connsiteY2" fmla="*/ 854 h 40343"/>
                <a:gd name="connsiteX3" fmla="*/ 15988 w 80687"/>
                <a:gd name="connsiteY3" fmla="*/ 4889 h 40343"/>
                <a:gd name="connsiteX4" fmla="*/ 17687 w 80687"/>
                <a:gd name="connsiteY4" fmla="*/ 9772 h 40343"/>
                <a:gd name="connsiteX5" fmla="*/ 40407 w 80687"/>
                <a:gd name="connsiteY5" fmla="*/ 25485 h 40343"/>
                <a:gd name="connsiteX6" fmla="*/ 64188 w 80687"/>
                <a:gd name="connsiteY6" fmla="*/ 9135 h 40343"/>
                <a:gd name="connsiteX7" fmla="*/ 67373 w 80687"/>
                <a:gd name="connsiteY7" fmla="*/ 1491 h 40343"/>
                <a:gd name="connsiteX8" fmla="*/ 78627 w 80687"/>
                <a:gd name="connsiteY8" fmla="*/ 1067 h 40343"/>
                <a:gd name="connsiteX9" fmla="*/ 79901 w 80687"/>
                <a:gd name="connsiteY9" fmla="*/ 9348 h 40343"/>
                <a:gd name="connsiteX10" fmla="*/ 40407 w 80687"/>
                <a:gd name="connsiteY10" fmla="*/ 42260 h 4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80687" h="40343">
                  <a:moveTo>
                    <a:pt x="40407" y="42260"/>
                  </a:moveTo>
                  <a:cubicBezTo>
                    <a:pt x="21084" y="40136"/>
                    <a:pt x="5159" y="27609"/>
                    <a:pt x="1337" y="9348"/>
                  </a:cubicBezTo>
                  <a:cubicBezTo>
                    <a:pt x="700" y="6163"/>
                    <a:pt x="-2272" y="1916"/>
                    <a:pt x="3461" y="854"/>
                  </a:cubicBezTo>
                  <a:cubicBezTo>
                    <a:pt x="7920" y="5"/>
                    <a:pt x="13653" y="-1694"/>
                    <a:pt x="15988" y="4889"/>
                  </a:cubicBezTo>
                  <a:cubicBezTo>
                    <a:pt x="16625" y="6587"/>
                    <a:pt x="17050" y="8286"/>
                    <a:pt x="17687" y="9772"/>
                  </a:cubicBezTo>
                  <a:cubicBezTo>
                    <a:pt x="21721" y="20177"/>
                    <a:pt x="29365" y="25697"/>
                    <a:pt x="40407" y="25485"/>
                  </a:cubicBezTo>
                  <a:cubicBezTo>
                    <a:pt x="51448" y="25060"/>
                    <a:pt x="59729" y="19752"/>
                    <a:pt x="64188" y="9135"/>
                  </a:cubicBezTo>
                  <a:cubicBezTo>
                    <a:pt x="65250" y="6587"/>
                    <a:pt x="64401" y="2978"/>
                    <a:pt x="67373" y="1491"/>
                  </a:cubicBezTo>
                  <a:cubicBezTo>
                    <a:pt x="70983" y="-420"/>
                    <a:pt x="75017" y="-420"/>
                    <a:pt x="78627" y="1067"/>
                  </a:cubicBezTo>
                  <a:cubicBezTo>
                    <a:pt x="82874" y="2765"/>
                    <a:pt x="80538" y="6587"/>
                    <a:pt x="79901" y="9348"/>
                  </a:cubicBezTo>
                  <a:cubicBezTo>
                    <a:pt x="76079" y="28882"/>
                    <a:pt x="58455" y="39711"/>
                    <a:pt x="40407" y="4226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0" name="Freeform: Shape 12">
              <a:extLst>
                <a:ext uri="{FF2B5EF4-FFF2-40B4-BE49-F238E27FC236}">
                  <a16:creationId xmlns="" xmlns:a16="http://schemas.microsoft.com/office/drawing/2014/main" id="{F32E413B-55CE-47F5-9D44-54D1DA701746}"/>
                </a:ext>
              </a:extLst>
            </p:cNvPr>
            <p:cNvSpPr/>
            <p:nvPr/>
          </p:nvSpPr>
          <p:spPr>
            <a:xfrm>
              <a:off x="7325217" y="4232745"/>
              <a:ext cx="178393" cy="89197"/>
            </a:xfrm>
            <a:custGeom>
              <a:avLst/>
              <a:gdLst>
                <a:gd name="connsiteX0" fmla="*/ 8239 w 80687"/>
                <a:gd name="connsiteY0" fmla="*/ 150 h 40343"/>
                <a:gd name="connsiteX1" fmla="*/ 16733 w 80687"/>
                <a:gd name="connsiteY1" fmla="*/ 6733 h 40343"/>
                <a:gd name="connsiteX2" fmla="*/ 40514 w 80687"/>
                <a:gd name="connsiteY2" fmla="*/ 25418 h 40343"/>
                <a:gd name="connsiteX3" fmla="*/ 64933 w 80687"/>
                <a:gd name="connsiteY3" fmla="*/ 5883 h 40343"/>
                <a:gd name="connsiteX4" fmla="*/ 76611 w 80687"/>
                <a:gd name="connsiteY4" fmla="*/ 363 h 40343"/>
                <a:gd name="connsiteX5" fmla="*/ 79796 w 80687"/>
                <a:gd name="connsiteY5" fmla="*/ 10342 h 40343"/>
                <a:gd name="connsiteX6" fmla="*/ 40514 w 80687"/>
                <a:gd name="connsiteY6" fmla="*/ 41768 h 40343"/>
                <a:gd name="connsiteX7" fmla="*/ 171 w 80687"/>
                <a:gd name="connsiteY7" fmla="*/ 7157 h 40343"/>
                <a:gd name="connsiteX8" fmla="*/ 8239 w 80687"/>
                <a:gd name="connsiteY8" fmla="*/ 150 h 4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0687" h="40343">
                  <a:moveTo>
                    <a:pt x="8239" y="150"/>
                  </a:moveTo>
                  <a:cubicBezTo>
                    <a:pt x="12699" y="-274"/>
                    <a:pt x="15247" y="1636"/>
                    <a:pt x="16733" y="6733"/>
                  </a:cubicBezTo>
                  <a:cubicBezTo>
                    <a:pt x="20130" y="18411"/>
                    <a:pt x="27987" y="25206"/>
                    <a:pt x="40514" y="25418"/>
                  </a:cubicBezTo>
                  <a:cubicBezTo>
                    <a:pt x="51343" y="25630"/>
                    <a:pt x="60686" y="18623"/>
                    <a:pt x="64933" y="5883"/>
                  </a:cubicBezTo>
                  <a:cubicBezTo>
                    <a:pt x="67268" y="-1336"/>
                    <a:pt x="71940" y="-62"/>
                    <a:pt x="76611" y="363"/>
                  </a:cubicBezTo>
                  <a:cubicBezTo>
                    <a:pt x="83831" y="1212"/>
                    <a:pt x="80646" y="6733"/>
                    <a:pt x="79796" y="10342"/>
                  </a:cubicBezTo>
                  <a:cubicBezTo>
                    <a:pt x="75125" y="30089"/>
                    <a:pt x="57713" y="40706"/>
                    <a:pt x="40514" y="41768"/>
                  </a:cubicBezTo>
                  <a:cubicBezTo>
                    <a:pt x="23103" y="42829"/>
                    <a:pt x="2719" y="23932"/>
                    <a:pt x="171" y="7157"/>
                  </a:cubicBezTo>
                  <a:cubicBezTo>
                    <a:pt x="-891" y="575"/>
                    <a:pt x="3143" y="150"/>
                    <a:pt x="8239" y="15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1" name="Freeform: Shape 13">
              <a:extLst>
                <a:ext uri="{FF2B5EF4-FFF2-40B4-BE49-F238E27FC236}">
                  <a16:creationId xmlns="" xmlns:a16="http://schemas.microsoft.com/office/drawing/2014/main" id="{61693752-3730-4D59-AAAC-7A3DC495E131}"/>
                </a:ext>
              </a:extLst>
            </p:cNvPr>
            <p:cNvSpPr/>
            <p:nvPr/>
          </p:nvSpPr>
          <p:spPr>
            <a:xfrm>
              <a:off x="8315853" y="4232745"/>
              <a:ext cx="173699" cy="89197"/>
            </a:xfrm>
            <a:custGeom>
              <a:avLst/>
              <a:gdLst>
                <a:gd name="connsiteX0" fmla="*/ 38777 w 78563"/>
                <a:gd name="connsiteY0" fmla="*/ 41980 h 40343"/>
                <a:gd name="connsiteX1" fmla="*/ 344 w 78563"/>
                <a:gd name="connsiteY1" fmla="*/ 9281 h 40343"/>
                <a:gd name="connsiteX2" fmla="*/ 3954 w 78563"/>
                <a:gd name="connsiteY2" fmla="*/ 575 h 40343"/>
                <a:gd name="connsiteX3" fmla="*/ 14995 w 78563"/>
                <a:gd name="connsiteY3" fmla="*/ 4185 h 40343"/>
                <a:gd name="connsiteX4" fmla="*/ 65318 w 78563"/>
                <a:gd name="connsiteY4" fmla="*/ 4397 h 40343"/>
                <a:gd name="connsiteX5" fmla="*/ 76147 w 78563"/>
                <a:gd name="connsiteY5" fmla="*/ 787 h 40343"/>
                <a:gd name="connsiteX6" fmla="*/ 79332 w 78563"/>
                <a:gd name="connsiteY6" fmla="*/ 10555 h 40343"/>
                <a:gd name="connsiteX7" fmla="*/ 38777 w 78563"/>
                <a:gd name="connsiteY7" fmla="*/ 41980 h 4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8563" h="40343">
                  <a:moveTo>
                    <a:pt x="38777" y="41980"/>
                  </a:moveTo>
                  <a:cubicBezTo>
                    <a:pt x="23064" y="41768"/>
                    <a:pt x="3104" y="24781"/>
                    <a:pt x="344" y="9281"/>
                  </a:cubicBezTo>
                  <a:cubicBezTo>
                    <a:pt x="-293" y="5671"/>
                    <a:pt x="-505" y="1637"/>
                    <a:pt x="3954" y="575"/>
                  </a:cubicBezTo>
                  <a:cubicBezTo>
                    <a:pt x="7988" y="-487"/>
                    <a:pt x="12022" y="-487"/>
                    <a:pt x="14995" y="4185"/>
                  </a:cubicBezTo>
                  <a:cubicBezTo>
                    <a:pt x="33256" y="33487"/>
                    <a:pt x="47058" y="33487"/>
                    <a:pt x="65318" y="4397"/>
                  </a:cubicBezTo>
                  <a:cubicBezTo>
                    <a:pt x="68291" y="-274"/>
                    <a:pt x="72113" y="-487"/>
                    <a:pt x="76147" y="787"/>
                  </a:cubicBezTo>
                  <a:cubicBezTo>
                    <a:pt x="81243" y="2273"/>
                    <a:pt x="80182" y="6733"/>
                    <a:pt x="79332" y="10555"/>
                  </a:cubicBezTo>
                  <a:cubicBezTo>
                    <a:pt x="75935" y="26480"/>
                    <a:pt x="55551" y="42192"/>
                    <a:pt x="38777" y="41980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2" name="Freeform: Shape 14">
              <a:extLst>
                <a:ext uri="{FF2B5EF4-FFF2-40B4-BE49-F238E27FC236}">
                  <a16:creationId xmlns="" xmlns:a16="http://schemas.microsoft.com/office/drawing/2014/main" id="{4528F955-FFD4-44EC-930C-9B25BC43B0DA}"/>
                </a:ext>
              </a:extLst>
            </p:cNvPr>
            <p:cNvSpPr/>
            <p:nvPr/>
          </p:nvSpPr>
          <p:spPr>
            <a:xfrm>
              <a:off x="7084764" y="4226966"/>
              <a:ext cx="173699" cy="4694"/>
            </a:xfrm>
            <a:custGeom>
              <a:avLst/>
              <a:gdLst>
                <a:gd name="connsiteX0" fmla="*/ 80475 w 78563"/>
                <a:gd name="connsiteY0" fmla="*/ 3188 h 2123"/>
                <a:gd name="connsiteX1" fmla="*/ 0 w 78563"/>
                <a:gd name="connsiteY1" fmla="*/ 2339 h 2123"/>
                <a:gd name="connsiteX2" fmla="*/ 56693 w 78563"/>
                <a:gd name="connsiteY2" fmla="*/ 640 h 2123"/>
                <a:gd name="connsiteX3" fmla="*/ 80475 w 78563"/>
                <a:gd name="connsiteY3" fmla="*/ 3188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63" h="2123">
                  <a:moveTo>
                    <a:pt x="80475" y="3188"/>
                  </a:moveTo>
                  <a:cubicBezTo>
                    <a:pt x="53721" y="2976"/>
                    <a:pt x="26754" y="2551"/>
                    <a:pt x="0" y="2339"/>
                  </a:cubicBezTo>
                  <a:cubicBezTo>
                    <a:pt x="18898" y="-1483"/>
                    <a:pt x="37796" y="1065"/>
                    <a:pt x="56693" y="640"/>
                  </a:cubicBezTo>
                  <a:cubicBezTo>
                    <a:pt x="64550" y="428"/>
                    <a:pt x="73043" y="-1695"/>
                    <a:pt x="80475" y="3188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3" name="Freeform: Shape 15">
              <a:extLst>
                <a:ext uri="{FF2B5EF4-FFF2-40B4-BE49-F238E27FC236}">
                  <a16:creationId xmlns="" xmlns:a16="http://schemas.microsoft.com/office/drawing/2014/main" id="{30D23AF8-999D-46DA-87A2-468A61DC5A28}"/>
                </a:ext>
              </a:extLst>
            </p:cNvPr>
            <p:cNvSpPr/>
            <p:nvPr/>
          </p:nvSpPr>
          <p:spPr>
            <a:xfrm>
              <a:off x="8070620" y="4227251"/>
              <a:ext cx="173699" cy="4694"/>
            </a:xfrm>
            <a:custGeom>
              <a:avLst/>
              <a:gdLst>
                <a:gd name="connsiteX0" fmla="*/ 80475 w 78563"/>
                <a:gd name="connsiteY0" fmla="*/ 2422 h 2123"/>
                <a:gd name="connsiteX1" fmla="*/ 0 w 78563"/>
                <a:gd name="connsiteY1" fmla="*/ 3272 h 2123"/>
                <a:gd name="connsiteX2" fmla="*/ 2548 w 78563"/>
                <a:gd name="connsiteY2" fmla="*/ 1573 h 2123"/>
                <a:gd name="connsiteX3" fmla="*/ 80475 w 78563"/>
                <a:gd name="connsiteY3" fmla="*/ 2422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8563" h="2123">
                  <a:moveTo>
                    <a:pt x="80475" y="2422"/>
                  </a:moveTo>
                  <a:cubicBezTo>
                    <a:pt x="53721" y="2635"/>
                    <a:pt x="26754" y="3059"/>
                    <a:pt x="0" y="3272"/>
                  </a:cubicBezTo>
                  <a:cubicBezTo>
                    <a:pt x="849" y="2635"/>
                    <a:pt x="1699" y="1573"/>
                    <a:pt x="2548" y="1573"/>
                  </a:cubicBezTo>
                  <a:cubicBezTo>
                    <a:pt x="28665" y="87"/>
                    <a:pt x="54570" y="-1400"/>
                    <a:pt x="80475" y="2422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4" name="Freeform: Shape 16">
              <a:extLst>
                <a:ext uri="{FF2B5EF4-FFF2-40B4-BE49-F238E27FC236}">
                  <a16:creationId xmlns="" xmlns:a16="http://schemas.microsoft.com/office/drawing/2014/main" id="{9C91249E-B874-49AD-981B-88F112F40AB8}"/>
                </a:ext>
              </a:extLst>
            </p:cNvPr>
            <p:cNvSpPr/>
            <p:nvPr/>
          </p:nvSpPr>
          <p:spPr>
            <a:xfrm>
              <a:off x="7671582" y="4227598"/>
              <a:ext cx="84501" cy="9390"/>
            </a:xfrm>
            <a:custGeom>
              <a:avLst/>
              <a:gdLst>
                <a:gd name="connsiteX0" fmla="*/ 40131 w 38220"/>
                <a:gd name="connsiteY0" fmla="*/ 2265 h 4246"/>
                <a:gd name="connsiteX1" fmla="*/ 10617 w 38220"/>
                <a:gd name="connsiteY1" fmla="*/ 2477 h 4246"/>
                <a:gd name="connsiteX2" fmla="*/ 0 w 38220"/>
                <a:gd name="connsiteY2" fmla="*/ 5238 h 4246"/>
                <a:gd name="connsiteX3" fmla="*/ 5096 w 38220"/>
                <a:gd name="connsiteY3" fmla="*/ 779 h 4246"/>
                <a:gd name="connsiteX4" fmla="*/ 40131 w 38220"/>
                <a:gd name="connsiteY4" fmla="*/ 2265 h 42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220" h="4246">
                  <a:moveTo>
                    <a:pt x="40131" y="2265"/>
                  </a:moveTo>
                  <a:cubicBezTo>
                    <a:pt x="30364" y="2265"/>
                    <a:pt x="20596" y="2265"/>
                    <a:pt x="10617" y="2477"/>
                  </a:cubicBezTo>
                  <a:cubicBezTo>
                    <a:pt x="6795" y="2477"/>
                    <a:pt x="2760" y="1628"/>
                    <a:pt x="0" y="5238"/>
                  </a:cubicBezTo>
                  <a:cubicBezTo>
                    <a:pt x="849" y="2902"/>
                    <a:pt x="2548" y="779"/>
                    <a:pt x="5096" y="779"/>
                  </a:cubicBezTo>
                  <a:cubicBezTo>
                    <a:pt x="16987" y="566"/>
                    <a:pt x="28665" y="-1557"/>
                    <a:pt x="40131" y="2265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5" name="Freeform: Shape 17">
              <a:extLst>
                <a:ext uri="{FF2B5EF4-FFF2-40B4-BE49-F238E27FC236}">
                  <a16:creationId xmlns="" xmlns:a16="http://schemas.microsoft.com/office/drawing/2014/main" id="{2B8B1EAC-3EDC-42D7-A6AE-C567B8EE3D02}"/>
                </a:ext>
              </a:extLst>
            </p:cNvPr>
            <p:cNvSpPr/>
            <p:nvPr/>
          </p:nvSpPr>
          <p:spPr>
            <a:xfrm>
              <a:off x="6685728" y="4227264"/>
              <a:ext cx="84501" cy="4694"/>
            </a:xfrm>
            <a:custGeom>
              <a:avLst/>
              <a:gdLst>
                <a:gd name="connsiteX0" fmla="*/ 40131 w 38220"/>
                <a:gd name="connsiteY0" fmla="*/ 3053 h 2123"/>
                <a:gd name="connsiteX1" fmla="*/ 0 w 38220"/>
                <a:gd name="connsiteY1" fmla="*/ 2204 h 2123"/>
                <a:gd name="connsiteX2" fmla="*/ 40131 w 38220"/>
                <a:gd name="connsiteY2" fmla="*/ 3053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20" h="2123">
                  <a:moveTo>
                    <a:pt x="40131" y="3053"/>
                  </a:moveTo>
                  <a:cubicBezTo>
                    <a:pt x="26754" y="2841"/>
                    <a:pt x="13377" y="2628"/>
                    <a:pt x="0" y="2204"/>
                  </a:cubicBezTo>
                  <a:cubicBezTo>
                    <a:pt x="13377" y="-344"/>
                    <a:pt x="26754" y="-1406"/>
                    <a:pt x="40131" y="3053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6" name="Freeform: Shape 18">
              <a:extLst>
                <a:ext uri="{FF2B5EF4-FFF2-40B4-BE49-F238E27FC236}">
                  <a16:creationId xmlns="" xmlns:a16="http://schemas.microsoft.com/office/drawing/2014/main" id="{FA5B69A8-6937-45CC-A23F-C092DD1E5348}"/>
                </a:ext>
              </a:extLst>
            </p:cNvPr>
            <p:cNvSpPr/>
            <p:nvPr/>
          </p:nvSpPr>
          <p:spPr>
            <a:xfrm>
              <a:off x="7572997" y="4227021"/>
              <a:ext cx="84501" cy="4694"/>
            </a:xfrm>
            <a:custGeom>
              <a:avLst/>
              <a:gdLst>
                <a:gd name="connsiteX0" fmla="*/ 40131 w 38220"/>
                <a:gd name="connsiteY0" fmla="*/ 3588 h 2123"/>
                <a:gd name="connsiteX1" fmla="*/ 0 w 38220"/>
                <a:gd name="connsiteY1" fmla="*/ 2314 h 2123"/>
                <a:gd name="connsiteX2" fmla="*/ 40131 w 38220"/>
                <a:gd name="connsiteY2" fmla="*/ 3588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20" h="2123">
                  <a:moveTo>
                    <a:pt x="40131" y="3588"/>
                  </a:moveTo>
                  <a:cubicBezTo>
                    <a:pt x="26754" y="3163"/>
                    <a:pt x="13377" y="2739"/>
                    <a:pt x="0" y="2314"/>
                  </a:cubicBezTo>
                  <a:cubicBezTo>
                    <a:pt x="13377" y="-22"/>
                    <a:pt x="26967" y="-1933"/>
                    <a:pt x="40131" y="3588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7" name="Freeform: Shape 19">
              <a:extLst>
                <a:ext uri="{FF2B5EF4-FFF2-40B4-BE49-F238E27FC236}">
                  <a16:creationId xmlns="" xmlns:a16="http://schemas.microsoft.com/office/drawing/2014/main" id="{94C2E11A-5899-432A-AD1D-4255E89965BD}"/>
                </a:ext>
              </a:extLst>
            </p:cNvPr>
            <p:cNvSpPr/>
            <p:nvPr/>
          </p:nvSpPr>
          <p:spPr>
            <a:xfrm>
              <a:off x="8558853" y="4226972"/>
              <a:ext cx="84501" cy="4694"/>
            </a:xfrm>
            <a:custGeom>
              <a:avLst/>
              <a:gdLst>
                <a:gd name="connsiteX0" fmla="*/ 40131 w 38220"/>
                <a:gd name="connsiteY0" fmla="*/ 2973 h 2123"/>
                <a:gd name="connsiteX1" fmla="*/ 0 w 38220"/>
                <a:gd name="connsiteY1" fmla="*/ 3397 h 2123"/>
                <a:gd name="connsiteX2" fmla="*/ 40131 w 38220"/>
                <a:gd name="connsiteY2" fmla="*/ 2973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220" h="2123">
                  <a:moveTo>
                    <a:pt x="40131" y="2973"/>
                  </a:moveTo>
                  <a:cubicBezTo>
                    <a:pt x="26754" y="2760"/>
                    <a:pt x="13377" y="1911"/>
                    <a:pt x="0" y="3397"/>
                  </a:cubicBezTo>
                  <a:cubicBezTo>
                    <a:pt x="13377" y="-1274"/>
                    <a:pt x="26754" y="-849"/>
                    <a:pt x="40131" y="2973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8" name="Freeform: Shape 20">
              <a:extLst>
                <a:ext uri="{FF2B5EF4-FFF2-40B4-BE49-F238E27FC236}">
                  <a16:creationId xmlns="" xmlns:a16="http://schemas.microsoft.com/office/drawing/2014/main" id="{753658C0-6492-415D-B62E-1EDF9E30FE6F}"/>
                </a:ext>
              </a:extLst>
            </p:cNvPr>
            <p:cNvSpPr/>
            <p:nvPr/>
          </p:nvSpPr>
          <p:spPr>
            <a:xfrm>
              <a:off x="8577162" y="3885210"/>
              <a:ext cx="75114" cy="4694"/>
            </a:xfrm>
            <a:custGeom>
              <a:avLst/>
              <a:gdLst>
                <a:gd name="connsiteX0" fmla="*/ 0 w 33973"/>
                <a:gd name="connsiteY0" fmla="*/ 0 h 2123"/>
                <a:gd name="connsiteX1" fmla="*/ 33974 w 33973"/>
                <a:gd name="connsiteY1" fmla="*/ 212 h 2123"/>
                <a:gd name="connsiteX2" fmla="*/ 0 w 33973"/>
                <a:gd name="connsiteY2" fmla="*/ 0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3973" h="2123">
                  <a:moveTo>
                    <a:pt x="0" y="0"/>
                  </a:moveTo>
                  <a:cubicBezTo>
                    <a:pt x="11254" y="0"/>
                    <a:pt x="22720" y="212"/>
                    <a:pt x="33974" y="212"/>
                  </a:cubicBezTo>
                  <a:cubicBezTo>
                    <a:pt x="22720" y="3397"/>
                    <a:pt x="11466" y="3610"/>
                    <a:pt x="0" y="0"/>
                  </a:cubicBezTo>
                  <a:close/>
                </a:path>
              </a:pathLst>
            </a:custGeom>
            <a:solidFill>
              <a:srgbClr val="FBFBFB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9" name="Freeform: Shape 21">
              <a:extLst>
                <a:ext uri="{FF2B5EF4-FFF2-40B4-BE49-F238E27FC236}">
                  <a16:creationId xmlns="" xmlns:a16="http://schemas.microsoft.com/office/drawing/2014/main" id="{3E1904E5-EA7A-420F-BE6D-71C4ABCE901C}"/>
                </a:ext>
              </a:extLst>
            </p:cNvPr>
            <p:cNvSpPr/>
            <p:nvPr/>
          </p:nvSpPr>
          <p:spPr>
            <a:xfrm>
              <a:off x="8802499" y="2899823"/>
              <a:ext cx="192476" cy="4694"/>
            </a:xfrm>
            <a:custGeom>
              <a:avLst/>
              <a:gdLst>
                <a:gd name="connsiteX0" fmla="*/ 0 w 87057"/>
                <a:gd name="connsiteY0" fmla="*/ 0 h 2123"/>
                <a:gd name="connsiteX1" fmla="*/ 87270 w 87057"/>
                <a:gd name="connsiteY1" fmla="*/ 212 h 2123"/>
                <a:gd name="connsiteX2" fmla="*/ 34611 w 87057"/>
                <a:gd name="connsiteY2" fmla="*/ 1699 h 2123"/>
                <a:gd name="connsiteX3" fmla="*/ 0 w 87057"/>
                <a:gd name="connsiteY3" fmla="*/ 0 h 21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7057" h="2123">
                  <a:moveTo>
                    <a:pt x="0" y="0"/>
                  </a:moveTo>
                  <a:cubicBezTo>
                    <a:pt x="29090" y="0"/>
                    <a:pt x="58180" y="212"/>
                    <a:pt x="87270" y="212"/>
                  </a:cubicBezTo>
                  <a:cubicBezTo>
                    <a:pt x="69858" y="4034"/>
                    <a:pt x="52234" y="1486"/>
                    <a:pt x="34611" y="1699"/>
                  </a:cubicBezTo>
                  <a:cubicBezTo>
                    <a:pt x="23145" y="1911"/>
                    <a:pt x="11466" y="4034"/>
                    <a:pt x="0" y="0"/>
                  </a:cubicBezTo>
                  <a:close/>
                </a:path>
              </a:pathLst>
            </a:custGeom>
            <a:solidFill>
              <a:srgbClr val="B6B6B6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40" name="Freeform: Shape 22">
              <a:extLst>
                <a:ext uri="{FF2B5EF4-FFF2-40B4-BE49-F238E27FC236}">
                  <a16:creationId xmlns="" xmlns:a16="http://schemas.microsoft.com/office/drawing/2014/main" id="{2E756BF6-3D8B-4222-93B6-1981C37F1C25}"/>
                </a:ext>
              </a:extLst>
            </p:cNvPr>
            <p:cNvSpPr/>
            <p:nvPr/>
          </p:nvSpPr>
          <p:spPr>
            <a:xfrm>
              <a:off x="8802499" y="2448990"/>
              <a:ext cx="192476" cy="4694"/>
            </a:xfrm>
            <a:custGeom>
              <a:avLst/>
              <a:gdLst>
                <a:gd name="connsiteX0" fmla="*/ 87270 w 87057"/>
                <a:gd name="connsiteY0" fmla="*/ 1769 h 0"/>
                <a:gd name="connsiteX1" fmla="*/ 0 w 87057"/>
                <a:gd name="connsiteY1" fmla="*/ 1982 h 0"/>
                <a:gd name="connsiteX2" fmla="*/ 13377 w 87057"/>
                <a:gd name="connsiteY2" fmla="*/ 71 h 0"/>
                <a:gd name="connsiteX3" fmla="*/ 75803 w 87057"/>
                <a:gd name="connsiteY3" fmla="*/ 71 h 0"/>
                <a:gd name="connsiteX4" fmla="*/ 87270 w 87057"/>
                <a:gd name="connsiteY4" fmla="*/ 1769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7057">
                  <a:moveTo>
                    <a:pt x="87270" y="1769"/>
                  </a:moveTo>
                  <a:cubicBezTo>
                    <a:pt x="58180" y="1769"/>
                    <a:pt x="29090" y="1982"/>
                    <a:pt x="0" y="1982"/>
                  </a:cubicBezTo>
                  <a:cubicBezTo>
                    <a:pt x="4247" y="-566"/>
                    <a:pt x="8918" y="71"/>
                    <a:pt x="13377" y="71"/>
                  </a:cubicBezTo>
                  <a:cubicBezTo>
                    <a:pt x="34186" y="71"/>
                    <a:pt x="54995" y="71"/>
                    <a:pt x="75803" y="71"/>
                  </a:cubicBezTo>
                  <a:cubicBezTo>
                    <a:pt x="79838" y="71"/>
                    <a:pt x="83660" y="-142"/>
                    <a:pt x="87270" y="1769"/>
                  </a:cubicBezTo>
                  <a:close/>
                </a:path>
              </a:pathLst>
            </a:custGeom>
            <a:solidFill>
              <a:srgbClr val="B8B8B8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41" name="Freeform: Shape 23">
              <a:extLst>
                <a:ext uri="{FF2B5EF4-FFF2-40B4-BE49-F238E27FC236}">
                  <a16:creationId xmlns="" xmlns:a16="http://schemas.microsoft.com/office/drawing/2014/main" id="{DDD75386-85A0-4092-869D-502C559415FA}"/>
                </a:ext>
              </a:extLst>
            </p:cNvPr>
            <p:cNvSpPr/>
            <p:nvPr/>
          </p:nvSpPr>
          <p:spPr>
            <a:xfrm>
              <a:off x="10544176" y="2999073"/>
              <a:ext cx="1032801" cy="647848"/>
            </a:xfrm>
            <a:custGeom>
              <a:avLst/>
              <a:gdLst>
                <a:gd name="connsiteX0" fmla="*/ 328482 w 467135"/>
                <a:gd name="connsiteY0" fmla="*/ 5220 h 293021"/>
                <a:gd name="connsiteX1" fmla="*/ 210211 w 467135"/>
                <a:gd name="connsiteY1" fmla="*/ 7131 h 293021"/>
                <a:gd name="connsiteX2" fmla="*/ 1062 w 467135"/>
                <a:gd name="connsiteY2" fmla="*/ 110963 h 293021"/>
                <a:gd name="connsiteX3" fmla="*/ 0 w 467135"/>
                <a:gd name="connsiteY3" fmla="*/ 113936 h 293021"/>
                <a:gd name="connsiteX4" fmla="*/ 68796 w 467135"/>
                <a:gd name="connsiteY4" fmla="*/ 109477 h 293021"/>
                <a:gd name="connsiteX5" fmla="*/ 131010 w 467135"/>
                <a:gd name="connsiteY5" fmla="*/ 135806 h 293021"/>
                <a:gd name="connsiteX6" fmla="*/ 186430 w 467135"/>
                <a:gd name="connsiteY6" fmla="*/ 215644 h 293021"/>
                <a:gd name="connsiteX7" fmla="*/ 351201 w 467135"/>
                <a:gd name="connsiteY7" fmla="*/ 291872 h 293021"/>
                <a:gd name="connsiteX8" fmla="*/ 420635 w 467135"/>
                <a:gd name="connsiteY8" fmla="*/ 260234 h 293021"/>
                <a:gd name="connsiteX9" fmla="*/ 467348 w 467135"/>
                <a:gd name="connsiteY9" fmla="*/ 169567 h 293021"/>
                <a:gd name="connsiteX10" fmla="*/ 328482 w 467135"/>
                <a:gd name="connsiteY10" fmla="*/ 5220 h 293021"/>
                <a:gd name="connsiteX11" fmla="*/ 447813 w 467135"/>
                <a:gd name="connsiteY11" fmla="*/ 178061 h 293021"/>
                <a:gd name="connsiteX12" fmla="*/ 425094 w 467135"/>
                <a:gd name="connsiteY12" fmla="*/ 206089 h 293021"/>
                <a:gd name="connsiteX13" fmla="*/ 365428 w 467135"/>
                <a:gd name="connsiteY13" fmla="*/ 165533 h 293021"/>
                <a:gd name="connsiteX14" fmla="*/ 365216 w 467135"/>
                <a:gd name="connsiteY14" fmla="*/ 145361 h 293021"/>
                <a:gd name="connsiteX15" fmla="*/ 343345 w 467135"/>
                <a:gd name="connsiteY15" fmla="*/ 86545 h 293021"/>
                <a:gd name="connsiteX16" fmla="*/ 447813 w 467135"/>
                <a:gd name="connsiteY16" fmla="*/ 178061 h 29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7135" h="293021">
                  <a:moveTo>
                    <a:pt x="328482" y="5220"/>
                  </a:moveTo>
                  <a:cubicBezTo>
                    <a:pt x="294296" y="-3273"/>
                    <a:pt x="244185" y="-513"/>
                    <a:pt x="210211" y="7131"/>
                  </a:cubicBezTo>
                  <a:cubicBezTo>
                    <a:pt x="132072" y="24543"/>
                    <a:pt x="64974" y="64462"/>
                    <a:pt x="1062" y="110963"/>
                  </a:cubicBezTo>
                  <a:cubicBezTo>
                    <a:pt x="425" y="111388"/>
                    <a:pt x="425" y="112449"/>
                    <a:pt x="0" y="113936"/>
                  </a:cubicBezTo>
                  <a:cubicBezTo>
                    <a:pt x="23145" y="109477"/>
                    <a:pt x="45440" y="106292"/>
                    <a:pt x="68796" y="109477"/>
                  </a:cubicBezTo>
                  <a:cubicBezTo>
                    <a:pt x="92366" y="112662"/>
                    <a:pt x="112962" y="120518"/>
                    <a:pt x="131010" y="135806"/>
                  </a:cubicBezTo>
                  <a:cubicBezTo>
                    <a:pt x="156703" y="157464"/>
                    <a:pt x="171354" y="186767"/>
                    <a:pt x="186430" y="215644"/>
                  </a:cubicBezTo>
                  <a:cubicBezTo>
                    <a:pt x="215732" y="257686"/>
                    <a:pt x="275398" y="308222"/>
                    <a:pt x="351201" y="291872"/>
                  </a:cubicBezTo>
                  <a:cubicBezTo>
                    <a:pt x="379017" y="287413"/>
                    <a:pt x="398340" y="278495"/>
                    <a:pt x="420635" y="260234"/>
                  </a:cubicBezTo>
                  <a:cubicBezTo>
                    <a:pt x="442081" y="242611"/>
                    <a:pt x="464376" y="204178"/>
                    <a:pt x="467348" y="169567"/>
                  </a:cubicBezTo>
                  <a:cubicBezTo>
                    <a:pt x="472232" y="61914"/>
                    <a:pt x="396429" y="20084"/>
                    <a:pt x="328482" y="5220"/>
                  </a:cubicBezTo>
                  <a:close/>
                  <a:moveTo>
                    <a:pt x="447813" y="178061"/>
                  </a:moveTo>
                  <a:cubicBezTo>
                    <a:pt x="446540" y="186767"/>
                    <a:pt x="432738" y="203116"/>
                    <a:pt x="425094" y="206089"/>
                  </a:cubicBezTo>
                  <a:cubicBezTo>
                    <a:pt x="396853" y="216493"/>
                    <a:pt x="366065" y="195685"/>
                    <a:pt x="365428" y="165533"/>
                  </a:cubicBezTo>
                  <a:cubicBezTo>
                    <a:pt x="365216" y="158738"/>
                    <a:pt x="365428" y="152156"/>
                    <a:pt x="365216" y="145361"/>
                  </a:cubicBezTo>
                  <a:cubicBezTo>
                    <a:pt x="363941" y="123703"/>
                    <a:pt x="361818" y="102257"/>
                    <a:pt x="343345" y="86545"/>
                  </a:cubicBezTo>
                  <a:cubicBezTo>
                    <a:pt x="408532" y="83360"/>
                    <a:pt x="461615" y="117970"/>
                    <a:pt x="447813" y="178061"/>
                  </a:cubicBez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42" name="Freeform: Shape 27">
              <a:extLst>
                <a:ext uri="{FF2B5EF4-FFF2-40B4-BE49-F238E27FC236}">
                  <a16:creationId xmlns="" xmlns:a16="http://schemas.microsoft.com/office/drawing/2014/main" id="{A69E9046-098D-420C-91A3-679B98F8E168}"/>
                </a:ext>
              </a:extLst>
            </p:cNvPr>
            <p:cNvSpPr/>
            <p:nvPr/>
          </p:nvSpPr>
          <p:spPr>
            <a:xfrm>
              <a:off x="8726586" y="3071375"/>
              <a:ext cx="1967016" cy="1999877"/>
            </a:xfrm>
            <a:custGeom>
              <a:avLst/>
              <a:gdLst>
                <a:gd name="connsiteX0" fmla="*/ 855720 w 889681"/>
                <a:gd name="connsiteY0" fmla="*/ 515995 h 904545"/>
                <a:gd name="connsiteX1" fmla="*/ 708360 w 889681"/>
                <a:gd name="connsiteY1" fmla="*/ 476076 h 904545"/>
                <a:gd name="connsiteX2" fmla="*/ 694771 w 889681"/>
                <a:gd name="connsiteY2" fmla="*/ 470343 h 904545"/>
                <a:gd name="connsiteX3" fmla="*/ 688188 w 889681"/>
                <a:gd name="connsiteY3" fmla="*/ 458452 h 904545"/>
                <a:gd name="connsiteX4" fmla="*/ 686914 w 889681"/>
                <a:gd name="connsiteY4" fmla="*/ 427876 h 904545"/>
                <a:gd name="connsiteX5" fmla="*/ 697531 w 889681"/>
                <a:gd name="connsiteY5" fmla="*/ 410464 h 904545"/>
                <a:gd name="connsiteX6" fmla="*/ 846165 w 889681"/>
                <a:gd name="connsiteY6" fmla="*/ 356744 h 904545"/>
                <a:gd name="connsiteX7" fmla="*/ 878228 w 889681"/>
                <a:gd name="connsiteY7" fmla="*/ 309818 h 904545"/>
                <a:gd name="connsiteX8" fmla="*/ 815802 w 889681"/>
                <a:gd name="connsiteY8" fmla="*/ 272234 h 904545"/>
                <a:gd name="connsiteX9" fmla="*/ 664407 w 889681"/>
                <a:gd name="connsiteY9" fmla="*/ 327441 h 904545"/>
                <a:gd name="connsiteX10" fmla="*/ 649544 w 889681"/>
                <a:gd name="connsiteY10" fmla="*/ 322982 h 904545"/>
                <a:gd name="connsiteX11" fmla="*/ 631071 w 889681"/>
                <a:gd name="connsiteY11" fmla="*/ 298564 h 904545"/>
                <a:gd name="connsiteX12" fmla="*/ 630433 w 889681"/>
                <a:gd name="connsiteY12" fmla="*/ 273508 h 904545"/>
                <a:gd name="connsiteX13" fmla="*/ 719826 w 889681"/>
                <a:gd name="connsiteY13" fmla="*/ 145683 h 904545"/>
                <a:gd name="connsiteX14" fmla="*/ 721737 w 889681"/>
                <a:gd name="connsiteY14" fmla="*/ 94935 h 904545"/>
                <a:gd name="connsiteX15" fmla="*/ 677147 w 889681"/>
                <a:gd name="connsiteY15" fmla="*/ 74763 h 904545"/>
                <a:gd name="connsiteX16" fmla="*/ 645085 w 889681"/>
                <a:gd name="connsiteY16" fmla="*/ 95147 h 904545"/>
                <a:gd name="connsiteX17" fmla="*/ 553356 w 889681"/>
                <a:gd name="connsiteY17" fmla="*/ 226583 h 904545"/>
                <a:gd name="connsiteX18" fmla="*/ 537006 w 889681"/>
                <a:gd name="connsiteY18" fmla="*/ 231466 h 904545"/>
                <a:gd name="connsiteX19" fmla="*/ 504731 w 889681"/>
                <a:gd name="connsiteY19" fmla="*/ 221274 h 904545"/>
                <a:gd name="connsiteX20" fmla="*/ 494327 w 889681"/>
                <a:gd name="connsiteY20" fmla="*/ 207685 h 904545"/>
                <a:gd name="connsiteX21" fmla="*/ 494539 w 889681"/>
                <a:gd name="connsiteY21" fmla="*/ 53742 h 904545"/>
                <a:gd name="connsiteX22" fmla="*/ 493265 w 889681"/>
                <a:gd name="connsiteY22" fmla="*/ 40153 h 904545"/>
                <a:gd name="connsiteX23" fmla="*/ 491567 w 889681"/>
                <a:gd name="connsiteY23" fmla="*/ 43975 h 904545"/>
                <a:gd name="connsiteX24" fmla="*/ 492416 w 889681"/>
                <a:gd name="connsiteY24" fmla="*/ 34632 h 904545"/>
                <a:gd name="connsiteX25" fmla="*/ 447826 w 889681"/>
                <a:gd name="connsiteY25" fmla="*/ 21 h 904545"/>
                <a:gd name="connsiteX26" fmla="*/ 403873 w 889681"/>
                <a:gd name="connsiteY26" fmla="*/ 47584 h 904545"/>
                <a:gd name="connsiteX27" fmla="*/ 403873 w 889681"/>
                <a:gd name="connsiteY27" fmla="*/ 208959 h 904545"/>
                <a:gd name="connsiteX28" fmla="*/ 394742 w 889681"/>
                <a:gd name="connsiteY28" fmla="*/ 221274 h 904545"/>
                <a:gd name="connsiteX29" fmla="*/ 322761 w 889681"/>
                <a:gd name="connsiteY29" fmla="*/ 251213 h 904545"/>
                <a:gd name="connsiteX30" fmla="*/ 307897 w 889681"/>
                <a:gd name="connsiteY30" fmla="*/ 248878 h 904545"/>
                <a:gd name="connsiteX31" fmla="*/ 249293 w 889681"/>
                <a:gd name="connsiteY31" fmla="*/ 190273 h 904545"/>
                <a:gd name="connsiteX32" fmla="*/ 191326 w 889681"/>
                <a:gd name="connsiteY32" fmla="*/ 132518 h 904545"/>
                <a:gd name="connsiteX33" fmla="*/ 128899 w 889681"/>
                <a:gd name="connsiteY33" fmla="*/ 131032 h 904545"/>
                <a:gd name="connsiteX34" fmla="*/ 121680 w 889681"/>
                <a:gd name="connsiteY34" fmla="*/ 188787 h 904545"/>
                <a:gd name="connsiteX35" fmla="*/ 131447 w 889681"/>
                <a:gd name="connsiteY35" fmla="*/ 201102 h 904545"/>
                <a:gd name="connsiteX36" fmla="*/ 244622 w 889681"/>
                <a:gd name="connsiteY36" fmla="*/ 314489 h 904545"/>
                <a:gd name="connsiteX37" fmla="*/ 248019 w 889681"/>
                <a:gd name="connsiteY37" fmla="*/ 323407 h 904545"/>
                <a:gd name="connsiteX38" fmla="*/ 227635 w 889681"/>
                <a:gd name="connsiteY38" fmla="*/ 362477 h 904545"/>
                <a:gd name="connsiteX39" fmla="*/ 217655 w 889681"/>
                <a:gd name="connsiteY39" fmla="*/ 367360 h 904545"/>
                <a:gd name="connsiteX40" fmla="*/ 69233 w 889681"/>
                <a:gd name="connsiteY40" fmla="*/ 340819 h 904545"/>
                <a:gd name="connsiteX41" fmla="*/ 12115 w 889681"/>
                <a:gd name="connsiteY41" fmla="*/ 353134 h 904545"/>
                <a:gd name="connsiteX42" fmla="*/ 1074 w 889681"/>
                <a:gd name="connsiteY42" fmla="*/ 389868 h 904545"/>
                <a:gd name="connsiteX43" fmla="*/ 35684 w 889681"/>
                <a:gd name="connsiteY43" fmla="*/ 426814 h 904545"/>
                <a:gd name="connsiteX44" fmla="*/ 194935 w 889681"/>
                <a:gd name="connsiteY44" fmla="*/ 454418 h 904545"/>
                <a:gd name="connsiteX45" fmla="*/ 211073 w 889681"/>
                <a:gd name="connsiteY45" fmla="*/ 471617 h 904545"/>
                <a:gd name="connsiteX46" fmla="*/ 213408 w 889681"/>
                <a:gd name="connsiteY46" fmla="*/ 494124 h 904545"/>
                <a:gd name="connsiteX47" fmla="*/ 198545 w 889681"/>
                <a:gd name="connsiteY47" fmla="*/ 519604 h 904545"/>
                <a:gd name="connsiteX48" fmla="*/ 189202 w 889681"/>
                <a:gd name="connsiteY48" fmla="*/ 524063 h 904545"/>
                <a:gd name="connsiteX49" fmla="*/ 69021 w 889681"/>
                <a:gd name="connsiteY49" fmla="*/ 580120 h 904545"/>
                <a:gd name="connsiteX50" fmla="*/ 42904 w 889681"/>
                <a:gd name="connsiteY50" fmla="*/ 598593 h 904545"/>
                <a:gd name="connsiteX51" fmla="*/ 49911 w 889681"/>
                <a:gd name="connsiteY51" fmla="*/ 661019 h 904545"/>
                <a:gd name="connsiteX52" fmla="*/ 104268 w 889681"/>
                <a:gd name="connsiteY52" fmla="*/ 663992 h 904545"/>
                <a:gd name="connsiteX53" fmla="*/ 245896 w 889681"/>
                <a:gd name="connsiteY53" fmla="*/ 597319 h 904545"/>
                <a:gd name="connsiteX54" fmla="*/ 259485 w 889681"/>
                <a:gd name="connsiteY54" fmla="*/ 599867 h 904545"/>
                <a:gd name="connsiteX55" fmla="*/ 288150 w 889681"/>
                <a:gd name="connsiteY55" fmla="*/ 630655 h 904545"/>
                <a:gd name="connsiteX56" fmla="*/ 289212 w 889681"/>
                <a:gd name="connsiteY56" fmla="*/ 640847 h 904545"/>
                <a:gd name="connsiteX57" fmla="*/ 254814 w 889681"/>
                <a:gd name="connsiteY57" fmla="*/ 699664 h 904545"/>
                <a:gd name="connsiteX58" fmla="*/ 206614 w 889681"/>
                <a:gd name="connsiteY58" fmla="*/ 783324 h 904545"/>
                <a:gd name="connsiteX59" fmla="*/ 214682 w 889681"/>
                <a:gd name="connsiteY59" fmla="*/ 841716 h 904545"/>
                <a:gd name="connsiteX60" fmla="*/ 284965 w 889681"/>
                <a:gd name="connsiteY60" fmla="*/ 828976 h 904545"/>
                <a:gd name="connsiteX61" fmla="*/ 365652 w 889681"/>
                <a:gd name="connsiteY61" fmla="*/ 688835 h 904545"/>
                <a:gd name="connsiteX62" fmla="*/ 380516 w 889681"/>
                <a:gd name="connsiteY62" fmla="*/ 682677 h 904545"/>
                <a:gd name="connsiteX63" fmla="*/ 416188 w 889681"/>
                <a:gd name="connsiteY63" fmla="*/ 690321 h 904545"/>
                <a:gd name="connsiteX64" fmla="*/ 426168 w 889681"/>
                <a:gd name="connsiteY64" fmla="*/ 701150 h 904545"/>
                <a:gd name="connsiteX65" fmla="*/ 427866 w 889681"/>
                <a:gd name="connsiteY65" fmla="*/ 721534 h 904545"/>
                <a:gd name="connsiteX66" fmla="*/ 434661 w 889681"/>
                <a:gd name="connsiteY66" fmla="*/ 797126 h 904545"/>
                <a:gd name="connsiteX67" fmla="*/ 440819 w 889681"/>
                <a:gd name="connsiteY67" fmla="*/ 867196 h 904545"/>
                <a:gd name="connsiteX68" fmla="*/ 478827 w 889681"/>
                <a:gd name="connsiteY68" fmla="*/ 906053 h 904545"/>
                <a:gd name="connsiteX69" fmla="*/ 521294 w 889681"/>
                <a:gd name="connsiteY69" fmla="*/ 888005 h 904545"/>
                <a:gd name="connsiteX70" fmla="*/ 529150 w 889681"/>
                <a:gd name="connsiteY70" fmla="*/ 842353 h 904545"/>
                <a:gd name="connsiteX71" fmla="*/ 515136 w 889681"/>
                <a:gd name="connsiteY71" fmla="*/ 689684 h 904545"/>
                <a:gd name="connsiteX72" fmla="*/ 521506 w 889681"/>
                <a:gd name="connsiteY72" fmla="*/ 681828 h 904545"/>
                <a:gd name="connsiteX73" fmla="*/ 559514 w 889681"/>
                <a:gd name="connsiteY73" fmla="*/ 665903 h 904545"/>
                <a:gd name="connsiteX74" fmla="*/ 570555 w 889681"/>
                <a:gd name="connsiteY74" fmla="*/ 668451 h 904545"/>
                <a:gd name="connsiteX75" fmla="*/ 582446 w 889681"/>
                <a:gd name="connsiteY75" fmla="*/ 683102 h 904545"/>
                <a:gd name="connsiteX76" fmla="*/ 632769 w 889681"/>
                <a:gd name="connsiteY76" fmla="*/ 741919 h 904545"/>
                <a:gd name="connsiteX77" fmla="*/ 680120 w 889681"/>
                <a:gd name="connsiteY77" fmla="*/ 797763 h 904545"/>
                <a:gd name="connsiteX78" fmla="*/ 741060 w 889681"/>
                <a:gd name="connsiteY78" fmla="*/ 801585 h 904545"/>
                <a:gd name="connsiteX79" fmla="*/ 747217 w 889681"/>
                <a:gd name="connsiteY79" fmla="*/ 738097 h 904545"/>
                <a:gd name="connsiteX80" fmla="*/ 719826 w 889681"/>
                <a:gd name="connsiteY80" fmla="*/ 705822 h 904545"/>
                <a:gd name="connsiteX81" fmla="*/ 640838 w 889681"/>
                <a:gd name="connsiteY81" fmla="*/ 611757 h 904545"/>
                <a:gd name="connsiteX82" fmla="*/ 640201 w 889681"/>
                <a:gd name="connsiteY82" fmla="*/ 598168 h 904545"/>
                <a:gd name="connsiteX83" fmla="*/ 661859 w 889681"/>
                <a:gd name="connsiteY83" fmla="*/ 564407 h 904545"/>
                <a:gd name="connsiteX84" fmla="*/ 671626 w 889681"/>
                <a:gd name="connsiteY84" fmla="*/ 560797 h 904545"/>
                <a:gd name="connsiteX85" fmla="*/ 828966 w 889681"/>
                <a:gd name="connsiteY85" fmla="*/ 602839 h 904545"/>
                <a:gd name="connsiteX86" fmla="*/ 849138 w 889681"/>
                <a:gd name="connsiteY86" fmla="*/ 604326 h 904545"/>
                <a:gd name="connsiteX87" fmla="*/ 889694 w 889681"/>
                <a:gd name="connsiteY87" fmla="*/ 562071 h 904545"/>
                <a:gd name="connsiteX88" fmla="*/ 855720 w 889681"/>
                <a:gd name="connsiteY88" fmla="*/ 515995 h 904545"/>
                <a:gd name="connsiteX89" fmla="*/ 491991 w 889681"/>
                <a:gd name="connsiteY89" fmla="*/ 51194 h 904545"/>
                <a:gd name="connsiteX90" fmla="*/ 491991 w 889681"/>
                <a:gd name="connsiteY90" fmla="*/ 201739 h 904545"/>
                <a:gd name="connsiteX91" fmla="*/ 491991 w 889681"/>
                <a:gd name="connsiteY91" fmla="*/ 51194 h 904545"/>
                <a:gd name="connsiteX92" fmla="*/ 491991 w 889681"/>
                <a:gd name="connsiteY92" fmla="*/ 49920 h 904545"/>
                <a:gd name="connsiteX93" fmla="*/ 491991 w 889681"/>
                <a:gd name="connsiteY93" fmla="*/ 51194 h 904545"/>
                <a:gd name="connsiteX94" fmla="*/ 449737 w 889681"/>
                <a:gd name="connsiteY94" fmla="*/ 638087 h 904545"/>
                <a:gd name="connsiteX95" fmla="*/ 263944 w 889681"/>
                <a:gd name="connsiteY95" fmla="*/ 453780 h 904545"/>
                <a:gd name="connsiteX96" fmla="*/ 447613 w 889681"/>
                <a:gd name="connsiteY96" fmla="*/ 268200 h 904545"/>
                <a:gd name="connsiteX97" fmla="*/ 634468 w 889681"/>
                <a:gd name="connsiteY97" fmla="*/ 452719 h 904545"/>
                <a:gd name="connsiteX98" fmla="*/ 449737 w 889681"/>
                <a:gd name="connsiteY98" fmla="*/ 638087 h 904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</a:cxnLst>
              <a:rect l="l" t="t" r="r" b="b"/>
              <a:pathLst>
                <a:path w="889681" h="904545">
                  <a:moveTo>
                    <a:pt x="855720" y="515995"/>
                  </a:moveTo>
                  <a:cubicBezTo>
                    <a:pt x="806459" y="503042"/>
                    <a:pt x="757622" y="489453"/>
                    <a:pt x="708360" y="476076"/>
                  </a:cubicBezTo>
                  <a:cubicBezTo>
                    <a:pt x="703477" y="474802"/>
                    <a:pt x="699230" y="472678"/>
                    <a:pt x="694771" y="470343"/>
                  </a:cubicBezTo>
                  <a:cubicBezTo>
                    <a:pt x="689675" y="467795"/>
                    <a:pt x="688188" y="463973"/>
                    <a:pt x="688188" y="458452"/>
                  </a:cubicBezTo>
                  <a:cubicBezTo>
                    <a:pt x="688401" y="448260"/>
                    <a:pt x="688613" y="437855"/>
                    <a:pt x="686914" y="427876"/>
                  </a:cubicBezTo>
                  <a:cubicBezTo>
                    <a:pt x="685216" y="417896"/>
                    <a:pt x="688188" y="413862"/>
                    <a:pt x="697531" y="410464"/>
                  </a:cubicBezTo>
                  <a:cubicBezTo>
                    <a:pt x="747217" y="393053"/>
                    <a:pt x="796691" y="374792"/>
                    <a:pt x="846165" y="356744"/>
                  </a:cubicBezTo>
                  <a:cubicBezTo>
                    <a:pt x="867611" y="348887"/>
                    <a:pt x="880988" y="328928"/>
                    <a:pt x="878228" y="309818"/>
                  </a:cubicBezTo>
                  <a:cubicBezTo>
                    <a:pt x="873769" y="278392"/>
                    <a:pt x="845953" y="261405"/>
                    <a:pt x="815802" y="272234"/>
                  </a:cubicBezTo>
                  <a:cubicBezTo>
                    <a:pt x="765266" y="290283"/>
                    <a:pt x="714730" y="308756"/>
                    <a:pt x="664407" y="327441"/>
                  </a:cubicBezTo>
                  <a:cubicBezTo>
                    <a:pt x="657825" y="329989"/>
                    <a:pt x="653790" y="329565"/>
                    <a:pt x="649544" y="322982"/>
                  </a:cubicBezTo>
                  <a:cubicBezTo>
                    <a:pt x="644235" y="314277"/>
                    <a:pt x="637441" y="306420"/>
                    <a:pt x="631071" y="298564"/>
                  </a:cubicBezTo>
                  <a:cubicBezTo>
                    <a:pt x="621303" y="286461"/>
                    <a:pt x="621091" y="286673"/>
                    <a:pt x="630433" y="273508"/>
                  </a:cubicBezTo>
                  <a:cubicBezTo>
                    <a:pt x="660373" y="230829"/>
                    <a:pt x="690100" y="188362"/>
                    <a:pt x="719826" y="145683"/>
                  </a:cubicBezTo>
                  <a:cubicBezTo>
                    <a:pt x="731292" y="129333"/>
                    <a:pt x="732354" y="111922"/>
                    <a:pt x="721737" y="94935"/>
                  </a:cubicBezTo>
                  <a:cubicBezTo>
                    <a:pt x="711545" y="78373"/>
                    <a:pt x="696045" y="72428"/>
                    <a:pt x="677147" y="74763"/>
                  </a:cubicBezTo>
                  <a:cubicBezTo>
                    <a:pt x="663345" y="76462"/>
                    <a:pt x="653153" y="83894"/>
                    <a:pt x="645085" y="95147"/>
                  </a:cubicBezTo>
                  <a:cubicBezTo>
                    <a:pt x="614508" y="138888"/>
                    <a:pt x="583720" y="182629"/>
                    <a:pt x="553356" y="226583"/>
                  </a:cubicBezTo>
                  <a:cubicBezTo>
                    <a:pt x="548472" y="233590"/>
                    <a:pt x="544226" y="234864"/>
                    <a:pt x="537006" y="231466"/>
                  </a:cubicBezTo>
                  <a:cubicBezTo>
                    <a:pt x="526814" y="226583"/>
                    <a:pt x="515773" y="223397"/>
                    <a:pt x="504731" y="221274"/>
                  </a:cubicBezTo>
                  <a:cubicBezTo>
                    <a:pt x="496450" y="219788"/>
                    <a:pt x="494327" y="215966"/>
                    <a:pt x="494327" y="207685"/>
                  </a:cubicBezTo>
                  <a:cubicBezTo>
                    <a:pt x="494752" y="156300"/>
                    <a:pt x="494539" y="105127"/>
                    <a:pt x="494539" y="53742"/>
                  </a:cubicBezTo>
                  <a:cubicBezTo>
                    <a:pt x="494539" y="49283"/>
                    <a:pt x="495176" y="44612"/>
                    <a:pt x="493265" y="40153"/>
                  </a:cubicBezTo>
                  <a:cubicBezTo>
                    <a:pt x="492204" y="41427"/>
                    <a:pt x="491779" y="42701"/>
                    <a:pt x="491567" y="43975"/>
                  </a:cubicBezTo>
                  <a:cubicBezTo>
                    <a:pt x="491567" y="40790"/>
                    <a:pt x="491567" y="37605"/>
                    <a:pt x="492416" y="34632"/>
                  </a:cubicBezTo>
                  <a:cubicBezTo>
                    <a:pt x="486895" y="12974"/>
                    <a:pt x="469696" y="-616"/>
                    <a:pt x="447826" y="21"/>
                  </a:cubicBezTo>
                  <a:cubicBezTo>
                    <a:pt x="422558" y="659"/>
                    <a:pt x="403873" y="20406"/>
                    <a:pt x="403873" y="47584"/>
                  </a:cubicBezTo>
                  <a:cubicBezTo>
                    <a:pt x="403660" y="101305"/>
                    <a:pt x="403660" y="155238"/>
                    <a:pt x="403873" y="208959"/>
                  </a:cubicBezTo>
                  <a:cubicBezTo>
                    <a:pt x="403873" y="216178"/>
                    <a:pt x="401961" y="219575"/>
                    <a:pt x="394742" y="221274"/>
                  </a:cubicBezTo>
                  <a:cubicBezTo>
                    <a:pt x="368837" y="226795"/>
                    <a:pt x="344843" y="236987"/>
                    <a:pt x="322761" y="251213"/>
                  </a:cubicBezTo>
                  <a:cubicBezTo>
                    <a:pt x="316178" y="255460"/>
                    <a:pt x="312781" y="253974"/>
                    <a:pt x="307897" y="248878"/>
                  </a:cubicBezTo>
                  <a:cubicBezTo>
                    <a:pt x="288575" y="229130"/>
                    <a:pt x="268828" y="209808"/>
                    <a:pt x="249293" y="190273"/>
                  </a:cubicBezTo>
                  <a:cubicBezTo>
                    <a:pt x="229971" y="170951"/>
                    <a:pt x="211073" y="151416"/>
                    <a:pt x="191326" y="132518"/>
                  </a:cubicBezTo>
                  <a:cubicBezTo>
                    <a:pt x="174339" y="115956"/>
                    <a:pt x="146311" y="114894"/>
                    <a:pt x="128899" y="131032"/>
                  </a:cubicBezTo>
                  <a:cubicBezTo>
                    <a:pt x="114673" y="144197"/>
                    <a:pt x="108728" y="167766"/>
                    <a:pt x="121680" y="188787"/>
                  </a:cubicBezTo>
                  <a:cubicBezTo>
                    <a:pt x="124440" y="193458"/>
                    <a:pt x="127838" y="197280"/>
                    <a:pt x="131447" y="201102"/>
                  </a:cubicBezTo>
                  <a:cubicBezTo>
                    <a:pt x="169243" y="238898"/>
                    <a:pt x="207038" y="276693"/>
                    <a:pt x="244622" y="314489"/>
                  </a:cubicBezTo>
                  <a:cubicBezTo>
                    <a:pt x="246745" y="316612"/>
                    <a:pt x="252053" y="317886"/>
                    <a:pt x="248019" y="323407"/>
                  </a:cubicBezTo>
                  <a:cubicBezTo>
                    <a:pt x="239526" y="335510"/>
                    <a:pt x="233368" y="348887"/>
                    <a:pt x="227635" y="362477"/>
                  </a:cubicBezTo>
                  <a:cubicBezTo>
                    <a:pt x="225512" y="367360"/>
                    <a:pt x="222327" y="368210"/>
                    <a:pt x="217655" y="367360"/>
                  </a:cubicBezTo>
                  <a:cubicBezTo>
                    <a:pt x="168181" y="358442"/>
                    <a:pt x="118707" y="349312"/>
                    <a:pt x="69233" y="340819"/>
                  </a:cubicBezTo>
                  <a:cubicBezTo>
                    <a:pt x="48637" y="337209"/>
                    <a:pt x="28040" y="333174"/>
                    <a:pt x="12115" y="353134"/>
                  </a:cubicBezTo>
                  <a:cubicBezTo>
                    <a:pt x="3410" y="364175"/>
                    <a:pt x="-2536" y="376066"/>
                    <a:pt x="1074" y="389868"/>
                  </a:cubicBezTo>
                  <a:cubicBezTo>
                    <a:pt x="5958" y="407704"/>
                    <a:pt x="15725" y="423204"/>
                    <a:pt x="35684" y="426814"/>
                  </a:cubicBezTo>
                  <a:cubicBezTo>
                    <a:pt x="88768" y="436581"/>
                    <a:pt x="141852" y="445712"/>
                    <a:pt x="194935" y="454418"/>
                  </a:cubicBezTo>
                  <a:cubicBezTo>
                    <a:pt x="205552" y="456116"/>
                    <a:pt x="210860" y="460575"/>
                    <a:pt x="211073" y="471617"/>
                  </a:cubicBezTo>
                  <a:cubicBezTo>
                    <a:pt x="211285" y="479048"/>
                    <a:pt x="211710" y="486480"/>
                    <a:pt x="213408" y="494124"/>
                  </a:cubicBezTo>
                  <a:cubicBezTo>
                    <a:pt x="217230" y="512172"/>
                    <a:pt x="216593" y="512385"/>
                    <a:pt x="198545" y="519604"/>
                  </a:cubicBezTo>
                  <a:cubicBezTo>
                    <a:pt x="195360" y="520878"/>
                    <a:pt x="192387" y="522577"/>
                    <a:pt x="189202" y="524063"/>
                  </a:cubicBezTo>
                  <a:cubicBezTo>
                    <a:pt x="149071" y="542749"/>
                    <a:pt x="109152" y="561647"/>
                    <a:pt x="69021" y="580120"/>
                  </a:cubicBezTo>
                  <a:cubicBezTo>
                    <a:pt x="59041" y="584791"/>
                    <a:pt x="50123" y="590524"/>
                    <a:pt x="42904" y="598593"/>
                  </a:cubicBezTo>
                  <a:cubicBezTo>
                    <a:pt x="27828" y="615155"/>
                    <a:pt x="32075" y="648067"/>
                    <a:pt x="49911" y="661019"/>
                  </a:cubicBezTo>
                  <a:cubicBezTo>
                    <a:pt x="67747" y="673971"/>
                    <a:pt x="85371" y="672910"/>
                    <a:pt x="104268" y="663992"/>
                  </a:cubicBezTo>
                  <a:cubicBezTo>
                    <a:pt x="151407" y="641697"/>
                    <a:pt x="198757" y="619826"/>
                    <a:pt x="245896" y="597319"/>
                  </a:cubicBezTo>
                  <a:cubicBezTo>
                    <a:pt x="251416" y="594558"/>
                    <a:pt x="255026" y="594558"/>
                    <a:pt x="259485" y="599867"/>
                  </a:cubicBezTo>
                  <a:cubicBezTo>
                    <a:pt x="268615" y="610484"/>
                    <a:pt x="278170" y="620888"/>
                    <a:pt x="288150" y="630655"/>
                  </a:cubicBezTo>
                  <a:cubicBezTo>
                    <a:pt x="291760" y="634265"/>
                    <a:pt x="291335" y="637238"/>
                    <a:pt x="289212" y="640847"/>
                  </a:cubicBezTo>
                  <a:cubicBezTo>
                    <a:pt x="277746" y="660382"/>
                    <a:pt x="266067" y="680129"/>
                    <a:pt x="254814" y="699664"/>
                  </a:cubicBezTo>
                  <a:cubicBezTo>
                    <a:pt x="238676" y="727480"/>
                    <a:pt x="222751" y="755508"/>
                    <a:pt x="206614" y="783324"/>
                  </a:cubicBezTo>
                  <a:cubicBezTo>
                    <a:pt x="194723" y="803708"/>
                    <a:pt x="200881" y="829825"/>
                    <a:pt x="214682" y="841716"/>
                  </a:cubicBezTo>
                  <a:cubicBezTo>
                    <a:pt x="238676" y="862100"/>
                    <a:pt x="272013" y="851271"/>
                    <a:pt x="284965" y="828976"/>
                  </a:cubicBezTo>
                  <a:cubicBezTo>
                    <a:pt x="311932" y="782262"/>
                    <a:pt x="339111" y="735761"/>
                    <a:pt x="365652" y="688835"/>
                  </a:cubicBezTo>
                  <a:cubicBezTo>
                    <a:pt x="369687" y="681616"/>
                    <a:pt x="373933" y="680342"/>
                    <a:pt x="380516" y="682677"/>
                  </a:cubicBezTo>
                  <a:cubicBezTo>
                    <a:pt x="392194" y="686712"/>
                    <a:pt x="404085" y="689047"/>
                    <a:pt x="416188" y="690321"/>
                  </a:cubicBezTo>
                  <a:cubicBezTo>
                    <a:pt x="422558" y="690958"/>
                    <a:pt x="427229" y="694143"/>
                    <a:pt x="426168" y="701150"/>
                  </a:cubicBezTo>
                  <a:cubicBezTo>
                    <a:pt x="425318" y="708157"/>
                    <a:pt x="427229" y="714740"/>
                    <a:pt x="427866" y="721534"/>
                  </a:cubicBezTo>
                  <a:cubicBezTo>
                    <a:pt x="430202" y="746802"/>
                    <a:pt x="432325" y="771858"/>
                    <a:pt x="434661" y="797126"/>
                  </a:cubicBezTo>
                  <a:cubicBezTo>
                    <a:pt x="436784" y="820482"/>
                    <a:pt x="438483" y="843839"/>
                    <a:pt x="440819" y="867196"/>
                  </a:cubicBezTo>
                  <a:cubicBezTo>
                    <a:pt x="442730" y="887155"/>
                    <a:pt x="456107" y="901382"/>
                    <a:pt x="478827" y="906053"/>
                  </a:cubicBezTo>
                  <a:cubicBezTo>
                    <a:pt x="489868" y="908389"/>
                    <a:pt x="510464" y="902656"/>
                    <a:pt x="521294" y="888005"/>
                  </a:cubicBezTo>
                  <a:cubicBezTo>
                    <a:pt x="531910" y="873778"/>
                    <a:pt x="530636" y="858066"/>
                    <a:pt x="529150" y="842353"/>
                  </a:cubicBezTo>
                  <a:cubicBezTo>
                    <a:pt x="524691" y="791392"/>
                    <a:pt x="519807" y="740645"/>
                    <a:pt x="515136" y="689684"/>
                  </a:cubicBezTo>
                  <a:cubicBezTo>
                    <a:pt x="514711" y="684588"/>
                    <a:pt x="517047" y="683102"/>
                    <a:pt x="521506" y="681828"/>
                  </a:cubicBezTo>
                  <a:cubicBezTo>
                    <a:pt x="534671" y="677793"/>
                    <a:pt x="547411" y="672485"/>
                    <a:pt x="559514" y="665903"/>
                  </a:cubicBezTo>
                  <a:cubicBezTo>
                    <a:pt x="564397" y="663355"/>
                    <a:pt x="566733" y="663992"/>
                    <a:pt x="570555" y="668451"/>
                  </a:cubicBezTo>
                  <a:cubicBezTo>
                    <a:pt x="574589" y="673122"/>
                    <a:pt x="578411" y="678218"/>
                    <a:pt x="582446" y="683102"/>
                  </a:cubicBezTo>
                  <a:cubicBezTo>
                    <a:pt x="599220" y="702637"/>
                    <a:pt x="616419" y="721959"/>
                    <a:pt x="632769" y="741919"/>
                  </a:cubicBezTo>
                  <a:cubicBezTo>
                    <a:pt x="648270" y="760816"/>
                    <a:pt x="663345" y="780139"/>
                    <a:pt x="680120" y="797763"/>
                  </a:cubicBezTo>
                  <a:cubicBezTo>
                    <a:pt x="696682" y="814962"/>
                    <a:pt x="724073" y="816448"/>
                    <a:pt x="741060" y="801585"/>
                  </a:cubicBezTo>
                  <a:cubicBezTo>
                    <a:pt x="760382" y="784385"/>
                    <a:pt x="763143" y="757419"/>
                    <a:pt x="747217" y="738097"/>
                  </a:cubicBezTo>
                  <a:cubicBezTo>
                    <a:pt x="738299" y="727268"/>
                    <a:pt x="728744" y="716651"/>
                    <a:pt x="719826" y="705822"/>
                  </a:cubicBezTo>
                  <a:cubicBezTo>
                    <a:pt x="693497" y="674608"/>
                    <a:pt x="667167" y="643183"/>
                    <a:pt x="640838" y="611757"/>
                  </a:cubicBezTo>
                  <a:cubicBezTo>
                    <a:pt x="637016" y="607299"/>
                    <a:pt x="635954" y="603689"/>
                    <a:pt x="640201" y="598168"/>
                  </a:cubicBezTo>
                  <a:cubicBezTo>
                    <a:pt x="648694" y="587764"/>
                    <a:pt x="655914" y="576510"/>
                    <a:pt x="661859" y="564407"/>
                  </a:cubicBezTo>
                  <a:cubicBezTo>
                    <a:pt x="664195" y="559523"/>
                    <a:pt x="666530" y="559523"/>
                    <a:pt x="671626" y="560797"/>
                  </a:cubicBezTo>
                  <a:cubicBezTo>
                    <a:pt x="724073" y="575236"/>
                    <a:pt x="776520" y="589038"/>
                    <a:pt x="828966" y="602839"/>
                  </a:cubicBezTo>
                  <a:cubicBezTo>
                    <a:pt x="835549" y="604538"/>
                    <a:pt x="841919" y="605600"/>
                    <a:pt x="849138" y="604326"/>
                  </a:cubicBezTo>
                  <a:cubicBezTo>
                    <a:pt x="872070" y="600291"/>
                    <a:pt x="888420" y="585003"/>
                    <a:pt x="889694" y="562071"/>
                  </a:cubicBezTo>
                  <a:cubicBezTo>
                    <a:pt x="890119" y="542536"/>
                    <a:pt x="878440" y="521940"/>
                    <a:pt x="855720" y="515995"/>
                  </a:cubicBezTo>
                  <a:close/>
                  <a:moveTo>
                    <a:pt x="491991" y="51194"/>
                  </a:moveTo>
                  <a:cubicBezTo>
                    <a:pt x="491779" y="101305"/>
                    <a:pt x="491991" y="151628"/>
                    <a:pt x="491991" y="201739"/>
                  </a:cubicBezTo>
                  <a:cubicBezTo>
                    <a:pt x="491991" y="151628"/>
                    <a:pt x="491779" y="101517"/>
                    <a:pt x="491991" y="51194"/>
                  </a:cubicBezTo>
                  <a:cubicBezTo>
                    <a:pt x="491991" y="50769"/>
                    <a:pt x="491991" y="50345"/>
                    <a:pt x="491991" y="49920"/>
                  </a:cubicBezTo>
                  <a:cubicBezTo>
                    <a:pt x="491991" y="50345"/>
                    <a:pt x="491991" y="50769"/>
                    <a:pt x="491991" y="51194"/>
                  </a:cubicBezTo>
                  <a:close/>
                  <a:moveTo>
                    <a:pt x="449737" y="638087"/>
                  </a:moveTo>
                  <a:cubicBezTo>
                    <a:pt x="347816" y="638512"/>
                    <a:pt x="264369" y="555914"/>
                    <a:pt x="263944" y="453780"/>
                  </a:cubicBezTo>
                  <a:cubicBezTo>
                    <a:pt x="263519" y="352497"/>
                    <a:pt x="346542" y="268625"/>
                    <a:pt x="447613" y="268200"/>
                  </a:cubicBezTo>
                  <a:cubicBezTo>
                    <a:pt x="550383" y="267775"/>
                    <a:pt x="633831" y="350161"/>
                    <a:pt x="634468" y="452719"/>
                  </a:cubicBezTo>
                  <a:cubicBezTo>
                    <a:pt x="635105" y="554427"/>
                    <a:pt x="552294" y="637662"/>
                    <a:pt x="449737" y="638087"/>
                  </a:cubicBezTo>
                  <a:close/>
                </a:path>
              </a:pathLst>
            </a:custGeom>
            <a:solidFill>
              <a:schemeClr val="accent3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#9Slide07 IcielBaliho Script" pitchFamily="2" charset="0"/>
              </a:endParaRPr>
            </a:p>
          </p:txBody>
        </p:sp>
        <p:sp>
          <p:nvSpPr>
            <p:cNvPr id="43" name="Freeform: Shape 28">
              <a:extLst>
                <a:ext uri="{FF2B5EF4-FFF2-40B4-BE49-F238E27FC236}">
                  <a16:creationId xmlns="" xmlns:a16="http://schemas.microsoft.com/office/drawing/2014/main" id="{68B4058D-A918-4832-B750-33DCF1AEE8D2}"/>
                </a:ext>
              </a:extLst>
            </p:cNvPr>
            <p:cNvSpPr/>
            <p:nvPr/>
          </p:nvSpPr>
          <p:spPr>
            <a:xfrm>
              <a:off x="9449407" y="3813851"/>
              <a:ext cx="530484" cy="530484"/>
            </a:xfrm>
            <a:custGeom>
              <a:avLst/>
              <a:gdLst>
                <a:gd name="connsiteX0" fmla="*/ 121031 w 239938"/>
                <a:gd name="connsiteY0" fmla="*/ 1 h 239938"/>
                <a:gd name="connsiteX1" fmla="*/ 1 w 239938"/>
                <a:gd name="connsiteY1" fmla="*/ 119757 h 239938"/>
                <a:gd name="connsiteX2" fmla="*/ 119120 w 239938"/>
                <a:gd name="connsiteY2" fmla="*/ 240576 h 239938"/>
                <a:gd name="connsiteX3" fmla="*/ 240576 w 239938"/>
                <a:gd name="connsiteY3" fmla="*/ 121031 h 239938"/>
                <a:gd name="connsiteX4" fmla="*/ 121031 w 239938"/>
                <a:gd name="connsiteY4" fmla="*/ 1 h 239938"/>
                <a:gd name="connsiteX5" fmla="*/ 120182 w 239938"/>
                <a:gd name="connsiteY5" fmla="*/ 167957 h 239938"/>
                <a:gd name="connsiteX6" fmla="*/ 72619 w 239938"/>
                <a:gd name="connsiteY6" fmla="*/ 120607 h 239938"/>
                <a:gd name="connsiteX7" fmla="*/ 120394 w 239938"/>
                <a:gd name="connsiteY7" fmla="*/ 72831 h 239938"/>
                <a:gd name="connsiteX8" fmla="*/ 167957 w 239938"/>
                <a:gd name="connsiteY8" fmla="*/ 121031 h 239938"/>
                <a:gd name="connsiteX9" fmla="*/ 120182 w 239938"/>
                <a:gd name="connsiteY9" fmla="*/ 167957 h 2399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39938" h="239938">
                  <a:moveTo>
                    <a:pt x="121031" y="1"/>
                  </a:moveTo>
                  <a:cubicBezTo>
                    <a:pt x="53297" y="-212"/>
                    <a:pt x="213" y="52447"/>
                    <a:pt x="1" y="119757"/>
                  </a:cubicBezTo>
                  <a:cubicBezTo>
                    <a:pt x="-212" y="186855"/>
                    <a:pt x="52660" y="240363"/>
                    <a:pt x="119120" y="240576"/>
                  </a:cubicBezTo>
                  <a:cubicBezTo>
                    <a:pt x="186855" y="240788"/>
                    <a:pt x="240363" y="188129"/>
                    <a:pt x="240576" y="121031"/>
                  </a:cubicBezTo>
                  <a:cubicBezTo>
                    <a:pt x="241000" y="53297"/>
                    <a:pt x="188341" y="213"/>
                    <a:pt x="121031" y="1"/>
                  </a:cubicBezTo>
                  <a:close/>
                  <a:moveTo>
                    <a:pt x="120182" y="167957"/>
                  </a:moveTo>
                  <a:cubicBezTo>
                    <a:pt x="94277" y="167957"/>
                    <a:pt x="72831" y="146299"/>
                    <a:pt x="72619" y="120607"/>
                  </a:cubicBezTo>
                  <a:cubicBezTo>
                    <a:pt x="72407" y="94065"/>
                    <a:pt x="93640" y="72619"/>
                    <a:pt x="120394" y="72831"/>
                  </a:cubicBezTo>
                  <a:cubicBezTo>
                    <a:pt x="146936" y="72831"/>
                    <a:pt x="168382" y="94490"/>
                    <a:pt x="167957" y="121031"/>
                  </a:cubicBezTo>
                  <a:cubicBezTo>
                    <a:pt x="167745" y="146299"/>
                    <a:pt x="145874" y="167957"/>
                    <a:pt x="120182" y="167957"/>
                  </a:cubicBezTo>
                  <a:close/>
                </a:path>
              </a:pathLst>
            </a:custGeom>
            <a:solidFill>
              <a:schemeClr val="accent3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44" name="Freeform: Shape 29">
              <a:extLst>
                <a:ext uri="{FF2B5EF4-FFF2-40B4-BE49-F238E27FC236}">
                  <a16:creationId xmlns="" xmlns:a16="http://schemas.microsoft.com/office/drawing/2014/main" id="{FDCC7ADD-186B-4ABA-BDB9-AAB2F154462D}"/>
                </a:ext>
              </a:extLst>
            </p:cNvPr>
            <p:cNvSpPr/>
            <p:nvPr/>
          </p:nvSpPr>
          <p:spPr>
            <a:xfrm>
              <a:off x="6507335" y="3040192"/>
              <a:ext cx="1309778" cy="122058"/>
            </a:xfrm>
            <a:custGeom>
              <a:avLst/>
              <a:gdLst>
                <a:gd name="connsiteX0" fmla="*/ 105955 w 592413"/>
                <a:gd name="connsiteY0" fmla="*/ 0 h 55206"/>
                <a:gd name="connsiteX1" fmla="*/ 573728 w 592413"/>
                <a:gd name="connsiteY1" fmla="*/ 0 h 55206"/>
                <a:gd name="connsiteX2" fmla="*/ 592413 w 592413"/>
                <a:gd name="connsiteY2" fmla="*/ 19322 h 55206"/>
                <a:gd name="connsiteX3" fmla="*/ 592413 w 592413"/>
                <a:gd name="connsiteY3" fmla="*/ 45864 h 55206"/>
                <a:gd name="connsiteX4" fmla="*/ 583071 w 592413"/>
                <a:gd name="connsiteY4" fmla="*/ 55419 h 55206"/>
                <a:gd name="connsiteX5" fmla="*/ 15500 w 592413"/>
                <a:gd name="connsiteY5" fmla="*/ 55419 h 55206"/>
                <a:gd name="connsiteX6" fmla="*/ 0 w 592413"/>
                <a:gd name="connsiteY6" fmla="*/ 53508 h 55206"/>
                <a:gd name="connsiteX7" fmla="*/ 105955 w 592413"/>
                <a:gd name="connsiteY7" fmla="*/ 0 h 552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92413" h="55206">
                  <a:moveTo>
                    <a:pt x="105955" y="0"/>
                  </a:moveTo>
                  <a:cubicBezTo>
                    <a:pt x="261808" y="0"/>
                    <a:pt x="417874" y="0"/>
                    <a:pt x="573728" y="0"/>
                  </a:cubicBezTo>
                  <a:cubicBezTo>
                    <a:pt x="592413" y="0"/>
                    <a:pt x="592413" y="0"/>
                    <a:pt x="592413" y="19322"/>
                  </a:cubicBezTo>
                  <a:cubicBezTo>
                    <a:pt x="592413" y="28240"/>
                    <a:pt x="592201" y="36946"/>
                    <a:pt x="592413" y="45864"/>
                  </a:cubicBezTo>
                  <a:cubicBezTo>
                    <a:pt x="592626" y="52447"/>
                    <a:pt x="589865" y="55844"/>
                    <a:pt x="583071" y="55419"/>
                  </a:cubicBezTo>
                  <a:cubicBezTo>
                    <a:pt x="580523" y="55207"/>
                    <a:pt x="202355" y="55419"/>
                    <a:pt x="15500" y="55419"/>
                  </a:cubicBezTo>
                  <a:cubicBezTo>
                    <a:pt x="10192" y="55419"/>
                    <a:pt x="4884" y="56481"/>
                    <a:pt x="0" y="53508"/>
                  </a:cubicBezTo>
                  <a:cubicBezTo>
                    <a:pt x="35035" y="35035"/>
                    <a:pt x="70070" y="16562"/>
                    <a:pt x="105955" y="0"/>
                  </a:cubicBezTo>
                  <a:close/>
                </a:path>
              </a:pathLst>
            </a:custGeom>
            <a:solidFill>
              <a:schemeClr val="accent2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="" xmlns:a16="http://schemas.microsoft.com/office/drawing/2014/main" id="{F3263310-70B1-4E8B-9BFB-F48058B312A4}"/>
                </a:ext>
              </a:extLst>
            </p:cNvPr>
            <p:cNvGrpSpPr/>
            <p:nvPr/>
          </p:nvGrpSpPr>
          <p:grpSpPr>
            <a:xfrm>
              <a:off x="6655213" y="1745066"/>
              <a:ext cx="3741015" cy="2140715"/>
              <a:chOff x="6655213" y="1745066"/>
              <a:chExt cx="3741015" cy="2140715"/>
            </a:xfrm>
          </p:grpSpPr>
          <p:sp>
            <p:nvSpPr>
              <p:cNvPr id="47" name="Freeform: Shape 7">
                <a:extLst>
                  <a:ext uri="{FF2B5EF4-FFF2-40B4-BE49-F238E27FC236}">
                    <a16:creationId xmlns="" xmlns:a16="http://schemas.microsoft.com/office/drawing/2014/main" id="{04B9E2C2-3E58-4785-960C-A37E047999C9}"/>
                  </a:ext>
                </a:extLst>
              </p:cNvPr>
              <p:cNvSpPr/>
              <p:nvPr/>
            </p:nvSpPr>
            <p:spPr>
              <a:xfrm>
                <a:off x="10194362" y="3412469"/>
                <a:ext cx="201866" cy="300451"/>
              </a:xfrm>
              <a:custGeom>
                <a:avLst/>
                <a:gdLst>
                  <a:gd name="connsiteX0" fmla="*/ 91336 w 91303"/>
                  <a:gd name="connsiteY0" fmla="*/ 0 h 135894"/>
                  <a:gd name="connsiteX1" fmla="*/ 91548 w 91303"/>
                  <a:gd name="connsiteY1" fmla="*/ 97249 h 135894"/>
                  <a:gd name="connsiteX2" fmla="*/ 84541 w 91303"/>
                  <a:gd name="connsiteY2" fmla="*/ 107441 h 135894"/>
                  <a:gd name="connsiteX3" fmla="*/ 8950 w 91303"/>
                  <a:gd name="connsiteY3" fmla="*/ 135045 h 135894"/>
                  <a:gd name="connsiteX4" fmla="*/ 1094 w 91303"/>
                  <a:gd name="connsiteY4" fmla="*/ 134832 h 135894"/>
                  <a:gd name="connsiteX5" fmla="*/ 3854 w 91303"/>
                  <a:gd name="connsiteY5" fmla="*/ 125702 h 135894"/>
                  <a:gd name="connsiteX6" fmla="*/ 78596 w 91303"/>
                  <a:gd name="connsiteY6" fmla="*/ 18898 h 135894"/>
                  <a:gd name="connsiteX7" fmla="*/ 91336 w 91303"/>
                  <a:gd name="connsiteY7" fmla="*/ 0 h 135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91303" h="135894">
                    <a:moveTo>
                      <a:pt x="91336" y="0"/>
                    </a:moveTo>
                    <a:cubicBezTo>
                      <a:pt x="91336" y="34398"/>
                      <a:pt x="91124" y="65824"/>
                      <a:pt x="91548" y="97249"/>
                    </a:cubicBezTo>
                    <a:cubicBezTo>
                      <a:pt x="91548" y="102982"/>
                      <a:pt x="89425" y="105743"/>
                      <a:pt x="84541" y="107441"/>
                    </a:cubicBezTo>
                    <a:cubicBezTo>
                      <a:pt x="59274" y="116572"/>
                      <a:pt x="34218" y="125914"/>
                      <a:pt x="8950" y="135045"/>
                    </a:cubicBezTo>
                    <a:cubicBezTo>
                      <a:pt x="6402" y="135894"/>
                      <a:pt x="3430" y="137805"/>
                      <a:pt x="1094" y="134832"/>
                    </a:cubicBezTo>
                    <a:cubicBezTo>
                      <a:pt x="-1879" y="130798"/>
                      <a:pt x="1943" y="128250"/>
                      <a:pt x="3854" y="125702"/>
                    </a:cubicBezTo>
                    <a:cubicBezTo>
                      <a:pt x="28697" y="90030"/>
                      <a:pt x="53540" y="54570"/>
                      <a:pt x="78596" y="18898"/>
                    </a:cubicBezTo>
                    <a:cubicBezTo>
                      <a:pt x="82206" y="13589"/>
                      <a:pt x="86028" y="8069"/>
                      <a:pt x="9133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#9Slide07 IcielBaliho Script" pitchFamily="2" charset="0"/>
                </a:endParaRPr>
              </a:p>
            </p:txBody>
          </p:sp>
          <p:sp>
            <p:nvSpPr>
              <p:cNvPr id="48" name="Freeform: Shape 30">
                <a:extLst>
                  <a:ext uri="{FF2B5EF4-FFF2-40B4-BE49-F238E27FC236}">
                    <a16:creationId xmlns="" xmlns:a16="http://schemas.microsoft.com/office/drawing/2014/main" id="{35C12654-140B-4AD9-8F66-8E483A8DF8A9}"/>
                  </a:ext>
                </a:extLst>
              </p:cNvPr>
              <p:cNvSpPr/>
              <p:nvPr/>
            </p:nvSpPr>
            <p:spPr>
              <a:xfrm>
                <a:off x="6655213" y="1745066"/>
                <a:ext cx="3736861" cy="2140715"/>
              </a:xfrm>
              <a:custGeom>
                <a:avLst/>
                <a:gdLst>
                  <a:gd name="connsiteX0" fmla="*/ 1691882 w 1690182"/>
                  <a:gd name="connsiteY0" fmla="*/ 429932 h 968245"/>
                  <a:gd name="connsiteX1" fmla="*/ 1680840 w 1690182"/>
                  <a:gd name="connsiteY1" fmla="*/ 409123 h 968245"/>
                  <a:gd name="connsiteX2" fmla="*/ 1553440 w 1690182"/>
                  <a:gd name="connsiteY2" fmla="*/ 317182 h 968245"/>
                  <a:gd name="connsiteX3" fmla="*/ 1119852 w 1690182"/>
                  <a:gd name="connsiteY3" fmla="*/ 3564 h 968245"/>
                  <a:gd name="connsiteX4" fmla="*/ 1103290 w 1690182"/>
                  <a:gd name="connsiteY4" fmla="*/ 3140 h 968245"/>
                  <a:gd name="connsiteX5" fmla="*/ 535295 w 1690182"/>
                  <a:gd name="connsiteY5" fmla="*/ 413795 h 968245"/>
                  <a:gd name="connsiteX6" fmla="*/ 525740 w 1690182"/>
                  <a:gd name="connsiteY6" fmla="*/ 433329 h 968245"/>
                  <a:gd name="connsiteX7" fmla="*/ 525740 w 1690182"/>
                  <a:gd name="connsiteY7" fmla="*/ 651185 h 968245"/>
                  <a:gd name="connsiteX8" fmla="*/ 525740 w 1690182"/>
                  <a:gd name="connsiteY8" fmla="*/ 651397 h 968245"/>
                  <a:gd name="connsiteX9" fmla="*/ 525316 w 1690182"/>
                  <a:gd name="connsiteY9" fmla="*/ 653945 h 968245"/>
                  <a:gd name="connsiteX10" fmla="*/ 11891 w 1690182"/>
                  <a:gd name="connsiteY10" fmla="*/ 655007 h 968245"/>
                  <a:gd name="connsiteX11" fmla="*/ 212 w 1690182"/>
                  <a:gd name="connsiteY11" fmla="*/ 666260 h 968245"/>
                  <a:gd name="connsiteX12" fmla="*/ 0 w 1690182"/>
                  <a:gd name="connsiteY12" fmla="*/ 958221 h 968245"/>
                  <a:gd name="connsiteX13" fmla="*/ 10829 w 1690182"/>
                  <a:gd name="connsiteY13" fmla="*/ 969687 h 968245"/>
                  <a:gd name="connsiteX14" fmla="*/ 637004 w 1690182"/>
                  <a:gd name="connsiteY14" fmla="*/ 969687 h 968245"/>
                  <a:gd name="connsiteX15" fmla="*/ 647833 w 1690182"/>
                  <a:gd name="connsiteY15" fmla="*/ 958433 h 968245"/>
                  <a:gd name="connsiteX16" fmla="*/ 647620 w 1690182"/>
                  <a:gd name="connsiteY16" fmla="*/ 669658 h 968245"/>
                  <a:gd name="connsiteX17" fmla="*/ 648470 w 1690182"/>
                  <a:gd name="connsiteY17" fmla="*/ 658192 h 968245"/>
                  <a:gd name="connsiteX18" fmla="*/ 649531 w 1690182"/>
                  <a:gd name="connsiteY18" fmla="*/ 643541 h 968245"/>
                  <a:gd name="connsiteX19" fmla="*/ 819187 w 1690182"/>
                  <a:gd name="connsiteY19" fmla="*/ 573683 h 968245"/>
                  <a:gd name="connsiteX20" fmla="*/ 869298 w 1690182"/>
                  <a:gd name="connsiteY20" fmla="*/ 670295 h 968245"/>
                  <a:gd name="connsiteX21" fmla="*/ 869298 w 1690182"/>
                  <a:gd name="connsiteY21" fmla="*/ 968200 h 968245"/>
                  <a:gd name="connsiteX22" fmla="*/ 903271 w 1690182"/>
                  <a:gd name="connsiteY22" fmla="*/ 968413 h 968245"/>
                  <a:gd name="connsiteX23" fmla="*/ 993089 w 1690182"/>
                  <a:gd name="connsiteY23" fmla="*/ 907260 h 968245"/>
                  <a:gd name="connsiteX24" fmla="*/ 1128133 w 1690182"/>
                  <a:gd name="connsiteY24" fmla="*/ 931042 h 968245"/>
                  <a:gd name="connsiteX25" fmla="*/ 1140661 w 1690182"/>
                  <a:gd name="connsiteY25" fmla="*/ 929343 h 968245"/>
                  <a:gd name="connsiteX26" fmla="*/ 1134928 w 1690182"/>
                  <a:gd name="connsiteY26" fmla="*/ 919151 h 968245"/>
                  <a:gd name="connsiteX27" fmla="*/ 1038104 w 1690182"/>
                  <a:gd name="connsiteY27" fmla="*/ 822114 h 968245"/>
                  <a:gd name="connsiteX28" fmla="*/ 1017082 w 1690182"/>
                  <a:gd name="connsiteY28" fmla="*/ 750982 h 968245"/>
                  <a:gd name="connsiteX29" fmla="*/ 1068467 w 1690182"/>
                  <a:gd name="connsiteY29" fmla="*/ 693015 h 968245"/>
                  <a:gd name="connsiteX30" fmla="*/ 1152127 w 1690182"/>
                  <a:gd name="connsiteY30" fmla="*/ 711912 h 968245"/>
                  <a:gd name="connsiteX31" fmla="*/ 1247678 w 1690182"/>
                  <a:gd name="connsiteY31" fmla="*/ 807038 h 968245"/>
                  <a:gd name="connsiteX32" fmla="*/ 1265089 w 1690182"/>
                  <a:gd name="connsiteY32" fmla="*/ 810011 h 968245"/>
                  <a:gd name="connsiteX33" fmla="*/ 1293542 w 1690182"/>
                  <a:gd name="connsiteY33" fmla="*/ 798333 h 968245"/>
                  <a:gd name="connsiteX34" fmla="*/ 1305008 w 1690182"/>
                  <a:gd name="connsiteY34" fmla="*/ 782408 h 968245"/>
                  <a:gd name="connsiteX35" fmla="*/ 1305008 w 1690182"/>
                  <a:gd name="connsiteY35" fmla="*/ 645452 h 968245"/>
                  <a:gd name="connsiteX36" fmla="*/ 1393764 w 1690182"/>
                  <a:gd name="connsiteY36" fmla="*/ 568374 h 968245"/>
                  <a:gd name="connsiteX37" fmla="*/ 1463834 w 1690182"/>
                  <a:gd name="connsiteY37" fmla="*/ 647363 h 968245"/>
                  <a:gd name="connsiteX38" fmla="*/ 1464047 w 1690182"/>
                  <a:gd name="connsiteY38" fmla="*/ 780072 h 968245"/>
                  <a:gd name="connsiteX39" fmla="*/ 1464259 w 1690182"/>
                  <a:gd name="connsiteY39" fmla="*/ 789627 h 968245"/>
                  <a:gd name="connsiteX40" fmla="*/ 1467444 w 1690182"/>
                  <a:gd name="connsiteY40" fmla="*/ 794511 h 968245"/>
                  <a:gd name="connsiteX41" fmla="*/ 1471903 w 1690182"/>
                  <a:gd name="connsiteY41" fmla="*/ 792175 h 968245"/>
                  <a:gd name="connsiteX42" fmla="*/ 1479335 w 1690182"/>
                  <a:gd name="connsiteY42" fmla="*/ 781770 h 968245"/>
                  <a:gd name="connsiteX43" fmla="*/ 1554289 w 1690182"/>
                  <a:gd name="connsiteY43" fmla="*/ 674966 h 968245"/>
                  <a:gd name="connsiteX44" fmla="*/ 1668525 w 1690182"/>
                  <a:gd name="connsiteY44" fmla="*/ 659041 h 968245"/>
                  <a:gd name="connsiteX45" fmla="*/ 1691669 w 1690182"/>
                  <a:gd name="connsiteY45" fmla="*/ 686645 h 968245"/>
                  <a:gd name="connsiteX46" fmla="*/ 1691882 w 1690182"/>
                  <a:gd name="connsiteY46" fmla="*/ 429932 h 968245"/>
                  <a:gd name="connsiteX47" fmla="*/ 1059762 w 1690182"/>
                  <a:gd name="connsiteY47" fmla="*/ 519537 h 968245"/>
                  <a:gd name="connsiteX48" fmla="*/ 1058488 w 1690182"/>
                  <a:gd name="connsiteY48" fmla="*/ 522510 h 968245"/>
                  <a:gd name="connsiteX49" fmla="*/ 971218 w 1690182"/>
                  <a:gd name="connsiteY49" fmla="*/ 522298 h 968245"/>
                  <a:gd name="connsiteX50" fmla="*/ 970794 w 1690182"/>
                  <a:gd name="connsiteY50" fmla="*/ 446070 h 968245"/>
                  <a:gd name="connsiteX51" fmla="*/ 981835 w 1690182"/>
                  <a:gd name="connsiteY51" fmla="*/ 434816 h 968245"/>
                  <a:gd name="connsiteX52" fmla="*/ 1049570 w 1690182"/>
                  <a:gd name="connsiteY52" fmla="*/ 435028 h 968245"/>
                  <a:gd name="connsiteX53" fmla="*/ 1059974 w 1690182"/>
                  <a:gd name="connsiteY53" fmla="*/ 442460 h 968245"/>
                  <a:gd name="connsiteX54" fmla="*/ 1059762 w 1690182"/>
                  <a:gd name="connsiteY54" fmla="*/ 519537 h 968245"/>
                  <a:gd name="connsiteX55" fmla="*/ 1060399 w 1690182"/>
                  <a:gd name="connsiteY55" fmla="*/ 354766 h 968245"/>
                  <a:gd name="connsiteX56" fmla="*/ 1060399 w 1690182"/>
                  <a:gd name="connsiteY56" fmla="*/ 398294 h 968245"/>
                  <a:gd name="connsiteX57" fmla="*/ 1050844 w 1690182"/>
                  <a:gd name="connsiteY57" fmla="*/ 407849 h 968245"/>
                  <a:gd name="connsiteX58" fmla="*/ 980986 w 1690182"/>
                  <a:gd name="connsiteY58" fmla="*/ 407849 h 968245"/>
                  <a:gd name="connsiteX59" fmla="*/ 971006 w 1690182"/>
                  <a:gd name="connsiteY59" fmla="*/ 396596 h 968245"/>
                  <a:gd name="connsiteX60" fmla="*/ 971218 w 1690182"/>
                  <a:gd name="connsiteY60" fmla="*/ 320367 h 968245"/>
                  <a:gd name="connsiteX61" fmla="*/ 1021754 w 1690182"/>
                  <a:gd name="connsiteY61" fmla="*/ 319518 h 968245"/>
                  <a:gd name="connsiteX62" fmla="*/ 1058488 w 1690182"/>
                  <a:gd name="connsiteY62" fmla="*/ 320155 h 968245"/>
                  <a:gd name="connsiteX63" fmla="*/ 1060399 w 1690182"/>
                  <a:gd name="connsiteY63" fmla="*/ 354766 h 968245"/>
                  <a:gd name="connsiteX64" fmla="*/ 1113907 w 1690182"/>
                  <a:gd name="connsiteY64" fmla="*/ 362834 h 968245"/>
                  <a:gd name="connsiteX65" fmla="*/ 1113907 w 1690182"/>
                  <a:gd name="connsiteY65" fmla="*/ 328861 h 968245"/>
                  <a:gd name="connsiteX66" fmla="*/ 1122613 w 1690182"/>
                  <a:gd name="connsiteY66" fmla="*/ 319943 h 968245"/>
                  <a:gd name="connsiteX67" fmla="*/ 1193532 w 1690182"/>
                  <a:gd name="connsiteY67" fmla="*/ 319943 h 968245"/>
                  <a:gd name="connsiteX68" fmla="*/ 1202451 w 1690182"/>
                  <a:gd name="connsiteY68" fmla="*/ 328648 h 968245"/>
                  <a:gd name="connsiteX69" fmla="*/ 1202451 w 1690182"/>
                  <a:gd name="connsiteY69" fmla="*/ 398507 h 968245"/>
                  <a:gd name="connsiteX70" fmla="*/ 1193745 w 1690182"/>
                  <a:gd name="connsiteY70" fmla="*/ 407425 h 968245"/>
                  <a:gd name="connsiteX71" fmla="*/ 1122825 w 1690182"/>
                  <a:gd name="connsiteY71" fmla="*/ 407425 h 968245"/>
                  <a:gd name="connsiteX72" fmla="*/ 1113907 w 1690182"/>
                  <a:gd name="connsiteY72" fmla="*/ 398719 h 968245"/>
                  <a:gd name="connsiteX73" fmla="*/ 1113907 w 1690182"/>
                  <a:gd name="connsiteY73" fmla="*/ 362834 h 968245"/>
                  <a:gd name="connsiteX74" fmla="*/ 1202238 w 1690182"/>
                  <a:gd name="connsiteY74" fmla="*/ 514017 h 968245"/>
                  <a:gd name="connsiteX75" fmla="*/ 1193108 w 1690182"/>
                  <a:gd name="connsiteY75" fmla="*/ 522510 h 968245"/>
                  <a:gd name="connsiteX76" fmla="*/ 1123037 w 1690182"/>
                  <a:gd name="connsiteY76" fmla="*/ 522510 h 968245"/>
                  <a:gd name="connsiteX77" fmla="*/ 1113695 w 1690182"/>
                  <a:gd name="connsiteY77" fmla="*/ 512955 h 968245"/>
                  <a:gd name="connsiteX78" fmla="*/ 1113695 w 1690182"/>
                  <a:gd name="connsiteY78" fmla="*/ 443946 h 968245"/>
                  <a:gd name="connsiteX79" fmla="*/ 1123462 w 1690182"/>
                  <a:gd name="connsiteY79" fmla="*/ 435028 h 968245"/>
                  <a:gd name="connsiteX80" fmla="*/ 1158497 w 1690182"/>
                  <a:gd name="connsiteY80" fmla="*/ 435028 h 968245"/>
                  <a:gd name="connsiteX81" fmla="*/ 1193532 w 1690182"/>
                  <a:gd name="connsiteY81" fmla="*/ 435028 h 968245"/>
                  <a:gd name="connsiteX82" fmla="*/ 1202238 w 1690182"/>
                  <a:gd name="connsiteY82" fmla="*/ 443734 h 968245"/>
                  <a:gd name="connsiteX83" fmla="*/ 1202238 w 1690182"/>
                  <a:gd name="connsiteY83" fmla="*/ 514017 h 9682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1690182" h="968245">
                    <a:moveTo>
                      <a:pt x="1691882" y="429932"/>
                    </a:moveTo>
                    <a:cubicBezTo>
                      <a:pt x="1691882" y="420165"/>
                      <a:pt x="1688484" y="414432"/>
                      <a:pt x="1680840" y="409123"/>
                    </a:cubicBezTo>
                    <a:cubicBezTo>
                      <a:pt x="1638161" y="378759"/>
                      <a:pt x="1595906" y="347971"/>
                      <a:pt x="1553440" y="317182"/>
                    </a:cubicBezTo>
                    <a:cubicBezTo>
                      <a:pt x="1408840" y="212714"/>
                      <a:pt x="1264240" y="108245"/>
                      <a:pt x="1119852" y="3564"/>
                    </a:cubicBezTo>
                    <a:cubicBezTo>
                      <a:pt x="1113695" y="-895"/>
                      <a:pt x="1109660" y="-1320"/>
                      <a:pt x="1103290" y="3140"/>
                    </a:cubicBezTo>
                    <a:cubicBezTo>
                      <a:pt x="913888" y="140308"/>
                      <a:pt x="724698" y="277263"/>
                      <a:pt x="535295" y="413795"/>
                    </a:cubicBezTo>
                    <a:cubicBezTo>
                      <a:pt x="528076" y="418891"/>
                      <a:pt x="525528" y="424624"/>
                      <a:pt x="525740" y="433329"/>
                    </a:cubicBezTo>
                    <a:cubicBezTo>
                      <a:pt x="526165" y="478344"/>
                      <a:pt x="525740" y="650335"/>
                      <a:pt x="525740" y="651185"/>
                    </a:cubicBezTo>
                    <a:lnTo>
                      <a:pt x="525740" y="651397"/>
                    </a:lnTo>
                    <a:cubicBezTo>
                      <a:pt x="525740" y="651397"/>
                      <a:pt x="525528" y="653096"/>
                      <a:pt x="525316" y="653945"/>
                    </a:cubicBezTo>
                    <a:cubicBezTo>
                      <a:pt x="521281" y="656068"/>
                      <a:pt x="178786" y="655007"/>
                      <a:pt x="11891" y="655007"/>
                    </a:cubicBezTo>
                    <a:cubicBezTo>
                      <a:pt x="212" y="655007"/>
                      <a:pt x="212" y="655007"/>
                      <a:pt x="212" y="666260"/>
                    </a:cubicBezTo>
                    <a:cubicBezTo>
                      <a:pt x="212" y="763510"/>
                      <a:pt x="212" y="860759"/>
                      <a:pt x="0" y="958221"/>
                    </a:cubicBezTo>
                    <a:cubicBezTo>
                      <a:pt x="0" y="966714"/>
                      <a:pt x="1699" y="969687"/>
                      <a:pt x="10829" y="969687"/>
                    </a:cubicBezTo>
                    <a:cubicBezTo>
                      <a:pt x="219554" y="969474"/>
                      <a:pt x="428279" y="969474"/>
                      <a:pt x="637004" y="969687"/>
                    </a:cubicBezTo>
                    <a:cubicBezTo>
                      <a:pt x="646134" y="969687"/>
                      <a:pt x="647833" y="966926"/>
                      <a:pt x="647833" y="958433"/>
                    </a:cubicBezTo>
                    <a:cubicBezTo>
                      <a:pt x="647620" y="862245"/>
                      <a:pt x="647620" y="766058"/>
                      <a:pt x="647620" y="669658"/>
                    </a:cubicBezTo>
                    <a:cubicBezTo>
                      <a:pt x="647620" y="665836"/>
                      <a:pt x="646771" y="661801"/>
                      <a:pt x="648470" y="658192"/>
                    </a:cubicBezTo>
                    <a:cubicBezTo>
                      <a:pt x="648894" y="653308"/>
                      <a:pt x="648470" y="648212"/>
                      <a:pt x="649531" y="643541"/>
                    </a:cubicBezTo>
                    <a:cubicBezTo>
                      <a:pt x="666093" y="567525"/>
                      <a:pt x="749116" y="528880"/>
                      <a:pt x="819187" y="573683"/>
                    </a:cubicBezTo>
                    <a:cubicBezTo>
                      <a:pt x="853373" y="595553"/>
                      <a:pt x="869510" y="629314"/>
                      <a:pt x="869298" y="670295"/>
                    </a:cubicBezTo>
                    <a:cubicBezTo>
                      <a:pt x="869298" y="769667"/>
                      <a:pt x="869298" y="869040"/>
                      <a:pt x="869298" y="968200"/>
                    </a:cubicBezTo>
                    <a:cubicBezTo>
                      <a:pt x="880551" y="970536"/>
                      <a:pt x="892017" y="969899"/>
                      <a:pt x="903271" y="968413"/>
                    </a:cubicBezTo>
                    <a:cubicBezTo>
                      <a:pt x="915587" y="922336"/>
                      <a:pt x="952320" y="901315"/>
                      <a:pt x="993089" y="907260"/>
                    </a:cubicBezTo>
                    <a:cubicBezTo>
                      <a:pt x="1038316" y="914055"/>
                      <a:pt x="1083119" y="923185"/>
                      <a:pt x="1128133" y="931042"/>
                    </a:cubicBezTo>
                    <a:cubicBezTo>
                      <a:pt x="1132380" y="931679"/>
                      <a:pt x="1137901" y="934439"/>
                      <a:pt x="1140661" y="929343"/>
                    </a:cubicBezTo>
                    <a:cubicBezTo>
                      <a:pt x="1143422" y="924459"/>
                      <a:pt x="1137689" y="921911"/>
                      <a:pt x="1134928" y="919151"/>
                    </a:cubicBezTo>
                    <a:cubicBezTo>
                      <a:pt x="1102653" y="886664"/>
                      <a:pt x="1070378" y="854601"/>
                      <a:pt x="1038104" y="822114"/>
                    </a:cubicBezTo>
                    <a:cubicBezTo>
                      <a:pt x="1018356" y="802155"/>
                      <a:pt x="1011774" y="777736"/>
                      <a:pt x="1017082" y="750982"/>
                    </a:cubicBezTo>
                    <a:cubicBezTo>
                      <a:pt x="1022815" y="722105"/>
                      <a:pt x="1039590" y="700446"/>
                      <a:pt x="1068467" y="693015"/>
                    </a:cubicBezTo>
                    <a:cubicBezTo>
                      <a:pt x="1098619" y="685371"/>
                      <a:pt x="1127921" y="687282"/>
                      <a:pt x="1152127" y="711912"/>
                    </a:cubicBezTo>
                    <a:cubicBezTo>
                      <a:pt x="1183553" y="743975"/>
                      <a:pt x="1216040" y="775188"/>
                      <a:pt x="1247678" y="807038"/>
                    </a:cubicBezTo>
                    <a:cubicBezTo>
                      <a:pt x="1253411" y="812771"/>
                      <a:pt x="1257870" y="813833"/>
                      <a:pt x="1265089" y="810011"/>
                    </a:cubicBezTo>
                    <a:cubicBezTo>
                      <a:pt x="1274220" y="805340"/>
                      <a:pt x="1283775" y="801305"/>
                      <a:pt x="1293542" y="798333"/>
                    </a:cubicBezTo>
                    <a:cubicBezTo>
                      <a:pt x="1302035" y="795785"/>
                      <a:pt x="1305008" y="791538"/>
                      <a:pt x="1305008" y="782408"/>
                    </a:cubicBezTo>
                    <a:cubicBezTo>
                      <a:pt x="1304583" y="736756"/>
                      <a:pt x="1304371" y="691104"/>
                      <a:pt x="1305008" y="645452"/>
                    </a:cubicBezTo>
                    <a:cubicBezTo>
                      <a:pt x="1305433" y="598526"/>
                      <a:pt x="1347475" y="562429"/>
                      <a:pt x="1393764" y="568374"/>
                    </a:cubicBezTo>
                    <a:cubicBezTo>
                      <a:pt x="1434532" y="573683"/>
                      <a:pt x="1463622" y="605957"/>
                      <a:pt x="1463834" y="647363"/>
                    </a:cubicBezTo>
                    <a:cubicBezTo>
                      <a:pt x="1464259" y="691528"/>
                      <a:pt x="1463834" y="735906"/>
                      <a:pt x="1464047" y="780072"/>
                    </a:cubicBezTo>
                    <a:cubicBezTo>
                      <a:pt x="1464047" y="783257"/>
                      <a:pt x="1464047" y="786442"/>
                      <a:pt x="1464259" y="789627"/>
                    </a:cubicBezTo>
                    <a:cubicBezTo>
                      <a:pt x="1464259" y="791750"/>
                      <a:pt x="1464896" y="793874"/>
                      <a:pt x="1467444" y="794511"/>
                    </a:cubicBezTo>
                    <a:cubicBezTo>
                      <a:pt x="1469567" y="794935"/>
                      <a:pt x="1470841" y="793449"/>
                      <a:pt x="1471903" y="792175"/>
                    </a:cubicBezTo>
                    <a:cubicBezTo>
                      <a:pt x="1474451" y="788778"/>
                      <a:pt x="1476999" y="785380"/>
                      <a:pt x="1479335" y="781770"/>
                    </a:cubicBezTo>
                    <a:cubicBezTo>
                      <a:pt x="1504390" y="746098"/>
                      <a:pt x="1529021" y="710214"/>
                      <a:pt x="1554289" y="674966"/>
                    </a:cubicBezTo>
                    <a:cubicBezTo>
                      <a:pt x="1580194" y="638869"/>
                      <a:pt x="1633490" y="631650"/>
                      <a:pt x="1668525" y="659041"/>
                    </a:cubicBezTo>
                    <a:cubicBezTo>
                      <a:pt x="1677868" y="666260"/>
                      <a:pt x="1684238" y="675816"/>
                      <a:pt x="1691669" y="686645"/>
                    </a:cubicBezTo>
                    <a:cubicBezTo>
                      <a:pt x="1691669" y="599800"/>
                      <a:pt x="1691457" y="514866"/>
                      <a:pt x="1691882" y="429932"/>
                    </a:cubicBezTo>
                    <a:close/>
                    <a:moveTo>
                      <a:pt x="1059762" y="519537"/>
                    </a:moveTo>
                    <a:cubicBezTo>
                      <a:pt x="1059762" y="520599"/>
                      <a:pt x="1058912" y="521448"/>
                      <a:pt x="1058488" y="522510"/>
                    </a:cubicBezTo>
                    <a:cubicBezTo>
                      <a:pt x="1029398" y="523572"/>
                      <a:pt x="1000308" y="523996"/>
                      <a:pt x="971218" y="522298"/>
                    </a:cubicBezTo>
                    <a:cubicBezTo>
                      <a:pt x="971218" y="496817"/>
                      <a:pt x="971218" y="471337"/>
                      <a:pt x="970794" y="446070"/>
                    </a:cubicBezTo>
                    <a:cubicBezTo>
                      <a:pt x="970581" y="437788"/>
                      <a:pt x="973766" y="434816"/>
                      <a:pt x="981835" y="434816"/>
                    </a:cubicBezTo>
                    <a:cubicBezTo>
                      <a:pt x="1004342" y="435240"/>
                      <a:pt x="1027062" y="435028"/>
                      <a:pt x="1049570" y="435028"/>
                    </a:cubicBezTo>
                    <a:cubicBezTo>
                      <a:pt x="1054878" y="435028"/>
                      <a:pt x="1059974" y="435453"/>
                      <a:pt x="1059974" y="442460"/>
                    </a:cubicBezTo>
                    <a:cubicBezTo>
                      <a:pt x="1060186" y="468152"/>
                      <a:pt x="1059974" y="493845"/>
                      <a:pt x="1059762" y="519537"/>
                    </a:cubicBezTo>
                    <a:close/>
                    <a:moveTo>
                      <a:pt x="1060399" y="354766"/>
                    </a:moveTo>
                    <a:cubicBezTo>
                      <a:pt x="1060823" y="369204"/>
                      <a:pt x="1060399" y="383643"/>
                      <a:pt x="1060399" y="398294"/>
                    </a:cubicBezTo>
                    <a:cubicBezTo>
                      <a:pt x="1060399" y="404877"/>
                      <a:pt x="1057851" y="407849"/>
                      <a:pt x="1050844" y="407849"/>
                    </a:cubicBezTo>
                    <a:cubicBezTo>
                      <a:pt x="1027487" y="407637"/>
                      <a:pt x="1004130" y="407637"/>
                      <a:pt x="980986" y="407849"/>
                    </a:cubicBezTo>
                    <a:cubicBezTo>
                      <a:pt x="972705" y="407849"/>
                      <a:pt x="970794" y="403815"/>
                      <a:pt x="971006" y="396596"/>
                    </a:cubicBezTo>
                    <a:cubicBezTo>
                      <a:pt x="971218" y="371115"/>
                      <a:pt x="971218" y="345635"/>
                      <a:pt x="971218" y="320367"/>
                    </a:cubicBezTo>
                    <a:cubicBezTo>
                      <a:pt x="987993" y="318032"/>
                      <a:pt x="1004767" y="319518"/>
                      <a:pt x="1021754" y="319518"/>
                    </a:cubicBezTo>
                    <a:cubicBezTo>
                      <a:pt x="1034069" y="319306"/>
                      <a:pt x="1046385" y="318456"/>
                      <a:pt x="1058488" y="320155"/>
                    </a:cubicBezTo>
                    <a:cubicBezTo>
                      <a:pt x="1062310" y="331621"/>
                      <a:pt x="1059974" y="343300"/>
                      <a:pt x="1060399" y="354766"/>
                    </a:cubicBezTo>
                    <a:close/>
                    <a:moveTo>
                      <a:pt x="1113907" y="362834"/>
                    </a:moveTo>
                    <a:cubicBezTo>
                      <a:pt x="1113907" y="351581"/>
                      <a:pt x="1114119" y="340327"/>
                      <a:pt x="1113907" y="328861"/>
                    </a:cubicBezTo>
                    <a:cubicBezTo>
                      <a:pt x="1113695" y="322703"/>
                      <a:pt x="1116243" y="319943"/>
                      <a:pt x="1122613" y="319943"/>
                    </a:cubicBezTo>
                    <a:cubicBezTo>
                      <a:pt x="1146182" y="320155"/>
                      <a:pt x="1169963" y="320155"/>
                      <a:pt x="1193532" y="319943"/>
                    </a:cubicBezTo>
                    <a:cubicBezTo>
                      <a:pt x="1199903" y="319943"/>
                      <a:pt x="1202451" y="322491"/>
                      <a:pt x="1202451" y="328648"/>
                    </a:cubicBezTo>
                    <a:cubicBezTo>
                      <a:pt x="1202238" y="352005"/>
                      <a:pt x="1202238" y="375150"/>
                      <a:pt x="1202451" y="398507"/>
                    </a:cubicBezTo>
                    <a:cubicBezTo>
                      <a:pt x="1202451" y="404664"/>
                      <a:pt x="1200115" y="407425"/>
                      <a:pt x="1193745" y="407425"/>
                    </a:cubicBezTo>
                    <a:cubicBezTo>
                      <a:pt x="1170176" y="407212"/>
                      <a:pt x="1146394" y="407212"/>
                      <a:pt x="1122825" y="407425"/>
                    </a:cubicBezTo>
                    <a:cubicBezTo>
                      <a:pt x="1116455" y="407425"/>
                      <a:pt x="1113907" y="405089"/>
                      <a:pt x="1113907" y="398719"/>
                    </a:cubicBezTo>
                    <a:cubicBezTo>
                      <a:pt x="1114119" y="386828"/>
                      <a:pt x="1113907" y="374937"/>
                      <a:pt x="1113907" y="362834"/>
                    </a:cubicBezTo>
                    <a:close/>
                    <a:moveTo>
                      <a:pt x="1202238" y="514017"/>
                    </a:moveTo>
                    <a:cubicBezTo>
                      <a:pt x="1202238" y="520599"/>
                      <a:pt x="1199266" y="522510"/>
                      <a:pt x="1193108" y="522510"/>
                    </a:cubicBezTo>
                    <a:cubicBezTo>
                      <a:pt x="1169751" y="522298"/>
                      <a:pt x="1146394" y="522298"/>
                      <a:pt x="1123037" y="522510"/>
                    </a:cubicBezTo>
                    <a:cubicBezTo>
                      <a:pt x="1116243" y="522510"/>
                      <a:pt x="1113695" y="519750"/>
                      <a:pt x="1113695" y="512955"/>
                    </a:cubicBezTo>
                    <a:cubicBezTo>
                      <a:pt x="1113907" y="490023"/>
                      <a:pt x="1113907" y="466878"/>
                      <a:pt x="1113695" y="443946"/>
                    </a:cubicBezTo>
                    <a:cubicBezTo>
                      <a:pt x="1113695" y="436727"/>
                      <a:pt x="1116880" y="434816"/>
                      <a:pt x="1123462" y="435028"/>
                    </a:cubicBezTo>
                    <a:cubicBezTo>
                      <a:pt x="1135140" y="435240"/>
                      <a:pt x="1146819" y="435028"/>
                      <a:pt x="1158497" y="435028"/>
                    </a:cubicBezTo>
                    <a:cubicBezTo>
                      <a:pt x="1170176" y="435028"/>
                      <a:pt x="1181854" y="435240"/>
                      <a:pt x="1193532" y="435028"/>
                    </a:cubicBezTo>
                    <a:cubicBezTo>
                      <a:pt x="1199903" y="434816"/>
                      <a:pt x="1202451" y="437576"/>
                      <a:pt x="1202238" y="443734"/>
                    </a:cubicBezTo>
                    <a:cubicBezTo>
                      <a:pt x="1202238" y="467303"/>
                      <a:pt x="1202238" y="490660"/>
                      <a:pt x="1202238" y="514017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211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>
                  <a:latin typeface="#9Slide07 IcielBaliho Script" pitchFamily="2" charset="0"/>
                </a:endParaRPr>
              </a:p>
            </p:txBody>
          </p:sp>
        </p:grpSp>
        <p:sp>
          <p:nvSpPr>
            <p:cNvPr id="46" name="Freeform: Shape 34">
              <a:extLst>
                <a:ext uri="{FF2B5EF4-FFF2-40B4-BE49-F238E27FC236}">
                  <a16:creationId xmlns="" xmlns:a16="http://schemas.microsoft.com/office/drawing/2014/main" id="{5D4A7125-AE6C-430A-BB67-F427703DB345}"/>
                </a:ext>
              </a:extLst>
            </p:cNvPr>
            <p:cNvSpPr/>
            <p:nvPr/>
          </p:nvSpPr>
          <p:spPr>
            <a:xfrm rot="19903871">
              <a:off x="11055071" y="2573085"/>
              <a:ext cx="479293" cy="300647"/>
            </a:xfrm>
            <a:custGeom>
              <a:avLst/>
              <a:gdLst>
                <a:gd name="connsiteX0" fmla="*/ 328482 w 467135"/>
                <a:gd name="connsiteY0" fmla="*/ 5220 h 293021"/>
                <a:gd name="connsiteX1" fmla="*/ 210211 w 467135"/>
                <a:gd name="connsiteY1" fmla="*/ 7131 h 293021"/>
                <a:gd name="connsiteX2" fmla="*/ 1062 w 467135"/>
                <a:gd name="connsiteY2" fmla="*/ 110963 h 293021"/>
                <a:gd name="connsiteX3" fmla="*/ 0 w 467135"/>
                <a:gd name="connsiteY3" fmla="*/ 113936 h 293021"/>
                <a:gd name="connsiteX4" fmla="*/ 68796 w 467135"/>
                <a:gd name="connsiteY4" fmla="*/ 109477 h 293021"/>
                <a:gd name="connsiteX5" fmla="*/ 131010 w 467135"/>
                <a:gd name="connsiteY5" fmla="*/ 135806 h 293021"/>
                <a:gd name="connsiteX6" fmla="*/ 186430 w 467135"/>
                <a:gd name="connsiteY6" fmla="*/ 215644 h 293021"/>
                <a:gd name="connsiteX7" fmla="*/ 351201 w 467135"/>
                <a:gd name="connsiteY7" fmla="*/ 291872 h 293021"/>
                <a:gd name="connsiteX8" fmla="*/ 420635 w 467135"/>
                <a:gd name="connsiteY8" fmla="*/ 260234 h 293021"/>
                <a:gd name="connsiteX9" fmla="*/ 467348 w 467135"/>
                <a:gd name="connsiteY9" fmla="*/ 169567 h 293021"/>
                <a:gd name="connsiteX10" fmla="*/ 328482 w 467135"/>
                <a:gd name="connsiteY10" fmla="*/ 5220 h 293021"/>
                <a:gd name="connsiteX11" fmla="*/ 447813 w 467135"/>
                <a:gd name="connsiteY11" fmla="*/ 178061 h 293021"/>
                <a:gd name="connsiteX12" fmla="*/ 425094 w 467135"/>
                <a:gd name="connsiteY12" fmla="*/ 206089 h 293021"/>
                <a:gd name="connsiteX13" fmla="*/ 365428 w 467135"/>
                <a:gd name="connsiteY13" fmla="*/ 165533 h 293021"/>
                <a:gd name="connsiteX14" fmla="*/ 365216 w 467135"/>
                <a:gd name="connsiteY14" fmla="*/ 145361 h 293021"/>
                <a:gd name="connsiteX15" fmla="*/ 343345 w 467135"/>
                <a:gd name="connsiteY15" fmla="*/ 86545 h 293021"/>
                <a:gd name="connsiteX16" fmla="*/ 447813 w 467135"/>
                <a:gd name="connsiteY16" fmla="*/ 178061 h 293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67135" h="293021">
                  <a:moveTo>
                    <a:pt x="328482" y="5220"/>
                  </a:moveTo>
                  <a:cubicBezTo>
                    <a:pt x="294296" y="-3273"/>
                    <a:pt x="244185" y="-513"/>
                    <a:pt x="210211" y="7131"/>
                  </a:cubicBezTo>
                  <a:cubicBezTo>
                    <a:pt x="132072" y="24543"/>
                    <a:pt x="64974" y="64462"/>
                    <a:pt x="1062" y="110963"/>
                  </a:cubicBezTo>
                  <a:cubicBezTo>
                    <a:pt x="425" y="111388"/>
                    <a:pt x="425" y="112449"/>
                    <a:pt x="0" y="113936"/>
                  </a:cubicBezTo>
                  <a:cubicBezTo>
                    <a:pt x="23145" y="109477"/>
                    <a:pt x="45440" y="106292"/>
                    <a:pt x="68796" y="109477"/>
                  </a:cubicBezTo>
                  <a:cubicBezTo>
                    <a:pt x="92366" y="112662"/>
                    <a:pt x="112962" y="120518"/>
                    <a:pt x="131010" y="135806"/>
                  </a:cubicBezTo>
                  <a:cubicBezTo>
                    <a:pt x="156703" y="157464"/>
                    <a:pt x="171354" y="186767"/>
                    <a:pt x="186430" y="215644"/>
                  </a:cubicBezTo>
                  <a:cubicBezTo>
                    <a:pt x="215732" y="257686"/>
                    <a:pt x="275398" y="308222"/>
                    <a:pt x="351201" y="291872"/>
                  </a:cubicBezTo>
                  <a:cubicBezTo>
                    <a:pt x="379017" y="287413"/>
                    <a:pt x="398340" y="278495"/>
                    <a:pt x="420635" y="260234"/>
                  </a:cubicBezTo>
                  <a:cubicBezTo>
                    <a:pt x="442081" y="242611"/>
                    <a:pt x="464376" y="204178"/>
                    <a:pt x="467348" y="169567"/>
                  </a:cubicBezTo>
                  <a:cubicBezTo>
                    <a:pt x="472232" y="61914"/>
                    <a:pt x="396429" y="20084"/>
                    <a:pt x="328482" y="5220"/>
                  </a:cubicBezTo>
                  <a:close/>
                  <a:moveTo>
                    <a:pt x="447813" y="178061"/>
                  </a:moveTo>
                  <a:cubicBezTo>
                    <a:pt x="446540" y="186767"/>
                    <a:pt x="432738" y="203116"/>
                    <a:pt x="425094" y="206089"/>
                  </a:cubicBezTo>
                  <a:cubicBezTo>
                    <a:pt x="396853" y="216493"/>
                    <a:pt x="366065" y="195685"/>
                    <a:pt x="365428" y="165533"/>
                  </a:cubicBezTo>
                  <a:cubicBezTo>
                    <a:pt x="365216" y="158738"/>
                    <a:pt x="365428" y="152156"/>
                    <a:pt x="365216" y="145361"/>
                  </a:cubicBezTo>
                  <a:cubicBezTo>
                    <a:pt x="363941" y="123703"/>
                    <a:pt x="361818" y="102257"/>
                    <a:pt x="343345" y="86545"/>
                  </a:cubicBezTo>
                  <a:cubicBezTo>
                    <a:pt x="408532" y="83360"/>
                    <a:pt x="461615" y="117970"/>
                    <a:pt x="447813" y="178061"/>
                  </a:cubicBezTo>
                  <a:close/>
                </a:path>
              </a:pathLst>
            </a:custGeom>
            <a:solidFill>
              <a:schemeClr val="accent4"/>
            </a:solidFill>
            <a:ln w="2117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</p:grpSp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31691" y="-172003"/>
            <a:ext cx="3765441" cy="5553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76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6" grpId="0" animBg="1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 b="4838"/>
          <a:stretch/>
        </p:blipFill>
        <p:spPr>
          <a:xfrm>
            <a:off x="1619250" y="889556"/>
            <a:ext cx="8591550" cy="5968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0" y="987902"/>
            <a:ext cx="12192000" cy="5919271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384159"/>
              </p:ext>
            </p:extLst>
          </p:nvPr>
        </p:nvGraphicFramePr>
        <p:xfrm>
          <a:off x="1" y="938729"/>
          <a:ext cx="12191999" cy="5332022"/>
        </p:xfrm>
        <a:graphic>
          <a:graphicData uri="http://schemas.openxmlformats.org/drawingml/2006/table">
            <a:tbl>
              <a:tblPr firstRow="1" firstCol="1" bandRow="1">
                <a:tableStyleId>{72833802-FEF1-4C79-8D5D-14CF1EAF98D9}</a:tableStyleId>
              </a:tblPr>
              <a:tblGrid>
                <a:gridCol w="1638300"/>
                <a:gridCol w="3524249"/>
                <a:gridCol w="2876550"/>
                <a:gridCol w="4152900"/>
              </a:tblGrid>
              <a:tr h="11775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Các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Phạm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vi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khí</a:t>
                      </a:r>
                      <a:r>
                        <a:rPr lang="en-US" sz="2800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dirty="0" err="1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hậu</a:t>
                      </a:r>
                      <a:endParaRPr lang="vi-VN" sz="280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Đặc điểm thiên nhiên</a:t>
                      </a:r>
                      <a:endParaRPr lang="vi-VN" sz="280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312728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</a:t>
                      </a:r>
                      <a:r>
                        <a:rPr lang="en-US" sz="2800" b="1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nóng</a:t>
                      </a:r>
                      <a:endParaRPr lang="vi-VN" sz="2800" b="1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30</a:t>
                      </a:r>
                      <a:r>
                        <a:rPr lang="en-US" sz="2800" b="0" baseline="30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 </a:t>
                      </a:r>
                      <a:r>
                        <a:rPr lang="en-US" sz="2800" b="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– 30</a:t>
                      </a:r>
                      <a:r>
                        <a:rPr lang="en-US" sz="2800" b="0" baseline="30000" dirty="0" smtClean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800" b="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</a:t>
                      </a:r>
                      <a:endParaRPr lang="vi-VN" sz="2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 độ cao, lượng mưa lớn</a:t>
                      </a:r>
                      <a:endParaRPr lang="vi-VN" sz="2800" b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Phát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triển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mạnh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vô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cùng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phong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phú</a:t>
                      </a:r>
                      <a:endParaRPr lang="vi-VN" sz="2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775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 ôn hòa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Nằm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trong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khoảng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30</a:t>
                      </a:r>
                      <a:r>
                        <a:rPr lang="en-US" sz="2800" b="0" baseline="30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B,N - 60</a:t>
                      </a:r>
                      <a:r>
                        <a:rPr lang="en-US" sz="2800" b="0" baseline="3000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B, N</a:t>
                      </a:r>
                      <a:endParaRPr lang="vi-VN" sz="2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trung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bình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đổi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theo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mùa</a:t>
                      </a:r>
                      <a:endParaRPr lang="vi-VN" sz="2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Thay đổi theo mùa, sinh vật phong phú.</a:t>
                      </a:r>
                      <a:endParaRPr lang="vi-VN" sz="2800" b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  <a:tr h="1177543"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Đới lạnh</a:t>
                      </a:r>
                      <a:endParaRPr lang="vi-VN" sz="2800" b="1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Nằm trong khoảng 60</a:t>
                      </a:r>
                      <a:r>
                        <a:rPr lang="en-US" sz="2800" b="0" baseline="3000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r>
                        <a:rPr lang="en-US" sz="2800" b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B, N đến cực</a:t>
                      </a:r>
                      <a:endParaRPr lang="vi-VN" sz="2800" b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Nhiệt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thấp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lượng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mưa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ít</a:t>
                      </a:r>
                      <a:endParaRPr lang="vi-VN" sz="2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30000"/>
                        </a:lnSpc>
                        <a:spcAft>
                          <a:spcPts val="0"/>
                        </a:spcAft>
                        <a:tabLst>
                          <a:tab pos="406400" algn="l"/>
                        </a:tabLst>
                      </a:pP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nghèo</a:t>
                      </a:r>
                      <a:r>
                        <a:rPr lang="en-US" sz="2800" b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800" b="0" dirty="0" err="1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nàn</a:t>
                      </a:r>
                      <a:endParaRPr lang="vi-VN" sz="2800" b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Calibri" panose="020F0502020204030204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09401" y="165309"/>
            <a:ext cx="11573197" cy="724247"/>
          </a:xfrm>
        </p:spPr>
        <p:txBody>
          <a:bodyPr/>
          <a:lstStyle/>
          <a:p>
            <a:r>
              <a:rPr lang="en-GB" altLang="ko-KR" sz="4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II. CÁC </a:t>
            </a:r>
            <a:r>
              <a:rPr lang="en-GB" altLang="ko-KR" sz="4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ĐỚI THIÊN NHIÊN TRÊN TRÁI ĐẤT</a:t>
            </a:r>
            <a:endParaRPr lang="ko-KR" altLang="en-US" sz="40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1177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0734" y="-3039536"/>
            <a:ext cx="7484531" cy="1244599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9415218" y="1999281"/>
            <a:ext cx="410705" cy="47269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7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803" y="93492"/>
            <a:ext cx="11573197" cy="724247"/>
          </a:xfrm>
          <a:prstGeom prst="rect">
            <a:avLst/>
          </a:prstGeom>
        </p:spPr>
        <p:txBody>
          <a:bodyPr/>
          <a:lstStyle/>
          <a:p>
            <a:endParaRPr lang="en-US" sz="4400" b="1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en-US" sz="4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RỪNG NHIỆT ĐỚI</a:t>
            </a:r>
          </a:p>
          <a:p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9870" y="740302"/>
            <a:ext cx="5709351" cy="60668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398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3207"/>
            <a:ext cx="12191999" cy="6081315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18803" y="93492"/>
            <a:ext cx="11573197" cy="724247"/>
          </a:xfrm>
          <a:prstGeom prst="rect">
            <a:avLst/>
          </a:prstGeom>
        </p:spPr>
        <p:txBody>
          <a:bodyPr/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4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Rectangle 61"/>
          <p:cNvSpPr/>
          <p:nvPr/>
        </p:nvSpPr>
        <p:spPr>
          <a:xfrm>
            <a:off x="0" y="724710"/>
            <a:ext cx="12155765" cy="6133290"/>
          </a:xfrm>
          <a:prstGeom prst="rect">
            <a:avLst/>
          </a:prstGeom>
          <a:solidFill>
            <a:srgbClr val="F2E085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#9Slide07 IcielBaliho Script" pitchFamily="2" charset="0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BE489031-1FC3-490C-8A9A-CD723F2EC77D}"/>
              </a:ext>
            </a:extLst>
          </p:cNvPr>
          <p:cNvGrpSpPr/>
          <p:nvPr/>
        </p:nvGrpSpPr>
        <p:grpSpPr>
          <a:xfrm>
            <a:off x="-64493" y="2406439"/>
            <a:ext cx="2394101" cy="2088232"/>
            <a:chOff x="5248647" y="1608813"/>
            <a:chExt cx="970807" cy="846777"/>
          </a:xfrm>
        </p:grpSpPr>
        <p:sp>
          <p:nvSpPr>
            <p:cNvPr id="64" name="Oval 63">
              <a:extLst>
                <a:ext uri="{FF2B5EF4-FFF2-40B4-BE49-F238E27FC236}">
                  <a16:creationId xmlns="" xmlns:a16="http://schemas.microsoft.com/office/drawing/2014/main" id="{28F43922-68DF-4834-8C1D-015C8707A511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chemeClr val="accent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#9Slide07 IcielBaliho Script" pitchFamily="2" charset="0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="" xmlns:a16="http://schemas.microsoft.com/office/drawing/2014/main" id="{1D53A1F5-9C31-4F5D-A1BB-544EAAB23E7B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="" xmlns:a16="http://schemas.microsoft.com/office/drawing/2014/main" id="{EE5C90C9-2ECA-4220-9E50-27571B1F5A86}"/>
              </a:ext>
            </a:extLst>
          </p:cNvPr>
          <p:cNvGrpSpPr/>
          <p:nvPr/>
        </p:nvGrpSpPr>
        <p:grpSpPr>
          <a:xfrm>
            <a:off x="570931" y="3612432"/>
            <a:ext cx="1601067" cy="493983"/>
            <a:chOff x="1391543" y="3698889"/>
            <a:chExt cx="1601067" cy="493983"/>
          </a:xfrm>
        </p:grpSpPr>
        <p:sp>
          <p:nvSpPr>
            <p:cNvPr id="67" name="TextBox 66">
              <a:extLst>
                <a:ext uri="{FF2B5EF4-FFF2-40B4-BE49-F238E27FC236}">
                  <a16:creationId xmlns="" xmlns:a16="http://schemas.microsoft.com/office/drawing/2014/main" id="{8BD144B9-A8FE-4684-886A-C46C71616195}"/>
                </a:ext>
              </a:extLst>
            </p:cNvPr>
            <p:cNvSpPr txBox="1"/>
            <p:nvPr/>
          </p:nvSpPr>
          <p:spPr>
            <a:xfrm>
              <a:off x="1391543" y="3698889"/>
              <a:ext cx="15915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24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PHÂN BỐ</a:t>
              </a:r>
              <a:endParaRPr lang="ko-KR" altLang="en-US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="" xmlns:a16="http://schemas.microsoft.com/office/drawing/2014/main" id="{288E0A1C-56D1-4063-9CF9-AD34F2CC59AC}"/>
                </a:ext>
              </a:extLst>
            </p:cNvPr>
            <p:cNvSpPr txBox="1"/>
            <p:nvPr/>
          </p:nvSpPr>
          <p:spPr>
            <a:xfrm>
              <a:off x="1401068" y="3915873"/>
              <a:ext cx="159154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ko-KR" altLang="en-US" sz="12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9" name="TextBox 68">
            <a:extLst>
              <a:ext uri="{FF2B5EF4-FFF2-40B4-BE49-F238E27FC236}">
                <a16:creationId xmlns="" xmlns:a16="http://schemas.microsoft.com/office/drawing/2014/main" id="{B863CF3B-1CDE-450A-A6FB-E26C99CC6F55}"/>
              </a:ext>
            </a:extLst>
          </p:cNvPr>
          <p:cNvSpPr txBox="1"/>
          <p:nvPr/>
        </p:nvSpPr>
        <p:spPr>
          <a:xfrm>
            <a:off x="451352" y="2742671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2"/>
                </a:solidFill>
                <a:latin typeface="#9Slide07 IcielBaliho Script" pitchFamily="2" charset="0"/>
                <a:cs typeface="Arial" pitchFamily="34" charset="0"/>
              </a:rPr>
              <a:t>01</a:t>
            </a:r>
            <a:endParaRPr lang="ko-KR" altLang="en-US" sz="3600" b="1" dirty="0">
              <a:solidFill>
                <a:schemeClr val="accent2"/>
              </a:solidFill>
              <a:latin typeface="#9Slide07 IcielBaliho Script" pitchFamily="2" charset="0"/>
              <a:cs typeface="Arial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="" xmlns:a16="http://schemas.microsoft.com/office/drawing/2014/main" id="{EEEF0604-7258-44C1-BACD-EE3E848A42FF}"/>
              </a:ext>
            </a:extLst>
          </p:cNvPr>
          <p:cNvGrpSpPr/>
          <p:nvPr/>
        </p:nvGrpSpPr>
        <p:grpSpPr>
          <a:xfrm>
            <a:off x="3304678" y="2099754"/>
            <a:ext cx="2394101" cy="2088232"/>
            <a:chOff x="5248647" y="1608813"/>
            <a:chExt cx="970807" cy="846777"/>
          </a:xfrm>
        </p:grpSpPr>
        <p:sp>
          <p:nvSpPr>
            <p:cNvPr id="71" name="Oval 70">
              <a:extLst>
                <a:ext uri="{FF2B5EF4-FFF2-40B4-BE49-F238E27FC236}">
                  <a16:creationId xmlns="" xmlns:a16="http://schemas.microsoft.com/office/drawing/2014/main" id="{82C997F5-CF4D-4D1E-95EC-156EDCAA9413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chemeClr val="accent4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>
                <a:latin typeface="#9Slide07 IcielBaliho Script" pitchFamily="2" charset="0"/>
              </a:endParaRPr>
            </a:p>
          </p:txBody>
        </p:sp>
        <p:sp>
          <p:nvSpPr>
            <p:cNvPr id="72" name="Oval 71">
              <a:extLst>
                <a:ext uri="{FF2B5EF4-FFF2-40B4-BE49-F238E27FC236}">
                  <a16:creationId xmlns="" xmlns:a16="http://schemas.microsoft.com/office/drawing/2014/main" id="{804DEDEF-DCAF-4A84-86C5-1AA681388FA2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IcielBaliho Script" pitchFamily="2" charset="0"/>
              </a:endParaRPr>
            </a:p>
          </p:txBody>
        </p:sp>
      </p:grpSp>
      <p:sp>
        <p:nvSpPr>
          <p:cNvPr id="73" name="TextBox 72">
            <a:extLst>
              <a:ext uri="{FF2B5EF4-FFF2-40B4-BE49-F238E27FC236}">
                <a16:creationId xmlns="" xmlns:a16="http://schemas.microsoft.com/office/drawing/2014/main" id="{F26DE444-1191-4421-959C-77F87B5BB87C}"/>
              </a:ext>
            </a:extLst>
          </p:cNvPr>
          <p:cNvSpPr txBox="1"/>
          <p:nvPr/>
        </p:nvSpPr>
        <p:spPr>
          <a:xfrm>
            <a:off x="3820523" y="2435986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4"/>
                </a:solidFill>
                <a:latin typeface="#9Slide07 IcielBaliho Script" pitchFamily="2" charset="0"/>
                <a:cs typeface="Arial" pitchFamily="34" charset="0"/>
              </a:rPr>
              <a:t>02</a:t>
            </a:r>
            <a:endParaRPr lang="ko-KR" altLang="en-US" sz="3600" b="1" dirty="0">
              <a:solidFill>
                <a:schemeClr val="accent4"/>
              </a:solidFill>
              <a:latin typeface="#9Slide07 IcielBaliho Script" pitchFamily="2" charset="0"/>
              <a:cs typeface="Arial" pitchFamily="34" charset="0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="" xmlns:a16="http://schemas.microsoft.com/office/drawing/2014/main" id="{ADB98CED-F2F1-4F27-9704-FE263F710FE4}"/>
              </a:ext>
            </a:extLst>
          </p:cNvPr>
          <p:cNvGrpSpPr/>
          <p:nvPr/>
        </p:nvGrpSpPr>
        <p:grpSpPr>
          <a:xfrm>
            <a:off x="6542328" y="1435709"/>
            <a:ext cx="2394101" cy="2088232"/>
            <a:chOff x="5248647" y="1608813"/>
            <a:chExt cx="970807" cy="846777"/>
          </a:xfrm>
        </p:grpSpPr>
        <p:sp>
          <p:nvSpPr>
            <p:cNvPr id="75" name="Oval 74">
              <a:extLst>
                <a:ext uri="{FF2B5EF4-FFF2-40B4-BE49-F238E27FC236}">
                  <a16:creationId xmlns="" xmlns:a16="http://schemas.microsoft.com/office/drawing/2014/main" id="{7D9D462D-E883-410D-934F-17D1E4E11674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chemeClr val="accent3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#9Slide07 IcielBaliho Script" pitchFamily="2" charset="0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="" xmlns:a16="http://schemas.microsoft.com/office/drawing/2014/main" id="{6F2391A9-1166-499D-A92A-DF3A15E46FF8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IcielBaliho Script" pitchFamily="2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30A9EAC3-5DB7-4523-9F31-4B0AF82A8BA8}"/>
              </a:ext>
            </a:extLst>
          </p:cNvPr>
          <p:cNvSpPr txBox="1"/>
          <p:nvPr/>
        </p:nvSpPr>
        <p:spPr>
          <a:xfrm>
            <a:off x="7577323" y="1699314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>
                <a:solidFill>
                  <a:schemeClr val="accent3"/>
                </a:solidFill>
                <a:latin typeface="#9Slide07 IcielBaliho Script" pitchFamily="2" charset="0"/>
                <a:cs typeface="Arial" pitchFamily="34" charset="0"/>
              </a:rPr>
              <a:t>03</a:t>
            </a:r>
            <a:endParaRPr lang="ko-KR" altLang="en-US" sz="3600" b="1" dirty="0">
              <a:solidFill>
                <a:schemeClr val="accent3"/>
              </a:solidFill>
              <a:latin typeface="#9Slide07 IcielBaliho Script" pitchFamily="2" charset="0"/>
              <a:cs typeface="Arial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="" xmlns:a16="http://schemas.microsoft.com/office/drawing/2014/main" id="{52DC57E1-1921-492F-B0A1-EE4A32FC2D8C}"/>
              </a:ext>
            </a:extLst>
          </p:cNvPr>
          <p:cNvGrpSpPr/>
          <p:nvPr/>
        </p:nvGrpSpPr>
        <p:grpSpPr>
          <a:xfrm>
            <a:off x="8271894" y="1539511"/>
            <a:ext cx="708662" cy="708662"/>
            <a:chOff x="4266660" y="45289"/>
            <a:chExt cx="768290" cy="768290"/>
          </a:xfrm>
        </p:grpSpPr>
        <p:sp>
          <p:nvSpPr>
            <p:cNvPr id="79" name="Freeform: Shape 36">
              <a:extLst>
                <a:ext uri="{FF2B5EF4-FFF2-40B4-BE49-F238E27FC236}">
                  <a16:creationId xmlns="" xmlns:a16="http://schemas.microsoft.com/office/drawing/2014/main" id="{2FB0F7A0-B316-44C2-9797-4D3703CFE0F8}"/>
                </a:ext>
              </a:extLst>
            </p:cNvPr>
            <p:cNvSpPr/>
            <p:nvPr/>
          </p:nvSpPr>
          <p:spPr>
            <a:xfrm>
              <a:off x="4266660" y="45289"/>
              <a:ext cx="768290" cy="768290"/>
            </a:xfrm>
            <a:custGeom>
              <a:avLst/>
              <a:gdLst>
                <a:gd name="connsiteX0" fmla="*/ 583092 w 768290"/>
                <a:gd name="connsiteY0" fmla="*/ 51758 h 768290"/>
                <a:gd name="connsiteX1" fmla="*/ 573387 w 768290"/>
                <a:gd name="connsiteY1" fmla="*/ 131014 h 768290"/>
                <a:gd name="connsiteX2" fmla="*/ 596031 w 768290"/>
                <a:gd name="connsiteY2" fmla="*/ 164980 h 768290"/>
                <a:gd name="connsiteX3" fmla="*/ 700357 w 768290"/>
                <a:gd name="connsiteY3" fmla="*/ 188433 h 768290"/>
                <a:gd name="connsiteX4" fmla="*/ 709253 w 768290"/>
                <a:gd name="connsiteY4" fmla="*/ 215121 h 768290"/>
                <a:gd name="connsiteX5" fmla="*/ 671243 w 768290"/>
                <a:gd name="connsiteY5" fmla="*/ 265262 h 768290"/>
                <a:gd name="connsiteX6" fmla="*/ 674478 w 768290"/>
                <a:gd name="connsiteY6" fmla="*/ 293568 h 768290"/>
                <a:gd name="connsiteX7" fmla="*/ 775569 w 768290"/>
                <a:gd name="connsiteY7" fmla="*/ 388189 h 768290"/>
                <a:gd name="connsiteX8" fmla="*/ 706827 w 768290"/>
                <a:gd name="connsiteY8" fmla="*/ 417303 h 768290"/>
                <a:gd name="connsiteX9" fmla="*/ 686609 w 768290"/>
                <a:gd name="connsiteY9" fmla="*/ 463400 h 768290"/>
                <a:gd name="connsiteX10" fmla="*/ 723002 w 768290"/>
                <a:gd name="connsiteY10" fmla="*/ 580666 h 768290"/>
                <a:gd name="connsiteX11" fmla="*/ 635659 w 768290"/>
                <a:gd name="connsiteY11" fmla="*/ 571770 h 768290"/>
                <a:gd name="connsiteX12" fmla="*/ 613015 w 768290"/>
                <a:gd name="connsiteY12" fmla="*/ 587944 h 768290"/>
                <a:gd name="connsiteX13" fmla="*/ 581474 w 768290"/>
                <a:gd name="connsiteY13" fmla="*/ 719767 h 768290"/>
                <a:gd name="connsiteX14" fmla="*/ 511115 w 768290"/>
                <a:gd name="connsiteY14" fmla="*/ 670434 h 768290"/>
                <a:gd name="connsiteX15" fmla="*/ 480384 w 768290"/>
                <a:gd name="connsiteY15" fmla="*/ 673669 h 768290"/>
                <a:gd name="connsiteX16" fmla="*/ 385762 w 768290"/>
                <a:gd name="connsiteY16" fmla="*/ 773951 h 768290"/>
                <a:gd name="connsiteX17" fmla="*/ 350179 w 768290"/>
                <a:gd name="connsiteY17" fmla="*/ 692270 h 768290"/>
                <a:gd name="connsiteX18" fmla="*/ 324299 w 768290"/>
                <a:gd name="connsiteY18" fmla="*/ 680948 h 768290"/>
                <a:gd name="connsiteX19" fmla="*/ 210269 w 768290"/>
                <a:gd name="connsiteY19" fmla="*/ 716532 h 768290"/>
                <a:gd name="connsiteX20" fmla="*/ 192477 w 768290"/>
                <a:gd name="connsiteY20" fmla="*/ 701975 h 768290"/>
                <a:gd name="connsiteX21" fmla="*/ 202182 w 768290"/>
                <a:gd name="connsiteY21" fmla="*/ 637276 h 768290"/>
                <a:gd name="connsiteX22" fmla="*/ 182772 w 768290"/>
                <a:gd name="connsiteY22" fmla="*/ 609780 h 768290"/>
                <a:gd name="connsiteX23" fmla="*/ 50950 w 768290"/>
                <a:gd name="connsiteY23" fmla="*/ 579048 h 768290"/>
                <a:gd name="connsiteX24" fmla="*/ 103517 w 768290"/>
                <a:gd name="connsiteY24" fmla="*/ 508689 h 768290"/>
                <a:gd name="connsiteX25" fmla="*/ 101091 w 768290"/>
                <a:gd name="connsiteY25" fmla="*/ 480384 h 768290"/>
                <a:gd name="connsiteX26" fmla="*/ 0 w 768290"/>
                <a:gd name="connsiteY26" fmla="*/ 385763 h 768290"/>
                <a:gd name="connsiteX27" fmla="*/ 73594 w 768290"/>
                <a:gd name="connsiteY27" fmla="*/ 354222 h 768290"/>
                <a:gd name="connsiteX28" fmla="*/ 91386 w 768290"/>
                <a:gd name="connsiteY28" fmla="*/ 315403 h 768290"/>
                <a:gd name="connsiteX29" fmla="*/ 53376 w 768290"/>
                <a:gd name="connsiteY29" fmla="*/ 192477 h 768290"/>
                <a:gd name="connsiteX30" fmla="*/ 140718 w 768290"/>
                <a:gd name="connsiteY30" fmla="*/ 202182 h 768290"/>
                <a:gd name="connsiteX31" fmla="*/ 164171 w 768290"/>
                <a:gd name="connsiteY31" fmla="*/ 184390 h 768290"/>
                <a:gd name="connsiteX32" fmla="*/ 195712 w 768290"/>
                <a:gd name="connsiteY32" fmla="*/ 50950 h 768290"/>
                <a:gd name="connsiteX33" fmla="*/ 257984 w 768290"/>
                <a:gd name="connsiteY33" fmla="*/ 97856 h 768290"/>
                <a:gd name="connsiteX34" fmla="*/ 303272 w 768290"/>
                <a:gd name="connsiteY34" fmla="*/ 93004 h 768290"/>
                <a:gd name="connsiteX35" fmla="*/ 389806 w 768290"/>
                <a:gd name="connsiteY35" fmla="*/ 0 h 768290"/>
                <a:gd name="connsiteX36" fmla="*/ 422155 w 768290"/>
                <a:gd name="connsiteY36" fmla="*/ 74403 h 768290"/>
                <a:gd name="connsiteX37" fmla="*/ 457739 w 768290"/>
                <a:gd name="connsiteY37" fmla="*/ 91386 h 768290"/>
                <a:gd name="connsiteX38" fmla="*/ 583092 w 768290"/>
                <a:gd name="connsiteY38" fmla="*/ 51758 h 76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68290" h="768290">
                  <a:moveTo>
                    <a:pt x="583092" y="51758"/>
                  </a:moveTo>
                  <a:cubicBezTo>
                    <a:pt x="579857" y="80064"/>
                    <a:pt x="579048" y="105943"/>
                    <a:pt x="573387" y="131014"/>
                  </a:cubicBezTo>
                  <a:cubicBezTo>
                    <a:pt x="567726" y="153658"/>
                    <a:pt x="576622" y="160937"/>
                    <a:pt x="596031" y="164980"/>
                  </a:cubicBezTo>
                  <a:cubicBezTo>
                    <a:pt x="630807" y="172259"/>
                    <a:pt x="665582" y="183581"/>
                    <a:pt x="700357" y="188433"/>
                  </a:cubicBezTo>
                  <a:cubicBezTo>
                    <a:pt x="727854" y="192477"/>
                    <a:pt x="719766" y="202182"/>
                    <a:pt x="709253" y="215121"/>
                  </a:cubicBezTo>
                  <a:cubicBezTo>
                    <a:pt x="696313" y="232104"/>
                    <a:pt x="684991" y="249896"/>
                    <a:pt x="671243" y="265262"/>
                  </a:cubicBezTo>
                  <a:cubicBezTo>
                    <a:pt x="660729" y="277393"/>
                    <a:pt x="663156" y="283863"/>
                    <a:pt x="674478" y="293568"/>
                  </a:cubicBezTo>
                  <a:cubicBezTo>
                    <a:pt x="707636" y="323491"/>
                    <a:pt x="739985" y="355031"/>
                    <a:pt x="775569" y="388189"/>
                  </a:cubicBezTo>
                  <a:cubicBezTo>
                    <a:pt x="752115" y="398702"/>
                    <a:pt x="730280" y="410833"/>
                    <a:pt x="706827" y="417303"/>
                  </a:cubicBezTo>
                  <a:cubicBezTo>
                    <a:pt x="679330" y="425390"/>
                    <a:pt x="677713" y="439138"/>
                    <a:pt x="686609" y="463400"/>
                  </a:cubicBezTo>
                  <a:cubicBezTo>
                    <a:pt x="700357" y="500602"/>
                    <a:pt x="710062" y="539421"/>
                    <a:pt x="723002" y="580666"/>
                  </a:cubicBezTo>
                  <a:cubicBezTo>
                    <a:pt x="692270" y="577431"/>
                    <a:pt x="663156" y="576622"/>
                    <a:pt x="635659" y="571770"/>
                  </a:cubicBezTo>
                  <a:cubicBezTo>
                    <a:pt x="619484" y="569343"/>
                    <a:pt x="616250" y="572578"/>
                    <a:pt x="613015" y="587944"/>
                  </a:cubicBezTo>
                  <a:cubicBezTo>
                    <a:pt x="604119" y="631615"/>
                    <a:pt x="591988" y="675287"/>
                    <a:pt x="581474" y="719767"/>
                  </a:cubicBezTo>
                  <a:cubicBezTo>
                    <a:pt x="554786" y="707636"/>
                    <a:pt x="533759" y="687417"/>
                    <a:pt x="511115" y="670434"/>
                  </a:cubicBezTo>
                  <a:cubicBezTo>
                    <a:pt x="497367" y="659921"/>
                    <a:pt x="490897" y="661538"/>
                    <a:pt x="480384" y="673669"/>
                  </a:cubicBezTo>
                  <a:cubicBezTo>
                    <a:pt x="449652" y="706827"/>
                    <a:pt x="418112" y="739176"/>
                    <a:pt x="385762" y="773951"/>
                  </a:cubicBezTo>
                  <a:cubicBezTo>
                    <a:pt x="372823" y="744837"/>
                    <a:pt x="359883" y="719767"/>
                    <a:pt x="350179" y="692270"/>
                  </a:cubicBezTo>
                  <a:cubicBezTo>
                    <a:pt x="344517" y="676904"/>
                    <a:pt x="338048" y="676095"/>
                    <a:pt x="324299" y="680948"/>
                  </a:cubicBezTo>
                  <a:cubicBezTo>
                    <a:pt x="286289" y="693887"/>
                    <a:pt x="248279" y="704401"/>
                    <a:pt x="210269" y="716532"/>
                  </a:cubicBezTo>
                  <a:cubicBezTo>
                    <a:pt x="195712" y="720575"/>
                    <a:pt x="190051" y="718149"/>
                    <a:pt x="192477" y="701975"/>
                  </a:cubicBezTo>
                  <a:cubicBezTo>
                    <a:pt x="196521" y="680139"/>
                    <a:pt x="197329" y="658303"/>
                    <a:pt x="202182" y="637276"/>
                  </a:cubicBezTo>
                  <a:cubicBezTo>
                    <a:pt x="206225" y="619484"/>
                    <a:pt x="200564" y="613015"/>
                    <a:pt x="182772" y="609780"/>
                  </a:cubicBezTo>
                  <a:cubicBezTo>
                    <a:pt x="139910" y="601692"/>
                    <a:pt x="97856" y="590370"/>
                    <a:pt x="50950" y="579048"/>
                  </a:cubicBezTo>
                  <a:cubicBezTo>
                    <a:pt x="69550" y="553978"/>
                    <a:pt x="85725" y="530525"/>
                    <a:pt x="103517" y="508689"/>
                  </a:cubicBezTo>
                  <a:cubicBezTo>
                    <a:pt x="112413" y="497367"/>
                    <a:pt x="112413" y="490088"/>
                    <a:pt x="101091" y="480384"/>
                  </a:cubicBezTo>
                  <a:cubicBezTo>
                    <a:pt x="67124" y="449652"/>
                    <a:pt x="33966" y="418112"/>
                    <a:pt x="0" y="385763"/>
                  </a:cubicBezTo>
                  <a:cubicBezTo>
                    <a:pt x="25879" y="374440"/>
                    <a:pt x="48524" y="361501"/>
                    <a:pt x="73594" y="354222"/>
                  </a:cubicBezTo>
                  <a:cubicBezTo>
                    <a:pt x="96238" y="346944"/>
                    <a:pt x="98665" y="336430"/>
                    <a:pt x="91386" y="315403"/>
                  </a:cubicBezTo>
                  <a:cubicBezTo>
                    <a:pt x="77638" y="275776"/>
                    <a:pt x="66316" y="236148"/>
                    <a:pt x="53376" y="192477"/>
                  </a:cubicBezTo>
                  <a:cubicBezTo>
                    <a:pt x="84108" y="195712"/>
                    <a:pt x="112413" y="198947"/>
                    <a:pt x="140718" y="202182"/>
                  </a:cubicBezTo>
                  <a:cubicBezTo>
                    <a:pt x="154467" y="203799"/>
                    <a:pt x="160937" y="200564"/>
                    <a:pt x="164171" y="184390"/>
                  </a:cubicBezTo>
                  <a:cubicBezTo>
                    <a:pt x="173067" y="140718"/>
                    <a:pt x="184390" y="97047"/>
                    <a:pt x="195712" y="50950"/>
                  </a:cubicBezTo>
                  <a:cubicBezTo>
                    <a:pt x="217547" y="67124"/>
                    <a:pt x="239383" y="80064"/>
                    <a:pt x="257984" y="97856"/>
                  </a:cubicBezTo>
                  <a:cubicBezTo>
                    <a:pt x="277393" y="115648"/>
                    <a:pt x="287907" y="109987"/>
                    <a:pt x="303272" y="93004"/>
                  </a:cubicBezTo>
                  <a:cubicBezTo>
                    <a:pt x="329960" y="62272"/>
                    <a:pt x="359074" y="33158"/>
                    <a:pt x="389806" y="0"/>
                  </a:cubicBezTo>
                  <a:cubicBezTo>
                    <a:pt x="401128" y="25879"/>
                    <a:pt x="412450" y="50141"/>
                    <a:pt x="422155" y="74403"/>
                  </a:cubicBezTo>
                  <a:cubicBezTo>
                    <a:pt x="428625" y="92195"/>
                    <a:pt x="437521" y="97856"/>
                    <a:pt x="457739" y="91386"/>
                  </a:cubicBezTo>
                  <a:cubicBezTo>
                    <a:pt x="497367" y="75212"/>
                    <a:pt x="538612" y="64698"/>
                    <a:pt x="583092" y="5175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80" name="Freeform: Shape 37">
              <a:extLst>
                <a:ext uri="{FF2B5EF4-FFF2-40B4-BE49-F238E27FC236}">
                  <a16:creationId xmlns="" xmlns:a16="http://schemas.microsoft.com/office/drawing/2014/main" id="{FDB7B286-AA48-4B7F-8653-DE5C111B02BD}"/>
                </a:ext>
              </a:extLst>
            </p:cNvPr>
            <p:cNvSpPr/>
            <p:nvPr/>
          </p:nvSpPr>
          <p:spPr>
            <a:xfrm>
              <a:off x="4418684" y="198118"/>
              <a:ext cx="460974" cy="460974"/>
            </a:xfrm>
            <a:custGeom>
              <a:avLst/>
              <a:gdLst>
                <a:gd name="connsiteX0" fmla="*/ 229695 w 460974"/>
                <a:gd name="connsiteY0" fmla="*/ 463421 h 460974"/>
                <a:gd name="connsiteX1" fmla="*/ 17 w 460974"/>
                <a:gd name="connsiteY1" fmla="*/ 230507 h 460974"/>
                <a:gd name="connsiteX2" fmla="*/ 240209 w 460974"/>
                <a:gd name="connsiteY2" fmla="*/ 20 h 460974"/>
                <a:gd name="connsiteX3" fmla="*/ 466652 w 460974"/>
                <a:gd name="connsiteY3" fmla="*/ 235360 h 460974"/>
                <a:gd name="connsiteX4" fmla="*/ 229695 w 460974"/>
                <a:gd name="connsiteY4" fmla="*/ 463421 h 46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74" h="460974">
                  <a:moveTo>
                    <a:pt x="229695" y="463421"/>
                  </a:moveTo>
                  <a:cubicBezTo>
                    <a:pt x="112430" y="466655"/>
                    <a:pt x="-1601" y="369608"/>
                    <a:pt x="17" y="230507"/>
                  </a:cubicBezTo>
                  <a:cubicBezTo>
                    <a:pt x="1634" y="93833"/>
                    <a:pt x="110004" y="-1597"/>
                    <a:pt x="240209" y="20"/>
                  </a:cubicBezTo>
                  <a:cubicBezTo>
                    <a:pt x="363944" y="2446"/>
                    <a:pt x="469078" y="108390"/>
                    <a:pt x="466652" y="235360"/>
                  </a:cubicBezTo>
                  <a:cubicBezTo>
                    <a:pt x="462608" y="367991"/>
                    <a:pt x="354239" y="469082"/>
                    <a:pt x="229695" y="463421"/>
                  </a:cubicBezTo>
                  <a:close/>
                </a:path>
              </a:pathLst>
            </a:custGeom>
            <a:solidFill>
              <a:schemeClr val="accent3"/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>
                <a:latin typeface="#9Slide07 IcielBaliho Script" pitchFamily="2" charset="0"/>
              </a:endParaRP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="" xmlns:a16="http://schemas.microsoft.com/office/drawing/2014/main" id="{3021AE76-9DF4-48F1-850B-3607E51CA48A}"/>
              </a:ext>
            </a:extLst>
          </p:cNvPr>
          <p:cNvGrpSpPr/>
          <p:nvPr/>
        </p:nvGrpSpPr>
        <p:grpSpPr>
          <a:xfrm>
            <a:off x="5113189" y="2218959"/>
            <a:ext cx="490202" cy="631074"/>
            <a:chOff x="8985075" y="-1608"/>
            <a:chExt cx="536688" cy="690919"/>
          </a:xfrm>
          <a:solidFill>
            <a:schemeClr val="accent4"/>
          </a:solidFill>
        </p:grpSpPr>
        <p:sp>
          <p:nvSpPr>
            <p:cNvPr id="82" name="Freeform: Shape 39">
              <a:extLst>
                <a:ext uri="{FF2B5EF4-FFF2-40B4-BE49-F238E27FC236}">
                  <a16:creationId xmlns="" xmlns:a16="http://schemas.microsoft.com/office/drawing/2014/main" id="{E51F3170-4180-4DF3-835A-6E6A878C626A}"/>
                </a:ext>
              </a:extLst>
            </p:cNvPr>
            <p:cNvSpPr/>
            <p:nvPr/>
          </p:nvSpPr>
          <p:spPr>
            <a:xfrm>
              <a:off x="9136495" y="102158"/>
              <a:ext cx="385268" cy="587153"/>
            </a:xfrm>
            <a:custGeom>
              <a:avLst/>
              <a:gdLst>
                <a:gd name="connsiteX0" fmla="*/ 356963 w 385268"/>
                <a:gd name="connsiteY0" fmla="*/ 438880 h 587153"/>
                <a:gd name="connsiteX1" fmla="*/ 278517 w 385268"/>
                <a:gd name="connsiteY1" fmla="*/ 527032 h 587153"/>
                <a:gd name="connsiteX2" fmla="*/ 356963 w 385268"/>
                <a:gd name="connsiteY2" fmla="*/ 438880 h 587153"/>
                <a:gd name="connsiteX3" fmla="*/ 202799 w 385268"/>
                <a:gd name="connsiteY3" fmla="*/ 45 h 587153"/>
                <a:gd name="connsiteX4" fmla="*/ 219479 w 385268"/>
                <a:gd name="connsiteY4" fmla="*/ 10255 h 587153"/>
                <a:gd name="connsiteX5" fmla="*/ 278517 w 385268"/>
                <a:gd name="connsiteY5" fmla="*/ 96788 h 587153"/>
                <a:gd name="connsiteX6" fmla="*/ 373946 w 385268"/>
                <a:gd name="connsiteY6" fmla="*/ 315144 h 587153"/>
                <a:gd name="connsiteX7" fmla="*/ 385268 w 385268"/>
                <a:gd name="connsiteY7" fmla="*/ 388738 h 587153"/>
                <a:gd name="connsiteX8" fmla="*/ 278517 w 385268"/>
                <a:gd name="connsiteY8" fmla="*/ 565041 h 587153"/>
                <a:gd name="connsiteX9" fmla="*/ 78761 w 385268"/>
                <a:gd name="connsiteY9" fmla="*/ 547249 h 587153"/>
                <a:gd name="connsiteX10" fmla="*/ 2741 w 385268"/>
                <a:gd name="connsiteY10" fmla="*/ 354772 h 587153"/>
                <a:gd name="connsiteX11" fmla="*/ 56117 w 385268"/>
                <a:gd name="connsiteY11" fmla="*/ 246403 h 587153"/>
                <a:gd name="connsiteX12" fmla="*/ 190365 w 385268"/>
                <a:gd name="connsiteY12" fmla="*/ 15916 h 587153"/>
                <a:gd name="connsiteX13" fmla="*/ 202799 w 385268"/>
                <a:gd name="connsiteY13" fmla="*/ 45 h 5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5268" h="587153">
                  <a:moveTo>
                    <a:pt x="356963" y="438880"/>
                  </a:moveTo>
                  <a:cubicBezTo>
                    <a:pt x="339980" y="476081"/>
                    <a:pt x="320570" y="510858"/>
                    <a:pt x="278517" y="527032"/>
                  </a:cubicBezTo>
                  <a:cubicBezTo>
                    <a:pt x="323805" y="522180"/>
                    <a:pt x="353728" y="487405"/>
                    <a:pt x="356963" y="438880"/>
                  </a:cubicBezTo>
                  <a:close/>
                  <a:moveTo>
                    <a:pt x="202799" y="45"/>
                  </a:moveTo>
                  <a:cubicBezTo>
                    <a:pt x="207752" y="-461"/>
                    <a:pt x="213413" y="3381"/>
                    <a:pt x="219479" y="10255"/>
                  </a:cubicBezTo>
                  <a:cubicBezTo>
                    <a:pt x="242933" y="36134"/>
                    <a:pt x="260725" y="66057"/>
                    <a:pt x="278517" y="96788"/>
                  </a:cubicBezTo>
                  <a:cubicBezTo>
                    <a:pt x="317335" y="166339"/>
                    <a:pt x="351302" y="238315"/>
                    <a:pt x="373946" y="315144"/>
                  </a:cubicBezTo>
                  <a:cubicBezTo>
                    <a:pt x="381225" y="339406"/>
                    <a:pt x="385268" y="363668"/>
                    <a:pt x="385268" y="388738"/>
                  </a:cubicBezTo>
                  <a:cubicBezTo>
                    <a:pt x="384460" y="467994"/>
                    <a:pt x="350493" y="528648"/>
                    <a:pt x="278517" y="565041"/>
                  </a:cubicBezTo>
                  <a:cubicBezTo>
                    <a:pt x="208966" y="599816"/>
                    <a:pt x="141033" y="593346"/>
                    <a:pt x="78761" y="547249"/>
                  </a:cubicBezTo>
                  <a:cubicBezTo>
                    <a:pt x="14872" y="499534"/>
                    <a:pt x="-8581" y="434027"/>
                    <a:pt x="2741" y="354772"/>
                  </a:cubicBezTo>
                  <a:cubicBezTo>
                    <a:pt x="9210" y="311909"/>
                    <a:pt x="29429" y="277943"/>
                    <a:pt x="56117" y="246403"/>
                  </a:cubicBezTo>
                  <a:cubicBezTo>
                    <a:pt x="114345" y="177661"/>
                    <a:pt x="162868" y="102449"/>
                    <a:pt x="190365" y="15916"/>
                  </a:cubicBezTo>
                  <a:cubicBezTo>
                    <a:pt x="193600" y="5403"/>
                    <a:pt x="197846" y="550"/>
                    <a:pt x="202799" y="45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83" name="Freeform: Shape 40">
              <a:extLst>
                <a:ext uri="{FF2B5EF4-FFF2-40B4-BE49-F238E27FC236}">
                  <a16:creationId xmlns="" xmlns:a16="http://schemas.microsoft.com/office/drawing/2014/main" id="{03C96165-1AB1-4577-9247-E9A8414E8F16}"/>
                </a:ext>
              </a:extLst>
            </p:cNvPr>
            <p:cNvSpPr/>
            <p:nvPr/>
          </p:nvSpPr>
          <p:spPr>
            <a:xfrm>
              <a:off x="8985075" y="-1608"/>
              <a:ext cx="187403" cy="285604"/>
            </a:xfrm>
            <a:custGeom>
              <a:avLst/>
              <a:gdLst>
                <a:gd name="connsiteX0" fmla="*/ 356963 w 385268"/>
                <a:gd name="connsiteY0" fmla="*/ 438880 h 587153"/>
                <a:gd name="connsiteX1" fmla="*/ 278517 w 385268"/>
                <a:gd name="connsiteY1" fmla="*/ 527032 h 587153"/>
                <a:gd name="connsiteX2" fmla="*/ 356963 w 385268"/>
                <a:gd name="connsiteY2" fmla="*/ 438880 h 587153"/>
                <a:gd name="connsiteX3" fmla="*/ 202799 w 385268"/>
                <a:gd name="connsiteY3" fmla="*/ 45 h 587153"/>
                <a:gd name="connsiteX4" fmla="*/ 219479 w 385268"/>
                <a:gd name="connsiteY4" fmla="*/ 10255 h 587153"/>
                <a:gd name="connsiteX5" fmla="*/ 278517 w 385268"/>
                <a:gd name="connsiteY5" fmla="*/ 96788 h 587153"/>
                <a:gd name="connsiteX6" fmla="*/ 373946 w 385268"/>
                <a:gd name="connsiteY6" fmla="*/ 315144 h 587153"/>
                <a:gd name="connsiteX7" fmla="*/ 385268 w 385268"/>
                <a:gd name="connsiteY7" fmla="*/ 388738 h 587153"/>
                <a:gd name="connsiteX8" fmla="*/ 278517 w 385268"/>
                <a:gd name="connsiteY8" fmla="*/ 565041 h 587153"/>
                <a:gd name="connsiteX9" fmla="*/ 78761 w 385268"/>
                <a:gd name="connsiteY9" fmla="*/ 547249 h 587153"/>
                <a:gd name="connsiteX10" fmla="*/ 2741 w 385268"/>
                <a:gd name="connsiteY10" fmla="*/ 354772 h 587153"/>
                <a:gd name="connsiteX11" fmla="*/ 56117 w 385268"/>
                <a:gd name="connsiteY11" fmla="*/ 246403 h 587153"/>
                <a:gd name="connsiteX12" fmla="*/ 190365 w 385268"/>
                <a:gd name="connsiteY12" fmla="*/ 15916 h 587153"/>
                <a:gd name="connsiteX13" fmla="*/ 202799 w 385268"/>
                <a:gd name="connsiteY13" fmla="*/ 45 h 5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5268" h="587153">
                  <a:moveTo>
                    <a:pt x="356963" y="438880"/>
                  </a:moveTo>
                  <a:cubicBezTo>
                    <a:pt x="339980" y="476081"/>
                    <a:pt x="320570" y="510858"/>
                    <a:pt x="278517" y="527032"/>
                  </a:cubicBezTo>
                  <a:cubicBezTo>
                    <a:pt x="323805" y="522180"/>
                    <a:pt x="353728" y="487405"/>
                    <a:pt x="356963" y="438880"/>
                  </a:cubicBezTo>
                  <a:close/>
                  <a:moveTo>
                    <a:pt x="202799" y="45"/>
                  </a:moveTo>
                  <a:cubicBezTo>
                    <a:pt x="207752" y="-461"/>
                    <a:pt x="213413" y="3381"/>
                    <a:pt x="219479" y="10255"/>
                  </a:cubicBezTo>
                  <a:cubicBezTo>
                    <a:pt x="242933" y="36134"/>
                    <a:pt x="260725" y="66057"/>
                    <a:pt x="278517" y="96788"/>
                  </a:cubicBezTo>
                  <a:cubicBezTo>
                    <a:pt x="317335" y="166339"/>
                    <a:pt x="351302" y="238315"/>
                    <a:pt x="373946" y="315144"/>
                  </a:cubicBezTo>
                  <a:cubicBezTo>
                    <a:pt x="381225" y="339406"/>
                    <a:pt x="385268" y="363668"/>
                    <a:pt x="385268" y="388738"/>
                  </a:cubicBezTo>
                  <a:cubicBezTo>
                    <a:pt x="384460" y="467994"/>
                    <a:pt x="350493" y="528648"/>
                    <a:pt x="278517" y="565041"/>
                  </a:cubicBezTo>
                  <a:cubicBezTo>
                    <a:pt x="208966" y="599816"/>
                    <a:pt x="141033" y="593346"/>
                    <a:pt x="78761" y="547249"/>
                  </a:cubicBezTo>
                  <a:cubicBezTo>
                    <a:pt x="14872" y="499534"/>
                    <a:pt x="-8581" y="434027"/>
                    <a:pt x="2741" y="354772"/>
                  </a:cubicBezTo>
                  <a:cubicBezTo>
                    <a:pt x="9210" y="311909"/>
                    <a:pt x="29429" y="277943"/>
                    <a:pt x="56117" y="246403"/>
                  </a:cubicBezTo>
                  <a:cubicBezTo>
                    <a:pt x="114345" y="177661"/>
                    <a:pt x="162868" y="102449"/>
                    <a:pt x="190365" y="15916"/>
                  </a:cubicBezTo>
                  <a:cubicBezTo>
                    <a:pt x="193600" y="5403"/>
                    <a:pt x="197846" y="550"/>
                    <a:pt x="202799" y="45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</p:grpSp>
      <p:grpSp>
        <p:nvGrpSpPr>
          <p:cNvPr id="84" name="Graphic 93">
            <a:extLst>
              <a:ext uri="{FF2B5EF4-FFF2-40B4-BE49-F238E27FC236}">
                <a16:creationId xmlns="" xmlns:a16="http://schemas.microsoft.com/office/drawing/2014/main" id="{5BCBDBDD-FA29-43D0-8592-7BC9B8A5CECA}"/>
              </a:ext>
            </a:extLst>
          </p:cNvPr>
          <p:cNvGrpSpPr/>
          <p:nvPr/>
        </p:nvGrpSpPr>
        <p:grpSpPr>
          <a:xfrm>
            <a:off x="1466561" y="2718477"/>
            <a:ext cx="976359" cy="501140"/>
            <a:chOff x="2867025" y="1771650"/>
            <a:chExt cx="6457950" cy="3314700"/>
          </a:xfrm>
          <a:solidFill>
            <a:schemeClr val="accent1"/>
          </a:solidFill>
        </p:grpSpPr>
        <p:sp>
          <p:nvSpPr>
            <p:cNvPr id="85" name="Freeform: Shape 42">
              <a:extLst>
                <a:ext uri="{FF2B5EF4-FFF2-40B4-BE49-F238E27FC236}">
                  <a16:creationId xmlns="" xmlns:a16="http://schemas.microsoft.com/office/drawing/2014/main" id="{F3E88342-67B6-43CA-9055-172997FFE4A9}"/>
                </a:ext>
              </a:extLst>
            </p:cNvPr>
            <p:cNvSpPr/>
            <p:nvPr/>
          </p:nvSpPr>
          <p:spPr>
            <a:xfrm>
              <a:off x="3952359" y="1771799"/>
              <a:ext cx="4924425" cy="2000250"/>
            </a:xfrm>
            <a:custGeom>
              <a:avLst/>
              <a:gdLst>
                <a:gd name="connsiteX0" fmla="*/ 4816356 w 4924425"/>
                <a:gd name="connsiteY0" fmla="*/ 503723 h 2000250"/>
                <a:gd name="connsiteX1" fmla="*/ 3545721 w 4924425"/>
                <a:gd name="connsiteY1" fmla="*/ 1756 h 2000250"/>
                <a:gd name="connsiteX2" fmla="*/ 1398786 w 4924425"/>
                <a:gd name="connsiteY2" fmla="*/ 1522898 h 2000250"/>
                <a:gd name="connsiteX3" fmla="*/ 448191 w 4924425"/>
                <a:gd name="connsiteY3" fmla="*/ 1861036 h 2000250"/>
                <a:gd name="connsiteX4" fmla="*/ 72906 w 4924425"/>
                <a:gd name="connsiteY4" fmla="*/ 1776263 h 2000250"/>
                <a:gd name="connsiteX5" fmla="*/ 37663 w 4924425"/>
                <a:gd name="connsiteY5" fmla="*/ 1849606 h 2000250"/>
                <a:gd name="connsiteX6" fmla="*/ 1003498 w 4924425"/>
                <a:gd name="connsiteY6" fmla="*/ 1944856 h 2000250"/>
                <a:gd name="connsiteX7" fmla="*/ 3428563 w 4924425"/>
                <a:gd name="connsiteY7" fmla="*/ 254168 h 2000250"/>
                <a:gd name="connsiteX8" fmla="*/ 4616331 w 4924425"/>
                <a:gd name="connsiteY8" fmla="*/ 495151 h 2000250"/>
                <a:gd name="connsiteX9" fmla="*/ 4816356 w 4924425"/>
                <a:gd name="connsiteY9" fmla="*/ 50372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4425" h="2000250">
                  <a:moveTo>
                    <a:pt x="4816356" y="503723"/>
                  </a:moveTo>
                  <a:cubicBezTo>
                    <a:pt x="4614426" y="345608"/>
                    <a:pt x="4104839" y="-28724"/>
                    <a:pt x="3545721" y="1756"/>
                  </a:cubicBezTo>
                  <a:cubicBezTo>
                    <a:pt x="2733238" y="45571"/>
                    <a:pt x="2271276" y="718988"/>
                    <a:pt x="1398786" y="1522898"/>
                  </a:cubicBezTo>
                  <a:cubicBezTo>
                    <a:pt x="1044456" y="1849606"/>
                    <a:pt x="750133" y="1885801"/>
                    <a:pt x="448191" y="1861036"/>
                  </a:cubicBezTo>
                  <a:cubicBezTo>
                    <a:pt x="254833" y="1844843"/>
                    <a:pt x="199588" y="1760071"/>
                    <a:pt x="72906" y="1776263"/>
                  </a:cubicBezTo>
                  <a:cubicBezTo>
                    <a:pt x="-2342" y="1785788"/>
                    <a:pt x="-28059" y="1824841"/>
                    <a:pt x="37663" y="1849606"/>
                  </a:cubicBezTo>
                  <a:cubicBezTo>
                    <a:pt x="158631" y="1895326"/>
                    <a:pt x="477718" y="2100114"/>
                    <a:pt x="1003498" y="1944856"/>
                  </a:cubicBezTo>
                  <a:cubicBezTo>
                    <a:pt x="1836936" y="1697206"/>
                    <a:pt x="2517973" y="436096"/>
                    <a:pt x="3428563" y="254168"/>
                  </a:cubicBezTo>
                  <a:cubicBezTo>
                    <a:pt x="3926721" y="155108"/>
                    <a:pt x="4436309" y="376088"/>
                    <a:pt x="4616331" y="495151"/>
                  </a:cubicBezTo>
                  <a:cubicBezTo>
                    <a:pt x="4908748" y="686603"/>
                    <a:pt x="5031621" y="680888"/>
                    <a:pt x="4816356" y="503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86" name="Freeform: Shape 43">
              <a:extLst>
                <a:ext uri="{FF2B5EF4-FFF2-40B4-BE49-F238E27FC236}">
                  <a16:creationId xmlns="" xmlns:a16="http://schemas.microsoft.com/office/drawing/2014/main" id="{41E05618-E059-4522-BF6F-09E616202B33}"/>
                </a:ext>
              </a:extLst>
            </p:cNvPr>
            <p:cNvSpPr/>
            <p:nvPr/>
          </p:nvSpPr>
          <p:spPr>
            <a:xfrm>
              <a:off x="2867057" y="2952853"/>
              <a:ext cx="4781550" cy="2124075"/>
            </a:xfrm>
            <a:custGeom>
              <a:avLst/>
              <a:gdLst>
                <a:gd name="connsiteX0" fmla="*/ 60928 w 4781550"/>
                <a:gd name="connsiteY0" fmla="*/ 811427 h 2124075"/>
                <a:gd name="connsiteX1" fmla="*/ 1222025 w 4781550"/>
                <a:gd name="connsiteY1" fmla="*/ 2005862 h 2124075"/>
                <a:gd name="connsiteX2" fmla="*/ 3521361 w 4781550"/>
                <a:gd name="connsiteY2" fmla="*/ 1166709 h 2124075"/>
                <a:gd name="connsiteX3" fmla="*/ 4294790 w 4781550"/>
                <a:gd name="connsiteY3" fmla="*/ 288504 h 2124075"/>
                <a:gd name="connsiteX4" fmla="*/ 4736750 w 4781550"/>
                <a:gd name="connsiteY4" fmla="*/ 87527 h 2124075"/>
                <a:gd name="connsiteX5" fmla="*/ 4673886 w 4781550"/>
                <a:gd name="connsiteY5" fmla="*/ 5612 h 2124075"/>
                <a:gd name="connsiteX6" fmla="*/ 3493738 w 4781550"/>
                <a:gd name="connsiteY6" fmla="*/ 829524 h 2124075"/>
                <a:gd name="connsiteX7" fmla="*/ 1367758 w 4781550"/>
                <a:gd name="connsiteY7" fmla="*/ 1776309 h 2124075"/>
                <a:gd name="connsiteX8" fmla="*/ 216185 w 4781550"/>
                <a:gd name="connsiteY8" fmla="*/ 794282 h 2124075"/>
                <a:gd name="connsiteX9" fmla="*/ 60928 w 4781550"/>
                <a:gd name="connsiteY9" fmla="*/ 811427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1550" h="2124075">
                  <a:moveTo>
                    <a:pt x="60928" y="811427"/>
                  </a:moveTo>
                  <a:cubicBezTo>
                    <a:pt x="239045" y="1165757"/>
                    <a:pt x="554323" y="1754402"/>
                    <a:pt x="1222025" y="2005862"/>
                  </a:cubicBezTo>
                  <a:cubicBezTo>
                    <a:pt x="1984025" y="2292564"/>
                    <a:pt x="2795555" y="2114447"/>
                    <a:pt x="3521361" y="1166709"/>
                  </a:cubicBezTo>
                  <a:cubicBezTo>
                    <a:pt x="3869023" y="713319"/>
                    <a:pt x="4041425" y="431379"/>
                    <a:pt x="4294790" y="288504"/>
                  </a:cubicBezTo>
                  <a:cubicBezTo>
                    <a:pt x="4554823" y="141819"/>
                    <a:pt x="4627213" y="141819"/>
                    <a:pt x="4736750" y="87527"/>
                  </a:cubicBezTo>
                  <a:cubicBezTo>
                    <a:pt x="4804378" y="54189"/>
                    <a:pt x="4819618" y="-21058"/>
                    <a:pt x="4673886" y="5612"/>
                  </a:cubicBezTo>
                  <a:cubicBezTo>
                    <a:pt x="4180490" y="97052"/>
                    <a:pt x="3946175" y="340892"/>
                    <a:pt x="3493738" y="829524"/>
                  </a:cubicBezTo>
                  <a:cubicBezTo>
                    <a:pt x="2636488" y="1755354"/>
                    <a:pt x="2274538" y="1970619"/>
                    <a:pt x="1367758" y="1776309"/>
                  </a:cubicBezTo>
                  <a:cubicBezTo>
                    <a:pt x="738155" y="1639149"/>
                    <a:pt x="345725" y="967637"/>
                    <a:pt x="216185" y="794282"/>
                  </a:cubicBezTo>
                  <a:cubicBezTo>
                    <a:pt x="6635" y="513294"/>
                    <a:pt x="-61945" y="528534"/>
                    <a:pt x="60928" y="8114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87" name="Freeform: Shape 44">
              <a:extLst>
                <a:ext uri="{FF2B5EF4-FFF2-40B4-BE49-F238E27FC236}">
                  <a16:creationId xmlns="" xmlns:a16="http://schemas.microsoft.com/office/drawing/2014/main" id="{8837814F-2F6C-4724-BDC0-8D4C9A2E406C}"/>
                </a:ext>
              </a:extLst>
            </p:cNvPr>
            <p:cNvSpPr/>
            <p:nvPr/>
          </p:nvSpPr>
          <p:spPr>
            <a:xfrm>
              <a:off x="3097529" y="2204085"/>
              <a:ext cx="6229350" cy="2381250"/>
            </a:xfrm>
            <a:custGeom>
              <a:avLst/>
              <a:gdLst>
                <a:gd name="connsiteX0" fmla="*/ 25719 w 6229350"/>
                <a:gd name="connsiteY0" fmla="*/ 330517 h 2381250"/>
                <a:gd name="connsiteX1" fmla="*/ 1000126 w 6229350"/>
                <a:gd name="connsiteY1" fmla="*/ 2107883 h 2381250"/>
                <a:gd name="connsiteX2" fmla="*/ 3358516 w 6229350"/>
                <a:gd name="connsiteY2" fmla="*/ 1084898 h 2381250"/>
                <a:gd name="connsiteX3" fmla="*/ 4532949 w 6229350"/>
                <a:gd name="connsiteY3" fmla="*/ 415290 h 2381250"/>
                <a:gd name="connsiteX4" fmla="*/ 5518786 w 6229350"/>
                <a:gd name="connsiteY4" fmla="*/ 726757 h 2381250"/>
                <a:gd name="connsiteX5" fmla="*/ 5325429 w 6229350"/>
                <a:gd name="connsiteY5" fmla="*/ 2019300 h 2381250"/>
                <a:gd name="connsiteX6" fmla="*/ 4798697 w 6229350"/>
                <a:gd name="connsiteY6" fmla="*/ 1522095 h 2381250"/>
                <a:gd name="connsiteX7" fmla="*/ 5192079 w 6229350"/>
                <a:gd name="connsiteY7" fmla="*/ 1128712 h 2381250"/>
                <a:gd name="connsiteX8" fmla="*/ 5470209 w 6229350"/>
                <a:gd name="connsiteY8" fmla="*/ 1330643 h 2381250"/>
                <a:gd name="connsiteX9" fmla="*/ 5098734 w 6229350"/>
                <a:gd name="connsiteY9" fmla="*/ 1575435 h 2381250"/>
                <a:gd name="connsiteX10" fmla="*/ 5379722 w 6229350"/>
                <a:gd name="connsiteY10" fmla="*/ 1746885 h 2381250"/>
                <a:gd name="connsiteX11" fmla="*/ 5694047 w 6229350"/>
                <a:gd name="connsiteY11" fmla="*/ 1315403 h 2381250"/>
                <a:gd name="connsiteX12" fmla="*/ 5046347 w 6229350"/>
                <a:gd name="connsiteY12" fmla="*/ 864870 h 2381250"/>
                <a:gd name="connsiteX13" fmla="*/ 4449129 w 6229350"/>
                <a:gd name="connsiteY13" fmla="*/ 1474470 h 2381250"/>
                <a:gd name="connsiteX14" fmla="*/ 5313047 w 6229350"/>
                <a:gd name="connsiteY14" fmla="*/ 2382203 h 2381250"/>
                <a:gd name="connsiteX15" fmla="*/ 6136007 w 6229350"/>
                <a:gd name="connsiteY15" fmla="*/ 1859280 h 2381250"/>
                <a:gd name="connsiteX16" fmla="*/ 5916932 w 6229350"/>
                <a:gd name="connsiteY16" fmla="*/ 547688 h 2381250"/>
                <a:gd name="connsiteX17" fmla="*/ 4589147 w 6229350"/>
                <a:gd name="connsiteY17" fmla="*/ 0 h 2381250"/>
                <a:gd name="connsiteX18" fmla="*/ 3239454 w 6229350"/>
                <a:gd name="connsiteY18" fmla="*/ 626745 h 2381250"/>
                <a:gd name="connsiteX19" fmla="*/ 1113474 w 6229350"/>
                <a:gd name="connsiteY19" fmla="*/ 1830705 h 2381250"/>
                <a:gd name="connsiteX20" fmla="*/ 144781 w 6229350"/>
                <a:gd name="connsiteY20" fmla="*/ 279082 h 2381250"/>
                <a:gd name="connsiteX21" fmla="*/ 25719 w 6229350"/>
                <a:gd name="connsiteY21" fmla="*/ 330517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229350" h="2381250">
                  <a:moveTo>
                    <a:pt x="25719" y="330517"/>
                  </a:moveTo>
                  <a:cubicBezTo>
                    <a:pt x="-114299" y="1200150"/>
                    <a:pt x="332424" y="1857375"/>
                    <a:pt x="1000126" y="2107883"/>
                  </a:cubicBezTo>
                  <a:cubicBezTo>
                    <a:pt x="1762126" y="2394585"/>
                    <a:pt x="2336484" y="2121218"/>
                    <a:pt x="3358516" y="1084898"/>
                  </a:cubicBezTo>
                  <a:cubicBezTo>
                    <a:pt x="3822384" y="614363"/>
                    <a:pt x="4031934" y="507682"/>
                    <a:pt x="4532949" y="415290"/>
                  </a:cubicBezTo>
                  <a:cubicBezTo>
                    <a:pt x="4652964" y="393382"/>
                    <a:pt x="5161599" y="481013"/>
                    <a:pt x="5518786" y="726757"/>
                  </a:cubicBezTo>
                  <a:cubicBezTo>
                    <a:pt x="5968366" y="1035368"/>
                    <a:pt x="5968366" y="1968818"/>
                    <a:pt x="5325429" y="2019300"/>
                  </a:cubicBezTo>
                  <a:cubicBezTo>
                    <a:pt x="5155884" y="2032635"/>
                    <a:pt x="4754882" y="1919287"/>
                    <a:pt x="4798697" y="1522095"/>
                  </a:cubicBezTo>
                  <a:cubicBezTo>
                    <a:pt x="4806316" y="1453515"/>
                    <a:pt x="4834891" y="1163003"/>
                    <a:pt x="5192079" y="1128712"/>
                  </a:cubicBezTo>
                  <a:cubicBezTo>
                    <a:pt x="5227322" y="1124903"/>
                    <a:pt x="5465447" y="1211580"/>
                    <a:pt x="5470209" y="1330643"/>
                  </a:cubicBezTo>
                  <a:cubicBezTo>
                    <a:pt x="5488307" y="1765935"/>
                    <a:pt x="5145407" y="1486853"/>
                    <a:pt x="5098734" y="1575435"/>
                  </a:cubicBezTo>
                  <a:cubicBezTo>
                    <a:pt x="5060634" y="1647825"/>
                    <a:pt x="5215891" y="1764030"/>
                    <a:pt x="5379722" y="1746885"/>
                  </a:cubicBezTo>
                  <a:cubicBezTo>
                    <a:pt x="5620704" y="1721168"/>
                    <a:pt x="5722622" y="1493520"/>
                    <a:pt x="5694047" y="1315403"/>
                  </a:cubicBezTo>
                  <a:cubicBezTo>
                    <a:pt x="5626419" y="892493"/>
                    <a:pt x="5255897" y="820103"/>
                    <a:pt x="5046347" y="864870"/>
                  </a:cubicBezTo>
                  <a:cubicBezTo>
                    <a:pt x="4565334" y="966787"/>
                    <a:pt x="4459606" y="1340168"/>
                    <a:pt x="4449129" y="1474470"/>
                  </a:cubicBezTo>
                  <a:cubicBezTo>
                    <a:pt x="4385312" y="2303145"/>
                    <a:pt x="5052061" y="2382203"/>
                    <a:pt x="5313047" y="2382203"/>
                  </a:cubicBezTo>
                  <a:cubicBezTo>
                    <a:pt x="5772152" y="2382203"/>
                    <a:pt x="6018849" y="2139315"/>
                    <a:pt x="6136007" y="1859280"/>
                  </a:cubicBezTo>
                  <a:cubicBezTo>
                    <a:pt x="6297932" y="1473518"/>
                    <a:pt x="6264594" y="1008698"/>
                    <a:pt x="5916932" y="547688"/>
                  </a:cubicBezTo>
                  <a:cubicBezTo>
                    <a:pt x="5782629" y="370523"/>
                    <a:pt x="5327334" y="0"/>
                    <a:pt x="4589147" y="0"/>
                  </a:cubicBezTo>
                  <a:cubicBezTo>
                    <a:pt x="4246247" y="0"/>
                    <a:pt x="3691891" y="139065"/>
                    <a:pt x="3239454" y="626745"/>
                  </a:cubicBezTo>
                  <a:cubicBezTo>
                    <a:pt x="2382204" y="1552575"/>
                    <a:pt x="2020254" y="2025015"/>
                    <a:pt x="1113474" y="1830705"/>
                  </a:cubicBezTo>
                  <a:cubicBezTo>
                    <a:pt x="485776" y="1696403"/>
                    <a:pt x="8574" y="984885"/>
                    <a:pt x="144781" y="279082"/>
                  </a:cubicBezTo>
                  <a:cubicBezTo>
                    <a:pt x="199074" y="0"/>
                    <a:pt x="100014" y="3810"/>
                    <a:pt x="25719" y="330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BD144B9-A8FE-4684-886A-C46C71616195}"/>
              </a:ext>
            </a:extLst>
          </p:cNvPr>
          <p:cNvSpPr txBox="1"/>
          <p:nvPr/>
        </p:nvSpPr>
        <p:spPr>
          <a:xfrm>
            <a:off x="3844322" y="3465953"/>
            <a:ext cx="15915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#9Slide07 IcielBaliho Script" pitchFamily="2" charset="0"/>
                <a:cs typeface="Arial" pitchFamily="34" charset="0"/>
              </a:rPr>
              <a:t>VAI TRÒ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#9Slide07 IcielBaliho Script" pitchFamily="2" charset="0"/>
              <a:cs typeface="Arial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8BD144B9-A8FE-4684-886A-C46C71616195}"/>
              </a:ext>
            </a:extLst>
          </p:cNvPr>
          <p:cNvSpPr txBox="1"/>
          <p:nvPr/>
        </p:nvSpPr>
        <p:spPr>
          <a:xfrm>
            <a:off x="7015356" y="2666227"/>
            <a:ext cx="18032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ĐẶC ĐIỂM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Rounded Rectangle 89"/>
          <p:cNvSpPr/>
          <p:nvPr/>
        </p:nvSpPr>
        <p:spPr>
          <a:xfrm>
            <a:off x="-58424" y="4675657"/>
            <a:ext cx="2801624" cy="1991844"/>
          </a:xfrm>
          <a:prstGeom prst="roundRect">
            <a:avLst/>
          </a:prstGeom>
          <a:solidFill>
            <a:schemeClr val="accent1">
              <a:alpha val="3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#9Slide07 IcielBaliho Script" pitchFamily="2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-30758" y="4866547"/>
            <a:ext cx="28076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……………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…………….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2844938" y="4435390"/>
            <a:ext cx="3062392" cy="1991844"/>
            <a:chOff x="3737447" y="4649034"/>
            <a:chExt cx="3283032" cy="1991844"/>
          </a:xfrm>
        </p:grpSpPr>
        <p:sp>
          <p:nvSpPr>
            <p:cNvPr id="93" name="Rounded Rectangle 92"/>
            <p:cNvSpPr/>
            <p:nvPr/>
          </p:nvSpPr>
          <p:spPr>
            <a:xfrm>
              <a:off x="3737447" y="4649034"/>
              <a:ext cx="3283032" cy="1991844"/>
            </a:xfrm>
            <a:prstGeom prst="roundRect">
              <a:avLst/>
            </a:prstGeom>
            <a:solidFill>
              <a:srgbClr val="24A8C2">
                <a:alpha val="5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>
                <a:latin typeface="#9Slide07 IcielBaliho Script" pitchFamily="2" charset="0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737447" y="4860126"/>
              <a:ext cx="301310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- ………………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Trái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Đất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</a:p>
            <a:p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-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nhiều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giá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trị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tài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b="1" dirty="0" err="1" smtClean="0">
                  <a:latin typeface="Times New Roman" pitchFamily="18" charset="0"/>
                  <a:cs typeface="Times New Roman" pitchFamily="18" charset="0"/>
                </a:rPr>
                <a:t>nguyên</a:t>
              </a:r>
              <a:r>
                <a:rPr lang="en-US" sz="2400" b="1" dirty="0" smtClean="0">
                  <a:latin typeface="Times New Roman" pitchFamily="18" charset="0"/>
                  <a:cs typeface="Times New Roman" pitchFamily="18" charset="0"/>
                </a:rPr>
                <a:t>.</a:t>
              </a:r>
              <a:endParaRPr lang="vi-VN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ADB98CED-F2F1-4F27-9704-FE263F710FE4}"/>
              </a:ext>
            </a:extLst>
          </p:cNvPr>
          <p:cNvGrpSpPr/>
          <p:nvPr/>
        </p:nvGrpSpPr>
        <p:grpSpPr>
          <a:xfrm>
            <a:off x="9419978" y="878193"/>
            <a:ext cx="2394101" cy="2088232"/>
            <a:chOff x="5248647" y="1608813"/>
            <a:chExt cx="970807" cy="846777"/>
          </a:xfrm>
        </p:grpSpPr>
        <p:sp>
          <p:nvSpPr>
            <p:cNvPr id="96" name="Oval 95">
              <a:extLst>
                <a:ext uri="{FF2B5EF4-FFF2-40B4-BE49-F238E27FC236}">
                  <a16:creationId xmlns="" xmlns:a16="http://schemas.microsoft.com/office/drawing/2014/main" id="{7D9D462D-E883-410D-934F-17D1E4E11674}"/>
                </a:ext>
              </a:extLst>
            </p:cNvPr>
            <p:cNvSpPr/>
            <p:nvPr/>
          </p:nvSpPr>
          <p:spPr>
            <a:xfrm>
              <a:off x="5248647" y="1608813"/>
              <a:ext cx="846777" cy="846777"/>
            </a:xfrm>
            <a:prstGeom prst="ellipse">
              <a:avLst/>
            </a:prstGeom>
            <a:solidFill>
              <a:srgbClr val="0070C0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>
                <a:latin typeface="#9Slide07 IcielBaliho Script" pitchFamily="2" charset="0"/>
              </a:endParaRPr>
            </a:p>
          </p:txBody>
        </p:sp>
        <p:sp>
          <p:nvSpPr>
            <p:cNvPr id="97" name="Oval 96">
              <a:extLst>
                <a:ext uri="{FF2B5EF4-FFF2-40B4-BE49-F238E27FC236}">
                  <a16:creationId xmlns="" xmlns:a16="http://schemas.microsoft.com/office/drawing/2014/main" id="{6F2391A9-1166-499D-A92A-DF3A15E46FF8}"/>
                </a:ext>
              </a:extLst>
            </p:cNvPr>
            <p:cNvSpPr/>
            <p:nvPr/>
          </p:nvSpPr>
          <p:spPr>
            <a:xfrm>
              <a:off x="5392663" y="1622672"/>
              <a:ext cx="826791" cy="826791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87000"/>
                  </a:schemeClr>
                </a:gs>
                <a:gs pos="100000">
                  <a:schemeClr val="bg1"/>
                </a:gs>
              </a:gsLst>
              <a:lin ang="8100000" scaled="1"/>
              <a:tileRect/>
            </a:gradFill>
            <a:ln w="63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#9Slide07 IcielBaliho Script" pitchFamily="2" charset="0"/>
              </a:endParaRP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8BD144B9-A8FE-4684-886A-C46C71616195}"/>
              </a:ext>
            </a:extLst>
          </p:cNvPr>
          <p:cNvSpPr txBox="1"/>
          <p:nvPr/>
        </p:nvSpPr>
        <p:spPr>
          <a:xfrm>
            <a:off x="9775135" y="2099754"/>
            <a:ext cx="2166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HIỆN TRẠNG</a:t>
            </a:r>
            <a:endParaRPr lang="ko-KR" altLang="en-US" sz="2400" b="1" dirty="0">
              <a:solidFill>
                <a:schemeClr val="tx1">
                  <a:lumMod val="65000"/>
                  <a:lumOff val="3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9" name="Freeform 32">
            <a:extLst>
              <a:ext uri="{FF2B5EF4-FFF2-40B4-BE49-F238E27FC236}">
                <a16:creationId xmlns="" xmlns:a16="http://schemas.microsoft.com/office/drawing/2014/main" id="{9C5A04AA-A50B-457A-A783-D941E78BCCDF}"/>
              </a:ext>
            </a:extLst>
          </p:cNvPr>
          <p:cNvSpPr/>
          <p:nvPr/>
        </p:nvSpPr>
        <p:spPr>
          <a:xfrm>
            <a:off x="10877286" y="953834"/>
            <a:ext cx="597487" cy="547278"/>
          </a:xfrm>
          <a:custGeom>
            <a:avLst/>
            <a:gdLst/>
            <a:ahLst/>
            <a:cxnLst/>
            <a:rect l="l" t="t" r="r" b="b"/>
            <a:pathLst>
              <a:path w="3210745" h="2940925">
                <a:moveTo>
                  <a:pt x="340528" y="2526682"/>
                </a:moveTo>
                <a:cubicBezTo>
                  <a:pt x="280875" y="2526682"/>
                  <a:pt x="232516" y="2575041"/>
                  <a:pt x="232516" y="2634694"/>
                </a:cubicBezTo>
                <a:cubicBezTo>
                  <a:pt x="232516" y="2694347"/>
                  <a:pt x="280875" y="2742706"/>
                  <a:pt x="340528" y="2742706"/>
                </a:cubicBezTo>
                <a:cubicBezTo>
                  <a:pt x="400181" y="2742706"/>
                  <a:pt x="448540" y="2694347"/>
                  <a:pt x="448540" y="2634694"/>
                </a:cubicBezTo>
                <a:cubicBezTo>
                  <a:pt x="448540" y="2575041"/>
                  <a:pt x="400181" y="2526682"/>
                  <a:pt x="340528" y="2526682"/>
                </a:cubicBezTo>
                <a:close/>
                <a:moveTo>
                  <a:pt x="1821636" y="152"/>
                </a:moveTo>
                <a:cubicBezTo>
                  <a:pt x="1920275" y="-4956"/>
                  <a:pt x="2051571" y="119306"/>
                  <a:pt x="2102482" y="278737"/>
                </a:cubicBezTo>
                <a:cubicBezTo>
                  <a:pt x="2192513" y="649582"/>
                  <a:pt x="1575154" y="1213351"/>
                  <a:pt x="2006019" y="1236931"/>
                </a:cubicBezTo>
                <a:cubicBezTo>
                  <a:pt x="2310412" y="1206920"/>
                  <a:pt x="2473326" y="1176910"/>
                  <a:pt x="2803442" y="1166192"/>
                </a:cubicBezTo>
                <a:cubicBezTo>
                  <a:pt x="3103547" y="1170479"/>
                  <a:pt x="3152850" y="1361260"/>
                  <a:pt x="3002798" y="1564903"/>
                </a:cubicBezTo>
                <a:cubicBezTo>
                  <a:pt x="3191435" y="1575621"/>
                  <a:pt x="3347919" y="1869296"/>
                  <a:pt x="3022090" y="1989338"/>
                </a:cubicBezTo>
                <a:cubicBezTo>
                  <a:pt x="3332913" y="2182262"/>
                  <a:pt x="3154994" y="2426634"/>
                  <a:pt x="2977074" y="2471650"/>
                </a:cubicBezTo>
                <a:cubicBezTo>
                  <a:pt x="3127127" y="2606697"/>
                  <a:pt x="3109978" y="2709590"/>
                  <a:pt x="2957782" y="2793191"/>
                </a:cubicBezTo>
                <a:cubicBezTo>
                  <a:pt x="2620164" y="2932526"/>
                  <a:pt x="1747715" y="3028988"/>
                  <a:pt x="1253613" y="2818914"/>
                </a:cubicBezTo>
                <a:cubicBezTo>
                  <a:pt x="1018944" y="2738561"/>
                  <a:pt x="869067" y="2654318"/>
                  <a:pt x="700568" y="2648441"/>
                </a:cubicBezTo>
                <a:lnTo>
                  <a:pt x="700568" y="2796242"/>
                </a:lnTo>
                <a:cubicBezTo>
                  <a:pt x="700568" y="2860729"/>
                  <a:pt x="648291" y="2913006"/>
                  <a:pt x="583804" y="2913006"/>
                </a:cubicBezTo>
                <a:lnTo>
                  <a:pt x="0" y="2913006"/>
                </a:lnTo>
                <a:lnTo>
                  <a:pt x="0" y="1400838"/>
                </a:lnTo>
                <a:lnTo>
                  <a:pt x="583804" y="1400838"/>
                </a:lnTo>
                <a:cubicBezTo>
                  <a:pt x="648291" y="1400838"/>
                  <a:pt x="700568" y="1453115"/>
                  <a:pt x="700568" y="1517602"/>
                </a:cubicBezTo>
                <a:lnTo>
                  <a:pt x="700568" y="1571674"/>
                </a:lnTo>
                <a:cubicBezTo>
                  <a:pt x="721537" y="1568378"/>
                  <a:pt x="746526" y="1559634"/>
                  <a:pt x="784162" y="1539180"/>
                </a:cubicBezTo>
                <a:cubicBezTo>
                  <a:pt x="831321" y="1421281"/>
                  <a:pt x="890271" y="1323747"/>
                  <a:pt x="1034964" y="1191915"/>
                </a:cubicBezTo>
                <a:cubicBezTo>
                  <a:pt x="1257900" y="851081"/>
                  <a:pt x="1628744" y="677449"/>
                  <a:pt x="1703770" y="169413"/>
                </a:cubicBezTo>
                <a:cubicBezTo>
                  <a:pt x="1715024" y="52855"/>
                  <a:pt x="1762452" y="3217"/>
                  <a:pt x="1821636" y="1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>
              <a:latin typeface="#9Slide07 IcielBaliho Script" pitchFamily="2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30A9EAC3-5DB7-4523-9F31-4B0AF82A8BA8}"/>
              </a:ext>
            </a:extLst>
          </p:cNvPr>
          <p:cNvSpPr txBox="1"/>
          <p:nvPr/>
        </p:nvSpPr>
        <p:spPr>
          <a:xfrm>
            <a:off x="10049781" y="971687"/>
            <a:ext cx="9201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accent3"/>
                </a:solidFill>
                <a:latin typeface="#9Slide07 IcielBaliho Script" pitchFamily="2" charset="0"/>
                <a:cs typeface="Arial" pitchFamily="34" charset="0"/>
              </a:rPr>
              <a:t>04</a:t>
            </a:r>
            <a:endParaRPr lang="ko-KR" altLang="en-US" sz="3600" b="1" dirty="0">
              <a:solidFill>
                <a:schemeClr val="accent3"/>
              </a:solidFill>
              <a:latin typeface="#9Slide07 IcielBaliho Script" pitchFamily="2" charset="0"/>
              <a:cs typeface="Arial" pitchFamily="34" charset="0"/>
            </a:endParaRPr>
          </a:p>
        </p:txBody>
      </p:sp>
      <p:sp>
        <p:nvSpPr>
          <p:cNvPr id="101" name="Rounded Rectangle 100"/>
          <p:cNvSpPr/>
          <p:nvPr/>
        </p:nvSpPr>
        <p:spPr>
          <a:xfrm>
            <a:off x="5997692" y="3967915"/>
            <a:ext cx="2959301" cy="1991844"/>
          </a:xfrm>
          <a:prstGeom prst="roundRect">
            <a:avLst/>
          </a:prstGeom>
          <a:solidFill>
            <a:srgbClr val="2CB8AE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#9Slide07 IcielBaliho Script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6212244" y="4106415"/>
            <a:ext cx="2810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……….,………...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trúc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…………..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tạp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" name="Rounded Rectangle 102"/>
          <p:cNvSpPr/>
          <p:nvPr/>
        </p:nvSpPr>
        <p:spPr>
          <a:xfrm>
            <a:off x="9196467" y="3389002"/>
            <a:ext cx="2778676" cy="1991844"/>
          </a:xfrm>
          <a:prstGeom prst="roundRect">
            <a:avLst/>
          </a:prstGeom>
          <a:solidFill>
            <a:srgbClr val="0070C0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#9Slide07 IcielBaliho Script" pitchFamily="2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9098732" y="3406154"/>
            <a:ext cx="3089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…………….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……………….</a:t>
            </a:r>
            <a:endParaRPr lang="vi-VN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151217" y="5214410"/>
            <a:ext cx="13564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7794" y="5559444"/>
            <a:ext cx="18774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887199" y="4606483"/>
            <a:ext cx="23971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phổi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6148887" y="4444824"/>
            <a:ext cx="28568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379605" y="515848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ầng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tán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9377427" y="3716101"/>
            <a:ext cx="1433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9196467" y="4441516"/>
            <a:ext cx="27455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nguy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tuyệt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chủng</a:t>
            </a:r>
            <a:endParaRPr lang="vi-VN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7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2449" y="-2662449"/>
            <a:ext cx="6867102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20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15561" y="-2633111"/>
            <a:ext cx="6876207" cy="1207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000"/>
                    </a14:imgEffect>
                    <a14:imgEffect>
                      <a14:saturation sat="120000"/>
                    </a14:imgEffect>
                  </a14:imgLayer>
                </a14:imgProps>
              </a:ext>
            </a:extLst>
          </a:blip>
          <a:srcRect/>
          <a:stretch>
            <a:fillRect t="-124000" r="-2000" b="-7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9" name="Picture 31" descr="3D - 2D Artist's Perspective: Improving Workflow with 3D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79" b="98464" l="26389" r="70040">
                        <a14:foregroundMark x1="30357" y1="76816" x2="35119" y2="73883"/>
                        <a14:foregroundMark x1="41071" y1="81145" x2="42460" y2="81006"/>
                        <a14:foregroundMark x1="44643" y1="83659" x2="44643" y2="83659"/>
                        <a14:foregroundMark x1="44643" y1="83939" x2="45238" y2="84218"/>
                        <a14:foregroundMark x1="50000" y1="85754" x2="51190" y2="87570"/>
                        <a14:foregroundMark x1="60317" y1="88966" x2="62103" y2="87151"/>
                        <a14:foregroundMark x1="61111" y1="89665" x2="62302" y2="89525"/>
                        <a14:foregroundMark x1="62897" y1="90363" x2="64484" y2="90782"/>
                        <a14:foregroundMark x1="58135" y1="89246" x2="57937" y2="88966"/>
                        <a14:foregroundMark x1="60913" y1="94832" x2="61706" y2="96229"/>
                        <a14:foregroundMark x1="61905" y1="96369" x2="61905" y2="96369"/>
                        <a14:backgroundMark x1="48810" y1="72486" x2="49405" y2="70112"/>
                        <a14:backgroundMark x1="39087" y1="68436" x2="41468" y2="69134"/>
                        <a14:backgroundMark x1="43254" y1="69693" x2="44643" y2="69413"/>
                        <a14:backgroundMark x1="41667" y1="69553" x2="40278" y2="69134"/>
                        <a14:backgroundMark x1="41865" y1="78631" x2="55754" y2="72765"/>
                      </a14:backgroundRemoval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537" t="67018" r="29213"/>
          <a:stretch/>
        </p:blipFill>
        <p:spPr bwMode="auto">
          <a:xfrm rot="20936574">
            <a:off x="1128555" y="3595155"/>
            <a:ext cx="3745848" cy="2977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5" name="lùm cây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23" y="-838199"/>
            <a:ext cx="7486649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72" name="Thác nước" descr="D:\game product\plppt\2bd84d99c58da39c6da87004f3678b83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00" l="0" r="981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21599" y="-18787"/>
            <a:ext cx="4527549" cy="371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Cỏ trước nhà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525" y="5359400"/>
            <a:ext cx="12658524" cy="149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" name="giảm cỏ"/>
          <p:cNvSpPr/>
          <p:nvPr/>
        </p:nvSpPr>
        <p:spPr>
          <a:xfrm>
            <a:off x="10586343" y="6375399"/>
            <a:ext cx="318943" cy="1776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1" name="tăng cỏ"/>
          <p:cNvSpPr/>
          <p:nvPr/>
        </p:nvSpPr>
        <p:spPr>
          <a:xfrm>
            <a:off x="10944375" y="6375398"/>
            <a:ext cx="310432" cy="17342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80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5208" y="-796125"/>
            <a:ext cx="7535333" cy="4804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5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82" y="-920244"/>
            <a:ext cx="7128933" cy="4707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Căn nhà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260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003">
            <a:off x="1352332" y="22318"/>
            <a:ext cx="4587029" cy="4220068"/>
          </a:xfrm>
          <a:prstGeom prst="rect">
            <a:avLst/>
          </a:prstGeom>
        </p:spPr>
      </p:pic>
      <p:pic>
        <p:nvPicPr>
          <p:cNvPr id="78" name="Picture 2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594" l="0" r="100000">
                        <a14:foregroundMark x1="44141" y1="22193" x2="43359" y2="17647"/>
                        <a14:backgroundMark x1="95703" y1="56417" x2="84570" y2="27273"/>
                        <a14:backgroundMark x1="22852" y1="21390" x2="4492" y2="54278"/>
                        <a14:backgroundMark x1="76953" y1="62567" x2="77148" y2="69519"/>
                        <a14:backgroundMark x1="61133" y1="6952" x2="65820" y2="10695"/>
                        <a14:backgroundMark x1="24219" y1="71390" x2="23828" y2="61497"/>
                        <a14:backgroundMark x1="25586" y1="58021" x2="26367" y2="71925"/>
                      </a14:backgroundRemoval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8" r="13672" b="20335"/>
          <a:stretch/>
        </p:blipFill>
        <p:spPr bwMode="auto">
          <a:xfrm>
            <a:off x="1516178" y="-290803"/>
            <a:ext cx="4821793" cy="416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" name="giảm nhà"/>
          <p:cNvSpPr/>
          <p:nvPr/>
        </p:nvSpPr>
        <p:spPr>
          <a:xfrm>
            <a:off x="3610499" y="3982522"/>
            <a:ext cx="318943" cy="1776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3" name="tăng nhà"/>
          <p:cNvSpPr/>
          <p:nvPr/>
        </p:nvSpPr>
        <p:spPr>
          <a:xfrm>
            <a:off x="3968531" y="3982521"/>
            <a:ext cx="310432" cy="17342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76" name="giảm lùm cây"/>
          <p:cNvSpPr/>
          <p:nvPr/>
        </p:nvSpPr>
        <p:spPr>
          <a:xfrm>
            <a:off x="580910" y="3934985"/>
            <a:ext cx="318943" cy="181988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7" name="tăng lùm cây"/>
          <p:cNvSpPr/>
          <p:nvPr/>
        </p:nvSpPr>
        <p:spPr>
          <a:xfrm>
            <a:off x="938941" y="3934983"/>
            <a:ext cx="310432" cy="177655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069" name="cây nấm">
            <a:hlinkClick r:id="rId2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39446" b="97655" l="2128" r="96986">
                        <a14:foregroundMark x1="5496" y1="81023" x2="14539" y2="73561"/>
                        <a14:foregroundMark x1="14362" y1="82942" x2="13298" y2="93390"/>
                        <a14:foregroundMark x1="5142" y1="93177" x2="20745" y2="93603"/>
                        <a14:foregroundMark x1="21986" y1="93603" x2="18440" y2="92111"/>
                        <a14:foregroundMark x1="18262" y1="91898" x2="7270" y2="9168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8" t="69549" r="74901" b="3225"/>
          <a:stretch/>
        </p:blipFill>
        <p:spPr bwMode="auto">
          <a:xfrm>
            <a:off x="5378182" y="2788180"/>
            <a:ext cx="1313729" cy="1296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" name="giảm nấm"/>
          <p:cNvSpPr/>
          <p:nvPr/>
        </p:nvSpPr>
        <p:spPr>
          <a:xfrm>
            <a:off x="5680825" y="4014787"/>
            <a:ext cx="318943" cy="1776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75" name="tăng nấm"/>
          <p:cNvSpPr/>
          <p:nvPr/>
        </p:nvSpPr>
        <p:spPr>
          <a:xfrm>
            <a:off x="6038856" y="4014786"/>
            <a:ext cx="310432" cy="17342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83" name="Picture 16" descr="D:\phu lieu ppt\cay_hoa_hangrao\44226dbeb4fbd6043e9b9c8c5ed4f66d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96569" l="532" r="950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1230" y="2291471"/>
            <a:ext cx="1664211" cy="1720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Picture 20">
            <a:hlinkClick r:id="rId11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706" b="34755" l="76773" r="998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909" b="62877"/>
          <a:stretch/>
        </p:blipFill>
        <p:spPr bwMode="auto">
          <a:xfrm>
            <a:off x="5440476" y="2593275"/>
            <a:ext cx="1187571" cy="1475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5" name="Picture 25" descr="D:\game product\plppt\bdfab785e08a90a58148e1c4500b4287.jpg"/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7927" l="887" r="953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57969" y="-455551"/>
            <a:ext cx="5652133" cy="4984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giảm thác nước"/>
          <p:cNvSpPr/>
          <p:nvPr/>
        </p:nvSpPr>
        <p:spPr>
          <a:xfrm>
            <a:off x="9078883" y="3700513"/>
            <a:ext cx="318943" cy="1776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sp>
        <p:nvSpPr>
          <p:cNvPr id="67" name="tăng thác nước"/>
          <p:cNvSpPr/>
          <p:nvPr/>
        </p:nvSpPr>
        <p:spPr>
          <a:xfrm>
            <a:off x="9436915" y="3700511"/>
            <a:ext cx="310432" cy="17342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2053" name="bãi đá" descr="D:\phu lieu ppt\cay_hoa_hangrao\f6c7b57144970ad0b8d684854d2b2fd3.jp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2218" b="90121" l="533" r="984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563" y="2824374"/>
            <a:ext cx="2228436" cy="1672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giảm bãi đá"/>
          <p:cNvSpPr/>
          <p:nvPr/>
        </p:nvSpPr>
        <p:spPr>
          <a:xfrm>
            <a:off x="10934754" y="4235414"/>
            <a:ext cx="318943" cy="177655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69" name="tăng bãi đá"/>
          <p:cNvSpPr/>
          <p:nvPr/>
        </p:nvSpPr>
        <p:spPr>
          <a:xfrm>
            <a:off x="11292785" y="4235413"/>
            <a:ext cx="310432" cy="173423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black"/>
              </a:solidFill>
            </a:endParaRPr>
          </a:p>
        </p:txBody>
      </p:sp>
      <p:pic>
        <p:nvPicPr>
          <p:cNvPr id="87" name="Picture 86"/>
          <p:cNvPicPr>
            <a:picLocks noChangeAspect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0" b="90179" l="2305" r="99468">
                        <a14:foregroundMark x1="60816" y1="8705" x2="49113" y2="18750"/>
                        <a14:foregroundMark x1="60106" y1="9598" x2="52482" y2="12277"/>
                        <a14:foregroundMark x1="36525" y1="23438" x2="28014" y2="23438"/>
                        <a14:backgroundMark x1="32624" y1="26786" x2="29433" y2="28125"/>
                        <a14:backgroundMark x1="58865" y1="19643" x2="60816" y2="17634"/>
                        <a14:backgroundMark x1="34397" y1="20313" x2="27305" y2="165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5415" y="2504436"/>
            <a:ext cx="2371841" cy="1884016"/>
          </a:xfrm>
          <a:prstGeom prst="rect">
            <a:avLst/>
          </a:prstGeom>
        </p:spPr>
      </p:pic>
      <p:pic>
        <p:nvPicPr>
          <p:cNvPr id="88" name="Picture 7">
            <a:hlinkClick r:id="rId29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833" b="56667" l="0" r="35758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168" b="42928"/>
          <a:stretch/>
        </p:blipFill>
        <p:spPr bwMode="auto">
          <a:xfrm>
            <a:off x="10141174" y="2987542"/>
            <a:ext cx="2188451" cy="1209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" name="Picture 22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808" y="4695048"/>
            <a:ext cx="12249151" cy="2097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0" name="Picture 6"/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96" y="6093827"/>
            <a:ext cx="12334876" cy="772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85" name="Picture 37" descr="D:\phu lieu ppt\cay_hoa_hangrao\0d0e1218debbf6aa0a7ab8806fd24234.jpg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1993" b="96346" l="0" r="100000">
                        <a14:backgroundMark x1="27128" y1="76412" x2="26950" y2="78405"/>
                        <a14:backgroundMark x1="37766" y1="65116" x2="39184" y2="65781"/>
                        <a14:backgroundMark x1="77128" y1="32890" x2="77128" y2="32890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2138" y="4785449"/>
            <a:ext cx="1378956" cy="735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86" name="Picture 38" descr="D:\phu lieu ppt\cay_hoa_hangrao\4352331507c198b49613123759be6c32.jpg"/>
          <p:cNvPicPr>
            <a:picLocks noChangeAspect="1" noChangeArrowheads="1"/>
          </p:cNvPicPr>
          <p:nvPr/>
        </p:nvPicPr>
        <p:blipFill>
          <a:blip r:embed="rId41" cstate="print">
            <a:extLst>
              <a:ext uri="{BEBA8EAE-BF5A-486C-A8C5-ECC9F3942E4B}">
                <a14:imgProps xmlns:a14="http://schemas.microsoft.com/office/drawing/2010/main">
                  <a14:imgLayer r:embed="rId42">
                    <a14:imgEffect>
                      <a14:backgroundRemoval t="1089" b="99129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520" y="4851400"/>
            <a:ext cx="624209" cy="50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38" descr="D:\phu lieu ppt\cay_hoa_hangrao\4352331507c198b49613123759be6c32.jpg"/>
          <p:cNvPicPr>
            <a:picLocks noChangeAspect="1" noChangeArrowheads="1"/>
          </p:cNvPicPr>
          <p:nvPr/>
        </p:nvPicPr>
        <p:blipFill rotWithShape="1">
          <a:blip r:embed="rId43" cstate="print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1089" b="99129" l="0" r="100000">
                        <a14:backgroundMark x1="48582" y1="19826" x2="83511" y2="84967"/>
                        <a14:backgroundMark x1="43617" y1="15686" x2="53901" y2="82789"/>
                        <a14:backgroundMark x1="40426" y1="55991" x2="48582" y2="596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48" r="50007"/>
          <a:stretch/>
        </p:blipFill>
        <p:spPr bwMode="auto">
          <a:xfrm>
            <a:off x="3036789" y="4408835"/>
            <a:ext cx="431339" cy="47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38" descr="D:\phu lieu ppt\cay_hoa_hangrao\4352331507c198b49613123759be6c32.jp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89" b="99129" l="0" r="100000">
                        <a14:backgroundMark x1="48582" y1="19826" x2="83511" y2="84967"/>
                        <a14:backgroundMark x1="43617" y1="15686" x2="53901" y2="82789"/>
                        <a14:backgroundMark x1="40426" y1="55991" x2="48582" y2="596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48" r="50007"/>
          <a:stretch/>
        </p:blipFill>
        <p:spPr bwMode="auto">
          <a:xfrm flipH="1">
            <a:off x="8966487" y="4548986"/>
            <a:ext cx="431339" cy="47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38" descr="D:\phu lieu ppt\cay_hoa_hangrao\4352331507c198b49613123759be6c32.jpg"/>
          <p:cNvPicPr>
            <a:picLocks noChangeAspect="1" noChangeArrowheads="1"/>
          </p:cNvPicPr>
          <p:nvPr/>
        </p:nvPicPr>
        <p:blipFill rotWithShape="1">
          <a:blip r:embed="rId47" cstate="print">
            <a:extLst>
              <a:ext uri="{BEBA8EAE-BF5A-486C-A8C5-ECC9F3942E4B}">
                <a14:imgProps xmlns:a14="http://schemas.microsoft.com/office/drawing/2010/main">
                  <a14:imgLayer r:embed="rId48">
                    <a14:imgEffect>
                      <a14:backgroundRemoval t="1089" b="99129" l="0" r="100000">
                        <a14:backgroundMark x1="48582" y1="19826" x2="83511" y2="84967"/>
                        <a14:backgroundMark x1="43617" y1="15686" x2="53901" y2="82789"/>
                        <a14:backgroundMark x1="40426" y1="55991" x2="48582" y2="596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48" r="50007"/>
          <a:stretch/>
        </p:blipFill>
        <p:spPr bwMode="auto">
          <a:xfrm>
            <a:off x="7210315" y="469209"/>
            <a:ext cx="350887" cy="384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38" descr="D:\phu lieu ppt\cay_hoa_hangrao\4352331507c198b49613123759be6c32.jpg"/>
          <p:cNvPicPr>
            <a:picLocks noChangeAspect="1" noChangeArrowheads="1"/>
          </p:cNvPicPr>
          <p:nvPr/>
        </p:nvPicPr>
        <p:blipFill rotWithShape="1">
          <a:blip r:embed="rId49" cstate="print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1089" b="99129" l="0" r="100000">
                        <a14:backgroundMark x1="48582" y1="19826" x2="83511" y2="84967"/>
                        <a14:backgroundMark x1="43617" y1="15686" x2="53901" y2="82789"/>
                        <a14:backgroundMark x1="40426" y1="55991" x2="48582" y2="596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48" r="50007"/>
          <a:stretch/>
        </p:blipFill>
        <p:spPr bwMode="auto">
          <a:xfrm flipH="1">
            <a:off x="7385757" y="317281"/>
            <a:ext cx="451777" cy="536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38" descr="D:\phu lieu ppt\cay_hoa_hangrao\4352331507c198b49613123759be6c32.jpg"/>
          <p:cNvPicPr>
            <a:picLocks noChangeAspect="1" noChangeArrowheads="1"/>
          </p:cNvPicPr>
          <p:nvPr/>
        </p:nvPicPr>
        <p:blipFill>
          <a:blip r:embed="rId51" cstate="print">
            <a:extLst>
              <a:ext uri="{BEBA8EAE-BF5A-486C-A8C5-ECC9F3942E4B}">
                <a14:imgProps xmlns:a14="http://schemas.microsoft.com/office/drawing/2010/main">
                  <a14:imgLayer r:embed="rId52">
                    <a14:imgEffect>
                      <a14:backgroundRemoval t="1089" b="99129" l="0" r="1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1035" y="4326998"/>
            <a:ext cx="590965" cy="48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8" name="Picture 38" descr="D:\phu lieu ppt\cay_hoa_hangrao\4352331507c198b49613123759be6c32.jpg"/>
          <p:cNvPicPr>
            <a:picLocks noChangeAspect="1" noChangeArrowheads="1"/>
          </p:cNvPicPr>
          <p:nvPr/>
        </p:nvPicPr>
        <p:blipFill rotWithShape="1">
          <a:blip r:embed="rId45" cstate="print">
            <a:extLst>
              <a:ext uri="{BEBA8EAE-BF5A-486C-A8C5-ECC9F3942E4B}">
                <a14:imgProps xmlns:a14="http://schemas.microsoft.com/office/drawing/2010/main">
                  <a14:imgLayer r:embed="rId46">
                    <a14:imgEffect>
                      <a14:backgroundRemoval t="1089" b="99129" l="0" r="100000">
                        <a14:backgroundMark x1="48582" y1="19826" x2="83511" y2="84967"/>
                        <a14:backgroundMark x1="43617" y1="15686" x2="53901" y2="82789"/>
                        <a14:backgroundMark x1="40426" y1="55991" x2="48582" y2="59695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648" r="50007"/>
          <a:stretch/>
        </p:blipFill>
        <p:spPr bwMode="auto">
          <a:xfrm>
            <a:off x="6565752" y="2217335"/>
            <a:ext cx="431339" cy="472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-668867"/>
            <a:ext cx="6699942" cy="40591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Picture 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0342" y="-455552"/>
            <a:ext cx="6101657" cy="3901995"/>
          </a:xfrm>
          <a:prstGeom prst="rect">
            <a:avLst/>
          </a:prstGeom>
        </p:spPr>
      </p:pic>
      <p:pic>
        <p:nvPicPr>
          <p:cNvPr id="4" name="Picture 3">
            <a:hlinkClick r:id="rId55" action="ppaction://hlinksldjump"/>
          </p:cNvPr>
          <p:cNvPicPr>
            <a:picLocks noChangeAspect="1"/>
          </p:cNvPicPr>
          <p:nvPr/>
        </p:nvPicPr>
        <p:blipFill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0" y="3331254"/>
            <a:ext cx="4610100" cy="3681922"/>
          </a:xfrm>
          <a:prstGeom prst="rect">
            <a:avLst/>
          </a:prstGeom>
        </p:spPr>
      </p:pic>
      <p:pic>
        <p:nvPicPr>
          <p:cNvPr id="7" name="Picture 6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971" y="3436408"/>
            <a:ext cx="2978387" cy="3396298"/>
          </a:xfrm>
          <a:prstGeom prst="rect">
            <a:avLst/>
          </a:prstGeom>
        </p:spPr>
      </p:pic>
      <p:pic>
        <p:nvPicPr>
          <p:cNvPr id="8" name="Picture 7">
            <a:hlinkClick r:id="rId29" action="ppaction://hlinksldjump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817" y="3347898"/>
            <a:ext cx="5222470" cy="357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8009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</p:childTnLst>
        </p:cTn>
      </p:par>
    </p:tnLst>
    <p:bldLst>
      <p:bldP spid="70" grpId="0" animBg="1"/>
      <p:bldP spid="70" grpId="1" animBg="1"/>
      <p:bldP spid="71" grpId="0" animBg="1"/>
      <p:bldP spid="71" grpId="1" animBg="1"/>
      <p:bldP spid="72" grpId="0" animBg="1"/>
      <p:bldP spid="72" grpId="1" animBg="1"/>
      <p:bldP spid="73" grpId="0" animBg="1"/>
      <p:bldP spid="73" grpId="1" animBg="1"/>
      <p:bldP spid="76" grpId="0" animBg="1"/>
      <p:bldP spid="76" grpId="1" animBg="1"/>
      <p:bldP spid="77" grpId="0" animBg="1"/>
      <p:bldP spid="77" grpId="1" animBg="1"/>
      <p:bldP spid="74" grpId="0" animBg="1"/>
      <p:bldP spid="74" grpId="1" animBg="1"/>
      <p:bldP spid="75" grpId="0" animBg="1"/>
      <p:bldP spid="75" grpId="1" animBg="1"/>
      <p:bldP spid="6" grpId="0" animBg="1"/>
      <p:bldP spid="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2" name="Grupa 1"/>
          <p:cNvGrpSpPr>
            <a:grpSpLocks/>
          </p:cNvGrpSpPr>
          <p:nvPr/>
        </p:nvGrpSpPr>
        <p:grpSpPr bwMode="auto">
          <a:xfrm>
            <a:off x="4733926" y="5897564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2053" name="Grupa 17"/>
          <p:cNvGrpSpPr>
            <a:grpSpLocks/>
          </p:cNvGrpSpPr>
          <p:nvPr/>
        </p:nvGrpSpPr>
        <p:grpSpPr bwMode="auto">
          <a:xfrm flipH="1">
            <a:off x="3768726" y="5902325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2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730" y="589756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Rounded Rectangle 12"/>
          <p:cNvSpPr/>
          <p:nvPr/>
        </p:nvSpPr>
        <p:spPr>
          <a:xfrm>
            <a:off x="8256240" y="5219701"/>
            <a:ext cx="2792760" cy="1302556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Đáp án"/>
          <p:cNvSpPr/>
          <p:nvPr/>
        </p:nvSpPr>
        <p:spPr>
          <a:xfrm>
            <a:off x="2935289" y="6022975"/>
            <a:ext cx="636300" cy="6363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Gấu Bắc cực có thể bị tuyệt chủng vào năm 2100 - Báo Nhân Dâ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1" y="1298529"/>
            <a:ext cx="6686549" cy="434944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2"/>
          <p:cNvSpPr txBox="1"/>
          <p:nvPr/>
        </p:nvSpPr>
        <p:spPr>
          <a:xfrm>
            <a:off x="7381420" y="266700"/>
            <a:ext cx="4810580" cy="2951619"/>
          </a:xfrm>
          <a:prstGeom prst="cloudCallout">
            <a:avLst>
              <a:gd name="adj1" fmla="val -48858"/>
              <a:gd name="adj2" fmla="val 611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40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40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0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0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0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0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000" b="1" spc="50" dirty="0">
              <a:ln w="0"/>
              <a:solidFill>
                <a:srgbClr val="EEECE1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0024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Khám phá du lịch Vườn quốc gia Cúc Phương - Vntrip.v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42" y="503696"/>
            <a:ext cx="6188597" cy="589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Tour du lịch Vườn Quốc Gia Ba Vì – Thung Lũng Bản Xôi - Du Lịch Ba Vì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0" r="17257"/>
          <a:stretch/>
        </p:blipFill>
        <p:spPr bwMode="auto">
          <a:xfrm>
            <a:off x="6354305" y="503696"/>
            <a:ext cx="5740561" cy="5897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07031" y="503696"/>
            <a:ext cx="2922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Cúc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69084" y="503696"/>
            <a:ext cx="22419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Vườn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Ba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Vì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4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14208" y="330653"/>
            <a:ext cx="4740400" cy="56938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TUẦN TRA</a:t>
            </a:r>
          </a:p>
          <a:p>
            <a:pPr algn="ctr" fontAlgn="base"/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Trần</a:t>
            </a:r>
            <a:r>
              <a:rPr lang="en-US" sz="16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i="1" dirty="0" err="1" smtClean="0">
                <a:latin typeface="Times New Roman" pitchFamily="18" charset="0"/>
                <a:cs typeface="Times New Roman" pitchFamily="18" charset="0"/>
              </a:rPr>
              <a:t>Phù</a:t>
            </a:r>
            <a:endParaRPr lang="en-US" sz="1600" i="1" dirty="0" smtClean="0">
              <a:latin typeface="Times New Roman" pitchFamily="18" charset="0"/>
              <a:cs typeface="Times New Roman" pitchFamily="18" charset="0"/>
            </a:endParaRPr>
          </a:p>
          <a:p>
            <a:pPr fontAlgn="base"/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fontAlgn="base"/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Vách </a:t>
            </a:r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núi cheo leo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Tay vịn, chân trèo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Tuần tra, canh giữ… sớm chiều ngàn xanh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Đất linh nâng bước chân anh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Rừng thiêng vươn cánh, suối lành reo vui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Hoa phong lan hé nụ cười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Nỗi niềm thương nhớ – trao người kiểm lâm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Tuần tra… nắng gió, bão giông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Mắt thần dõi sáng mênh mông đất trời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Líu lô chim hót thay lời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Vững chân đồng đội, ấm hơi đại ngàn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Thắm câu “Biển bạc, rừng vàng”</a:t>
            </a:r>
          </a:p>
          <a:p>
            <a:pPr fontAlgn="base"/>
            <a:r>
              <a:rPr lang="vi-VN" sz="2000" dirty="0">
                <a:latin typeface="Times New Roman" pitchFamily="18" charset="0"/>
                <a:cs typeface="Times New Roman" pitchFamily="18" charset="0"/>
              </a:rPr>
              <a:t>Tuổi xanh mở lối… lòng càng thêm vui</a:t>
            </a:r>
          </a:p>
          <a:p>
            <a:r>
              <a:rPr lang="vi-VN" sz="2000" dirty="0"/>
              <a:t/>
            </a:r>
            <a:br>
              <a:rPr lang="vi-VN" sz="2000" dirty="0"/>
            </a:br>
            <a:endParaRPr lang="vi-VN" sz="2000" dirty="0"/>
          </a:p>
        </p:txBody>
      </p:sp>
      <p:pic>
        <p:nvPicPr>
          <p:cNvPr id="1026" name="Picture 2" descr="https://kiemlam.thainguyen.gov.vn/documents/2856689/3189674/img_1_2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4048" y="139485"/>
            <a:ext cx="5370162" cy="6331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5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3789" y="311531"/>
            <a:ext cx="10972800" cy="2317369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1: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dương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ước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83789" y="4712151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200 000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7782" y="3103420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19 000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3791" y="3123442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15 0000 </a:t>
            </a:r>
            <a:r>
              <a:rPr lang="en-US" sz="3200" b="1" dirty="0" err="1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97781" y="4663443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60 000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loài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3074" name="Picture 2" descr="Vector động vật dưới biển ngộ nghĩnh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20150" y="933823"/>
            <a:ext cx="1943114" cy="17185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789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5447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pPr algn="l"/>
            <a:r>
              <a:rPr lang="en-US" sz="32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2: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án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minh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200" dirty="0" smtClean="0">
                <a:latin typeface="#9Slide07 IcielBaliho Script" pitchFamily="2" charset="0"/>
              </a:rPr>
              <a:t/>
            </a:r>
            <a:br>
              <a:rPr lang="en-US" sz="3200" dirty="0" smtClean="0">
                <a:latin typeface="#9Slide07 IcielBaliho Script" pitchFamily="2" charset="0"/>
              </a:rPr>
            </a:br>
            <a:r>
              <a:rPr lang="en-US" sz="3200" dirty="0">
                <a:latin typeface="#9Slide07 IcielBaliho Script" pitchFamily="2" charset="0"/>
              </a:rPr>
              <a:t>		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aliho Script" pitchFamily="2" charset="0"/>
              <a:ea typeface="Cambria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71278" y="4713139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4000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7782" y="3103420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9000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vi-VN" sz="3200" b="1" dirty="0">
                <a:solidFill>
                  <a:srgbClr val="009A46"/>
                </a:solidFill>
                <a:latin typeface="#9Slide07 IcielBaliho Script" pitchFamily="2" charset="0"/>
              </a:rPr>
              <a:t/>
            </a:r>
            <a:br>
              <a:rPr lang="vi-VN" sz="3200" b="1" dirty="0">
                <a:solidFill>
                  <a:srgbClr val="009A46"/>
                </a:solidFill>
                <a:latin typeface="#9Slide07 IcielBaliho Script" pitchFamily="2" charset="0"/>
              </a:rPr>
            </a:b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7 IcielBaliho Script" pitchFamily="2" charset="0"/>
                <a:ea typeface="Cambria" pitchFamily="18" charset="0"/>
              </a:rPr>
              <a:t> 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aliho Script" pitchFamily="2" charset="0"/>
              <a:ea typeface="Cambria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3791" y="3123442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30.000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559797" y="4713139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6000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4098" name="Picture 2" descr="Các loài động vật trong rừng sâu - Cùng bé khám phá thiên nhiên - YouTub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9208" y="1259725"/>
            <a:ext cx="2955925" cy="1559674"/>
          </a:xfrm>
          <a:prstGeom prst="round2DiagRect">
            <a:avLst>
              <a:gd name="adj1" fmla="val 50000"/>
              <a:gd name="adj2" fmla="val 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8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5447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3: 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ới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? 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88461" y="3336735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A. 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30</a:t>
            </a:r>
            <a:r>
              <a:rPr lang="en-US" sz="3200" b="1" baseline="30000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N - 60</a:t>
            </a:r>
            <a:r>
              <a:rPr lang="en-US" sz="3200" b="1" baseline="30000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B, N. 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7782" y="3103420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30</a:t>
            </a:r>
            <a:r>
              <a:rPr lang="en-US" sz="3200" b="1" baseline="30000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 - 30</a:t>
            </a:r>
            <a:r>
              <a:rPr lang="en-US" sz="3200" b="1" baseline="30000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N.   </a:t>
            </a:r>
            <a:endParaRPr lang="vi-VN" sz="2400" b="1" dirty="0">
              <a:solidFill>
                <a:srgbClr val="009A46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8460" y="4786551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C. 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60</a:t>
            </a:r>
            <a:r>
              <a:rPr lang="en-US" sz="3200" b="1" baseline="30000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B, N - 60</a:t>
            </a:r>
            <a:r>
              <a:rPr lang="en-US" sz="3200" b="1" baseline="30000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B, N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97781" y="4663443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30000"/>
              </a:lnSpc>
              <a:spcAft>
                <a:spcPts val="0"/>
              </a:spcAft>
            </a:pPr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D. 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60</a:t>
            </a:r>
            <a:r>
              <a:rPr lang="en-US" sz="3200" b="1" baseline="30000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0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B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, N –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hai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cực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.</a:t>
            </a:r>
            <a:endParaRPr lang="vi-VN" sz="2400" b="1" dirty="0">
              <a:solidFill>
                <a:srgbClr val="009A46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5" b="4838"/>
          <a:stretch/>
        </p:blipFill>
        <p:spPr>
          <a:xfrm>
            <a:off x="5055183" y="957880"/>
            <a:ext cx="2431467" cy="1710485"/>
          </a:xfrm>
          <a:prstGeom prst="can">
            <a:avLst>
              <a:gd name="adj" fmla="val 21659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809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5447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4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vi-VN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     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3545" y="3078020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A.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Thiên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thay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97782" y="3103420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B.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23547" y="4663443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C.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Thưa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thớt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nghèo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nàn</a:t>
            </a:r>
            <a:r>
              <a:rPr lang="en-US" sz="32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97781" y="4663443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2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D.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32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200" b="1" dirty="0">
                <a:solidFill>
                  <a:srgbClr val="009A46"/>
                </a:solidFill>
                <a:latin typeface="#9Slide07 IcielBaliho Script" pitchFamily="2" charset="0"/>
              </a:rPr>
              <a:t>	</a:t>
            </a:r>
            <a:endParaRPr lang="en-US" sz="32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7 IcielBaliho Script" pitchFamily="2" charset="0"/>
              <a:ea typeface="Cambria" pitchFamily="18" charset="0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6148" name="Picture 4" descr="CẨM NANG DỰ BÁO THỜI TIẾT HÀN QUỐC QUA 4 MÙA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4916" y="914400"/>
            <a:ext cx="2804968" cy="2034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679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65000" b="-6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2544761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t">
            <a:normAutofit/>
          </a:bodyPr>
          <a:lstStyle/>
          <a:p>
            <a:r>
              <a:rPr lang="en-US" sz="2667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Câu</a:t>
            </a:r>
            <a:r>
              <a:rPr lang="en-US" sz="2667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667" b="1" dirty="0" err="1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hỏi</a:t>
            </a:r>
            <a:r>
              <a:rPr lang="en-US" sz="2667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 </a:t>
            </a:r>
            <a:r>
              <a:rPr lang="en-US" sz="2667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5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?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vi-VN" sz="2800" dirty="0">
                <a:latin typeface="Times New Roman" pitchFamily="18" charset="0"/>
                <a:cs typeface="Times New Roman" pitchFamily="18" charset="0"/>
              </a:rPr>
            </a:br>
            <a:endParaRPr lang="en-US" sz="2667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488543" y="4786551"/>
            <a:ext cx="5512957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D.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3000" b="1" dirty="0" err="1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0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02758" y="4663443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C. 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Hoang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583791" y="3123442"/>
            <a:ext cx="5093855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A.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gần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0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488544" y="3303292"/>
            <a:ext cx="5512956" cy="1341581"/>
          </a:xfrm>
          <a:prstGeom prst="roundRect">
            <a:avLst>
              <a:gd name="adj" fmla="val 25961"/>
            </a:avLst>
          </a:prstGeom>
          <a:solidFill>
            <a:schemeClr val="bg1"/>
          </a:solidFill>
          <a:ln w="76200">
            <a:solidFill>
              <a:srgbClr val="92D050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lIns="121920" tIns="60960" rIns="121920" bIns="6096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000" b="1" dirty="0" smtClean="0">
                <a:solidFill>
                  <a:srgbClr val="009A4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Cambria" pitchFamily="18" charset="0"/>
                <a:cs typeface="Times New Roman" pitchFamily="18" charset="0"/>
              </a:rPr>
              <a:t>B.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b="1" dirty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r>
              <a:rPr lang="en-US" sz="3000" b="1" dirty="0" smtClean="0">
                <a:solidFill>
                  <a:srgbClr val="009A46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b="1" dirty="0">
              <a:solidFill>
                <a:srgbClr val="009A4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ea typeface="Cambria" pitchFamily="18" charset="0"/>
              <a:cs typeface="Times New Roman" pitchFamily="18" charset="0"/>
            </a:endParaRPr>
          </a:p>
        </p:txBody>
      </p:sp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8759" b="96986" l="5674" r="55496">
                        <a14:foregroundMark x1="47518" y1="57624" x2="47518" y2="57624"/>
                        <a14:foregroundMark x1="44681" y1="60993" x2="44681" y2="60993"/>
                        <a14:foregroundMark x1="39007" y1="62057" x2="39007" y2="62057"/>
                        <a14:foregroundMark x1="33688" y1="72872" x2="27305" y2="74823"/>
                        <a14:foregroundMark x1="49468" y1="66844" x2="49468" y2="66844"/>
                        <a14:foregroundMark x1="46986" y1="65957" x2="45567" y2="67553"/>
                        <a14:foregroundMark x1="42730" y1="68794" x2="37411" y2="69681"/>
                        <a14:foregroundMark x1="31383" y1="65957" x2="28191" y2="61702"/>
                        <a14:foregroundMark x1="31206" y1="62589" x2="27482" y2="59043"/>
                        <a14:foregroundMark x1="11170" y1="93440" x2="12411" y2="89362"/>
                        <a14:foregroundMark x1="22518" y1="60638" x2="26950" y2="63830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550" t="50000" r="44418" b="1111"/>
          <a:stretch/>
        </p:blipFill>
        <p:spPr>
          <a:xfrm rot="1737827">
            <a:off x="11013352" y="5696385"/>
            <a:ext cx="1343661" cy="137991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871" y="823755"/>
            <a:ext cx="3021072" cy="1995643"/>
          </a:xfrm>
          <a:prstGeom prst="can">
            <a:avLst/>
          </a:prstGeom>
        </p:spPr>
      </p:pic>
    </p:spTree>
    <p:extLst>
      <p:ext uri="{BB962C8B-B14F-4D97-AF65-F5344CB8AC3E}">
        <p14:creationId xmlns:p14="http://schemas.microsoft.com/office/powerpoint/2010/main" val="365086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-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2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7F7F"/>
                                      </p:to>
                                    </p:animClr>
                                    <p:set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roi-ban-oi-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="" xmlns:a16="http://schemas.microsoft.com/office/drawing/2014/main" id="{BEDB01E6-578A-462F-BF32-C2C3AA7DEEA1}"/>
              </a:ext>
            </a:extLst>
          </p:cNvPr>
          <p:cNvGrpSpPr/>
          <p:nvPr/>
        </p:nvGrpSpPr>
        <p:grpSpPr>
          <a:xfrm>
            <a:off x="4586926" y="1676894"/>
            <a:ext cx="1017088" cy="1215057"/>
            <a:chOff x="7981066" y="2575110"/>
            <a:chExt cx="1017088" cy="1215057"/>
          </a:xfrm>
          <a:solidFill>
            <a:schemeClr val="accent1"/>
          </a:solidFill>
        </p:grpSpPr>
        <p:sp>
          <p:nvSpPr>
            <p:cNvPr id="44" name="Freeform: Shape 43">
              <a:extLst>
                <a:ext uri="{FF2B5EF4-FFF2-40B4-BE49-F238E27FC236}">
                  <a16:creationId xmlns="" xmlns:a16="http://schemas.microsoft.com/office/drawing/2014/main" id="{C686EFE8-A78C-4299-840D-6FDC52CBF015}"/>
                </a:ext>
              </a:extLst>
            </p:cNvPr>
            <p:cNvSpPr/>
            <p:nvPr/>
          </p:nvSpPr>
          <p:spPr>
            <a:xfrm>
              <a:off x="7981066" y="2811194"/>
              <a:ext cx="1017088" cy="978973"/>
            </a:xfrm>
            <a:custGeom>
              <a:avLst/>
              <a:gdLst>
                <a:gd name="connsiteX0" fmla="*/ 1708938 w 2163080"/>
                <a:gd name="connsiteY0" fmla="*/ 2004560 h 2082019"/>
                <a:gd name="connsiteX1" fmla="*/ 1708938 w 2163080"/>
                <a:gd name="connsiteY1" fmla="*/ 2044384 h 2082019"/>
                <a:gd name="connsiteX2" fmla="*/ 2059441 w 2163080"/>
                <a:gd name="connsiteY2" fmla="*/ 2044384 h 2082019"/>
                <a:gd name="connsiteX3" fmla="*/ 2059441 w 2163080"/>
                <a:gd name="connsiteY3" fmla="*/ 2004560 h 2082019"/>
                <a:gd name="connsiteX4" fmla="*/ 1293406 w 2163080"/>
                <a:gd name="connsiteY4" fmla="*/ 2004560 h 2082019"/>
                <a:gd name="connsiteX5" fmla="*/ 1293406 w 2163080"/>
                <a:gd name="connsiteY5" fmla="*/ 2044384 h 2082019"/>
                <a:gd name="connsiteX6" fmla="*/ 1643909 w 2163080"/>
                <a:gd name="connsiteY6" fmla="*/ 2044384 h 2082019"/>
                <a:gd name="connsiteX7" fmla="*/ 1643909 w 2163080"/>
                <a:gd name="connsiteY7" fmla="*/ 2004560 h 2082019"/>
                <a:gd name="connsiteX8" fmla="*/ 1708938 w 2163080"/>
                <a:gd name="connsiteY8" fmla="*/ 1943463 h 2082019"/>
                <a:gd name="connsiteX9" fmla="*/ 1708938 w 2163080"/>
                <a:gd name="connsiteY9" fmla="*/ 1983287 h 2082019"/>
                <a:gd name="connsiteX10" fmla="*/ 2059441 w 2163080"/>
                <a:gd name="connsiteY10" fmla="*/ 1983287 h 2082019"/>
                <a:gd name="connsiteX11" fmla="*/ 2059441 w 2163080"/>
                <a:gd name="connsiteY11" fmla="*/ 1943463 h 2082019"/>
                <a:gd name="connsiteX12" fmla="*/ 1293406 w 2163080"/>
                <a:gd name="connsiteY12" fmla="*/ 1943463 h 2082019"/>
                <a:gd name="connsiteX13" fmla="*/ 1293406 w 2163080"/>
                <a:gd name="connsiteY13" fmla="*/ 1983287 h 2082019"/>
                <a:gd name="connsiteX14" fmla="*/ 1643909 w 2163080"/>
                <a:gd name="connsiteY14" fmla="*/ 1983287 h 2082019"/>
                <a:gd name="connsiteX15" fmla="*/ 1643909 w 2163080"/>
                <a:gd name="connsiteY15" fmla="*/ 1943463 h 2082019"/>
                <a:gd name="connsiteX16" fmla="*/ 1708938 w 2163080"/>
                <a:gd name="connsiteY16" fmla="*/ 1882367 h 2082019"/>
                <a:gd name="connsiteX17" fmla="*/ 1708938 w 2163080"/>
                <a:gd name="connsiteY17" fmla="*/ 1922191 h 2082019"/>
                <a:gd name="connsiteX18" fmla="*/ 2059441 w 2163080"/>
                <a:gd name="connsiteY18" fmla="*/ 1922191 h 2082019"/>
                <a:gd name="connsiteX19" fmla="*/ 2059441 w 2163080"/>
                <a:gd name="connsiteY19" fmla="*/ 1882367 h 2082019"/>
                <a:gd name="connsiteX20" fmla="*/ 1293406 w 2163080"/>
                <a:gd name="connsiteY20" fmla="*/ 1882367 h 2082019"/>
                <a:gd name="connsiteX21" fmla="*/ 1293406 w 2163080"/>
                <a:gd name="connsiteY21" fmla="*/ 1922191 h 2082019"/>
                <a:gd name="connsiteX22" fmla="*/ 1643909 w 2163080"/>
                <a:gd name="connsiteY22" fmla="*/ 1922191 h 2082019"/>
                <a:gd name="connsiteX23" fmla="*/ 1643909 w 2163080"/>
                <a:gd name="connsiteY23" fmla="*/ 1882367 h 2082019"/>
                <a:gd name="connsiteX24" fmla="*/ 1024178 w 2163080"/>
                <a:gd name="connsiteY24" fmla="*/ 1873675 h 2082019"/>
                <a:gd name="connsiteX25" fmla="*/ 1024178 w 2163080"/>
                <a:gd name="connsiteY25" fmla="*/ 1939321 h 2082019"/>
                <a:gd name="connsiteX26" fmla="*/ 1122274 w 2163080"/>
                <a:gd name="connsiteY26" fmla="*/ 1939321 h 2082019"/>
                <a:gd name="connsiteX27" fmla="*/ 1122274 w 2163080"/>
                <a:gd name="connsiteY27" fmla="*/ 1873675 h 2082019"/>
                <a:gd name="connsiteX28" fmla="*/ 840577 w 2163080"/>
                <a:gd name="connsiteY28" fmla="*/ 1873675 h 2082019"/>
                <a:gd name="connsiteX29" fmla="*/ 840577 w 2163080"/>
                <a:gd name="connsiteY29" fmla="*/ 1939321 h 2082019"/>
                <a:gd name="connsiteX30" fmla="*/ 938673 w 2163080"/>
                <a:gd name="connsiteY30" fmla="*/ 1939321 h 2082019"/>
                <a:gd name="connsiteX31" fmla="*/ 938673 w 2163080"/>
                <a:gd name="connsiteY31" fmla="*/ 1873675 h 2082019"/>
                <a:gd name="connsiteX32" fmla="*/ 656977 w 2163080"/>
                <a:gd name="connsiteY32" fmla="*/ 1873675 h 2082019"/>
                <a:gd name="connsiteX33" fmla="*/ 656977 w 2163080"/>
                <a:gd name="connsiteY33" fmla="*/ 1939321 h 2082019"/>
                <a:gd name="connsiteX34" fmla="*/ 755073 w 2163080"/>
                <a:gd name="connsiteY34" fmla="*/ 1939321 h 2082019"/>
                <a:gd name="connsiteX35" fmla="*/ 755073 w 2163080"/>
                <a:gd name="connsiteY35" fmla="*/ 1873675 h 2082019"/>
                <a:gd name="connsiteX36" fmla="*/ 1708938 w 2163080"/>
                <a:gd name="connsiteY36" fmla="*/ 1821270 h 2082019"/>
                <a:gd name="connsiteX37" fmla="*/ 1708938 w 2163080"/>
                <a:gd name="connsiteY37" fmla="*/ 1861094 h 2082019"/>
                <a:gd name="connsiteX38" fmla="*/ 2059441 w 2163080"/>
                <a:gd name="connsiteY38" fmla="*/ 1861094 h 2082019"/>
                <a:gd name="connsiteX39" fmla="*/ 2059441 w 2163080"/>
                <a:gd name="connsiteY39" fmla="*/ 1821270 h 2082019"/>
                <a:gd name="connsiteX40" fmla="*/ 1293406 w 2163080"/>
                <a:gd name="connsiteY40" fmla="*/ 1821270 h 2082019"/>
                <a:gd name="connsiteX41" fmla="*/ 1293406 w 2163080"/>
                <a:gd name="connsiteY41" fmla="*/ 1861094 h 2082019"/>
                <a:gd name="connsiteX42" fmla="*/ 1643909 w 2163080"/>
                <a:gd name="connsiteY42" fmla="*/ 1861094 h 2082019"/>
                <a:gd name="connsiteX43" fmla="*/ 1643909 w 2163080"/>
                <a:gd name="connsiteY43" fmla="*/ 1821270 h 2082019"/>
                <a:gd name="connsiteX44" fmla="*/ 1024178 w 2163080"/>
                <a:gd name="connsiteY44" fmla="*/ 1737466 h 2082019"/>
                <a:gd name="connsiteX45" fmla="*/ 1024178 w 2163080"/>
                <a:gd name="connsiteY45" fmla="*/ 1803112 h 2082019"/>
                <a:gd name="connsiteX46" fmla="*/ 1122274 w 2163080"/>
                <a:gd name="connsiteY46" fmla="*/ 1803112 h 2082019"/>
                <a:gd name="connsiteX47" fmla="*/ 1122274 w 2163080"/>
                <a:gd name="connsiteY47" fmla="*/ 1737466 h 2082019"/>
                <a:gd name="connsiteX48" fmla="*/ 840577 w 2163080"/>
                <a:gd name="connsiteY48" fmla="*/ 1737466 h 2082019"/>
                <a:gd name="connsiteX49" fmla="*/ 840577 w 2163080"/>
                <a:gd name="connsiteY49" fmla="*/ 1803112 h 2082019"/>
                <a:gd name="connsiteX50" fmla="*/ 938673 w 2163080"/>
                <a:gd name="connsiteY50" fmla="*/ 1803112 h 2082019"/>
                <a:gd name="connsiteX51" fmla="*/ 938673 w 2163080"/>
                <a:gd name="connsiteY51" fmla="*/ 1737466 h 2082019"/>
                <a:gd name="connsiteX52" fmla="*/ 656977 w 2163080"/>
                <a:gd name="connsiteY52" fmla="*/ 1737466 h 2082019"/>
                <a:gd name="connsiteX53" fmla="*/ 656977 w 2163080"/>
                <a:gd name="connsiteY53" fmla="*/ 1803112 h 2082019"/>
                <a:gd name="connsiteX54" fmla="*/ 755073 w 2163080"/>
                <a:gd name="connsiteY54" fmla="*/ 1803112 h 2082019"/>
                <a:gd name="connsiteX55" fmla="*/ 755073 w 2163080"/>
                <a:gd name="connsiteY55" fmla="*/ 1737466 h 2082019"/>
                <a:gd name="connsiteX56" fmla="*/ 1024178 w 2163080"/>
                <a:gd name="connsiteY56" fmla="*/ 1601257 h 2082019"/>
                <a:gd name="connsiteX57" fmla="*/ 1024178 w 2163080"/>
                <a:gd name="connsiteY57" fmla="*/ 1666903 h 2082019"/>
                <a:gd name="connsiteX58" fmla="*/ 1122274 w 2163080"/>
                <a:gd name="connsiteY58" fmla="*/ 1666903 h 2082019"/>
                <a:gd name="connsiteX59" fmla="*/ 1122274 w 2163080"/>
                <a:gd name="connsiteY59" fmla="*/ 1601257 h 2082019"/>
                <a:gd name="connsiteX60" fmla="*/ 840577 w 2163080"/>
                <a:gd name="connsiteY60" fmla="*/ 1601257 h 2082019"/>
                <a:gd name="connsiteX61" fmla="*/ 840577 w 2163080"/>
                <a:gd name="connsiteY61" fmla="*/ 1666903 h 2082019"/>
                <a:gd name="connsiteX62" fmla="*/ 938673 w 2163080"/>
                <a:gd name="connsiteY62" fmla="*/ 1666903 h 2082019"/>
                <a:gd name="connsiteX63" fmla="*/ 938673 w 2163080"/>
                <a:gd name="connsiteY63" fmla="*/ 1601257 h 2082019"/>
                <a:gd name="connsiteX64" fmla="*/ 656977 w 2163080"/>
                <a:gd name="connsiteY64" fmla="*/ 1601257 h 2082019"/>
                <a:gd name="connsiteX65" fmla="*/ 656977 w 2163080"/>
                <a:gd name="connsiteY65" fmla="*/ 1666903 h 2082019"/>
                <a:gd name="connsiteX66" fmla="*/ 755073 w 2163080"/>
                <a:gd name="connsiteY66" fmla="*/ 1666903 h 2082019"/>
                <a:gd name="connsiteX67" fmla="*/ 755073 w 2163080"/>
                <a:gd name="connsiteY67" fmla="*/ 1601257 h 2082019"/>
                <a:gd name="connsiteX68" fmla="*/ 1949811 w 2163080"/>
                <a:gd name="connsiteY68" fmla="*/ 1437108 h 2082019"/>
                <a:gd name="connsiteX69" fmla="*/ 1949811 w 2163080"/>
                <a:gd name="connsiteY69" fmla="*/ 1502754 h 2082019"/>
                <a:gd name="connsiteX70" fmla="*/ 2047907 w 2163080"/>
                <a:gd name="connsiteY70" fmla="*/ 1502754 h 2082019"/>
                <a:gd name="connsiteX71" fmla="*/ 2047907 w 2163080"/>
                <a:gd name="connsiteY71" fmla="*/ 1437108 h 2082019"/>
                <a:gd name="connsiteX72" fmla="*/ 1766210 w 2163080"/>
                <a:gd name="connsiteY72" fmla="*/ 1437108 h 2082019"/>
                <a:gd name="connsiteX73" fmla="*/ 1766210 w 2163080"/>
                <a:gd name="connsiteY73" fmla="*/ 1502754 h 2082019"/>
                <a:gd name="connsiteX74" fmla="*/ 1864306 w 2163080"/>
                <a:gd name="connsiteY74" fmla="*/ 1502754 h 2082019"/>
                <a:gd name="connsiteX75" fmla="*/ 1864306 w 2163080"/>
                <a:gd name="connsiteY75" fmla="*/ 1437108 h 2082019"/>
                <a:gd name="connsiteX76" fmla="*/ 1582610 w 2163080"/>
                <a:gd name="connsiteY76" fmla="*/ 1437108 h 2082019"/>
                <a:gd name="connsiteX77" fmla="*/ 1582610 w 2163080"/>
                <a:gd name="connsiteY77" fmla="*/ 1502754 h 2082019"/>
                <a:gd name="connsiteX78" fmla="*/ 1680706 w 2163080"/>
                <a:gd name="connsiteY78" fmla="*/ 1502754 h 2082019"/>
                <a:gd name="connsiteX79" fmla="*/ 1680706 w 2163080"/>
                <a:gd name="connsiteY79" fmla="*/ 1437108 h 2082019"/>
                <a:gd name="connsiteX80" fmla="*/ 1386037 w 2163080"/>
                <a:gd name="connsiteY80" fmla="*/ 1437108 h 2082019"/>
                <a:gd name="connsiteX81" fmla="*/ 1386037 w 2163080"/>
                <a:gd name="connsiteY81" fmla="*/ 1502754 h 2082019"/>
                <a:gd name="connsiteX82" fmla="*/ 1484133 w 2163080"/>
                <a:gd name="connsiteY82" fmla="*/ 1502754 h 2082019"/>
                <a:gd name="connsiteX83" fmla="*/ 1484133 w 2163080"/>
                <a:gd name="connsiteY83" fmla="*/ 1437108 h 2082019"/>
                <a:gd name="connsiteX84" fmla="*/ 1202437 w 2163080"/>
                <a:gd name="connsiteY84" fmla="*/ 1437108 h 2082019"/>
                <a:gd name="connsiteX85" fmla="*/ 1202437 w 2163080"/>
                <a:gd name="connsiteY85" fmla="*/ 1502754 h 2082019"/>
                <a:gd name="connsiteX86" fmla="*/ 1300533 w 2163080"/>
                <a:gd name="connsiteY86" fmla="*/ 1502754 h 2082019"/>
                <a:gd name="connsiteX87" fmla="*/ 1300533 w 2163080"/>
                <a:gd name="connsiteY87" fmla="*/ 1437108 h 2082019"/>
                <a:gd name="connsiteX88" fmla="*/ 1024178 w 2163080"/>
                <a:gd name="connsiteY88" fmla="*/ 1437108 h 2082019"/>
                <a:gd name="connsiteX89" fmla="*/ 1024178 w 2163080"/>
                <a:gd name="connsiteY89" fmla="*/ 1502754 h 2082019"/>
                <a:gd name="connsiteX90" fmla="*/ 1122274 w 2163080"/>
                <a:gd name="connsiteY90" fmla="*/ 1502754 h 2082019"/>
                <a:gd name="connsiteX91" fmla="*/ 1122274 w 2163080"/>
                <a:gd name="connsiteY91" fmla="*/ 1437108 h 2082019"/>
                <a:gd name="connsiteX92" fmla="*/ 840577 w 2163080"/>
                <a:gd name="connsiteY92" fmla="*/ 1437108 h 2082019"/>
                <a:gd name="connsiteX93" fmla="*/ 840577 w 2163080"/>
                <a:gd name="connsiteY93" fmla="*/ 1502754 h 2082019"/>
                <a:gd name="connsiteX94" fmla="*/ 938673 w 2163080"/>
                <a:gd name="connsiteY94" fmla="*/ 1502754 h 2082019"/>
                <a:gd name="connsiteX95" fmla="*/ 938673 w 2163080"/>
                <a:gd name="connsiteY95" fmla="*/ 1437108 h 2082019"/>
                <a:gd name="connsiteX96" fmla="*/ 656977 w 2163080"/>
                <a:gd name="connsiteY96" fmla="*/ 1437108 h 2082019"/>
                <a:gd name="connsiteX97" fmla="*/ 656977 w 2163080"/>
                <a:gd name="connsiteY97" fmla="*/ 1502754 h 2082019"/>
                <a:gd name="connsiteX98" fmla="*/ 755073 w 2163080"/>
                <a:gd name="connsiteY98" fmla="*/ 1502754 h 2082019"/>
                <a:gd name="connsiteX99" fmla="*/ 755073 w 2163080"/>
                <a:gd name="connsiteY99" fmla="*/ 1437108 h 2082019"/>
                <a:gd name="connsiteX100" fmla="*/ 1037978 w 2163080"/>
                <a:gd name="connsiteY100" fmla="*/ 331011 h 2082019"/>
                <a:gd name="connsiteX101" fmla="*/ 1037978 w 2163080"/>
                <a:gd name="connsiteY101" fmla="*/ 465308 h 2082019"/>
                <a:gd name="connsiteX102" fmla="*/ 1059098 w 2163080"/>
                <a:gd name="connsiteY102" fmla="*/ 468502 h 2082019"/>
                <a:gd name="connsiteX103" fmla="*/ 1162875 w 2163080"/>
                <a:gd name="connsiteY103" fmla="*/ 562591 h 2082019"/>
                <a:gd name="connsiteX104" fmla="*/ 1173239 w 2163080"/>
                <a:gd name="connsiteY104" fmla="*/ 613926 h 2082019"/>
                <a:gd name="connsiteX105" fmla="*/ 1175942 w 2163080"/>
                <a:gd name="connsiteY105" fmla="*/ 613926 h 2082019"/>
                <a:gd name="connsiteX106" fmla="*/ 1175942 w 2163080"/>
                <a:gd name="connsiteY106" fmla="*/ 627317 h 2082019"/>
                <a:gd name="connsiteX107" fmla="*/ 1175943 w 2163080"/>
                <a:gd name="connsiteY107" fmla="*/ 627321 h 2082019"/>
                <a:gd name="connsiteX108" fmla="*/ 1175942 w 2163080"/>
                <a:gd name="connsiteY108" fmla="*/ 1063497 h 2082019"/>
                <a:gd name="connsiteX109" fmla="*/ 1283069 w 2163080"/>
                <a:gd name="connsiteY109" fmla="*/ 1063497 h 2082019"/>
                <a:gd name="connsiteX110" fmla="*/ 1283069 w 2163080"/>
                <a:gd name="connsiteY110" fmla="*/ 627216 h 2082019"/>
                <a:gd name="connsiteX111" fmla="*/ 1384635 w 2163080"/>
                <a:gd name="connsiteY111" fmla="*/ 473988 h 2082019"/>
                <a:gd name="connsiteX112" fmla="*/ 1437863 w 2163080"/>
                <a:gd name="connsiteY112" fmla="*/ 463242 h 2082019"/>
                <a:gd name="connsiteX113" fmla="*/ 1437863 w 2163080"/>
                <a:gd name="connsiteY113" fmla="*/ 331011 h 2082019"/>
                <a:gd name="connsiteX114" fmla="*/ 785279 w 2163080"/>
                <a:gd name="connsiteY114" fmla="*/ 331011 h 2082019"/>
                <a:gd name="connsiteX115" fmla="*/ 785279 w 2163080"/>
                <a:gd name="connsiteY115" fmla="*/ 1063497 h 2082019"/>
                <a:gd name="connsiteX116" fmla="*/ 843351 w 2163080"/>
                <a:gd name="connsiteY116" fmla="*/ 1063497 h 2082019"/>
                <a:gd name="connsiteX117" fmla="*/ 843351 w 2163080"/>
                <a:gd name="connsiteY117" fmla="*/ 627321 h 2082019"/>
                <a:gd name="connsiteX118" fmla="*/ 944917 w 2163080"/>
                <a:gd name="connsiteY118" fmla="*/ 474094 h 2082019"/>
                <a:gd name="connsiteX119" fmla="*/ 996379 w 2163080"/>
                <a:gd name="connsiteY119" fmla="*/ 463704 h 2082019"/>
                <a:gd name="connsiteX120" fmla="*/ 996379 w 2163080"/>
                <a:gd name="connsiteY120" fmla="*/ 331011 h 2082019"/>
                <a:gd name="connsiteX121" fmla="*/ 683756 w 2163080"/>
                <a:gd name="connsiteY121" fmla="*/ 0 h 2082019"/>
                <a:gd name="connsiteX122" fmla="*/ 785279 w 2163080"/>
                <a:gd name="connsiteY122" fmla="*/ 0 h 2082019"/>
                <a:gd name="connsiteX123" fmla="*/ 785279 w 2163080"/>
                <a:gd name="connsiteY123" fmla="*/ 1 h 2082019"/>
                <a:gd name="connsiteX124" fmla="*/ 785279 w 2163080"/>
                <a:gd name="connsiteY124" fmla="*/ 150699 h 2082019"/>
                <a:gd name="connsiteX125" fmla="*/ 785279 w 2163080"/>
                <a:gd name="connsiteY125" fmla="*/ 150703 h 2082019"/>
                <a:gd name="connsiteX126" fmla="*/ 785279 w 2163080"/>
                <a:gd name="connsiteY126" fmla="*/ 185573 h 2082019"/>
                <a:gd name="connsiteX127" fmla="*/ 785279 w 2163080"/>
                <a:gd name="connsiteY127" fmla="*/ 268612 h 2082019"/>
                <a:gd name="connsiteX128" fmla="*/ 1437863 w 2163080"/>
                <a:gd name="connsiteY128" fmla="*/ 268612 h 2082019"/>
                <a:gd name="connsiteX129" fmla="*/ 1437863 w 2163080"/>
                <a:gd name="connsiteY129" fmla="*/ 268180 h 2082019"/>
                <a:gd name="connsiteX130" fmla="*/ 1479462 w 2163080"/>
                <a:gd name="connsiteY130" fmla="*/ 268180 h 2082019"/>
                <a:gd name="connsiteX131" fmla="*/ 1479462 w 2163080"/>
                <a:gd name="connsiteY131" fmla="*/ 466997 h 2082019"/>
                <a:gd name="connsiteX132" fmla="*/ 1514095 w 2163080"/>
                <a:gd name="connsiteY132" fmla="*/ 473988 h 2082019"/>
                <a:gd name="connsiteX133" fmla="*/ 1608185 w 2163080"/>
                <a:gd name="connsiteY133" fmla="*/ 577765 h 2082019"/>
                <a:gd name="connsiteX134" fmla="*/ 1613636 w 2163080"/>
                <a:gd name="connsiteY134" fmla="*/ 613821 h 2082019"/>
                <a:gd name="connsiteX135" fmla="*/ 1615660 w 2163080"/>
                <a:gd name="connsiteY135" fmla="*/ 613821 h 2082019"/>
                <a:gd name="connsiteX136" fmla="*/ 1615660 w 2163080"/>
                <a:gd name="connsiteY136" fmla="*/ 627210 h 2082019"/>
                <a:gd name="connsiteX137" fmla="*/ 1615661 w 2163080"/>
                <a:gd name="connsiteY137" fmla="*/ 627216 h 2082019"/>
                <a:gd name="connsiteX138" fmla="*/ 1615660 w 2163080"/>
                <a:gd name="connsiteY138" fmla="*/ 1063497 h 2082019"/>
                <a:gd name="connsiteX139" fmla="*/ 2163080 w 2163080"/>
                <a:gd name="connsiteY139" fmla="*/ 1063497 h 2082019"/>
                <a:gd name="connsiteX140" fmla="*/ 2163080 w 2163080"/>
                <a:gd name="connsiteY140" fmla="*/ 1184656 h 2082019"/>
                <a:gd name="connsiteX141" fmla="*/ 2163080 w 2163080"/>
                <a:gd name="connsiteY141" fmla="*/ 1530190 h 2082019"/>
                <a:gd name="connsiteX142" fmla="*/ 2163080 w 2163080"/>
                <a:gd name="connsiteY142" fmla="*/ 2078653 h 2082019"/>
                <a:gd name="connsiteX143" fmla="*/ 2163080 w 2163080"/>
                <a:gd name="connsiteY143" fmla="*/ 2082019 h 2082019"/>
                <a:gd name="connsiteX144" fmla="*/ 499194 w 2163080"/>
                <a:gd name="connsiteY144" fmla="*/ 2082019 h 2082019"/>
                <a:gd name="connsiteX145" fmla="*/ 499105 w 2163080"/>
                <a:gd name="connsiteY145" fmla="*/ 2082019 h 2082019"/>
                <a:gd name="connsiteX146" fmla="*/ 421721 w 2163080"/>
                <a:gd name="connsiteY146" fmla="*/ 2082019 h 2082019"/>
                <a:gd name="connsiteX147" fmla="*/ 421721 w 2163080"/>
                <a:gd name="connsiteY147" fmla="*/ 1864776 h 2082019"/>
                <a:gd name="connsiteX148" fmla="*/ 327071 w 2163080"/>
                <a:gd name="connsiteY148" fmla="*/ 1864776 h 2082019"/>
                <a:gd name="connsiteX149" fmla="*/ 327071 w 2163080"/>
                <a:gd name="connsiteY149" fmla="*/ 2082019 h 2082019"/>
                <a:gd name="connsiteX150" fmla="*/ 249597 w 2163080"/>
                <a:gd name="connsiteY150" fmla="*/ 2082019 h 2082019"/>
                <a:gd name="connsiteX151" fmla="*/ 249597 w 2163080"/>
                <a:gd name="connsiteY151" fmla="*/ 2082018 h 2082019"/>
                <a:gd name="connsiteX152" fmla="*/ 163326 w 2163080"/>
                <a:gd name="connsiteY152" fmla="*/ 2082018 h 2082019"/>
                <a:gd name="connsiteX153" fmla="*/ 163326 w 2163080"/>
                <a:gd name="connsiteY153" fmla="*/ 1864776 h 2082019"/>
                <a:gd name="connsiteX154" fmla="*/ 68676 w 2163080"/>
                <a:gd name="connsiteY154" fmla="*/ 1864776 h 2082019"/>
                <a:gd name="connsiteX155" fmla="*/ 68676 w 2163080"/>
                <a:gd name="connsiteY155" fmla="*/ 2082018 h 2082019"/>
                <a:gd name="connsiteX156" fmla="*/ 0 w 2163080"/>
                <a:gd name="connsiteY156" fmla="*/ 2082018 h 2082019"/>
                <a:gd name="connsiteX157" fmla="*/ 0 w 2163080"/>
                <a:gd name="connsiteY157" fmla="*/ 1070653 h 2082019"/>
                <a:gd name="connsiteX158" fmla="*/ 0 w 2163080"/>
                <a:gd name="connsiteY158" fmla="*/ 957871 h 2082019"/>
                <a:gd name="connsiteX159" fmla="*/ 0 w 2163080"/>
                <a:gd name="connsiteY159" fmla="*/ 957207 h 2082019"/>
                <a:gd name="connsiteX160" fmla="*/ 91842 w 2163080"/>
                <a:gd name="connsiteY160" fmla="*/ 957207 h 2082019"/>
                <a:gd name="connsiteX161" fmla="*/ 91842 w 2163080"/>
                <a:gd name="connsiteY161" fmla="*/ 351653 h 2082019"/>
                <a:gd name="connsiteX162" fmla="*/ 91841 w 2163080"/>
                <a:gd name="connsiteY162" fmla="*/ 351653 h 2082019"/>
                <a:gd name="connsiteX163" fmla="*/ 91841 w 2163080"/>
                <a:gd name="connsiteY163" fmla="*/ 185571 h 2082019"/>
                <a:gd name="connsiteX164" fmla="*/ 237438 w 2163080"/>
                <a:gd name="connsiteY164" fmla="*/ 185571 h 2082019"/>
                <a:gd name="connsiteX165" fmla="*/ 383036 w 2163080"/>
                <a:gd name="connsiteY165" fmla="*/ 185571 h 2082019"/>
                <a:gd name="connsiteX166" fmla="*/ 383037 w 2163080"/>
                <a:gd name="connsiteY166" fmla="*/ 185571 h 2082019"/>
                <a:gd name="connsiteX167" fmla="*/ 383037 w 2163080"/>
                <a:gd name="connsiteY167" fmla="*/ 337527 h 2082019"/>
                <a:gd name="connsiteX168" fmla="*/ 383038 w 2163080"/>
                <a:gd name="connsiteY168" fmla="*/ 337527 h 2082019"/>
                <a:gd name="connsiteX169" fmla="*/ 383038 w 2163080"/>
                <a:gd name="connsiteY169" fmla="*/ 337530 h 2082019"/>
                <a:gd name="connsiteX170" fmla="*/ 383038 w 2163080"/>
                <a:gd name="connsiteY170" fmla="*/ 955499 h 2082019"/>
                <a:gd name="connsiteX171" fmla="*/ 499194 w 2163080"/>
                <a:gd name="connsiteY171" fmla="*/ 955499 h 2082019"/>
                <a:gd name="connsiteX172" fmla="*/ 499194 w 2163080"/>
                <a:gd name="connsiteY172" fmla="*/ 956944 h 2082019"/>
                <a:gd name="connsiteX173" fmla="*/ 499194 w 2163080"/>
                <a:gd name="connsiteY173" fmla="*/ 1063497 h 2082019"/>
                <a:gd name="connsiteX174" fmla="*/ 591966 w 2163080"/>
                <a:gd name="connsiteY174" fmla="*/ 1063497 h 2082019"/>
                <a:gd name="connsiteX175" fmla="*/ 591966 w 2163080"/>
                <a:gd name="connsiteY175" fmla="*/ 185573 h 2082019"/>
                <a:gd name="connsiteX176" fmla="*/ 591966 w 2163080"/>
                <a:gd name="connsiteY176" fmla="*/ 150703 h 2082019"/>
                <a:gd name="connsiteX177" fmla="*/ 591966 w 2163080"/>
                <a:gd name="connsiteY177" fmla="*/ 1 h 2082019"/>
                <a:gd name="connsiteX178" fmla="*/ 683756 w 2163080"/>
                <a:gd name="connsiteY178" fmla="*/ 1 h 2082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</a:cxnLst>
              <a:rect l="l" t="t" r="r" b="b"/>
              <a:pathLst>
                <a:path w="2163080" h="2082019">
                  <a:moveTo>
                    <a:pt x="1708938" y="2004560"/>
                  </a:moveTo>
                  <a:lnTo>
                    <a:pt x="1708938" y="2044384"/>
                  </a:lnTo>
                  <a:lnTo>
                    <a:pt x="2059441" y="2044384"/>
                  </a:lnTo>
                  <a:lnTo>
                    <a:pt x="2059441" y="2004560"/>
                  </a:lnTo>
                  <a:close/>
                  <a:moveTo>
                    <a:pt x="1293406" y="2004560"/>
                  </a:moveTo>
                  <a:lnTo>
                    <a:pt x="1293406" y="2044384"/>
                  </a:lnTo>
                  <a:lnTo>
                    <a:pt x="1643909" y="2044384"/>
                  </a:lnTo>
                  <a:lnTo>
                    <a:pt x="1643909" y="2004560"/>
                  </a:lnTo>
                  <a:close/>
                  <a:moveTo>
                    <a:pt x="1708938" y="1943463"/>
                  </a:moveTo>
                  <a:lnTo>
                    <a:pt x="1708938" y="1983287"/>
                  </a:lnTo>
                  <a:lnTo>
                    <a:pt x="2059441" y="1983287"/>
                  </a:lnTo>
                  <a:lnTo>
                    <a:pt x="2059441" y="1943463"/>
                  </a:lnTo>
                  <a:close/>
                  <a:moveTo>
                    <a:pt x="1293406" y="1943463"/>
                  </a:moveTo>
                  <a:lnTo>
                    <a:pt x="1293406" y="1983287"/>
                  </a:lnTo>
                  <a:lnTo>
                    <a:pt x="1643909" y="1983287"/>
                  </a:lnTo>
                  <a:lnTo>
                    <a:pt x="1643909" y="1943463"/>
                  </a:lnTo>
                  <a:close/>
                  <a:moveTo>
                    <a:pt x="1708938" y="1882367"/>
                  </a:moveTo>
                  <a:lnTo>
                    <a:pt x="1708938" y="1922191"/>
                  </a:lnTo>
                  <a:lnTo>
                    <a:pt x="2059441" y="1922191"/>
                  </a:lnTo>
                  <a:lnTo>
                    <a:pt x="2059441" y="1882367"/>
                  </a:lnTo>
                  <a:close/>
                  <a:moveTo>
                    <a:pt x="1293406" y="1882367"/>
                  </a:moveTo>
                  <a:lnTo>
                    <a:pt x="1293406" y="1922191"/>
                  </a:lnTo>
                  <a:lnTo>
                    <a:pt x="1643909" y="1922191"/>
                  </a:lnTo>
                  <a:lnTo>
                    <a:pt x="1643909" y="1882367"/>
                  </a:lnTo>
                  <a:close/>
                  <a:moveTo>
                    <a:pt x="1024178" y="1873675"/>
                  </a:moveTo>
                  <a:lnTo>
                    <a:pt x="1024178" y="1939321"/>
                  </a:lnTo>
                  <a:lnTo>
                    <a:pt x="1122274" y="1939321"/>
                  </a:lnTo>
                  <a:lnTo>
                    <a:pt x="1122274" y="1873675"/>
                  </a:lnTo>
                  <a:close/>
                  <a:moveTo>
                    <a:pt x="840577" y="1873675"/>
                  </a:moveTo>
                  <a:lnTo>
                    <a:pt x="840577" y="1939321"/>
                  </a:lnTo>
                  <a:lnTo>
                    <a:pt x="938673" y="1939321"/>
                  </a:lnTo>
                  <a:lnTo>
                    <a:pt x="938673" y="1873675"/>
                  </a:lnTo>
                  <a:close/>
                  <a:moveTo>
                    <a:pt x="656977" y="1873675"/>
                  </a:moveTo>
                  <a:lnTo>
                    <a:pt x="656977" y="1939321"/>
                  </a:lnTo>
                  <a:lnTo>
                    <a:pt x="755073" y="1939321"/>
                  </a:lnTo>
                  <a:lnTo>
                    <a:pt x="755073" y="1873675"/>
                  </a:lnTo>
                  <a:close/>
                  <a:moveTo>
                    <a:pt x="1708938" y="1821270"/>
                  </a:moveTo>
                  <a:lnTo>
                    <a:pt x="1708938" y="1861094"/>
                  </a:lnTo>
                  <a:lnTo>
                    <a:pt x="2059441" y="1861094"/>
                  </a:lnTo>
                  <a:lnTo>
                    <a:pt x="2059441" y="1821270"/>
                  </a:lnTo>
                  <a:close/>
                  <a:moveTo>
                    <a:pt x="1293406" y="1821270"/>
                  </a:moveTo>
                  <a:lnTo>
                    <a:pt x="1293406" y="1861094"/>
                  </a:lnTo>
                  <a:lnTo>
                    <a:pt x="1643909" y="1861094"/>
                  </a:lnTo>
                  <a:lnTo>
                    <a:pt x="1643909" y="1821270"/>
                  </a:lnTo>
                  <a:close/>
                  <a:moveTo>
                    <a:pt x="1024178" y="1737466"/>
                  </a:moveTo>
                  <a:lnTo>
                    <a:pt x="1024178" y="1803112"/>
                  </a:lnTo>
                  <a:lnTo>
                    <a:pt x="1122274" y="1803112"/>
                  </a:lnTo>
                  <a:lnTo>
                    <a:pt x="1122274" y="1737466"/>
                  </a:lnTo>
                  <a:close/>
                  <a:moveTo>
                    <a:pt x="840577" y="1737466"/>
                  </a:moveTo>
                  <a:lnTo>
                    <a:pt x="840577" y="1803112"/>
                  </a:lnTo>
                  <a:lnTo>
                    <a:pt x="938673" y="1803112"/>
                  </a:lnTo>
                  <a:lnTo>
                    <a:pt x="938673" y="1737466"/>
                  </a:lnTo>
                  <a:close/>
                  <a:moveTo>
                    <a:pt x="656977" y="1737466"/>
                  </a:moveTo>
                  <a:lnTo>
                    <a:pt x="656977" y="1803112"/>
                  </a:lnTo>
                  <a:lnTo>
                    <a:pt x="755073" y="1803112"/>
                  </a:lnTo>
                  <a:lnTo>
                    <a:pt x="755073" y="1737466"/>
                  </a:lnTo>
                  <a:close/>
                  <a:moveTo>
                    <a:pt x="1024178" y="1601257"/>
                  </a:moveTo>
                  <a:lnTo>
                    <a:pt x="1024178" y="1666903"/>
                  </a:lnTo>
                  <a:lnTo>
                    <a:pt x="1122274" y="1666903"/>
                  </a:lnTo>
                  <a:lnTo>
                    <a:pt x="1122274" y="1601257"/>
                  </a:lnTo>
                  <a:close/>
                  <a:moveTo>
                    <a:pt x="840577" y="1601257"/>
                  </a:moveTo>
                  <a:lnTo>
                    <a:pt x="840577" y="1666903"/>
                  </a:lnTo>
                  <a:lnTo>
                    <a:pt x="938673" y="1666903"/>
                  </a:lnTo>
                  <a:lnTo>
                    <a:pt x="938673" y="1601257"/>
                  </a:lnTo>
                  <a:close/>
                  <a:moveTo>
                    <a:pt x="656977" y="1601257"/>
                  </a:moveTo>
                  <a:lnTo>
                    <a:pt x="656977" y="1666903"/>
                  </a:lnTo>
                  <a:lnTo>
                    <a:pt x="755073" y="1666903"/>
                  </a:lnTo>
                  <a:lnTo>
                    <a:pt x="755073" y="1601257"/>
                  </a:lnTo>
                  <a:close/>
                  <a:moveTo>
                    <a:pt x="1949811" y="1437108"/>
                  </a:moveTo>
                  <a:lnTo>
                    <a:pt x="1949811" y="1502754"/>
                  </a:lnTo>
                  <a:lnTo>
                    <a:pt x="2047907" y="1502754"/>
                  </a:lnTo>
                  <a:lnTo>
                    <a:pt x="2047907" y="1437108"/>
                  </a:lnTo>
                  <a:close/>
                  <a:moveTo>
                    <a:pt x="1766210" y="1437108"/>
                  </a:moveTo>
                  <a:lnTo>
                    <a:pt x="1766210" y="1502754"/>
                  </a:lnTo>
                  <a:lnTo>
                    <a:pt x="1864306" y="1502754"/>
                  </a:lnTo>
                  <a:lnTo>
                    <a:pt x="1864306" y="1437108"/>
                  </a:lnTo>
                  <a:close/>
                  <a:moveTo>
                    <a:pt x="1582610" y="1437108"/>
                  </a:moveTo>
                  <a:lnTo>
                    <a:pt x="1582610" y="1502754"/>
                  </a:lnTo>
                  <a:lnTo>
                    <a:pt x="1680706" y="1502754"/>
                  </a:lnTo>
                  <a:lnTo>
                    <a:pt x="1680706" y="1437108"/>
                  </a:lnTo>
                  <a:close/>
                  <a:moveTo>
                    <a:pt x="1386037" y="1437108"/>
                  </a:moveTo>
                  <a:lnTo>
                    <a:pt x="1386037" y="1502754"/>
                  </a:lnTo>
                  <a:lnTo>
                    <a:pt x="1484133" y="1502754"/>
                  </a:lnTo>
                  <a:lnTo>
                    <a:pt x="1484133" y="1437108"/>
                  </a:lnTo>
                  <a:close/>
                  <a:moveTo>
                    <a:pt x="1202437" y="1437108"/>
                  </a:moveTo>
                  <a:lnTo>
                    <a:pt x="1202437" y="1502754"/>
                  </a:lnTo>
                  <a:lnTo>
                    <a:pt x="1300533" y="1502754"/>
                  </a:lnTo>
                  <a:lnTo>
                    <a:pt x="1300533" y="1437108"/>
                  </a:lnTo>
                  <a:close/>
                  <a:moveTo>
                    <a:pt x="1024178" y="1437108"/>
                  </a:moveTo>
                  <a:lnTo>
                    <a:pt x="1024178" y="1502754"/>
                  </a:lnTo>
                  <a:lnTo>
                    <a:pt x="1122274" y="1502754"/>
                  </a:lnTo>
                  <a:lnTo>
                    <a:pt x="1122274" y="1437108"/>
                  </a:lnTo>
                  <a:close/>
                  <a:moveTo>
                    <a:pt x="840577" y="1437108"/>
                  </a:moveTo>
                  <a:lnTo>
                    <a:pt x="840577" y="1502754"/>
                  </a:lnTo>
                  <a:lnTo>
                    <a:pt x="938673" y="1502754"/>
                  </a:lnTo>
                  <a:lnTo>
                    <a:pt x="938673" y="1437108"/>
                  </a:lnTo>
                  <a:close/>
                  <a:moveTo>
                    <a:pt x="656977" y="1437108"/>
                  </a:moveTo>
                  <a:lnTo>
                    <a:pt x="656977" y="1502754"/>
                  </a:lnTo>
                  <a:lnTo>
                    <a:pt x="755073" y="1502754"/>
                  </a:lnTo>
                  <a:lnTo>
                    <a:pt x="755073" y="1437108"/>
                  </a:lnTo>
                  <a:close/>
                  <a:moveTo>
                    <a:pt x="1037978" y="331011"/>
                  </a:moveTo>
                  <a:lnTo>
                    <a:pt x="1037978" y="465308"/>
                  </a:lnTo>
                  <a:lnTo>
                    <a:pt x="1059098" y="468502"/>
                  </a:lnTo>
                  <a:cubicBezTo>
                    <a:pt x="1105963" y="483078"/>
                    <a:pt x="1143941" y="517827"/>
                    <a:pt x="1162875" y="562591"/>
                  </a:cubicBezTo>
                  <a:lnTo>
                    <a:pt x="1173239" y="613926"/>
                  </a:lnTo>
                  <a:lnTo>
                    <a:pt x="1175942" y="613926"/>
                  </a:lnTo>
                  <a:lnTo>
                    <a:pt x="1175942" y="627317"/>
                  </a:lnTo>
                  <a:lnTo>
                    <a:pt x="1175943" y="627321"/>
                  </a:lnTo>
                  <a:lnTo>
                    <a:pt x="1175942" y="1063497"/>
                  </a:lnTo>
                  <a:lnTo>
                    <a:pt x="1283069" y="1063497"/>
                  </a:lnTo>
                  <a:lnTo>
                    <a:pt x="1283069" y="627216"/>
                  </a:lnTo>
                  <a:cubicBezTo>
                    <a:pt x="1283069" y="558334"/>
                    <a:pt x="1324949" y="499233"/>
                    <a:pt x="1384635" y="473988"/>
                  </a:cubicBezTo>
                  <a:lnTo>
                    <a:pt x="1437863" y="463242"/>
                  </a:lnTo>
                  <a:lnTo>
                    <a:pt x="1437863" y="331011"/>
                  </a:lnTo>
                  <a:close/>
                  <a:moveTo>
                    <a:pt x="785279" y="331011"/>
                  </a:moveTo>
                  <a:lnTo>
                    <a:pt x="785279" y="1063497"/>
                  </a:lnTo>
                  <a:lnTo>
                    <a:pt x="843351" y="1063497"/>
                  </a:lnTo>
                  <a:lnTo>
                    <a:pt x="843351" y="627321"/>
                  </a:lnTo>
                  <a:cubicBezTo>
                    <a:pt x="843351" y="558439"/>
                    <a:pt x="885231" y="499339"/>
                    <a:pt x="944917" y="474094"/>
                  </a:cubicBezTo>
                  <a:lnTo>
                    <a:pt x="996379" y="463704"/>
                  </a:lnTo>
                  <a:lnTo>
                    <a:pt x="996379" y="331011"/>
                  </a:lnTo>
                  <a:close/>
                  <a:moveTo>
                    <a:pt x="683756" y="0"/>
                  </a:moveTo>
                  <a:lnTo>
                    <a:pt x="785279" y="0"/>
                  </a:lnTo>
                  <a:lnTo>
                    <a:pt x="785279" y="1"/>
                  </a:lnTo>
                  <a:lnTo>
                    <a:pt x="785279" y="150699"/>
                  </a:lnTo>
                  <a:lnTo>
                    <a:pt x="785279" y="150703"/>
                  </a:lnTo>
                  <a:lnTo>
                    <a:pt x="785279" y="185573"/>
                  </a:lnTo>
                  <a:lnTo>
                    <a:pt x="785279" y="268612"/>
                  </a:lnTo>
                  <a:lnTo>
                    <a:pt x="1437863" y="268612"/>
                  </a:lnTo>
                  <a:lnTo>
                    <a:pt x="1437863" y="268180"/>
                  </a:lnTo>
                  <a:lnTo>
                    <a:pt x="1479462" y="268180"/>
                  </a:lnTo>
                  <a:lnTo>
                    <a:pt x="1479462" y="466997"/>
                  </a:lnTo>
                  <a:lnTo>
                    <a:pt x="1514095" y="473988"/>
                  </a:lnTo>
                  <a:cubicBezTo>
                    <a:pt x="1558860" y="492922"/>
                    <a:pt x="1593608" y="530900"/>
                    <a:pt x="1608185" y="577765"/>
                  </a:cubicBezTo>
                  <a:lnTo>
                    <a:pt x="1613636" y="613821"/>
                  </a:lnTo>
                  <a:lnTo>
                    <a:pt x="1615660" y="613821"/>
                  </a:lnTo>
                  <a:lnTo>
                    <a:pt x="1615660" y="627210"/>
                  </a:lnTo>
                  <a:lnTo>
                    <a:pt x="1615661" y="627216"/>
                  </a:lnTo>
                  <a:lnTo>
                    <a:pt x="1615660" y="1063497"/>
                  </a:lnTo>
                  <a:lnTo>
                    <a:pt x="2163080" y="1063497"/>
                  </a:lnTo>
                  <a:lnTo>
                    <a:pt x="2163080" y="1184656"/>
                  </a:lnTo>
                  <a:lnTo>
                    <a:pt x="2163080" y="1530190"/>
                  </a:lnTo>
                  <a:lnTo>
                    <a:pt x="2163080" y="2078653"/>
                  </a:lnTo>
                  <a:lnTo>
                    <a:pt x="2163080" y="2082019"/>
                  </a:lnTo>
                  <a:lnTo>
                    <a:pt x="499194" y="2082019"/>
                  </a:lnTo>
                  <a:lnTo>
                    <a:pt x="499105" y="2082019"/>
                  </a:lnTo>
                  <a:lnTo>
                    <a:pt x="421721" y="2082019"/>
                  </a:lnTo>
                  <a:lnTo>
                    <a:pt x="421721" y="1864776"/>
                  </a:lnTo>
                  <a:lnTo>
                    <a:pt x="327071" y="1864776"/>
                  </a:lnTo>
                  <a:lnTo>
                    <a:pt x="327071" y="2082019"/>
                  </a:lnTo>
                  <a:lnTo>
                    <a:pt x="249597" y="2082019"/>
                  </a:lnTo>
                  <a:lnTo>
                    <a:pt x="249597" y="2082018"/>
                  </a:lnTo>
                  <a:lnTo>
                    <a:pt x="163326" y="2082018"/>
                  </a:lnTo>
                  <a:lnTo>
                    <a:pt x="163326" y="1864776"/>
                  </a:lnTo>
                  <a:lnTo>
                    <a:pt x="68676" y="1864776"/>
                  </a:lnTo>
                  <a:lnTo>
                    <a:pt x="68676" y="2082018"/>
                  </a:lnTo>
                  <a:lnTo>
                    <a:pt x="0" y="2082018"/>
                  </a:lnTo>
                  <a:lnTo>
                    <a:pt x="0" y="1070653"/>
                  </a:lnTo>
                  <a:lnTo>
                    <a:pt x="0" y="957871"/>
                  </a:lnTo>
                  <a:lnTo>
                    <a:pt x="0" y="957207"/>
                  </a:lnTo>
                  <a:lnTo>
                    <a:pt x="91842" y="957207"/>
                  </a:lnTo>
                  <a:lnTo>
                    <a:pt x="91842" y="351653"/>
                  </a:lnTo>
                  <a:lnTo>
                    <a:pt x="91841" y="351653"/>
                  </a:lnTo>
                  <a:lnTo>
                    <a:pt x="91841" y="185571"/>
                  </a:lnTo>
                  <a:lnTo>
                    <a:pt x="237438" y="185571"/>
                  </a:lnTo>
                  <a:lnTo>
                    <a:pt x="383036" y="185571"/>
                  </a:lnTo>
                  <a:lnTo>
                    <a:pt x="383037" y="185571"/>
                  </a:lnTo>
                  <a:lnTo>
                    <a:pt x="383037" y="337527"/>
                  </a:lnTo>
                  <a:lnTo>
                    <a:pt x="383038" y="337527"/>
                  </a:lnTo>
                  <a:lnTo>
                    <a:pt x="383038" y="337530"/>
                  </a:lnTo>
                  <a:lnTo>
                    <a:pt x="383038" y="955499"/>
                  </a:lnTo>
                  <a:lnTo>
                    <a:pt x="499194" y="955499"/>
                  </a:lnTo>
                  <a:lnTo>
                    <a:pt x="499194" y="956944"/>
                  </a:lnTo>
                  <a:lnTo>
                    <a:pt x="499194" y="1063497"/>
                  </a:lnTo>
                  <a:lnTo>
                    <a:pt x="591966" y="1063497"/>
                  </a:lnTo>
                  <a:lnTo>
                    <a:pt x="591966" y="185573"/>
                  </a:lnTo>
                  <a:lnTo>
                    <a:pt x="591966" y="150703"/>
                  </a:lnTo>
                  <a:lnTo>
                    <a:pt x="591966" y="1"/>
                  </a:lnTo>
                  <a:lnTo>
                    <a:pt x="683756" y="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8000">
                <a:latin typeface="#9Slide07 IcielBaliho Script" pitchFamily="2" charset="0"/>
              </a:endParaRPr>
            </a:p>
          </p:txBody>
        </p:sp>
        <p:sp>
          <p:nvSpPr>
            <p:cNvPr id="46" name="Graphic 12">
              <a:extLst>
                <a:ext uri="{FF2B5EF4-FFF2-40B4-BE49-F238E27FC236}">
                  <a16:creationId xmlns="" xmlns:a16="http://schemas.microsoft.com/office/drawing/2014/main" id="{521DE834-C4EC-4D1D-B2BE-B86330067E3B}"/>
                </a:ext>
              </a:extLst>
            </p:cNvPr>
            <p:cNvSpPr/>
            <p:nvPr/>
          </p:nvSpPr>
          <p:spPr>
            <a:xfrm>
              <a:off x="8006387" y="2575110"/>
              <a:ext cx="629297" cy="357806"/>
            </a:xfrm>
            <a:custGeom>
              <a:avLst/>
              <a:gdLst>
                <a:gd name="connsiteX0" fmla="*/ 11922847 w 11944350"/>
                <a:gd name="connsiteY0" fmla="*/ 958396 h 6791325"/>
                <a:gd name="connsiteX1" fmla="*/ 9884497 w 11944350"/>
                <a:gd name="connsiteY1" fmla="*/ 6848 h 6791325"/>
                <a:gd name="connsiteX2" fmla="*/ 6293573 w 11944350"/>
                <a:gd name="connsiteY2" fmla="*/ 1401308 h 6791325"/>
                <a:gd name="connsiteX3" fmla="*/ 1673948 w 11944350"/>
                <a:gd name="connsiteY3" fmla="*/ 996496 h 6791325"/>
                <a:gd name="connsiteX4" fmla="*/ 1488210 w 11944350"/>
                <a:gd name="connsiteY4" fmla="*/ 2358571 h 6791325"/>
                <a:gd name="connsiteX5" fmla="*/ 1841588 w 11944350"/>
                <a:gd name="connsiteY5" fmla="*/ 3539671 h 6791325"/>
                <a:gd name="connsiteX6" fmla="*/ 155663 w 11944350"/>
                <a:gd name="connsiteY6" fmla="*/ 4530271 h 6791325"/>
                <a:gd name="connsiteX7" fmla="*/ 1294853 w 11944350"/>
                <a:gd name="connsiteY7" fmla="*/ 6156188 h 6791325"/>
                <a:gd name="connsiteX8" fmla="*/ 1816823 w 11944350"/>
                <a:gd name="connsiteY8" fmla="*/ 6426699 h 6791325"/>
                <a:gd name="connsiteX9" fmla="*/ 2181630 w 11944350"/>
                <a:gd name="connsiteY9" fmla="*/ 6753406 h 6791325"/>
                <a:gd name="connsiteX10" fmla="*/ 2930295 w 11944350"/>
                <a:gd name="connsiteY10" fmla="*/ 6784838 h 6791325"/>
                <a:gd name="connsiteX11" fmla="*/ 2451188 w 11944350"/>
                <a:gd name="connsiteY11" fmla="*/ 6126661 h 6791325"/>
                <a:gd name="connsiteX12" fmla="*/ 2352128 w 11944350"/>
                <a:gd name="connsiteY12" fmla="*/ 5419906 h 6791325"/>
                <a:gd name="connsiteX13" fmla="*/ 3638003 w 11944350"/>
                <a:gd name="connsiteY13" fmla="*/ 4676003 h 6791325"/>
                <a:gd name="connsiteX14" fmla="*/ 3425595 w 11944350"/>
                <a:gd name="connsiteY14" fmla="*/ 3607298 h 6791325"/>
                <a:gd name="connsiteX15" fmla="*/ 5353456 w 11944350"/>
                <a:gd name="connsiteY15" fmla="*/ 3782558 h 6791325"/>
                <a:gd name="connsiteX16" fmla="*/ 7006995 w 11944350"/>
                <a:gd name="connsiteY16" fmla="*/ 3392986 h 6791325"/>
                <a:gd name="connsiteX17" fmla="*/ 8492895 w 11944350"/>
                <a:gd name="connsiteY17" fmla="*/ 2407148 h 6791325"/>
                <a:gd name="connsiteX18" fmla="*/ 10588395 w 11944350"/>
                <a:gd name="connsiteY18" fmla="*/ 2607173 h 6791325"/>
                <a:gd name="connsiteX19" fmla="*/ 11922847 w 11944350"/>
                <a:gd name="connsiteY19" fmla="*/ 958396 h 6791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11944350" h="6791325">
                  <a:moveTo>
                    <a:pt x="11922847" y="958396"/>
                  </a:moveTo>
                  <a:cubicBezTo>
                    <a:pt x="11710441" y="147818"/>
                    <a:pt x="10620780" y="-40777"/>
                    <a:pt x="9884497" y="6848"/>
                  </a:cubicBezTo>
                  <a:cubicBezTo>
                    <a:pt x="8818650" y="76381"/>
                    <a:pt x="7229881" y="1044121"/>
                    <a:pt x="6293573" y="1401308"/>
                  </a:cubicBezTo>
                  <a:cubicBezTo>
                    <a:pt x="4570501" y="2059486"/>
                    <a:pt x="3269385" y="-370342"/>
                    <a:pt x="1673948" y="996496"/>
                  </a:cubicBezTo>
                  <a:cubicBezTo>
                    <a:pt x="1366290" y="1260338"/>
                    <a:pt x="1319618" y="1964236"/>
                    <a:pt x="1488210" y="2358571"/>
                  </a:cubicBezTo>
                  <a:cubicBezTo>
                    <a:pt x="1616798" y="2657656"/>
                    <a:pt x="1783485" y="3209153"/>
                    <a:pt x="1841588" y="3539671"/>
                  </a:cubicBezTo>
                  <a:cubicBezTo>
                    <a:pt x="1971128" y="4275953"/>
                    <a:pt x="487133" y="3938768"/>
                    <a:pt x="155663" y="4530271"/>
                  </a:cubicBezTo>
                  <a:cubicBezTo>
                    <a:pt x="-386310" y="5498011"/>
                    <a:pt x="607148" y="5906633"/>
                    <a:pt x="1294853" y="6156188"/>
                  </a:cubicBezTo>
                  <a:cubicBezTo>
                    <a:pt x="1482495" y="6223816"/>
                    <a:pt x="1677758" y="6279061"/>
                    <a:pt x="1816823" y="6426699"/>
                  </a:cubicBezTo>
                  <a:cubicBezTo>
                    <a:pt x="1829205" y="6440033"/>
                    <a:pt x="2205443" y="6767693"/>
                    <a:pt x="2181630" y="6753406"/>
                  </a:cubicBezTo>
                  <a:cubicBezTo>
                    <a:pt x="2294025" y="6823891"/>
                    <a:pt x="2802660" y="6784838"/>
                    <a:pt x="2930295" y="6784838"/>
                  </a:cubicBezTo>
                  <a:cubicBezTo>
                    <a:pt x="2831235" y="6709591"/>
                    <a:pt x="2550248" y="6259058"/>
                    <a:pt x="2451188" y="6126661"/>
                  </a:cubicBezTo>
                  <a:cubicBezTo>
                    <a:pt x="2279738" y="5898061"/>
                    <a:pt x="2165438" y="5698036"/>
                    <a:pt x="2352128" y="5419906"/>
                  </a:cubicBezTo>
                  <a:cubicBezTo>
                    <a:pt x="2632163" y="5002711"/>
                    <a:pt x="3646575" y="5310368"/>
                    <a:pt x="3638003" y="4676003"/>
                  </a:cubicBezTo>
                  <a:cubicBezTo>
                    <a:pt x="3631335" y="4198801"/>
                    <a:pt x="2949345" y="4121648"/>
                    <a:pt x="3425595" y="3607298"/>
                  </a:cubicBezTo>
                  <a:cubicBezTo>
                    <a:pt x="3972330" y="3016748"/>
                    <a:pt x="4710518" y="3607298"/>
                    <a:pt x="5353456" y="3782558"/>
                  </a:cubicBezTo>
                  <a:cubicBezTo>
                    <a:pt x="5906858" y="3934006"/>
                    <a:pt x="6559320" y="3850186"/>
                    <a:pt x="7006995" y="3392986"/>
                  </a:cubicBezTo>
                  <a:cubicBezTo>
                    <a:pt x="7565160" y="2821486"/>
                    <a:pt x="7475626" y="2466203"/>
                    <a:pt x="8492895" y="2407148"/>
                  </a:cubicBezTo>
                  <a:cubicBezTo>
                    <a:pt x="9212985" y="2365238"/>
                    <a:pt x="9866400" y="2736713"/>
                    <a:pt x="10588395" y="2607173"/>
                  </a:cubicBezTo>
                  <a:cubicBezTo>
                    <a:pt x="11225618" y="2491921"/>
                    <a:pt x="12105728" y="1653721"/>
                    <a:pt x="11922847" y="95839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DCBF4C2A-841A-41B9-98BA-B1B6BCBD9E47}"/>
              </a:ext>
            </a:extLst>
          </p:cNvPr>
          <p:cNvGrpSpPr/>
          <p:nvPr/>
        </p:nvGrpSpPr>
        <p:grpSpPr>
          <a:xfrm>
            <a:off x="3571904" y="897971"/>
            <a:ext cx="1040343" cy="2681980"/>
            <a:chOff x="5896004" y="897971"/>
            <a:chExt cx="1040343" cy="2681980"/>
          </a:xfrm>
          <a:solidFill>
            <a:schemeClr val="accent2"/>
          </a:solidFill>
        </p:grpSpPr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0B672E30-0915-4756-8DA9-EC7826FEA941}"/>
                </a:ext>
              </a:extLst>
            </p:cNvPr>
            <p:cNvSpPr/>
            <p:nvPr/>
          </p:nvSpPr>
          <p:spPr>
            <a:xfrm flipH="1">
              <a:off x="5896004" y="897971"/>
              <a:ext cx="1040343" cy="2681980"/>
            </a:xfrm>
            <a:custGeom>
              <a:avLst/>
              <a:gdLst>
                <a:gd name="connsiteX0" fmla="*/ 15747 w 1825371"/>
                <a:gd name="connsiteY0" fmla="*/ 1352 h 3047785"/>
                <a:gd name="connsiteX1" fmla="*/ 83062 w 1825371"/>
                <a:gd name="connsiteY1" fmla="*/ 34837 h 3047785"/>
                <a:gd name="connsiteX2" fmla="*/ 961270 w 1825371"/>
                <a:gd name="connsiteY2" fmla="*/ 755975 h 3047785"/>
                <a:gd name="connsiteX3" fmla="*/ 1239162 w 1825371"/>
                <a:gd name="connsiteY3" fmla="*/ 1001764 h 3047785"/>
                <a:gd name="connsiteX4" fmla="*/ 1276445 w 1825371"/>
                <a:gd name="connsiteY4" fmla="*/ 1025928 h 3047785"/>
                <a:gd name="connsiteX5" fmla="*/ 1316489 w 1825371"/>
                <a:gd name="connsiteY5" fmla="*/ 1009704 h 3047785"/>
                <a:gd name="connsiteX6" fmla="*/ 1345141 w 1825371"/>
                <a:gd name="connsiteY6" fmla="*/ 948602 h 3047785"/>
                <a:gd name="connsiteX7" fmla="*/ 1407624 w 1825371"/>
                <a:gd name="connsiteY7" fmla="*/ 869894 h 3047785"/>
                <a:gd name="connsiteX8" fmla="*/ 1749379 w 1825371"/>
                <a:gd name="connsiteY8" fmla="*/ 590967 h 3047785"/>
                <a:gd name="connsiteX9" fmla="*/ 1808066 w 1825371"/>
                <a:gd name="connsiteY9" fmla="*/ 545399 h 3047785"/>
                <a:gd name="connsiteX10" fmla="*/ 1825326 w 1825371"/>
                <a:gd name="connsiteY10" fmla="*/ 554375 h 3047785"/>
                <a:gd name="connsiteX11" fmla="*/ 1811172 w 1825371"/>
                <a:gd name="connsiteY11" fmla="*/ 590277 h 3047785"/>
                <a:gd name="connsiteX12" fmla="*/ 1721073 w 1825371"/>
                <a:gd name="connsiteY12" fmla="*/ 698326 h 3047785"/>
                <a:gd name="connsiteX13" fmla="*/ 1385877 w 1825371"/>
                <a:gd name="connsiteY13" fmla="*/ 1068389 h 3047785"/>
                <a:gd name="connsiteX14" fmla="*/ 1376211 w 1825371"/>
                <a:gd name="connsiteY14" fmla="*/ 1098421 h 3047785"/>
                <a:gd name="connsiteX15" fmla="*/ 1361366 w 1825371"/>
                <a:gd name="connsiteY15" fmla="*/ 1135359 h 3047785"/>
                <a:gd name="connsiteX16" fmla="*/ 1355153 w 1825371"/>
                <a:gd name="connsiteY16" fmla="*/ 1169879 h 3047785"/>
                <a:gd name="connsiteX17" fmla="*/ 1409696 w 1825371"/>
                <a:gd name="connsiteY17" fmla="*/ 1384253 h 3047785"/>
                <a:gd name="connsiteX18" fmla="*/ 1524994 w 1825371"/>
                <a:gd name="connsiteY18" fmla="*/ 1739817 h 3047785"/>
                <a:gd name="connsiteX19" fmla="*/ 1659971 w 1825371"/>
                <a:gd name="connsiteY19" fmla="*/ 2199288 h 3047785"/>
                <a:gd name="connsiteX20" fmla="*/ 1782864 w 1825371"/>
                <a:gd name="connsiteY20" fmla="*/ 2697077 h 3047785"/>
                <a:gd name="connsiteX21" fmla="*/ 1794257 w 1825371"/>
                <a:gd name="connsiteY21" fmla="*/ 2767845 h 3047785"/>
                <a:gd name="connsiteX22" fmla="*/ 1791840 w 1825371"/>
                <a:gd name="connsiteY22" fmla="*/ 2778202 h 3047785"/>
                <a:gd name="connsiteX23" fmla="*/ 1784245 w 1825371"/>
                <a:gd name="connsiteY23" fmla="*/ 2770607 h 3047785"/>
                <a:gd name="connsiteX24" fmla="*/ 1746617 w 1825371"/>
                <a:gd name="connsiteY24" fmla="*/ 2660831 h 3047785"/>
                <a:gd name="connsiteX25" fmla="*/ 1513602 w 1825371"/>
                <a:gd name="connsiteY25" fmla="*/ 1875484 h 3047785"/>
                <a:gd name="connsiteX26" fmla="*/ 1297158 w 1825371"/>
                <a:gd name="connsiteY26" fmla="*/ 1267919 h 3047785"/>
                <a:gd name="connsiteX27" fmla="*/ 1275064 w 1825371"/>
                <a:gd name="connsiteY27" fmla="*/ 1217173 h 3047785"/>
                <a:gd name="connsiteX28" fmla="*/ 1248483 w 1825371"/>
                <a:gd name="connsiteY28" fmla="*/ 1193353 h 3047785"/>
                <a:gd name="connsiteX29" fmla="*/ 1232949 w 1825371"/>
                <a:gd name="connsiteY29" fmla="*/ 1222351 h 3047785"/>
                <a:gd name="connsiteX30" fmla="*/ 1230877 w 1825371"/>
                <a:gd name="connsiteY30" fmla="*/ 1283108 h 3047785"/>
                <a:gd name="connsiteX31" fmla="*/ 1243305 w 1825371"/>
                <a:gd name="connsiteY31" fmla="*/ 1522336 h 3047785"/>
                <a:gd name="connsiteX32" fmla="*/ 1261256 w 1825371"/>
                <a:gd name="connsiteY32" fmla="*/ 1854772 h 3047785"/>
                <a:gd name="connsiteX33" fmla="*/ 1272647 w 1825371"/>
                <a:gd name="connsiteY33" fmla="*/ 2086061 h 3047785"/>
                <a:gd name="connsiteX34" fmla="*/ 1288528 w 1825371"/>
                <a:gd name="connsiteY34" fmla="*/ 2674639 h 3047785"/>
                <a:gd name="connsiteX35" fmla="*/ 1297493 w 1825371"/>
                <a:gd name="connsiteY35" fmla="*/ 3047785 h 3047785"/>
                <a:gd name="connsiteX36" fmla="*/ 1048951 w 1825371"/>
                <a:gd name="connsiteY36" fmla="*/ 3047785 h 3047785"/>
                <a:gd name="connsiteX37" fmla="*/ 1053441 w 1825371"/>
                <a:gd name="connsiteY37" fmla="*/ 2920082 h 3047785"/>
                <a:gd name="connsiteX38" fmla="*/ 1066213 w 1825371"/>
                <a:gd name="connsiteY38" fmla="*/ 2573839 h 3047785"/>
                <a:gd name="connsiteX39" fmla="*/ 1077951 w 1825371"/>
                <a:gd name="connsiteY39" fmla="*/ 2236916 h 3047785"/>
                <a:gd name="connsiteX40" fmla="*/ 1093485 w 1825371"/>
                <a:gd name="connsiteY40" fmla="*/ 1882733 h 3047785"/>
                <a:gd name="connsiteX41" fmla="*/ 1107983 w 1825371"/>
                <a:gd name="connsiteY41" fmla="*/ 1608293 h 3047785"/>
                <a:gd name="connsiteX42" fmla="*/ 1125245 w 1825371"/>
                <a:gd name="connsiteY42" fmla="*/ 1293464 h 3047785"/>
                <a:gd name="connsiteX43" fmla="*/ 1096247 w 1825371"/>
                <a:gd name="connsiteY43" fmla="*/ 1270681 h 3047785"/>
                <a:gd name="connsiteX44" fmla="*/ 984400 w 1825371"/>
                <a:gd name="connsiteY44" fmla="*/ 1242374 h 3047785"/>
                <a:gd name="connsiteX45" fmla="*/ 977149 w 1825371"/>
                <a:gd name="connsiteY45" fmla="*/ 1225458 h 3047785"/>
                <a:gd name="connsiteX46" fmla="*/ 983019 w 1825371"/>
                <a:gd name="connsiteY46" fmla="*/ 1189902 h 3047785"/>
                <a:gd name="connsiteX47" fmla="*/ 1016158 w 1825371"/>
                <a:gd name="connsiteY47" fmla="*/ 1097041 h 3047785"/>
                <a:gd name="connsiteX48" fmla="*/ 1055513 w 1825371"/>
                <a:gd name="connsiteY48" fmla="*/ 1078055 h 3047785"/>
                <a:gd name="connsiteX49" fmla="*/ 1097628 w 1825371"/>
                <a:gd name="connsiteY49" fmla="*/ 1104290 h 3047785"/>
                <a:gd name="connsiteX50" fmla="*/ 1115579 w 1825371"/>
                <a:gd name="connsiteY50" fmla="*/ 1107743 h 3047785"/>
                <a:gd name="connsiteX51" fmla="*/ 1177026 w 1825371"/>
                <a:gd name="connsiteY51" fmla="*/ 1087375 h 3047785"/>
                <a:gd name="connsiteX52" fmla="*/ 1179787 w 1825371"/>
                <a:gd name="connsiteY52" fmla="*/ 1073913 h 3047785"/>
                <a:gd name="connsiteX53" fmla="*/ 1135255 w 1825371"/>
                <a:gd name="connsiteY53" fmla="*/ 1041117 h 3047785"/>
                <a:gd name="connsiteX54" fmla="*/ 939868 w 1825371"/>
                <a:gd name="connsiteY54" fmla="*/ 883702 h 3047785"/>
                <a:gd name="connsiteX55" fmla="*/ 549783 w 1825371"/>
                <a:gd name="connsiteY55" fmla="*/ 496379 h 3047785"/>
                <a:gd name="connsiteX56" fmla="*/ 40947 w 1825371"/>
                <a:gd name="connsiteY56" fmla="*/ 48990 h 3047785"/>
                <a:gd name="connsiteX57" fmla="*/ 5735 w 1825371"/>
                <a:gd name="connsiteY57" fmla="*/ 17231 h 3047785"/>
                <a:gd name="connsiteX58" fmla="*/ 902 w 1825371"/>
                <a:gd name="connsiteY58" fmla="*/ 4114 h 3047785"/>
                <a:gd name="connsiteX59" fmla="*/ 15747 w 1825371"/>
                <a:gd name="connsiteY59" fmla="*/ 1352 h 3047785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3047785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4685667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97493 w 1825371"/>
                <a:gd name="connsiteY34" fmla="*/ 4685667 h 4705763"/>
                <a:gd name="connsiteX35" fmla="*/ 938419 w 1825371"/>
                <a:gd name="connsiteY35" fmla="*/ 4705763 h 4705763"/>
                <a:gd name="connsiteX36" fmla="*/ 1053441 w 1825371"/>
                <a:gd name="connsiteY36" fmla="*/ 2920082 h 4705763"/>
                <a:gd name="connsiteX37" fmla="*/ 1066213 w 1825371"/>
                <a:gd name="connsiteY37" fmla="*/ 2573839 h 4705763"/>
                <a:gd name="connsiteX38" fmla="*/ 1077951 w 1825371"/>
                <a:gd name="connsiteY38" fmla="*/ 2236916 h 4705763"/>
                <a:gd name="connsiteX39" fmla="*/ 1093485 w 1825371"/>
                <a:gd name="connsiteY39" fmla="*/ 1882733 h 4705763"/>
                <a:gd name="connsiteX40" fmla="*/ 1107983 w 1825371"/>
                <a:gd name="connsiteY40" fmla="*/ 1608293 h 4705763"/>
                <a:gd name="connsiteX41" fmla="*/ 1125245 w 1825371"/>
                <a:gd name="connsiteY41" fmla="*/ 1293464 h 4705763"/>
                <a:gd name="connsiteX42" fmla="*/ 1096247 w 1825371"/>
                <a:gd name="connsiteY42" fmla="*/ 1270681 h 4705763"/>
                <a:gd name="connsiteX43" fmla="*/ 984400 w 1825371"/>
                <a:gd name="connsiteY43" fmla="*/ 1242374 h 4705763"/>
                <a:gd name="connsiteX44" fmla="*/ 977149 w 1825371"/>
                <a:gd name="connsiteY44" fmla="*/ 1225458 h 4705763"/>
                <a:gd name="connsiteX45" fmla="*/ 983019 w 1825371"/>
                <a:gd name="connsiteY45" fmla="*/ 1189902 h 4705763"/>
                <a:gd name="connsiteX46" fmla="*/ 1016158 w 1825371"/>
                <a:gd name="connsiteY46" fmla="*/ 1097041 h 4705763"/>
                <a:gd name="connsiteX47" fmla="*/ 1055513 w 1825371"/>
                <a:gd name="connsiteY47" fmla="*/ 1078055 h 4705763"/>
                <a:gd name="connsiteX48" fmla="*/ 1097628 w 1825371"/>
                <a:gd name="connsiteY48" fmla="*/ 1104290 h 4705763"/>
                <a:gd name="connsiteX49" fmla="*/ 1115579 w 1825371"/>
                <a:gd name="connsiteY49" fmla="*/ 1107743 h 4705763"/>
                <a:gd name="connsiteX50" fmla="*/ 1177026 w 1825371"/>
                <a:gd name="connsiteY50" fmla="*/ 1087375 h 4705763"/>
                <a:gd name="connsiteX51" fmla="*/ 1179787 w 1825371"/>
                <a:gd name="connsiteY51" fmla="*/ 1073913 h 4705763"/>
                <a:gd name="connsiteX52" fmla="*/ 1135255 w 1825371"/>
                <a:gd name="connsiteY52" fmla="*/ 1041117 h 4705763"/>
                <a:gd name="connsiteX53" fmla="*/ 939868 w 1825371"/>
                <a:gd name="connsiteY53" fmla="*/ 883702 h 4705763"/>
                <a:gd name="connsiteX54" fmla="*/ 549783 w 1825371"/>
                <a:gd name="connsiteY54" fmla="*/ 496379 h 4705763"/>
                <a:gd name="connsiteX55" fmla="*/ 40947 w 1825371"/>
                <a:gd name="connsiteY55" fmla="*/ 48990 h 4705763"/>
                <a:gd name="connsiteX56" fmla="*/ 5735 w 1825371"/>
                <a:gd name="connsiteY56" fmla="*/ 17231 h 4705763"/>
                <a:gd name="connsiteX57" fmla="*/ 902 w 1825371"/>
                <a:gd name="connsiteY57" fmla="*/ 4114 h 4705763"/>
                <a:gd name="connsiteX58" fmla="*/ 15747 w 1825371"/>
                <a:gd name="connsiteY58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97493 w 1825371"/>
                <a:gd name="connsiteY33" fmla="*/ 4685667 h 4705763"/>
                <a:gd name="connsiteX34" fmla="*/ 938419 w 1825371"/>
                <a:gd name="connsiteY34" fmla="*/ 4705763 h 4705763"/>
                <a:gd name="connsiteX35" fmla="*/ 1053441 w 1825371"/>
                <a:gd name="connsiteY35" fmla="*/ 2920082 h 4705763"/>
                <a:gd name="connsiteX36" fmla="*/ 1066213 w 1825371"/>
                <a:gd name="connsiteY36" fmla="*/ 2573839 h 4705763"/>
                <a:gd name="connsiteX37" fmla="*/ 1077951 w 1825371"/>
                <a:gd name="connsiteY37" fmla="*/ 2236916 h 4705763"/>
                <a:gd name="connsiteX38" fmla="*/ 1093485 w 1825371"/>
                <a:gd name="connsiteY38" fmla="*/ 1882733 h 4705763"/>
                <a:gd name="connsiteX39" fmla="*/ 1107983 w 1825371"/>
                <a:gd name="connsiteY39" fmla="*/ 1608293 h 4705763"/>
                <a:gd name="connsiteX40" fmla="*/ 1125245 w 1825371"/>
                <a:gd name="connsiteY40" fmla="*/ 1293464 h 4705763"/>
                <a:gd name="connsiteX41" fmla="*/ 1096247 w 1825371"/>
                <a:gd name="connsiteY41" fmla="*/ 1270681 h 4705763"/>
                <a:gd name="connsiteX42" fmla="*/ 984400 w 1825371"/>
                <a:gd name="connsiteY42" fmla="*/ 1242374 h 4705763"/>
                <a:gd name="connsiteX43" fmla="*/ 977149 w 1825371"/>
                <a:gd name="connsiteY43" fmla="*/ 1225458 h 4705763"/>
                <a:gd name="connsiteX44" fmla="*/ 983019 w 1825371"/>
                <a:gd name="connsiteY44" fmla="*/ 1189902 h 4705763"/>
                <a:gd name="connsiteX45" fmla="*/ 1016158 w 1825371"/>
                <a:gd name="connsiteY45" fmla="*/ 1097041 h 4705763"/>
                <a:gd name="connsiteX46" fmla="*/ 1055513 w 1825371"/>
                <a:gd name="connsiteY46" fmla="*/ 1078055 h 4705763"/>
                <a:gd name="connsiteX47" fmla="*/ 1097628 w 1825371"/>
                <a:gd name="connsiteY47" fmla="*/ 1104290 h 4705763"/>
                <a:gd name="connsiteX48" fmla="*/ 1115579 w 1825371"/>
                <a:gd name="connsiteY48" fmla="*/ 1107743 h 4705763"/>
                <a:gd name="connsiteX49" fmla="*/ 1177026 w 1825371"/>
                <a:gd name="connsiteY49" fmla="*/ 1087375 h 4705763"/>
                <a:gd name="connsiteX50" fmla="*/ 1179787 w 1825371"/>
                <a:gd name="connsiteY50" fmla="*/ 1073913 h 4705763"/>
                <a:gd name="connsiteX51" fmla="*/ 1135255 w 1825371"/>
                <a:gd name="connsiteY51" fmla="*/ 1041117 h 4705763"/>
                <a:gd name="connsiteX52" fmla="*/ 939868 w 1825371"/>
                <a:gd name="connsiteY52" fmla="*/ 883702 h 4705763"/>
                <a:gd name="connsiteX53" fmla="*/ 549783 w 1825371"/>
                <a:gd name="connsiteY53" fmla="*/ 496379 h 4705763"/>
                <a:gd name="connsiteX54" fmla="*/ 40947 w 1825371"/>
                <a:gd name="connsiteY54" fmla="*/ 48990 h 4705763"/>
                <a:gd name="connsiteX55" fmla="*/ 5735 w 1825371"/>
                <a:gd name="connsiteY55" fmla="*/ 17231 h 4705763"/>
                <a:gd name="connsiteX56" fmla="*/ 902 w 1825371"/>
                <a:gd name="connsiteY56" fmla="*/ 4114 h 4705763"/>
                <a:gd name="connsiteX57" fmla="*/ 15747 w 1825371"/>
                <a:gd name="connsiteY57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97493 w 1825371"/>
                <a:gd name="connsiteY32" fmla="*/ 4685667 h 4705763"/>
                <a:gd name="connsiteX33" fmla="*/ 938419 w 1825371"/>
                <a:gd name="connsiteY33" fmla="*/ 4705763 h 4705763"/>
                <a:gd name="connsiteX34" fmla="*/ 1053441 w 1825371"/>
                <a:gd name="connsiteY34" fmla="*/ 2920082 h 4705763"/>
                <a:gd name="connsiteX35" fmla="*/ 1066213 w 1825371"/>
                <a:gd name="connsiteY35" fmla="*/ 2573839 h 4705763"/>
                <a:gd name="connsiteX36" fmla="*/ 1077951 w 1825371"/>
                <a:gd name="connsiteY36" fmla="*/ 2236916 h 4705763"/>
                <a:gd name="connsiteX37" fmla="*/ 1093485 w 1825371"/>
                <a:gd name="connsiteY37" fmla="*/ 1882733 h 4705763"/>
                <a:gd name="connsiteX38" fmla="*/ 1107983 w 1825371"/>
                <a:gd name="connsiteY38" fmla="*/ 1608293 h 4705763"/>
                <a:gd name="connsiteX39" fmla="*/ 1125245 w 1825371"/>
                <a:gd name="connsiteY39" fmla="*/ 1293464 h 4705763"/>
                <a:gd name="connsiteX40" fmla="*/ 1096247 w 1825371"/>
                <a:gd name="connsiteY40" fmla="*/ 1270681 h 4705763"/>
                <a:gd name="connsiteX41" fmla="*/ 984400 w 1825371"/>
                <a:gd name="connsiteY41" fmla="*/ 1242374 h 4705763"/>
                <a:gd name="connsiteX42" fmla="*/ 977149 w 1825371"/>
                <a:gd name="connsiteY42" fmla="*/ 1225458 h 4705763"/>
                <a:gd name="connsiteX43" fmla="*/ 983019 w 1825371"/>
                <a:gd name="connsiteY43" fmla="*/ 1189902 h 4705763"/>
                <a:gd name="connsiteX44" fmla="*/ 1016158 w 1825371"/>
                <a:gd name="connsiteY44" fmla="*/ 1097041 h 4705763"/>
                <a:gd name="connsiteX45" fmla="*/ 1055513 w 1825371"/>
                <a:gd name="connsiteY45" fmla="*/ 1078055 h 4705763"/>
                <a:gd name="connsiteX46" fmla="*/ 1097628 w 1825371"/>
                <a:gd name="connsiteY46" fmla="*/ 1104290 h 4705763"/>
                <a:gd name="connsiteX47" fmla="*/ 1115579 w 1825371"/>
                <a:gd name="connsiteY47" fmla="*/ 1107743 h 4705763"/>
                <a:gd name="connsiteX48" fmla="*/ 1177026 w 1825371"/>
                <a:gd name="connsiteY48" fmla="*/ 1087375 h 4705763"/>
                <a:gd name="connsiteX49" fmla="*/ 1179787 w 1825371"/>
                <a:gd name="connsiteY49" fmla="*/ 1073913 h 4705763"/>
                <a:gd name="connsiteX50" fmla="*/ 1135255 w 1825371"/>
                <a:gd name="connsiteY50" fmla="*/ 1041117 h 4705763"/>
                <a:gd name="connsiteX51" fmla="*/ 939868 w 1825371"/>
                <a:gd name="connsiteY51" fmla="*/ 883702 h 4705763"/>
                <a:gd name="connsiteX52" fmla="*/ 549783 w 1825371"/>
                <a:gd name="connsiteY52" fmla="*/ 496379 h 4705763"/>
                <a:gd name="connsiteX53" fmla="*/ 40947 w 1825371"/>
                <a:gd name="connsiteY53" fmla="*/ 48990 h 4705763"/>
                <a:gd name="connsiteX54" fmla="*/ 5735 w 1825371"/>
                <a:gd name="connsiteY54" fmla="*/ 17231 h 4705763"/>
                <a:gd name="connsiteX55" fmla="*/ 902 w 1825371"/>
                <a:gd name="connsiteY55" fmla="*/ 4114 h 4705763"/>
                <a:gd name="connsiteX56" fmla="*/ 15747 w 1825371"/>
                <a:gd name="connsiteY56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07983 w 1825371"/>
                <a:gd name="connsiteY37" fmla="*/ 1608293 h 4705763"/>
                <a:gd name="connsiteX38" fmla="*/ 1125245 w 1825371"/>
                <a:gd name="connsiteY38" fmla="*/ 1293464 h 4705763"/>
                <a:gd name="connsiteX39" fmla="*/ 1096247 w 1825371"/>
                <a:gd name="connsiteY39" fmla="*/ 1270681 h 4705763"/>
                <a:gd name="connsiteX40" fmla="*/ 984400 w 1825371"/>
                <a:gd name="connsiteY40" fmla="*/ 1242374 h 4705763"/>
                <a:gd name="connsiteX41" fmla="*/ 977149 w 1825371"/>
                <a:gd name="connsiteY41" fmla="*/ 1225458 h 4705763"/>
                <a:gd name="connsiteX42" fmla="*/ 983019 w 1825371"/>
                <a:gd name="connsiteY42" fmla="*/ 1189902 h 4705763"/>
                <a:gd name="connsiteX43" fmla="*/ 1016158 w 1825371"/>
                <a:gd name="connsiteY43" fmla="*/ 1097041 h 4705763"/>
                <a:gd name="connsiteX44" fmla="*/ 1055513 w 1825371"/>
                <a:gd name="connsiteY44" fmla="*/ 1078055 h 4705763"/>
                <a:gd name="connsiteX45" fmla="*/ 1097628 w 1825371"/>
                <a:gd name="connsiteY45" fmla="*/ 1104290 h 4705763"/>
                <a:gd name="connsiteX46" fmla="*/ 1115579 w 1825371"/>
                <a:gd name="connsiteY46" fmla="*/ 1107743 h 4705763"/>
                <a:gd name="connsiteX47" fmla="*/ 1177026 w 1825371"/>
                <a:gd name="connsiteY47" fmla="*/ 1087375 h 4705763"/>
                <a:gd name="connsiteX48" fmla="*/ 1179787 w 1825371"/>
                <a:gd name="connsiteY48" fmla="*/ 1073913 h 4705763"/>
                <a:gd name="connsiteX49" fmla="*/ 1135255 w 1825371"/>
                <a:gd name="connsiteY49" fmla="*/ 1041117 h 4705763"/>
                <a:gd name="connsiteX50" fmla="*/ 939868 w 1825371"/>
                <a:gd name="connsiteY50" fmla="*/ 883702 h 4705763"/>
                <a:gd name="connsiteX51" fmla="*/ 549783 w 1825371"/>
                <a:gd name="connsiteY51" fmla="*/ 496379 h 4705763"/>
                <a:gd name="connsiteX52" fmla="*/ 40947 w 1825371"/>
                <a:gd name="connsiteY52" fmla="*/ 48990 h 4705763"/>
                <a:gd name="connsiteX53" fmla="*/ 5735 w 1825371"/>
                <a:gd name="connsiteY53" fmla="*/ 17231 h 4705763"/>
                <a:gd name="connsiteX54" fmla="*/ 902 w 1825371"/>
                <a:gd name="connsiteY54" fmla="*/ 4114 h 4705763"/>
                <a:gd name="connsiteX55" fmla="*/ 15747 w 1825371"/>
                <a:gd name="connsiteY55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25245 w 1825371"/>
                <a:gd name="connsiteY37" fmla="*/ 1293464 h 4705763"/>
                <a:gd name="connsiteX38" fmla="*/ 1096247 w 1825371"/>
                <a:gd name="connsiteY38" fmla="*/ 1270681 h 4705763"/>
                <a:gd name="connsiteX39" fmla="*/ 984400 w 1825371"/>
                <a:gd name="connsiteY39" fmla="*/ 1242374 h 4705763"/>
                <a:gd name="connsiteX40" fmla="*/ 977149 w 1825371"/>
                <a:gd name="connsiteY40" fmla="*/ 1225458 h 4705763"/>
                <a:gd name="connsiteX41" fmla="*/ 983019 w 1825371"/>
                <a:gd name="connsiteY41" fmla="*/ 1189902 h 4705763"/>
                <a:gd name="connsiteX42" fmla="*/ 1016158 w 1825371"/>
                <a:gd name="connsiteY42" fmla="*/ 1097041 h 4705763"/>
                <a:gd name="connsiteX43" fmla="*/ 1055513 w 1825371"/>
                <a:gd name="connsiteY43" fmla="*/ 1078055 h 4705763"/>
                <a:gd name="connsiteX44" fmla="*/ 1097628 w 1825371"/>
                <a:gd name="connsiteY44" fmla="*/ 1104290 h 4705763"/>
                <a:gd name="connsiteX45" fmla="*/ 1115579 w 1825371"/>
                <a:gd name="connsiteY45" fmla="*/ 1107743 h 4705763"/>
                <a:gd name="connsiteX46" fmla="*/ 1177026 w 1825371"/>
                <a:gd name="connsiteY46" fmla="*/ 1087375 h 4705763"/>
                <a:gd name="connsiteX47" fmla="*/ 1179787 w 1825371"/>
                <a:gd name="connsiteY47" fmla="*/ 1073913 h 4705763"/>
                <a:gd name="connsiteX48" fmla="*/ 1135255 w 1825371"/>
                <a:gd name="connsiteY48" fmla="*/ 1041117 h 4705763"/>
                <a:gd name="connsiteX49" fmla="*/ 939868 w 1825371"/>
                <a:gd name="connsiteY49" fmla="*/ 883702 h 4705763"/>
                <a:gd name="connsiteX50" fmla="*/ 549783 w 1825371"/>
                <a:gd name="connsiteY50" fmla="*/ 496379 h 4705763"/>
                <a:gd name="connsiteX51" fmla="*/ 40947 w 1825371"/>
                <a:gd name="connsiteY51" fmla="*/ 48990 h 4705763"/>
                <a:gd name="connsiteX52" fmla="*/ 5735 w 1825371"/>
                <a:gd name="connsiteY52" fmla="*/ 17231 h 4705763"/>
                <a:gd name="connsiteX53" fmla="*/ 902 w 1825371"/>
                <a:gd name="connsiteY53" fmla="*/ 4114 h 4705763"/>
                <a:gd name="connsiteX54" fmla="*/ 15747 w 1825371"/>
                <a:gd name="connsiteY54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125245 w 1825371"/>
                <a:gd name="connsiteY36" fmla="*/ 1293464 h 4705763"/>
                <a:gd name="connsiteX37" fmla="*/ 1096247 w 1825371"/>
                <a:gd name="connsiteY37" fmla="*/ 1270681 h 4705763"/>
                <a:gd name="connsiteX38" fmla="*/ 984400 w 1825371"/>
                <a:gd name="connsiteY38" fmla="*/ 1242374 h 4705763"/>
                <a:gd name="connsiteX39" fmla="*/ 977149 w 1825371"/>
                <a:gd name="connsiteY39" fmla="*/ 1225458 h 4705763"/>
                <a:gd name="connsiteX40" fmla="*/ 983019 w 1825371"/>
                <a:gd name="connsiteY40" fmla="*/ 1189902 h 4705763"/>
                <a:gd name="connsiteX41" fmla="*/ 1016158 w 1825371"/>
                <a:gd name="connsiteY41" fmla="*/ 1097041 h 4705763"/>
                <a:gd name="connsiteX42" fmla="*/ 1055513 w 1825371"/>
                <a:gd name="connsiteY42" fmla="*/ 1078055 h 4705763"/>
                <a:gd name="connsiteX43" fmla="*/ 1097628 w 1825371"/>
                <a:gd name="connsiteY43" fmla="*/ 1104290 h 4705763"/>
                <a:gd name="connsiteX44" fmla="*/ 1115579 w 1825371"/>
                <a:gd name="connsiteY44" fmla="*/ 1107743 h 4705763"/>
                <a:gd name="connsiteX45" fmla="*/ 1177026 w 1825371"/>
                <a:gd name="connsiteY45" fmla="*/ 1087375 h 4705763"/>
                <a:gd name="connsiteX46" fmla="*/ 1179787 w 1825371"/>
                <a:gd name="connsiteY46" fmla="*/ 1073913 h 4705763"/>
                <a:gd name="connsiteX47" fmla="*/ 1135255 w 1825371"/>
                <a:gd name="connsiteY47" fmla="*/ 1041117 h 4705763"/>
                <a:gd name="connsiteX48" fmla="*/ 939868 w 1825371"/>
                <a:gd name="connsiteY48" fmla="*/ 883702 h 4705763"/>
                <a:gd name="connsiteX49" fmla="*/ 549783 w 1825371"/>
                <a:gd name="connsiteY49" fmla="*/ 496379 h 4705763"/>
                <a:gd name="connsiteX50" fmla="*/ 40947 w 1825371"/>
                <a:gd name="connsiteY50" fmla="*/ 48990 h 4705763"/>
                <a:gd name="connsiteX51" fmla="*/ 5735 w 1825371"/>
                <a:gd name="connsiteY51" fmla="*/ 17231 h 4705763"/>
                <a:gd name="connsiteX52" fmla="*/ 902 w 1825371"/>
                <a:gd name="connsiteY52" fmla="*/ 4114 h 4705763"/>
                <a:gd name="connsiteX53" fmla="*/ 15747 w 1825371"/>
                <a:gd name="connsiteY53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125245 w 1825371"/>
                <a:gd name="connsiteY35" fmla="*/ 1293464 h 4705763"/>
                <a:gd name="connsiteX36" fmla="*/ 1096247 w 1825371"/>
                <a:gd name="connsiteY36" fmla="*/ 1270681 h 4705763"/>
                <a:gd name="connsiteX37" fmla="*/ 984400 w 1825371"/>
                <a:gd name="connsiteY37" fmla="*/ 1242374 h 4705763"/>
                <a:gd name="connsiteX38" fmla="*/ 977149 w 1825371"/>
                <a:gd name="connsiteY38" fmla="*/ 1225458 h 4705763"/>
                <a:gd name="connsiteX39" fmla="*/ 983019 w 1825371"/>
                <a:gd name="connsiteY39" fmla="*/ 1189902 h 4705763"/>
                <a:gd name="connsiteX40" fmla="*/ 1016158 w 1825371"/>
                <a:gd name="connsiteY40" fmla="*/ 1097041 h 4705763"/>
                <a:gd name="connsiteX41" fmla="*/ 1055513 w 1825371"/>
                <a:gd name="connsiteY41" fmla="*/ 1078055 h 4705763"/>
                <a:gd name="connsiteX42" fmla="*/ 1097628 w 1825371"/>
                <a:gd name="connsiteY42" fmla="*/ 1104290 h 4705763"/>
                <a:gd name="connsiteX43" fmla="*/ 1115579 w 1825371"/>
                <a:gd name="connsiteY43" fmla="*/ 1107743 h 4705763"/>
                <a:gd name="connsiteX44" fmla="*/ 1177026 w 1825371"/>
                <a:gd name="connsiteY44" fmla="*/ 1087375 h 4705763"/>
                <a:gd name="connsiteX45" fmla="*/ 1179787 w 1825371"/>
                <a:gd name="connsiteY45" fmla="*/ 1073913 h 4705763"/>
                <a:gd name="connsiteX46" fmla="*/ 1135255 w 1825371"/>
                <a:gd name="connsiteY46" fmla="*/ 1041117 h 4705763"/>
                <a:gd name="connsiteX47" fmla="*/ 939868 w 1825371"/>
                <a:gd name="connsiteY47" fmla="*/ 883702 h 4705763"/>
                <a:gd name="connsiteX48" fmla="*/ 549783 w 1825371"/>
                <a:gd name="connsiteY48" fmla="*/ 496379 h 4705763"/>
                <a:gd name="connsiteX49" fmla="*/ 40947 w 1825371"/>
                <a:gd name="connsiteY49" fmla="*/ 48990 h 4705763"/>
                <a:gd name="connsiteX50" fmla="*/ 5735 w 1825371"/>
                <a:gd name="connsiteY50" fmla="*/ 17231 h 4705763"/>
                <a:gd name="connsiteX51" fmla="*/ 902 w 1825371"/>
                <a:gd name="connsiteY51" fmla="*/ 4114 h 4705763"/>
                <a:gd name="connsiteX52" fmla="*/ 15747 w 1825371"/>
                <a:gd name="connsiteY52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125245 w 1825371"/>
                <a:gd name="connsiteY34" fmla="*/ 1293464 h 4705763"/>
                <a:gd name="connsiteX35" fmla="*/ 1096247 w 1825371"/>
                <a:gd name="connsiteY35" fmla="*/ 1270681 h 4705763"/>
                <a:gd name="connsiteX36" fmla="*/ 984400 w 1825371"/>
                <a:gd name="connsiteY36" fmla="*/ 1242374 h 4705763"/>
                <a:gd name="connsiteX37" fmla="*/ 977149 w 1825371"/>
                <a:gd name="connsiteY37" fmla="*/ 1225458 h 4705763"/>
                <a:gd name="connsiteX38" fmla="*/ 983019 w 1825371"/>
                <a:gd name="connsiteY38" fmla="*/ 1189902 h 4705763"/>
                <a:gd name="connsiteX39" fmla="*/ 1016158 w 1825371"/>
                <a:gd name="connsiteY39" fmla="*/ 1097041 h 4705763"/>
                <a:gd name="connsiteX40" fmla="*/ 1055513 w 1825371"/>
                <a:gd name="connsiteY40" fmla="*/ 1078055 h 4705763"/>
                <a:gd name="connsiteX41" fmla="*/ 1097628 w 1825371"/>
                <a:gd name="connsiteY41" fmla="*/ 1104290 h 4705763"/>
                <a:gd name="connsiteX42" fmla="*/ 1115579 w 1825371"/>
                <a:gd name="connsiteY42" fmla="*/ 1107743 h 4705763"/>
                <a:gd name="connsiteX43" fmla="*/ 1177026 w 1825371"/>
                <a:gd name="connsiteY43" fmla="*/ 1087375 h 4705763"/>
                <a:gd name="connsiteX44" fmla="*/ 1179787 w 1825371"/>
                <a:gd name="connsiteY44" fmla="*/ 1073913 h 4705763"/>
                <a:gd name="connsiteX45" fmla="*/ 1135255 w 1825371"/>
                <a:gd name="connsiteY45" fmla="*/ 1041117 h 4705763"/>
                <a:gd name="connsiteX46" fmla="*/ 939868 w 1825371"/>
                <a:gd name="connsiteY46" fmla="*/ 883702 h 4705763"/>
                <a:gd name="connsiteX47" fmla="*/ 549783 w 1825371"/>
                <a:gd name="connsiteY47" fmla="*/ 496379 h 4705763"/>
                <a:gd name="connsiteX48" fmla="*/ 40947 w 1825371"/>
                <a:gd name="connsiteY48" fmla="*/ 48990 h 4705763"/>
                <a:gd name="connsiteX49" fmla="*/ 5735 w 1825371"/>
                <a:gd name="connsiteY49" fmla="*/ 17231 h 4705763"/>
                <a:gd name="connsiteX50" fmla="*/ 902 w 1825371"/>
                <a:gd name="connsiteY50" fmla="*/ 4114 h 4705763"/>
                <a:gd name="connsiteX51" fmla="*/ 15747 w 1825371"/>
                <a:gd name="connsiteY51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125245 w 1825371"/>
                <a:gd name="connsiteY33" fmla="*/ 1293464 h 4705763"/>
                <a:gd name="connsiteX34" fmla="*/ 1096247 w 1825371"/>
                <a:gd name="connsiteY34" fmla="*/ 1270681 h 4705763"/>
                <a:gd name="connsiteX35" fmla="*/ 984400 w 1825371"/>
                <a:gd name="connsiteY35" fmla="*/ 1242374 h 4705763"/>
                <a:gd name="connsiteX36" fmla="*/ 977149 w 1825371"/>
                <a:gd name="connsiteY36" fmla="*/ 1225458 h 4705763"/>
                <a:gd name="connsiteX37" fmla="*/ 983019 w 1825371"/>
                <a:gd name="connsiteY37" fmla="*/ 1189902 h 4705763"/>
                <a:gd name="connsiteX38" fmla="*/ 1016158 w 1825371"/>
                <a:gd name="connsiteY38" fmla="*/ 1097041 h 4705763"/>
                <a:gd name="connsiteX39" fmla="*/ 1055513 w 1825371"/>
                <a:gd name="connsiteY39" fmla="*/ 1078055 h 4705763"/>
                <a:gd name="connsiteX40" fmla="*/ 1097628 w 1825371"/>
                <a:gd name="connsiteY40" fmla="*/ 1104290 h 4705763"/>
                <a:gd name="connsiteX41" fmla="*/ 1115579 w 1825371"/>
                <a:gd name="connsiteY41" fmla="*/ 1107743 h 4705763"/>
                <a:gd name="connsiteX42" fmla="*/ 1177026 w 1825371"/>
                <a:gd name="connsiteY42" fmla="*/ 1087375 h 4705763"/>
                <a:gd name="connsiteX43" fmla="*/ 1179787 w 1825371"/>
                <a:gd name="connsiteY43" fmla="*/ 1073913 h 4705763"/>
                <a:gd name="connsiteX44" fmla="*/ 1135255 w 1825371"/>
                <a:gd name="connsiteY44" fmla="*/ 1041117 h 4705763"/>
                <a:gd name="connsiteX45" fmla="*/ 939868 w 1825371"/>
                <a:gd name="connsiteY45" fmla="*/ 883702 h 4705763"/>
                <a:gd name="connsiteX46" fmla="*/ 549783 w 1825371"/>
                <a:gd name="connsiteY46" fmla="*/ 496379 h 4705763"/>
                <a:gd name="connsiteX47" fmla="*/ 40947 w 1825371"/>
                <a:gd name="connsiteY47" fmla="*/ 48990 h 4705763"/>
                <a:gd name="connsiteX48" fmla="*/ 5735 w 1825371"/>
                <a:gd name="connsiteY48" fmla="*/ 17231 h 4705763"/>
                <a:gd name="connsiteX49" fmla="*/ 902 w 1825371"/>
                <a:gd name="connsiteY49" fmla="*/ 4114 h 4705763"/>
                <a:gd name="connsiteX50" fmla="*/ 15747 w 1825371"/>
                <a:gd name="connsiteY50" fmla="*/ 1352 h 4705763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97493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17106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78613 w 1825371"/>
                <a:gd name="connsiteY32" fmla="*/ 4685667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5371" h="4705764">
                  <a:moveTo>
                    <a:pt x="15747" y="1352"/>
                  </a:moveTo>
                  <a:cubicBezTo>
                    <a:pt x="40601" y="7565"/>
                    <a:pt x="63040" y="19648"/>
                    <a:pt x="83062" y="34837"/>
                  </a:cubicBezTo>
                  <a:cubicBezTo>
                    <a:pt x="383392" y="265435"/>
                    <a:pt x="679236" y="502594"/>
                    <a:pt x="961270" y="755975"/>
                  </a:cubicBezTo>
                  <a:cubicBezTo>
                    <a:pt x="1053096" y="838826"/>
                    <a:pt x="1146302" y="919949"/>
                    <a:pt x="1239162" y="1001764"/>
                  </a:cubicBezTo>
                  <a:cubicBezTo>
                    <a:pt x="1250209" y="1011775"/>
                    <a:pt x="1262636" y="1020060"/>
                    <a:pt x="1276445" y="1025928"/>
                  </a:cubicBezTo>
                  <a:cubicBezTo>
                    <a:pt x="1296466" y="1034213"/>
                    <a:pt x="1308204" y="1030070"/>
                    <a:pt x="1316489" y="1009704"/>
                  </a:cubicBezTo>
                  <a:cubicBezTo>
                    <a:pt x="1325119" y="988991"/>
                    <a:pt x="1335821" y="968968"/>
                    <a:pt x="1345141" y="948602"/>
                  </a:cubicBezTo>
                  <a:cubicBezTo>
                    <a:pt x="1359640" y="917188"/>
                    <a:pt x="1382079" y="892679"/>
                    <a:pt x="1407624" y="869894"/>
                  </a:cubicBezTo>
                  <a:cubicBezTo>
                    <a:pt x="1517055" y="771511"/>
                    <a:pt x="1634081" y="682447"/>
                    <a:pt x="1749379" y="590967"/>
                  </a:cubicBezTo>
                  <a:cubicBezTo>
                    <a:pt x="1768711" y="575432"/>
                    <a:pt x="1788043" y="559898"/>
                    <a:pt x="1808066" y="545399"/>
                  </a:cubicBezTo>
                  <a:cubicBezTo>
                    <a:pt x="1819802" y="536769"/>
                    <a:pt x="1824634" y="539875"/>
                    <a:pt x="1825326" y="554375"/>
                  </a:cubicBezTo>
                  <a:cubicBezTo>
                    <a:pt x="1826015" y="568528"/>
                    <a:pt x="1818766" y="579575"/>
                    <a:pt x="1811172" y="590277"/>
                  </a:cubicBezTo>
                  <a:cubicBezTo>
                    <a:pt x="1783900" y="628594"/>
                    <a:pt x="1751451" y="662770"/>
                    <a:pt x="1721073" y="698326"/>
                  </a:cubicBezTo>
                  <a:cubicBezTo>
                    <a:pt x="1613023" y="825017"/>
                    <a:pt x="1503592" y="950328"/>
                    <a:pt x="1385877" y="1068389"/>
                  </a:cubicBezTo>
                  <a:cubicBezTo>
                    <a:pt x="1376900" y="1077364"/>
                    <a:pt x="1378626" y="1088411"/>
                    <a:pt x="1376211" y="1098421"/>
                  </a:cubicBezTo>
                  <a:cubicBezTo>
                    <a:pt x="1373449" y="1111885"/>
                    <a:pt x="1370342" y="1124658"/>
                    <a:pt x="1361366" y="1135359"/>
                  </a:cubicBezTo>
                  <a:cubicBezTo>
                    <a:pt x="1352736" y="1145370"/>
                    <a:pt x="1352736" y="1157798"/>
                    <a:pt x="1355153" y="1169879"/>
                  </a:cubicBezTo>
                  <a:cubicBezTo>
                    <a:pt x="1369651" y="1242374"/>
                    <a:pt x="1391054" y="1312796"/>
                    <a:pt x="1409696" y="1384253"/>
                  </a:cubicBezTo>
                  <a:cubicBezTo>
                    <a:pt x="1440764" y="1505076"/>
                    <a:pt x="1484260" y="1622102"/>
                    <a:pt x="1524994" y="1739817"/>
                  </a:cubicBezTo>
                  <a:cubicBezTo>
                    <a:pt x="1577466" y="1890674"/>
                    <a:pt x="1615785" y="2046016"/>
                    <a:pt x="1659971" y="2199288"/>
                  </a:cubicBezTo>
                  <a:cubicBezTo>
                    <a:pt x="1707264" y="2363607"/>
                    <a:pt x="1746273" y="2529998"/>
                    <a:pt x="1782864" y="2697077"/>
                  </a:cubicBezTo>
                  <a:cubicBezTo>
                    <a:pt x="1788043" y="2720207"/>
                    <a:pt x="1790460" y="2744026"/>
                    <a:pt x="1794257" y="2767845"/>
                  </a:cubicBezTo>
                  <a:cubicBezTo>
                    <a:pt x="1794947" y="2771643"/>
                    <a:pt x="1797364" y="2776822"/>
                    <a:pt x="1791840" y="2778202"/>
                  </a:cubicBezTo>
                  <a:cubicBezTo>
                    <a:pt x="1786662" y="2779583"/>
                    <a:pt x="1785626" y="2774405"/>
                    <a:pt x="1784245" y="2770607"/>
                  </a:cubicBezTo>
                  <a:cubicBezTo>
                    <a:pt x="1770437" y="2734360"/>
                    <a:pt x="1756975" y="2698113"/>
                    <a:pt x="1746617" y="2660831"/>
                  </a:cubicBezTo>
                  <a:cubicBezTo>
                    <a:pt x="1673779" y="2397784"/>
                    <a:pt x="1595762" y="2136116"/>
                    <a:pt x="1513602" y="1875484"/>
                  </a:cubicBezTo>
                  <a:cubicBezTo>
                    <a:pt x="1448704" y="1670431"/>
                    <a:pt x="1380007" y="1466759"/>
                    <a:pt x="1297158" y="1267919"/>
                  </a:cubicBezTo>
                  <a:cubicBezTo>
                    <a:pt x="1289909" y="1251004"/>
                    <a:pt x="1282659" y="1234089"/>
                    <a:pt x="1275064" y="1217173"/>
                  </a:cubicBezTo>
                  <a:cubicBezTo>
                    <a:pt x="1269541" y="1205436"/>
                    <a:pt x="1260911" y="1191628"/>
                    <a:pt x="1248483" y="1193353"/>
                  </a:cubicBezTo>
                  <a:cubicBezTo>
                    <a:pt x="1238128" y="1194734"/>
                    <a:pt x="1235711" y="1211649"/>
                    <a:pt x="1232949" y="1222351"/>
                  </a:cubicBezTo>
                  <a:cubicBezTo>
                    <a:pt x="1228115" y="1242374"/>
                    <a:pt x="1229843" y="1262740"/>
                    <a:pt x="1230877" y="1283108"/>
                  </a:cubicBezTo>
                  <a:cubicBezTo>
                    <a:pt x="1226287" y="2417294"/>
                    <a:pt x="1231744" y="3571578"/>
                    <a:pt x="1227154" y="4705764"/>
                  </a:cubicBezTo>
                  <a:lnTo>
                    <a:pt x="998710" y="4695715"/>
                  </a:lnTo>
                  <a:cubicBezTo>
                    <a:pt x="1020244" y="4110251"/>
                    <a:pt x="1098940" y="1865978"/>
                    <a:pt x="1125245" y="1293464"/>
                  </a:cubicBezTo>
                  <a:cubicBezTo>
                    <a:pt x="1126970" y="1262740"/>
                    <a:pt x="1124553" y="1258943"/>
                    <a:pt x="1096247" y="1270681"/>
                  </a:cubicBezTo>
                  <a:cubicBezTo>
                    <a:pt x="1050679" y="1289666"/>
                    <a:pt x="1018575" y="1263776"/>
                    <a:pt x="984400" y="1242374"/>
                  </a:cubicBezTo>
                  <a:cubicBezTo>
                    <a:pt x="979221" y="1238921"/>
                    <a:pt x="977841" y="1232017"/>
                    <a:pt x="977149" y="1225458"/>
                  </a:cubicBezTo>
                  <a:cubicBezTo>
                    <a:pt x="976115" y="1213030"/>
                    <a:pt x="978530" y="1200949"/>
                    <a:pt x="983019" y="1189902"/>
                  </a:cubicBezTo>
                  <a:cubicBezTo>
                    <a:pt x="995792" y="1159523"/>
                    <a:pt x="1005457" y="1128109"/>
                    <a:pt x="1016158" y="1097041"/>
                  </a:cubicBezTo>
                  <a:cubicBezTo>
                    <a:pt x="1022717" y="1078055"/>
                    <a:pt x="1036181" y="1071841"/>
                    <a:pt x="1055513" y="1078055"/>
                  </a:cubicBezTo>
                  <a:cubicBezTo>
                    <a:pt x="1071737" y="1082887"/>
                    <a:pt x="1084855" y="1093934"/>
                    <a:pt x="1097628" y="1104290"/>
                  </a:cubicBezTo>
                  <a:cubicBezTo>
                    <a:pt x="1103496" y="1108779"/>
                    <a:pt x="1107983" y="1110504"/>
                    <a:pt x="1115579" y="1107743"/>
                  </a:cubicBezTo>
                  <a:cubicBezTo>
                    <a:pt x="1135945" y="1100147"/>
                    <a:pt x="1156313" y="1093589"/>
                    <a:pt x="1177026" y="1087375"/>
                  </a:cubicBezTo>
                  <a:cubicBezTo>
                    <a:pt x="1187726" y="1084268"/>
                    <a:pt x="1185655" y="1080126"/>
                    <a:pt x="1179787" y="1073913"/>
                  </a:cubicBezTo>
                  <a:cubicBezTo>
                    <a:pt x="1166668" y="1060449"/>
                    <a:pt x="1151134" y="1050438"/>
                    <a:pt x="1135255" y="1041117"/>
                  </a:cubicBezTo>
                  <a:cubicBezTo>
                    <a:pt x="1062417" y="998311"/>
                    <a:pt x="998207" y="944460"/>
                    <a:pt x="939868" y="883702"/>
                  </a:cubicBezTo>
                  <a:cubicBezTo>
                    <a:pt x="813177" y="751488"/>
                    <a:pt x="683379" y="622035"/>
                    <a:pt x="549783" y="496379"/>
                  </a:cubicBezTo>
                  <a:cubicBezTo>
                    <a:pt x="385809" y="341382"/>
                    <a:pt x="211479" y="197084"/>
                    <a:pt x="40947" y="48990"/>
                  </a:cubicBezTo>
                  <a:cubicBezTo>
                    <a:pt x="28864" y="38635"/>
                    <a:pt x="17472" y="27933"/>
                    <a:pt x="5735" y="17231"/>
                  </a:cubicBezTo>
                  <a:cubicBezTo>
                    <a:pt x="2283" y="13780"/>
                    <a:pt x="-1859" y="9292"/>
                    <a:pt x="902" y="4114"/>
                  </a:cubicBezTo>
                  <a:cubicBezTo>
                    <a:pt x="4009" y="-1755"/>
                    <a:pt x="10568" y="-29"/>
                    <a:pt x="15747" y="1352"/>
                  </a:cubicBezTo>
                  <a:close/>
                </a:path>
              </a:pathLst>
            </a:custGeom>
            <a:grpFill/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3C215486-5581-41DA-BB13-EC2929BFDFF6}"/>
                </a:ext>
              </a:extLst>
            </p:cNvPr>
            <p:cNvSpPr/>
            <p:nvPr/>
          </p:nvSpPr>
          <p:spPr>
            <a:xfrm flipH="1">
              <a:off x="6332703" y="1594640"/>
              <a:ext cx="603644" cy="1556181"/>
            </a:xfrm>
            <a:custGeom>
              <a:avLst/>
              <a:gdLst>
                <a:gd name="connsiteX0" fmla="*/ 15747 w 1825371"/>
                <a:gd name="connsiteY0" fmla="*/ 1352 h 3047785"/>
                <a:gd name="connsiteX1" fmla="*/ 83062 w 1825371"/>
                <a:gd name="connsiteY1" fmla="*/ 34837 h 3047785"/>
                <a:gd name="connsiteX2" fmla="*/ 961270 w 1825371"/>
                <a:gd name="connsiteY2" fmla="*/ 755975 h 3047785"/>
                <a:gd name="connsiteX3" fmla="*/ 1239162 w 1825371"/>
                <a:gd name="connsiteY3" fmla="*/ 1001764 h 3047785"/>
                <a:gd name="connsiteX4" fmla="*/ 1276445 w 1825371"/>
                <a:gd name="connsiteY4" fmla="*/ 1025928 h 3047785"/>
                <a:gd name="connsiteX5" fmla="*/ 1316489 w 1825371"/>
                <a:gd name="connsiteY5" fmla="*/ 1009704 h 3047785"/>
                <a:gd name="connsiteX6" fmla="*/ 1345141 w 1825371"/>
                <a:gd name="connsiteY6" fmla="*/ 948602 h 3047785"/>
                <a:gd name="connsiteX7" fmla="*/ 1407624 w 1825371"/>
                <a:gd name="connsiteY7" fmla="*/ 869894 h 3047785"/>
                <a:gd name="connsiteX8" fmla="*/ 1749379 w 1825371"/>
                <a:gd name="connsiteY8" fmla="*/ 590967 h 3047785"/>
                <a:gd name="connsiteX9" fmla="*/ 1808066 w 1825371"/>
                <a:gd name="connsiteY9" fmla="*/ 545399 h 3047785"/>
                <a:gd name="connsiteX10" fmla="*/ 1825326 w 1825371"/>
                <a:gd name="connsiteY10" fmla="*/ 554375 h 3047785"/>
                <a:gd name="connsiteX11" fmla="*/ 1811172 w 1825371"/>
                <a:gd name="connsiteY11" fmla="*/ 590277 h 3047785"/>
                <a:gd name="connsiteX12" fmla="*/ 1721073 w 1825371"/>
                <a:gd name="connsiteY12" fmla="*/ 698326 h 3047785"/>
                <a:gd name="connsiteX13" fmla="*/ 1385877 w 1825371"/>
                <a:gd name="connsiteY13" fmla="*/ 1068389 h 3047785"/>
                <a:gd name="connsiteX14" fmla="*/ 1376211 w 1825371"/>
                <a:gd name="connsiteY14" fmla="*/ 1098421 h 3047785"/>
                <a:gd name="connsiteX15" fmla="*/ 1361366 w 1825371"/>
                <a:gd name="connsiteY15" fmla="*/ 1135359 h 3047785"/>
                <a:gd name="connsiteX16" fmla="*/ 1355153 w 1825371"/>
                <a:gd name="connsiteY16" fmla="*/ 1169879 h 3047785"/>
                <a:gd name="connsiteX17" fmla="*/ 1409696 w 1825371"/>
                <a:gd name="connsiteY17" fmla="*/ 1384253 h 3047785"/>
                <a:gd name="connsiteX18" fmla="*/ 1524994 w 1825371"/>
                <a:gd name="connsiteY18" fmla="*/ 1739817 h 3047785"/>
                <a:gd name="connsiteX19" fmla="*/ 1659971 w 1825371"/>
                <a:gd name="connsiteY19" fmla="*/ 2199288 h 3047785"/>
                <a:gd name="connsiteX20" fmla="*/ 1782864 w 1825371"/>
                <a:gd name="connsiteY20" fmla="*/ 2697077 h 3047785"/>
                <a:gd name="connsiteX21" fmla="*/ 1794257 w 1825371"/>
                <a:gd name="connsiteY21" fmla="*/ 2767845 h 3047785"/>
                <a:gd name="connsiteX22" fmla="*/ 1791840 w 1825371"/>
                <a:gd name="connsiteY22" fmla="*/ 2778202 h 3047785"/>
                <a:gd name="connsiteX23" fmla="*/ 1784245 w 1825371"/>
                <a:gd name="connsiteY23" fmla="*/ 2770607 h 3047785"/>
                <a:gd name="connsiteX24" fmla="*/ 1746617 w 1825371"/>
                <a:gd name="connsiteY24" fmla="*/ 2660831 h 3047785"/>
                <a:gd name="connsiteX25" fmla="*/ 1513602 w 1825371"/>
                <a:gd name="connsiteY25" fmla="*/ 1875484 h 3047785"/>
                <a:gd name="connsiteX26" fmla="*/ 1297158 w 1825371"/>
                <a:gd name="connsiteY26" fmla="*/ 1267919 h 3047785"/>
                <a:gd name="connsiteX27" fmla="*/ 1275064 w 1825371"/>
                <a:gd name="connsiteY27" fmla="*/ 1217173 h 3047785"/>
                <a:gd name="connsiteX28" fmla="*/ 1248483 w 1825371"/>
                <a:gd name="connsiteY28" fmla="*/ 1193353 h 3047785"/>
                <a:gd name="connsiteX29" fmla="*/ 1232949 w 1825371"/>
                <a:gd name="connsiteY29" fmla="*/ 1222351 h 3047785"/>
                <a:gd name="connsiteX30" fmla="*/ 1230877 w 1825371"/>
                <a:gd name="connsiteY30" fmla="*/ 1283108 h 3047785"/>
                <a:gd name="connsiteX31" fmla="*/ 1243305 w 1825371"/>
                <a:gd name="connsiteY31" fmla="*/ 1522336 h 3047785"/>
                <a:gd name="connsiteX32" fmla="*/ 1261256 w 1825371"/>
                <a:gd name="connsiteY32" fmla="*/ 1854772 h 3047785"/>
                <a:gd name="connsiteX33" fmla="*/ 1272647 w 1825371"/>
                <a:gd name="connsiteY33" fmla="*/ 2086061 h 3047785"/>
                <a:gd name="connsiteX34" fmla="*/ 1288528 w 1825371"/>
                <a:gd name="connsiteY34" fmla="*/ 2674639 h 3047785"/>
                <a:gd name="connsiteX35" fmla="*/ 1297493 w 1825371"/>
                <a:gd name="connsiteY35" fmla="*/ 3047785 h 3047785"/>
                <a:gd name="connsiteX36" fmla="*/ 1048951 w 1825371"/>
                <a:gd name="connsiteY36" fmla="*/ 3047785 h 3047785"/>
                <a:gd name="connsiteX37" fmla="*/ 1053441 w 1825371"/>
                <a:gd name="connsiteY37" fmla="*/ 2920082 h 3047785"/>
                <a:gd name="connsiteX38" fmla="*/ 1066213 w 1825371"/>
                <a:gd name="connsiteY38" fmla="*/ 2573839 h 3047785"/>
                <a:gd name="connsiteX39" fmla="*/ 1077951 w 1825371"/>
                <a:gd name="connsiteY39" fmla="*/ 2236916 h 3047785"/>
                <a:gd name="connsiteX40" fmla="*/ 1093485 w 1825371"/>
                <a:gd name="connsiteY40" fmla="*/ 1882733 h 3047785"/>
                <a:gd name="connsiteX41" fmla="*/ 1107983 w 1825371"/>
                <a:gd name="connsiteY41" fmla="*/ 1608293 h 3047785"/>
                <a:gd name="connsiteX42" fmla="*/ 1125245 w 1825371"/>
                <a:gd name="connsiteY42" fmla="*/ 1293464 h 3047785"/>
                <a:gd name="connsiteX43" fmla="*/ 1096247 w 1825371"/>
                <a:gd name="connsiteY43" fmla="*/ 1270681 h 3047785"/>
                <a:gd name="connsiteX44" fmla="*/ 984400 w 1825371"/>
                <a:gd name="connsiteY44" fmla="*/ 1242374 h 3047785"/>
                <a:gd name="connsiteX45" fmla="*/ 977149 w 1825371"/>
                <a:gd name="connsiteY45" fmla="*/ 1225458 h 3047785"/>
                <a:gd name="connsiteX46" fmla="*/ 983019 w 1825371"/>
                <a:gd name="connsiteY46" fmla="*/ 1189902 h 3047785"/>
                <a:gd name="connsiteX47" fmla="*/ 1016158 w 1825371"/>
                <a:gd name="connsiteY47" fmla="*/ 1097041 h 3047785"/>
                <a:gd name="connsiteX48" fmla="*/ 1055513 w 1825371"/>
                <a:gd name="connsiteY48" fmla="*/ 1078055 h 3047785"/>
                <a:gd name="connsiteX49" fmla="*/ 1097628 w 1825371"/>
                <a:gd name="connsiteY49" fmla="*/ 1104290 h 3047785"/>
                <a:gd name="connsiteX50" fmla="*/ 1115579 w 1825371"/>
                <a:gd name="connsiteY50" fmla="*/ 1107743 h 3047785"/>
                <a:gd name="connsiteX51" fmla="*/ 1177026 w 1825371"/>
                <a:gd name="connsiteY51" fmla="*/ 1087375 h 3047785"/>
                <a:gd name="connsiteX52" fmla="*/ 1179787 w 1825371"/>
                <a:gd name="connsiteY52" fmla="*/ 1073913 h 3047785"/>
                <a:gd name="connsiteX53" fmla="*/ 1135255 w 1825371"/>
                <a:gd name="connsiteY53" fmla="*/ 1041117 h 3047785"/>
                <a:gd name="connsiteX54" fmla="*/ 939868 w 1825371"/>
                <a:gd name="connsiteY54" fmla="*/ 883702 h 3047785"/>
                <a:gd name="connsiteX55" fmla="*/ 549783 w 1825371"/>
                <a:gd name="connsiteY55" fmla="*/ 496379 h 3047785"/>
                <a:gd name="connsiteX56" fmla="*/ 40947 w 1825371"/>
                <a:gd name="connsiteY56" fmla="*/ 48990 h 3047785"/>
                <a:gd name="connsiteX57" fmla="*/ 5735 w 1825371"/>
                <a:gd name="connsiteY57" fmla="*/ 17231 h 3047785"/>
                <a:gd name="connsiteX58" fmla="*/ 902 w 1825371"/>
                <a:gd name="connsiteY58" fmla="*/ 4114 h 3047785"/>
                <a:gd name="connsiteX59" fmla="*/ 15747 w 1825371"/>
                <a:gd name="connsiteY59" fmla="*/ 1352 h 3047785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3047785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88528 w 1825371"/>
                <a:gd name="connsiteY34" fmla="*/ 2674639 h 4705763"/>
                <a:gd name="connsiteX35" fmla="*/ 1297493 w 1825371"/>
                <a:gd name="connsiteY35" fmla="*/ 4685667 h 4705763"/>
                <a:gd name="connsiteX36" fmla="*/ 938419 w 1825371"/>
                <a:gd name="connsiteY36" fmla="*/ 4705763 h 4705763"/>
                <a:gd name="connsiteX37" fmla="*/ 1053441 w 1825371"/>
                <a:gd name="connsiteY37" fmla="*/ 2920082 h 4705763"/>
                <a:gd name="connsiteX38" fmla="*/ 1066213 w 1825371"/>
                <a:gd name="connsiteY38" fmla="*/ 2573839 h 4705763"/>
                <a:gd name="connsiteX39" fmla="*/ 1077951 w 1825371"/>
                <a:gd name="connsiteY39" fmla="*/ 2236916 h 4705763"/>
                <a:gd name="connsiteX40" fmla="*/ 1093485 w 1825371"/>
                <a:gd name="connsiteY40" fmla="*/ 1882733 h 4705763"/>
                <a:gd name="connsiteX41" fmla="*/ 1107983 w 1825371"/>
                <a:gd name="connsiteY41" fmla="*/ 1608293 h 4705763"/>
                <a:gd name="connsiteX42" fmla="*/ 1125245 w 1825371"/>
                <a:gd name="connsiteY42" fmla="*/ 1293464 h 4705763"/>
                <a:gd name="connsiteX43" fmla="*/ 1096247 w 1825371"/>
                <a:gd name="connsiteY43" fmla="*/ 1270681 h 4705763"/>
                <a:gd name="connsiteX44" fmla="*/ 984400 w 1825371"/>
                <a:gd name="connsiteY44" fmla="*/ 1242374 h 4705763"/>
                <a:gd name="connsiteX45" fmla="*/ 977149 w 1825371"/>
                <a:gd name="connsiteY45" fmla="*/ 1225458 h 4705763"/>
                <a:gd name="connsiteX46" fmla="*/ 983019 w 1825371"/>
                <a:gd name="connsiteY46" fmla="*/ 1189902 h 4705763"/>
                <a:gd name="connsiteX47" fmla="*/ 1016158 w 1825371"/>
                <a:gd name="connsiteY47" fmla="*/ 1097041 h 4705763"/>
                <a:gd name="connsiteX48" fmla="*/ 1055513 w 1825371"/>
                <a:gd name="connsiteY48" fmla="*/ 1078055 h 4705763"/>
                <a:gd name="connsiteX49" fmla="*/ 1097628 w 1825371"/>
                <a:gd name="connsiteY49" fmla="*/ 1104290 h 4705763"/>
                <a:gd name="connsiteX50" fmla="*/ 1115579 w 1825371"/>
                <a:gd name="connsiteY50" fmla="*/ 1107743 h 4705763"/>
                <a:gd name="connsiteX51" fmla="*/ 1177026 w 1825371"/>
                <a:gd name="connsiteY51" fmla="*/ 1087375 h 4705763"/>
                <a:gd name="connsiteX52" fmla="*/ 1179787 w 1825371"/>
                <a:gd name="connsiteY52" fmla="*/ 1073913 h 4705763"/>
                <a:gd name="connsiteX53" fmla="*/ 1135255 w 1825371"/>
                <a:gd name="connsiteY53" fmla="*/ 1041117 h 4705763"/>
                <a:gd name="connsiteX54" fmla="*/ 939868 w 1825371"/>
                <a:gd name="connsiteY54" fmla="*/ 883702 h 4705763"/>
                <a:gd name="connsiteX55" fmla="*/ 549783 w 1825371"/>
                <a:gd name="connsiteY55" fmla="*/ 496379 h 4705763"/>
                <a:gd name="connsiteX56" fmla="*/ 40947 w 1825371"/>
                <a:gd name="connsiteY56" fmla="*/ 48990 h 4705763"/>
                <a:gd name="connsiteX57" fmla="*/ 5735 w 1825371"/>
                <a:gd name="connsiteY57" fmla="*/ 17231 h 4705763"/>
                <a:gd name="connsiteX58" fmla="*/ 902 w 1825371"/>
                <a:gd name="connsiteY58" fmla="*/ 4114 h 4705763"/>
                <a:gd name="connsiteX59" fmla="*/ 15747 w 1825371"/>
                <a:gd name="connsiteY59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72647 w 1825371"/>
                <a:gd name="connsiteY33" fmla="*/ 2086061 h 4705763"/>
                <a:gd name="connsiteX34" fmla="*/ 1297493 w 1825371"/>
                <a:gd name="connsiteY34" fmla="*/ 4685667 h 4705763"/>
                <a:gd name="connsiteX35" fmla="*/ 938419 w 1825371"/>
                <a:gd name="connsiteY35" fmla="*/ 4705763 h 4705763"/>
                <a:gd name="connsiteX36" fmla="*/ 1053441 w 1825371"/>
                <a:gd name="connsiteY36" fmla="*/ 2920082 h 4705763"/>
                <a:gd name="connsiteX37" fmla="*/ 1066213 w 1825371"/>
                <a:gd name="connsiteY37" fmla="*/ 2573839 h 4705763"/>
                <a:gd name="connsiteX38" fmla="*/ 1077951 w 1825371"/>
                <a:gd name="connsiteY38" fmla="*/ 2236916 h 4705763"/>
                <a:gd name="connsiteX39" fmla="*/ 1093485 w 1825371"/>
                <a:gd name="connsiteY39" fmla="*/ 1882733 h 4705763"/>
                <a:gd name="connsiteX40" fmla="*/ 1107983 w 1825371"/>
                <a:gd name="connsiteY40" fmla="*/ 1608293 h 4705763"/>
                <a:gd name="connsiteX41" fmla="*/ 1125245 w 1825371"/>
                <a:gd name="connsiteY41" fmla="*/ 1293464 h 4705763"/>
                <a:gd name="connsiteX42" fmla="*/ 1096247 w 1825371"/>
                <a:gd name="connsiteY42" fmla="*/ 1270681 h 4705763"/>
                <a:gd name="connsiteX43" fmla="*/ 984400 w 1825371"/>
                <a:gd name="connsiteY43" fmla="*/ 1242374 h 4705763"/>
                <a:gd name="connsiteX44" fmla="*/ 977149 w 1825371"/>
                <a:gd name="connsiteY44" fmla="*/ 1225458 h 4705763"/>
                <a:gd name="connsiteX45" fmla="*/ 983019 w 1825371"/>
                <a:gd name="connsiteY45" fmla="*/ 1189902 h 4705763"/>
                <a:gd name="connsiteX46" fmla="*/ 1016158 w 1825371"/>
                <a:gd name="connsiteY46" fmla="*/ 1097041 h 4705763"/>
                <a:gd name="connsiteX47" fmla="*/ 1055513 w 1825371"/>
                <a:gd name="connsiteY47" fmla="*/ 1078055 h 4705763"/>
                <a:gd name="connsiteX48" fmla="*/ 1097628 w 1825371"/>
                <a:gd name="connsiteY48" fmla="*/ 1104290 h 4705763"/>
                <a:gd name="connsiteX49" fmla="*/ 1115579 w 1825371"/>
                <a:gd name="connsiteY49" fmla="*/ 1107743 h 4705763"/>
                <a:gd name="connsiteX50" fmla="*/ 1177026 w 1825371"/>
                <a:gd name="connsiteY50" fmla="*/ 1087375 h 4705763"/>
                <a:gd name="connsiteX51" fmla="*/ 1179787 w 1825371"/>
                <a:gd name="connsiteY51" fmla="*/ 1073913 h 4705763"/>
                <a:gd name="connsiteX52" fmla="*/ 1135255 w 1825371"/>
                <a:gd name="connsiteY52" fmla="*/ 1041117 h 4705763"/>
                <a:gd name="connsiteX53" fmla="*/ 939868 w 1825371"/>
                <a:gd name="connsiteY53" fmla="*/ 883702 h 4705763"/>
                <a:gd name="connsiteX54" fmla="*/ 549783 w 1825371"/>
                <a:gd name="connsiteY54" fmla="*/ 496379 h 4705763"/>
                <a:gd name="connsiteX55" fmla="*/ 40947 w 1825371"/>
                <a:gd name="connsiteY55" fmla="*/ 48990 h 4705763"/>
                <a:gd name="connsiteX56" fmla="*/ 5735 w 1825371"/>
                <a:gd name="connsiteY56" fmla="*/ 17231 h 4705763"/>
                <a:gd name="connsiteX57" fmla="*/ 902 w 1825371"/>
                <a:gd name="connsiteY57" fmla="*/ 4114 h 4705763"/>
                <a:gd name="connsiteX58" fmla="*/ 15747 w 1825371"/>
                <a:gd name="connsiteY58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61256 w 1825371"/>
                <a:gd name="connsiteY32" fmla="*/ 1854772 h 4705763"/>
                <a:gd name="connsiteX33" fmla="*/ 1297493 w 1825371"/>
                <a:gd name="connsiteY33" fmla="*/ 4685667 h 4705763"/>
                <a:gd name="connsiteX34" fmla="*/ 938419 w 1825371"/>
                <a:gd name="connsiteY34" fmla="*/ 4705763 h 4705763"/>
                <a:gd name="connsiteX35" fmla="*/ 1053441 w 1825371"/>
                <a:gd name="connsiteY35" fmla="*/ 2920082 h 4705763"/>
                <a:gd name="connsiteX36" fmla="*/ 1066213 w 1825371"/>
                <a:gd name="connsiteY36" fmla="*/ 2573839 h 4705763"/>
                <a:gd name="connsiteX37" fmla="*/ 1077951 w 1825371"/>
                <a:gd name="connsiteY37" fmla="*/ 2236916 h 4705763"/>
                <a:gd name="connsiteX38" fmla="*/ 1093485 w 1825371"/>
                <a:gd name="connsiteY38" fmla="*/ 1882733 h 4705763"/>
                <a:gd name="connsiteX39" fmla="*/ 1107983 w 1825371"/>
                <a:gd name="connsiteY39" fmla="*/ 1608293 h 4705763"/>
                <a:gd name="connsiteX40" fmla="*/ 1125245 w 1825371"/>
                <a:gd name="connsiteY40" fmla="*/ 1293464 h 4705763"/>
                <a:gd name="connsiteX41" fmla="*/ 1096247 w 1825371"/>
                <a:gd name="connsiteY41" fmla="*/ 1270681 h 4705763"/>
                <a:gd name="connsiteX42" fmla="*/ 984400 w 1825371"/>
                <a:gd name="connsiteY42" fmla="*/ 1242374 h 4705763"/>
                <a:gd name="connsiteX43" fmla="*/ 977149 w 1825371"/>
                <a:gd name="connsiteY43" fmla="*/ 1225458 h 4705763"/>
                <a:gd name="connsiteX44" fmla="*/ 983019 w 1825371"/>
                <a:gd name="connsiteY44" fmla="*/ 1189902 h 4705763"/>
                <a:gd name="connsiteX45" fmla="*/ 1016158 w 1825371"/>
                <a:gd name="connsiteY45" fmla="*/ 1097041 h 4705763"/>
                <a:gd name="connsiteX46" fmla="*/ 1055513 w 1825371"/>
                <a:gd name="connsiteY46" fmla="*/ 1078055 h 4705763"/>
                <a:gd name="connsiteX47" fmla="*/ 1097628 w 1825371"/>
                <a:gd name="connsiteY47" fmla="*/ 1104290 h 4705763"/>
                <a:gd name="connsiteX48" fmla="*/ 1115579 w 1825371"/>
                <a:gd name="connsiteY48" fmla="*/ 1107743 h 4705763"/>
                <a:gd name="connsiteX49" fmla="*/ 1177026 w 1825371"/>
                <a:gd name="connsiteY49" fmla="*/ 1087375 h 4705763"/>
                <a:gd name="connsiteX50" fmla="*/ 1179787 w 1825371"/>
                <a:gd name="connsiteY50" fmla="*/ 1073913 h 4705763"/>
                <a:gd name="connsiteX51" fmla="*/ 1135255 w 1825371"/>
                <a:gd name="connsiteY51" fmla="*/ 1041117 h 4705763"/>
                <a:gd name="connsiteX52" fmla="*/ 939868 w 1825371"/>
                <a:gd name="connsiteY52" fmla="*/ 883702 h 4705763"/>
                <a:gd name="connsiteX53" fmla="*/ 549783 w 1825371"/>
                <a:gd name="connsiteY53" fmla="*/ 496379 h 4705763"/>
                <a:gd name="connsiteX54" fmla="*/ 40947 w 1825371"/>
                <a:gd name="connsiteY54" fmla="*/ 48990 h 4705763"/>
                <a:gd name="connsiteX55" fmla="*/ 5735 w 1825371"/>
                <a:gd name="connsiteY55" fmla="*/ 17231 h 4705763"/>
                <a:gd name="connsiteX56" fmla="*/ 902 w 1825371"/>
                <a:gd name="connsiteY56" fmla="*/ 4114 h 4705763"/>
                <a:gd name="connsiteX57" fmla="*/ 15747 w 1825371"/>
                <a:gd name="connsiteY57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43305 w 1825371"/>
                <a:gd name="connsiteY31" fmla="*/ 1522336 h 4705763"/>
                <a:gd name="connsiteX32" fmla="*/ 1297493 w 1825371"/>
                <a:gd name="connsiteY32" fmla="*/ 4685667 h 4705763"/>
                <a:gd name="connsiteX33" fmla="*/ 938419 w 1825371"/>
                <a:gd name="connsiteY33" fmla="*/ 4705763 h 4705763"/>
                <a:gd name="connsiteX34" fmla="*/ 1053441 w 1825371"/>
                <a:gd name="connsiteY34" fmla="*/ 2920082 h 4705763"/>
                <a:gd name="connsiteX35" fmla="*/ 1066213 w 1825371"/>
                <a:gd name="connsiteY35" fmla="*/ 2573839 h 4705763"/>
                <a:gd name="connsiteX36" fmla="*/ 1077951 w 1825371"/>
                <a:gd name="connsiteY36" fmla="*/ 2236916 h 4705763"/>
                <a:gd name="connsiteX37" fmla="*/ 1093485 w 1825371"/>
                <a:gd name="connsiteY37" fmla="*/ 1882733 h 4705763"/>
                <a:gd name="connsiteX38" fmla="*/ 1107983 w 1825371"/>
                <a:gd name="connsiteY38" fmla="*/ 1608293 h 4705763"/>
                <a:gd name="connsiteX39" fmla="*/ 1125245 w 1825371"/>
                <a:gd name="connsiteY39" fmla="*/ 1293464 h 4705763"/>
                <a:gd name="connsiteX40" fmla="*/ 1096247 w 1825371"/>
                <a:gd name="connsiteY40" fmla="*/ 1270681 h 4705763"/>
                <a:gd name="connsiteX41" fmla="*/ 984400 w 1825371"/>
                <a:gd name="connsiteY41" fmla="*/ 1242374 h 4705763"/>
                <a:gd name="connsiteX42" fmla="*/ 977149 w 1825371"/>
                <a:gd name="connsiteY42" fmla="*/ 1225458 h 4705763"/>
                <a:gd name="connsiteX43" fmla="*/ 983019 w 1825371"/>
                <a:gd name="connsiteY43" fmla="*/ 1189902 h 4705763"/>
                <a:gd name="connsiteX44" fmla="*/ 1016158 w 1825371"/>
                <a:gd name="connsiteY44" fmla="*/ 1097041 h 4705763"/>
                <a:gd name="connsiteX45" fmla="*/ 1055513 w 1825371"/>
                <a:gd name="connsiteY45" fmla="*/ 1078055 h 4705763"/>
                <a:gd name="connsiteX46" fmla="*/ 1097628 w 1825371"/>
                <a:gd name="connsiteY46" fmla="*/ 1104290 h 4705763"/>
                <a:gd name="connsiteX47" fmla="*/ 1115579 w 1825371"/>
                <a:gd name="connsiteY47" fmla="*/ 1107743 h 4705763"/>
                <a:gd name="connsiteX48" fmla="*/ 1177026 w 1825371"/>
                <a:gd name="connsiteY48" fmla="*/ 1087375 h 4705763"/>
                <a:gd name="connsiteX49" fmla="*/ 1179787 w 1825371"/>
                <a:gd name="connsiteY49" fmla="*/ 1073913 h 4705763"/>
                <a:gd name="connsiteX50" fmla="*/ 1135255 w 1825371"/>
                <a:gd name="connsiteY50" fmla="*/ 1041117 h 4705763"/>
                <a:gd name="connsiteX51" fmla="*/ 939868 w 1825371"/>
                <a:gd name="connsiteY51" fmla="*/ 883702 h 4705763"/>
                <a:gd name="connsiteX52" fmla="*/ 549783 w 1825371"/>
                <a:gd name="connsiteY52" fmla="*/ 496379 h 4705763"/>
                <a:gd name="connsiteX53" fmla="*/ 40947 w 1825371"/>
                <a:gd name="connsiteY53" fmla="*/ 48990 h 4705763"/>
                <a:gd name="connsiteX54" fmla="*/ 5735 w 1825371"/>
                <a:gd name="connsiteY54" fmla="*/ 17231 h 4705763"/>
                <a:gd name="connsiteX55" fmla="*/ 902 w 1825371"/>
                <a:gd name="connsiteY55" fmla="*/ 4114 h 4705763"/>
                <a:gd name="connsiteX56" fmla="*/ 15747 w 1825371"/>
                <a:gd name="connsiteY56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07983 w 1825371"/>
                <a:gd name="connsiteY37" fmla="*/ 1608293 h 4705763"/>
                <a:gd name="connsiteX38" fmla="*/ 1125245 w 1825371"/>
                <a:gd name="connsiteY38" fmla="*/ 1293464 h 4705763"/>
                <a:gd name="connsiteX39" fmla="*/ 1096247 w 1825371"/>
                <a:gd name="connsiteY39" fmla="*/ 1270681 h 4705763"/>
                <a:gd name="connsiteX40" fmla="*/ 984400 w 1825371"/>
                <a:gd name="connsiteY40" fmla="*/ 1242374 h 4705763"/>
                <a:gd name="connsiteX41" fmla="*/ 977149 w 1825371"/>
                <a:gd name="connsiteY41" fmla="*/ 1225458 h 4705763"/>
                <a:gd name="connsiteX42" fmla="*/ 983019 w 1825371"/>
                <a:gd name="connsiteY42" fmla="*/ 1189902 h 4705763"/>
                <a:gd name="connsiteX43" fmla="*/ 1016158 w 1825371"/>
                <a:gd name="connsiteY43" fmla="*/ 1097041 h 4705763"/>
                <a:gd name="connsiteX44" fmla="*/ 1055513 w 1825371"/>
                <a:gd name="connsiteY44" fmla="*/ 1078055 h 4705763"/>
                <a:gd name="connsiteX45" fmla="*/ 1097628 w 1825371"/>
                <a:gd name="connsiteY45" fmla="*/ 1104290 h 4705763"/>
                <a:gd name="connsiteX46" fmla="*/ 1115579 w 1825371"/>
                <a:gd name="connsiteY46" fmla="*/ 1107743 h 4705763"/>
                <a:gd name="connsiteX47" fmla="*/ 1177026 w 1825371"/>
                <a:gd name="connsiteY47" fmla="*/ 1087375 h 4705763"/>
                <a:gd name="connsiteX48" fmla="*/ 1179787 w 1825371"/>
                <a:gd name="connsiteY48" fmla="*/ 1073913 h 4705763"/>
                <a:gd name="connsiteX49" fmla="*/ 1135255 w 1825371"/>
                <a:gd name="connsiteY49" fmla="*/ 1041117 h 4705763"/>
                <a:gd name="connsiteX50" fmla="*/ 939868 w 1825371"/>
                <a:gd name="connsiteY50" fmla="*/ 883702 h 4705763"/>
                <a:gd name="connsiteX51" fmla="*/ 549783 w 1825371"/>
                <a:gd name="connsiteY51" fmla="*/ 496379 h 4705763"/>
                <a:gd name="connsiteX52" fmla="*/ 40947 w 1825371"/>
                <a:gd name="connsiteY52" fmla="*/ 48990 h 4705763"/>
                <a:gd name="connsiteX53" fmla="*/ 5735 w 1825371"/>
                <a:gd name="connsiteY53" fmla="*/ 17231 h 4705763"/>
                <a:gd name="connsiteX54" fmla="*/ 902 w 1825371"/>
                <a:gd name="connsiteY54" fmla="*/ 4114 h 4705763"/>
                <a:gd name="connsiteX55" fmla="*/ 15747 w 1825371"/>
                <a:gd name="connsiteY55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093485 w 1825371"/>
                <a:gd name="connsiteY36" fmla="*/ 1882733 h 4705763"/>
                <a:gd name="connsiteX37" fmla="*/ 1125245 w 1825371"/>
                <a:gd name="connsiteY37" fmla="*/ 1293464 h 4705763"/>
                <a:gd name="connsiteX38" fmla="*/ 1096247 w 1825371"/>
                <a:gd name="connsiteY38" fmla="*/ 1270681 h 4705763"/>
                <a:gd name="connsiteX39" fmla="*/ 984400 w 1825371"/>
                <a:gd name="connsiteY39" fmla="*/ 1242374 h 4705763"/>
                <a:gd name="connsiteX40" fmla="*/ 977149 w 1825371"/>
                <a:gd name="connsiteY40" fmla="*/ 1225458 h 4705763"/>
                <a:gd name="connsiteX41" fmla="*/ 983019 w 1825371"/>
                <a:gd name="connsiteY41" fmla="*/ 1189902 h 4705763"/>
                <a:gd name="connsiteX42" fmla="*/ 1016158 w 1825371"/>
                <a:gd name="connsiteY42" fmla="*/ 1097041 h 4705763"/>
                <a:gd name="connsiteX43" fmla="*/ 1055513 w 1825371"/>
                <a:gd name="connsiteY43" fmla="*/ 1078055 h 4705763"/>
                <a:gd name="connsiteX44" fmla="*/ 1097628 w 1825371"/>
                <a:gd name="connsiteY44" fmla="*/ 1104290 h 4705763"/>
                <a:gd name="connsiteX45" fmla="*/ 1115579 w 1825371"/>
                <a:gd name="connsiteY45" fmla="*/ 1107743 h 4705763"/>
                <a:gd name="connsiteX46" fmla="*/ 1177026 w 1825371"/>
                <a:gd name="connsiteY46" fmla="*/ 1087375 h 4705763"/>
                <a:gd name="connsiteX47" fmla="*/ 1179787 w 1825371"/>
                <a:gd name="connsiteY47" fmla="*/ 1073913 h 4705763"/>
                <a:gd name="connsiteX48" fmla="*/ 1135255 w 1825371"/>
                <a:gd name="connsiteY48" fmla="*/ 1041117 h 4705763"/>
                <a:gd name="connsiteX49" fmla="*/ 939868 w 1825371"/>
                <a:gd name="connsiteY49" fmla="*/ 883702 h 4705763"/>
                <a:gd name="connsiteX50" fmla="*/ 549783 w 1825371"/>
                <a:gd name="connsiteY50" fmla="*/ 496379 h 4705763"/>
                <a:gd name="connsiteX51" fmla="*/ 40947 w 1825371"/>
                <a:gd name="connsiteY51" fmla="*/ 48990 h 4705763"/>
                <a:gd name="connsiteX52" fmla="*/ 5735 w 1825371"/>
                <a:gd name="connsiteY52" fmla="*/ 17231 h 4705763"/>
                <a:gd name="connsiteX53" fmla="*/ 902 w 1825371"/>
                <a:gd name="connsiteY53" fmla="*/ 4114 h 4705763"/>
                <a:gd name="connsiteX54" fmla="*/ 15747 w 1825371"/>
                <a:gd name="connsiteY54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077951 w 1825371"/>
                <a:gd name="connsiteY35" fmla="*/ 2236916 h 4705763"/>
                <a:gd name="connsiteX36" fmla="*/ 1125245 w 1825371"/>
                <a:gd name="connsiteY36" fmla="*/ 1293464 h 4705763"/>
                <a:gd name="connsiteX37" fmla="*/ 1096247 w 1825371"/>
                <a:gd name="connsiteY37" fmla="*/ 1270681 h 4705763"/>
                <a:gd name="connsiteX38" fmla="*/ 984400 w 1825371"/>
                <a:gd name="connsiteY38" fmla="*/ 1242374 h 4705763"/>
                <a:gd name="connsiteX39" fmla="*/ 977149 w 1825371"/>
                <a:gd name="connsiteY39" fmla="*/ 1225458 h 4705763"/>
                <a:gd name="connsiteX40" fmla="*/ 983019 w 1825371"/>
                <a:gd name="connsiteY40" fmla="*/ 1189902 h 4705763"/>
                <a:gd name="connsiteX41" fmla="*/ 1016158 w 1825371"/>
                <a:gd name="connsiteY41" fmla="*/ 1097041 h 4705763"/>
                <a:gd name="connsiteX42" fmla="*/ 1055513 w 1825371"/>
                <a:gd name="connsiteY42" fmla="*/ 1078055 h 4705763"/>
                <a:gd name="connsiteX43" fmla="*/ 1097628 w 1825371"/>
                <a:gd name="connsiteY43" fmla="*/ 1104290 h 4705763"/>
                <a:gd name="connsiteX44" fmla="*/ 1115579 w 1825371"/>
                <a:gd name="connsiteY44" fmla="*/ 1107743 h 4705763"/>
                <a:gd name="connsiteX45" fmla="*/ 1177026 w 1825371"/>
                <a:gd name="connsiteY45" fmla="*/ 1087375 h 4705763"/>
                <a:gd name="connsiteX46" fmla="*/ 1179787 w 1825371"/>
                <a:gd name="connsiteY46" fmla="*/ 1073913 h 4705763"/>
                <a:gd name="connsiteX47" fmla="*/ 1135255 w 1825371"/>
                <a:gd name="connsiteY47" fmla="*/ 1041117 h 4705763"/>
                <a:gd name="connsiteX48" fmla="*/ 939868 w 1825371"/>
                <a:gd name="connsiteY48" fmla="*/ 883702 h 4705763"/>
                <a:gd name="connsiteX49" fmla="*/ 549783 w 1825371"/>
                <a:gd name="connsiteY49" fmla="*/ 496379 h 4705763"/>
                <a:gd name="connsiteX50" fmla="*/ 40947 w 1825371"/>
                <a:gd name="connsiteY50" fmla="*/ 48990 h 4705763"/>
                <a:gd name="connsiteX51" fmla="*/ 5735 w 1825371"/>
                <a:gd name="connsiteY51" fmla="*/ 17231 h 4705763"/>
                <a:gd name="connsiteX52" fmla="*/ 902 w 1825371"/>
                <a:gd name="connsiteY52" fmla="*/ 4114 h 4705763"/>
                <a:gd name="connsiteX53" fmla="*/ 15747 w 1825371"/>
                <a:gd name="connsiteY53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066213 w 1825371"/>
                <a:gd name="connsiteY34" fmla="*/ 2573839 h 4705763"/>
                <a:gd name="connsiteX35" fmla="*/ 1125245 w 1825371"/>
                <a:gd name="connsiteY35" fmla="*/ 1293464 h 4705763"/>
                <a:gd name="connsiteX36" fmla="*/ 1096247 w 1825371"/>
                <a:gd name="connsiteY36" fmla="*/ 1270681 h 4705763"/>
                <a:gd name="connsiteX37" fmla="*/ 984400 w 1825371"/>
                <a:gd name="connsiteY37" fmla="*/ 1242374 h 4705763"/>
                <a:gd name="connsiteX38" fmla="*/ 977149 w 1825371"/>
                <a:gd name="connsiteY38" fmla="*/ 1225458 h 4705763"/>
                <a:gd name="connsiteX39" fmla="*/ 983019 w 1825371"/>
                <a:gd name="connsiteY39" fmla="*/ 1189902 h 4705763"/>
                <a:gd name="connsiteX40" fmla="*/ 1016158 w 1825371"/>
                <a:gd name="connsiteY40" fmla="*/ 1097041 h 4705763"/>
                <a:gd name="connsiteX41" fmla="*/ 1055513 w 1825371"/>
                <a:gd name="connsiteY41" fmla="*/ 1078055 h 4705763"/>
                <a:gd name="connsiteX42" fmla="*/ 1097628 w 1825371"/>
                <a:gd name="connsiteY42" fmla="*/ 1104290 h 4705763"/>
                <a:gd name="connsiteX43" fmla="*/ 1115579 w 1825371"/>
                <a:gd name="connsiteY43" fmla="*/ 1107743 h 4705763"/>
                <a:gd name="connsiteX44" fmla="*/ 1177026 w 1825371"/>
                <a:gd name="connsiteY44" fmla="*/ 1087375 h 4705763"/>
                <a:gd name="connsiteX45" fmla="*/ 1179787 w 1825371"/>
                <a:gd name="connsiteY45" fmla="*/ 1073913 h 4705763"/>
                <a:gd name="connsiteX46" fmla="*/ 1135255 w 1825371"/>
                <a:gd name="connsiteY46" fmla="*/ 1041117 h 4705763"/>
                <a:gd name="connsiteX47" fmla="*/ 939868 w 1825371"/>
                <a:gd name="connsiteY47" fmla="*/ 883702 h 4705763"/>
                <a:gd name="connsiteX48" fmla="*/ 549783 w 1825371"/>
                <a:gd name="connsiteY48" fmla="*/ 496379 h 4705763"/>
                <a:gd name="connsiteX49" fmla="*/ 40947 w 1825371"/>
                <a:gd name="connsiteY49" fmla="*/ 48990 h 4705763"/>
                <a:gd name="connsiteX50" fmla="*/ 5735 w 1825371"/>
                <a:gd name="connsiteY50" fmla="*/ 17231 h 4705763"/>
                <a:gd name="connsiteX51" fmla="*/ 902 w 1825371"/>
                <a:gd name="connsiteY51" fmla="*/ 4114 h 4705763"/>
                <a:gd name="connsiteX52" fmla="*/ 15747 w 1825371"/>
                <a:gd name="connsiteY52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053441 w 1825371"/>
                <a:gd name="connsiteY33" fmla="*/ 2920082 h 4705763"/>
                <a:gd name="connsiteX34" fmla="*/ 1125245 w 1825371"/>
                <a:gd name="connsiteY34" fmla="*/ 1293464 h 4705763"/>
                <a:gd name="connsiteX35" fmla="*/ 1096247 w 1825371"/>
                <a:gd name="connsiteY35" fmla="*/ 1270681 h 4705763"/>
                <a:gd name="connsiteX36" fmla="*/ 984400 w 1825371"/>
                <a:gd name="connsiteY36" fmla="*/ 1242374 h 4705763"/>
                <a:gd name="connsiteX37" fmla="*/ 977149 w 1825371"/>
                <a:gd name="connsiteY37" fmla="*/ 1225458 h 4705763"/>
                <a:gd name="connsiteX38" fmla="*/ 983019 w 1825371"/>
                <a:gd name="connsiteY38" fmla="*/ 1189902 h 4705763"/>
                <a:gd name="connsiteX39" fmla="*/ 1016158 w 1825371"/>
                <a:gd name="connsiteY39" fmla="*/ 1097041 h 4705763"/>
                <a:gd name="connsiteX40" fmla="*/ 1055513 w 1825371"/>
                <a:gd name="connsiteY40" fmla="*/ 1078055 h 4705763"/>
                <a:gd name="connsiteX41" fmla="*/ 1097628 w 1825371"/>
                <a:gd name="connsiteY41" fmla="*/ 1104290 h 4705763"/>
                <a:gd name="connsiteX42" fmla="*/ 1115579 w 1825371"/>
                <a:gd name="connsiteY42" fmla="*/ 1107743 h 4705763"/>
                <a:gd name="connsiteX43" fmla="*/ 1177026 w 1825371"/>
                <a:gd name="connsiteY43" fmla="*/ 1087375 h 4705763"/>
                <a:gd name="connsiteX44" fmla="*/ 1179787 w 1825371"/>
                <a:gd name="connsiteY44" fmla="*/ 1073913 h 4705763"/>
                <a:gd name="connsiteX45" fmla="*/ 1135255 w 1825371"/>
                <a:gd name="connsiteY45" fmla="*/ 1041117 h 4705763"/>
                <a:gd name="connsiteX46" fmla="*/ 939868 w 1825371"/>
                <a:gd name="connsiteY46" fmla="*/ 883702 h 4705763"/>
                <a:gd name="connsiteX47" fmla="*/ 549783 w 1825371"/>
                <a:gd name="connsiteY47" fmla="*/ 496379 h 4705763"/>
                <a:gd name="connsiteX48" fmla="*/ 40947 w 1825371"/>
                <a:gd name="connsiteY48" fmla="*/ 48990 h 4705763"/>
                <a:gd name="connsiteX49" fmla="*/ 5735 w 1825371"/>
                <a:gd name="connsiteY49" fmla="*/ 17231 h 4705763"/>
                <a:gd name="connsiteX50" fmla="*/ 902 w 1825371"/>
                <a:gd name="connsiteY50" fmla="*/ 4114 h 4705763"/>
                <a:gd name="connsiteX51" fmla="*/ 15747 w 1825371"/>
                <a:gd name="connsiteY51" fmla="*/ 1352 h 4705763"/>
                <a:gd name="connsiteX0" fmla="*/ 15747 w 1825371"/>
                <a:gd name="connsiteY0" fmla="*/ 1352 h 4705763"/>
                <a:gd name="connsiteX1" fmla="*/ 83062 w 1825371"/>
                <a:gd name="connsiteY1" fmla="*/ 34837 h 4705763"/>
                <a:gd name="connsiteX2" fmla="*/ 961270 w 1825371"/>
                <a:gd name="connsiteY2" fmla="*/ 755975 h 4705763"/>
                <a:gd name="connsiteX3" fmla="*/ 1239162 w 1825371"/>
                <a:gd name="connsiteY3" fmla="*/ 1001764 h 4705763"/>
                <a:gd name="connsiteX4" fmla="*/ 1276445 w 1825371"/>
                <a:gd name="connsiteY4" fmla="*/ 1025928 h 4705763"/>
                <a:gd name="connsiteX5" fmla="*/ 1316489 w 1825371"/>
                <a:gd name="connsiteY5" fmla="*/ 1009704 h 4705763"/>
                <a:gd name="connsiteX6" fmla="*/ 1345141 w 1825371"/>
                <a:gd name="connsiteY6" fmla="*/ 948602 h 4705763"/>
                <a:gd name="connsiteX7" fmla="*/ 1407624 w 1825371"/>
                <a:gd name="connsiteY7" fmla="*/ 869894 h 4705763"/>
                <a:gd name="connsiteX8" fmla="*/ 1749379 w 1825371"/>
                <a:gd name="connsiteY8" fmla="*/ 590967 h 4705763"/>
                <a:gd name="connsiteX9" fmla="*/ 1808066 w 1825371"/>
                <a:gd name="connsiteY9" fmla="*/ 545399 h 4705763"/>
                <a:gd name="connsiteX10" fmla="*/ 1825326 w 1825371"/>
                <a:gd name="connsiteY10" fmla="*/ 554375 h 4705763"/>
                <a:gd name="connsiteX11" fmla="*/ 1811172 w 1825371"/>
                <a:gd name="connsiteY11" fmla="*/ 590277 h 4705763"/>
                <a:gd name="connsiteX12" fmla="*/ 1721073 w 1825371"/>
                <a:gd name="connsiteY12" fmla="*/ 698326 h 4705763"/>
                <a:gd name="connsiteX13" fmla="*/ 1385877 w 1825371"/>
                <a:gd name="connsiteY13" fmla="*/ 1068389 h 4705763"/>
                <a:gd name="connsiteX14" fmla="*/ 1376211 w 1825371"/>
                <a:gd name="connsiteY14" fmla="*/ 1098421 h 4705763"/>
                <a:gd name="connsiteX15" fmla="*/ 1361366 w 1825371"/>
                <a:gd name="connsiteY15" fmla="*/ 1135359 h 4705763"/>
                <a:gd name="connsiteX16" fmla="*/ 1355153 w 1825371"/>
                <a:gd name="connsiteY16" fmla="*/ 1169879 h 4705763"/>
                <a:gd name="connsiteX17" fmla="*/ 1409696 w 1825371"/>
                <a:gd name="connsiteY17" fmla="*/ 1384253 h 4705763"/>
                <a:gd name="connsiteX18" fmla="*/ 1524994 w 1825371"/>
                <a:gd name="connsiteY18" fmla="*/ 1739817 h 4705763"/>
                <a:gd name="connsiteX19" fmla="*/ 1659971 w 1825371"/>
                <a:gd name="connsiteY19" fmla="*/ 2199288 h 4705763"/>
                <a:gd name="connsiteX20" fmla="*/ 1782864 w 1825371"/>
                <a:gd name="connsiteY20" fmla="*/ 2697077 h 4705763"/>
                <a:gd name="connsiteX21" fmla="*/ 1794257 w 1825371"/>
                <a:gd name="connsiteY21" fmla="*/ 2767845 h 4705763"/>
                <a:gd name="connsiteX22" fmla="*/ 1791840 w 1825371"/>
                <a:gd name="connsiteY22" fmla="*/ 2778202 h 4705763"/>
                <a:gd name="connsiteX23" fmla="*/ 1784245 w 1825371"/>
                <a:gd name="connsiteY23" fmla="*/ 2770607 h 4705763"/>
                <a:gd name="connsiteX24" fmla="*/ 1746617 w 1825371"/>
                <a:gd name="connsiteY24" fmla="*/ 2660831 h 4705763"/>
                <a:gd name="connsiteX25" fmla="*/ 1513602 w 1825371"/>
                <a:gd name="connsiteY25" fmla="*/ 1875484 h 4705763"/>
                <a:gd name="connsiteX26" fmla="*/ 1297158 w 1825371"/>
                <a:gd name="connsiteY26" fmla="*/ 1267919 h 4705763"/>
                <a:gd name="connsiteX27" fmla="*/ 1275064 w 1825371"/>
                <a:gd name="connsiteY27" fmla="*/ 1217173 h 4705763"/>
                <a:gd name="connsiteX28" fmla="*/ 1248483 w 1825371"/>
                <a:gd name="connsiteY28" fmla="*/ 1193353 h 4705763"/>
                <a:gd name="connsiteX29" fmla="*/ 1232949 w 1825371"/>
                <a:gd name="connsiteY29" fmla="*/ 1222351 h 4705763"/>
                <a:gd name="connsiteX30" fmla="*/ 1230877 w 1825371"/>
                <a:gd name="connsiteY30" fmla="*/ 1283108 h 4705763"/>
                <a:gd name="connsiteX31" fmla="*/ 1297493 w 1825371"/>
                <a:gd name="connsiteY31" fmla="*/ 4685667 h 4705763"/>
                <a:gd name="connsiteX32" fmla="*/ 938419 w 1825371"/>
                <a:gd name="connsiteY32" fmla="*/ 4705763 h 4705763"/>
                <a:gd name="connsiteX33" fmla="*/ 1125245 w 1825371"/>
                <a:gd name="connsiteY33" fmla="*/ 1293464 h 4705763"/>
                <a:gd name="connsiteX34" fmla="*/ 1096247 w 1825371"/>
                <a:gd name="connsiteY34" fmla="*/ 1270681 h 4705763"/>
                <a:gd name="connsiteX35" fmla="*/ 984400 w 1825371"/>
                <a:gd name="connsiteY35" fmla="*/ 1242374 h 4705763"/>
                <a:gd name="connsiteX36" fmla="*/ 977149 w 1825371"/>
                <a:gd name="connsiteY36" fmla="*/ 1225458 h 4705763"/>
                <a:gd name="connsiteX37" fmla="*/ 983019 w 1825371"/>
                <a:gd name="connsiteY37" fmla="*/ 1189902 h 4705763"/>
                <a:gd name="connsiteX38" fmla="*/ 1016158 w 1825371"/>
                <a:gd name="connsiteY38" fmla="*/ 1097041 h 4705763"/>
                <a:gd name="connsiteX39" fmla="*/ 1055513 w 1825371"/>
                <a:gd name="connsiteY39" fmla="*/ 1078055 h 4705763"/>
                <a:gd name="connsiteX40" fmla="*/ 1097628 w 1825371"/>
                <a:gd name="connsiteY40" fmla="*/ 1104290 h 4705763"/>
                <a:gd name="connsiteX41" fmla="*/ 1115579 w 1825371"/>
                <a:gd name="connsiteY41" fmla="*/ 1107743 h 4705763"/>
                <a:gd name="connsiteX42" fmla="*/ 1177026 w 1825371"/>
                <a:gd name="connsiteY42" fmla="*/ 1087375 h 4705763"/>
                <a:gd name="connsiteX43" fmla="*/ 1179787 w 1825371"/>
                <a:gd name="connsiteY43" fmla="*/ 1073913 h 4705763"/>
                <a:gd name="connsiteX44" fmla="*/ 1135255 w 1825371"/>
                <a:gd name="connsiteY44" fmla="*/ 1041117 h 4705763"/>
                <a:gd name="connsiteX45" fmla="*/ 939868 w 1825371"/>
                <a:gd name="connsiteY45" fmla="*/ 883702 h 4705763"/>
                <a:gd name="connsiteX46" fmla="*/ 549783 w 1825371"/>
                <a:gd name="connsiteY46" fmla="*/ 496379 h 4705763"/>
                <a:gd name="connsiteX47" fmla="*/ 40947 w 1825371"/>
                <a:gd name="connsiteY47" fmla="*/ 48990 h 4705763"/>
                <a:gd name="connsiteX48" fmla="*/ 5735 w 1825371"/>
                <a:gd name="connsiteY48" fmla="*/ 17231 h 4705763"/>
                <a:gd name="connsiteX49" fmla="*/ 902 w 1825371"/>
                <a:gd name="connsiteY49" fmla="*/ 4114 h 4705763"/>
                <a:gd name="connsiteX50" fmla="*/ 15747 w 1825371"/>
                <a:gd name="connsiteY50" fmla="*/ 1352 h 4705763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97493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685667"/>
                <a:gd name="connsiteX1" fmla="*/ 83062 w 1825371"/>
                <a:gd name="connsiteY1" fmla="*/ 34837 h 4685667"/>
                <a:gd name="connsiteX2" fmla="*/ 961270 w 1825371"/>
                <a:gd name="connsiteY2" fmla="*/ 755975 h 4685667"/>
                <a:gd name="connsiteX3" fmla="*/ 1239162 w 1825371"/>
                <a:gd name="connsiteY3" fmla="*/ 1001764 h 4685667"/>
                <a:gd name="connsiteX4" fmla="*/ 1276445 w 1825371"/>
                <a:gd name="connsiteY4" fmla="*/ 1025928 h 4685667"/>
                <a:gd name="connsiteX5" fmla="*/ 1316489 w 1825371"/>
                <a:gd name="connsiteY5" fmla="*/ 1009704 h 4685667"/>
                <a:gd name="connsiteX6" fmla="*/ 1345141 w 1825371"/>
                <a:gd name="connsiteY6" fmla="*/ 948602 h 4685667"/>
                <a:gd name="connsiteX7" fmla="*/ 1407624 w 1825371"/>
                <a:gd name="connsiteY7" fmla="*/ 869894 h 4685667"/>
                <a:gd name="connsiteX8" fmla="*/ 1749379 w 1825371"/>
                <a:gd name="connsiteY8" fmla="*/ 590967 h 4685667"/>
                <a:gd name="connsiteX9" fmla="*/ 1808066 w 1825371"/>
                <a:gd name="connsiteY9" fmla="*/ 545399 h 4685667"/>
                <a:gd name="connsiteX10" fmla="*/ 1825326 w 1825371"/>
                <a:gd name="connsiteY10" fmla="*/ 554375 h 4685667"/>
                <a:gd name="connsiteX11" fmla="*/ 1811172 w 1825371"/>
                <a:gd name="connsiteY11" fmla="*/ 590277 h 4685667"/>
                <a:gd name="connsiteX12" fmla="*/ 1721073 w 1825371"/>
                <a:gd name="connsiteY12" fmla="*/ 698326 h 4685667"/>
                <a:gd name="connsiteX13" fmla="*/ 1385877 w 1825371"/>
                <a:gd name="connsiteY13" fmla="*/ 1068389 h 4685667"/>
                <a:gd name="connsiteX14" fmla="*/ 1376211 w 1825371"/>
                <a:gd name="connsiteY14" fmla="*/ 1098421 h 4685667"/>
                <a:gd name="connsiteX15" fmla="*/ 1361366 w 1825371"/>
                <a:gd name="connsiteY15" fmla="*/ 1135359 h 4685667"/>
                <a:gd name="connsiteX16" fmla="*/ 1355153 w 1825371"/>
                <a:gd name="connsiteY16" fmla="*/ 1169879 h 4685667"/>
                <a:gd name="connsiteX17" fmla="*/ 1409696 w 1825371"/>
                <a:gd name="connsiteY17" fmla="*/ 1384253 h 4685667"/>
                <a:gd name="connsiteX18" fmla="*/ 1524994 w 1825371"/>
                <a:gd name="connsiteY18" fmla="*/ 1739817 h 4685667"/>
                <a:gd name="connsiteX19" fmla="*/ 1659971 w 1825371"/>
                <a:gd name="connsiteY19" fmla="*/ 2199288 h 4685667"/>
                <a:gd name="connsiteX20" fmla="*/ 1782864 w 1825371"/>
                <a:gd name="connsiteY20" fmla="*/ 2697077 h 4685667"/>
                <a:gd name="connsiteX21" fmla="*/ 1794257 w 1825371"/>
                <a:gd name="connsiteY21" fmla="*/ 2767845 h 4685667"/>
                <a:gd name="connsiteX22" fmla="*/ 1791840 w 1825371"/>
                <a:gd name="connsiteY22" fmla="*/ 2778202 h 4685667"/>
                <a:gd name="connsiteX23" fmla="*/ 1784245 w 1825371"/>
                <a:gd name="connsiteY23" fmla="*/ 2770607 h 4685667"/>
                <a:gd name="connsiteX24" fmla="*/ 1746617 w 1825371"/>
                <a:gd name="connsiteY24" fmla="*/ 2660831 h 4685667"/>
                <a:gd name="connsiteX25" fmla="*/ 1513602 w 1825371"/>
                <a:gd name="connsiteY25" fmla="*/ 1875484 h 4685667"/>
                <a:gd name="connsiteX26" fmla="*/ 1297158 w 1825371"/>
                <a:gd name="connsiteY26" fmla="*/ 1267919 h 4685667"/>
                <a:gd name="connsiteX27" fmla="*/ 1275064 w 1825371"/>
                <a:gd name="connsiteY27" fmla="*/ 1217173 h 4685667"/>
                <a:gd name="connsiteX28" fmla="*/ 1248483 w 1825371"/>
                <a:gd name="connsiteY28" fmla="*/ 1193353 h 4685667"/>
                <a:gd name="connsiteX29" fmla="*/ 1232949 w 1825371"/>
                <a:gd name="connsiteY29" fmla="*/ 1222351 h 4685667"/>
                <a:gd name="connsiteX30" fmla="*/ 1230877 w 1825371"/>
                <a:gd name="connsiteY30" fmla="*/ 1283108 h 4685667"/>
                <a:gd name="connsiteX31" fmla="*/ 1217106 w 1825371"/>
                <a:gd name="connsiteY31" fmla="*/ 4685667 h 4685667"/>
                <a:gd name="connsiteX32" fmla="*/ 978613 w 1825371"/>
                <a:gd name="connsiteY32" fmla="*/ 4685667 h 4685667"/>
                <a:gd name="connsiteX33" fmla="*/ 1125245 w 1825371"/>
                <a:gd name="connsiteY33" fmla="*/ 1293464 h 4685667"/>
                <a:gd name="connsiteX34" fmla="*/ 1096247 w 1825371"/>
                <a:gd name="connsiteY34" fmla="*/ 1270681 h 4685667"/>
                <a:gd name="connsiteX35" fmla="*/ 984400 w 1825371"/>
                <a:gd name="connsiteY35" fmla="*/ 1242374 h 4685667"/>
                <a:gd name="connsiteX36" fmla="*/ 977149 w 1825371"/>
                <a:gd name="connsiteY36" fmla="*/ 1225458 h 4685667"/>
                <a:gd name="connsiteX37" fmla="*/ 983019 w 1825371"/>
                <a:gd name="connsiteY37" fmla="*/ 1189902 h 4685667"/>
                <a:gd name="connsiteX38" fmla="*/ 1016158 w 1825371"/>
                <a:gd name="connsiteY38" fmla="*/ 1097041 h 4685667"/>
                <a:gd name="connsiteX39" fmla="*/ 1055513 w 1825371"/>
                <a:gd name="connsiteY39" fmla="*/ 1078055 h 4685667"/>
                <a:gd name="connsiteX40" fmla="*/ 1097628 w 1825371"/>
                <a:gd name="connsiteY40" fmla="*/ 1104290 h 4685667"/>
                <a:gd name="connsiteX41" fmla="*/ 1115579 w 1825371"/>
                <a:gd name="connsiteY41" fmla="*/ 1107743 h 4685667"/>
                <a:gd name="connsiteX42" fmla="*/ 1177026 w 1825371"/>
                <a:gd name="connsiteY42" fmla="*/ 1087375 h 4685667"/>
                <a:gd name="connsiteX43" fmla="*/ 1179787 w 1825371"/>
                <a:gd name="connsiteY43" fmla="*/ 1073913 h 4685667"/>
                <a:gd name="connsiteX44" fmla="*/ 1135255 w 1825371"/>
                <a:gd name="connsiteY44" fmla="*/ 1041117 h 4685667"/>
                <a:gd name="connsiteX45" fmla="*/ 939868 w 1825371"/>
                <a:gd name="connsiteY45" fmla="*/ 883702 h 4685667"/>
                <a:gd name="connsiteX46" fmla="*/ 549783 w 1825371"/>
                <a:gd name="connsiteY46" fmla="*/ 496379 h 4685667"/>
                <a:gd name="connsiteX47" fmla="*/ 40947 w 1825371"/>
                <a:gd name="connsiteY47" fmla="*/ 48990 h 4685667"/>
                <a:gd name="connsiteX48" fmla="*/ 5735 w 1825371"/>
                <a:gd name="connsiteY48" fmla="*/ 17231 h 4685667"/>
                <a:gd name="connsiteX49" fmla="*/ 902 w 1825371"/>
                <a:gd name="connsiteY49" fmla="*/ 4114 h 4685667"/>
                <a:gd name="connsiteX50" fmla="*/ 15747 w 1825371"/>
                <a:gd name="connsiteY50" fmla="*/ 1352 h 4685667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78613 w 1825371"/>
                <a:gd name="connsiteY32" fmla="*/ 4685667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  <a:gd name="connsiteX0" fmla="*/ 15747 w 1825371"/>
                <a:gd name="connsiteY0" fmla="*/ 1352 h 4705764"/>
                <a:gd name="connsiteX1" fmla="*/ 83062 w 1825371"/>
                <a:gd name="connsiteY1" fmla="*/ 34837 h 4705764"/>
                <a:gd name="connsiteX2" fmla="*/ 961270 w 1825371"/>
                <a:gd name="connsiteY2" fmla="*/ 755975 h 4705764"/>
                <a:gd name="connsiteX3" fmla="*/ 1239162 w 1825371"/>
                <a:gd name="connsiteY3" fmla="*/ 1001764 h 4705764"/>
                <a:gd name="connsiteX4" fmla="*/ 1276445 w 1825371"/>
                <a:gd name="connsiteY4" fmla="*/ 1025928 h 4705764"/>
                <a:gd name="connsiteX5" fmla="*/ 1316489 w 1825371"/>
                <a:gd name="connsiteY5" fmla="*/ 1009704 h 4705764"/>
                <a:gd name="connsiteX6" fmla="*/ 1345141 w 1825371"/>
                <a:gd name="connsiteY6" fmla="*/ 948602 h 4705764"/>
                <a:gd name="connsiteX7" fmla="*/ 1407624 w 1825371"/>
                <a:gd name="connsiteY7" fmla="*/ 869894 h 4705764"/>
                <a:gd name="connsiteX8" fmla="*/ 1749379 w 1825371"/>
                <a:gd name="connsiteY8" fmla="*/ 590967 h 4705764"/>
                <a:gd name="connsiteX9" fmla="*/ 1808066 w 1825371"/>
                <a:gd name="connsiteY9" fmla="*/ 545399 h 4705764"/>
                <a:gd name="connsiteX10" fmla="*/ 1825326 w 1825371"/>
                <a:gd name="connsiteY10" fmla="*/ 554375 h 4705764"/>
                <a:gd name="connsiteX11" fmla="*/ 1811172 w 1825371"/>
                <a:gd name="connsiteY11" fmla="*/ 590277 h 4705764"/>
                <a:gd name="connsiteX12" fmla="*/ 1721073 w 1825371"/>
                <a:gd name="connsiteY12" fmla="*/ 698326 h 4705764"/>
                <a:gd name="connsiteX13" fmla="*/ 1385877 w 1825371"/>
                <a:gd name="connsiteY13" fmla="*/ 1068389 h 4705764"/>
                <a:gd name="connsiteX14" fmla="*/ 1376211 w 1825371"/>
                <a:gd name="connsiteY14" fmla="*/ 1098421 h 4705764"/>
                <a:gd name="connsiteX15" fmla="*/ 1361366 w 1825371"/>
                <a:gd name="connsiteY15" fmla="*/ 1135359 h 4705764"/>
                <a:gd name="connsiteX16" fmla="*/ 1355153 w 1825371"/>
                <a:gd name="connsiteY16" fmla="*/ 1169879 h 4705764"/>
                <a:gd name="connsiteX17" fmla="*/ 1409696 w 1825371"/>
                <a:gd name="connsiteY17" fmla="*/ 1384253 h 4705764"/>
                <a:gd name="connsiteX18" fmla="*/ 1524994 w 1825371"/>
                <a:gd name="connsiteY18" fmla="*/ 1739817 h 4705764"/>
                <a:gd name="connsiteX19" fmla="*/ 1659971 w 1825371"/>
                <a:gd name="connsiteY19" fmla="*/ 2199288 h 4705764"/>
                <a:gd name="connsiteX20" fmla="*/ 1782864 w 1825371"/>
                <a:gd name="connsiteY20" fmla="*/ 2697077 h 4705764"/>
                <a:gd name="connsiteX21" fmla="*/ 1794257 w 1825371"/>
                <a:gd name="connsiteY21" fmla="*/ 2767845 h 4705764"/>
                <a:gd name="connsiteX22" fmla="*/ 1791840 w 1825371"/>
                <a:gd name="connsiteY22" fmla="*/ 2778202 h 4705764"/>
                <a:gd name="connsiteX23" fmla="*/ 1784245 w 1825371"/>
                <a:gd name="connsiteY23" fmla="*/ 2770607 h 4705764"/>
                <a:gd name="connsiteX24" fmla="*/ 1746617 w 1825371"/>
                <a:gd name="connsiteY24" fmla="*/ 2660831 h 4705764"/>
                <a:gd name="connsiteX25" fmla="*/ 1513602 w 1825371"/>
                <a:gd name="connsiteY25" fmla="*/ 1875484 h 4705764"/>
                <a:gd name="connsiteX26" fmla="*/ 1297158 w 1825371"/>
                <a:gd name="connsiteY26" fmla="*/ 1267919 h 4705764"/>
                <a:gd name="connsiteX27" fmla="*/ 1275064 w 1825371"/>
                <a:gd name="connsiteY27" fmla="*/ 1217173 h 4705764"/>
                <a:gd name="connsiteX28" fmla="*/ 1248483 w 1825371"/>
                <a:gd name="connsiteY28" fmla="*/ 1193353 h 4705764"/>
                <a:gd name="connsiteX29" fmla="*/ 1232949 w 1825371"/>
                <a:gd name="connsiteY29" fmla="*/ 1222351 h 4705764"/>
                <a:gd name="connsiteX30" fmla="*/ 1230877 w 1825371"/>
                <a:gd name="connsiteY30" fmla="*/ 1283108 h 4705764"/>
                <a:gd name="connsiteX31" fmla="*/ 1227154 w 1825371"/>
                <a:gd name="connsiteY31" fmla="*/ 4705764 h 4705764"/>
                <a:gd name="connsiteX32" fmla="*/ 998710 w 1825371"/>
                <a:gd name="connsiteY32" fmla="*/ 4695715 h 4705764"/>
                <a:gd name="connsiteX33" fmla="*/ 1125245 w 1825371"/>
                <a:gd name="connsiteY33" fmla="*/ 1293464 h 4705764"/>
                <a:gd name="connsiteX34" fmla="*/ 1096247 w 1825371"/>
                <a:gd name="connsiteY34" fmla="*/ 1270681 h 4705764"/>
                <a:gd name="connsiteX35" fmla="*/ 984400 w 1825371"/>
                <a:gd name="connsiteY35" fmla="*/ 1242374 h 4705764"/>
                <a:gd name="connsiteX36" fmla="*/ 977149 w 1825371"/>
                <a:gd name="connsiteY36" fmla="*/ 1225458 h 4705764"/>
                <a:gd name="connsiteX37" fmla="*/ 983019 w 1825371"/>
                <a:gd name="connsiteY37" fmla="*/ 1189902 h 4705764"/>
                <a:gd name="connsiteX38" fmla="*/ 1016158 w 1825371"/>
                <a:gd name="connsiteY38" fmla="*/ 1097041 h 4705764"/>
                <a:gd name="connsiteX39" fmla="*/ 1055513 w 1825371"/>
                <a:gd name="connsiteY39" fmla="*/ 1078055 h 4705764"/>
                <a:gd name="connsiteX40" fmla="*/ 1097628 w 1825371"/>
                <a:gd name="connsiteY40" fmla="*/ 1104290 h 4705764"/>
                <a:gd name="connsiteX41" fmla="*/ 1115579 w 1825371"/>
                <a:gd name="connsiteY41" fmla="*/ 1107743 h 4705764"/>
                <a:gd name="connsiteX42" fmla="*/ 1177026 w 1825371"/>
                <a:gd name="connsiteY42" fmla="*/ 1087375 h 4705764"/>
                <a:gd name="connsiteX43" fmla="*/ 1179787 w 1825371"/>
                <a:gd name="connsiteY43" fmla="*/ 1073913 h 4705764"/>
                <a:gd name="connsiteX44" fmla="*/ 1135255 w 1825371"/>
                <a:gd name="connsiteY44" fmla="*/ 1041117 h 4705764"/>
                <a:gd name="connsiteX45" fmla="*/ 939868 w 1825371"/>
                <a:gd name="connsiteY45" fmla="*/ 883702 h 4705764"/>
                <a:gd name="connsiteX46" fmla="*/ 549783 w 1825371"/>
                <a:gd name="connsiteY46" fmla="*/ 496379 h 4705764"/>
                <a:gd name="connsiteX47" fmla="*/ 40947 w 1825371"/>
                <a:gd name="connsiteY47" fmla="*/ 48990 h 4705764"/>
                <a:gd name="connsiteX48" fmla="*/ 5735 w 1825371"/>
                <a:gd name="connsiteY48" fmla="*/ 17231 h 4705764"/>
                <a:gd name="connsiteX49" fmla="*/ 902 w 1825371"/>
                <a:gd name="connsiteY49" fmla="*/ 4114 h 4705764"/>
                <a:gd name="connsiteX50" fmla="*/ 15747 w 1825371"/>
                <a:gd name="connsiteY50" fmla="*/ 1352 h 4705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825371" h="4705764">
                  <a:moveTo>
                    <a:pt x="15747" y="1352"/>
                  </a:moveTo>
                  <a:cubicBezTo>
                    <a:pt x="40601" y="7565"/>
                    <a:pt x="63040" y="19648"/>
                    <a:pt x="83062" y="34837"/>
                  </a:cubicBezTo>
                  <a:cubicBezTo>
                    <a:pt x="383392" y="265435"/>
                    <a:pt x="679236" y="502594"/>
                    <a:pt x="961270" y="755975"/>
                  </a:cubicBezTo>
                  <a:cubicBezTo>
                    <a:pt x="1053096" y="838826"/>
                    <a:pt x="1146302" y="919949"/>
                    <a:pt x="1239162" y="1001764"/>
                  </a:cubicBezTo>
                  <a:cubicBezTo>
                    <a:pt x="1250209" y="1011775"/>
                    <a:pt x="1262636" y="1020060"/>
                    <a:pt x="1276445" y="1025928"/>
                  </a:cubicBezTo>
                  <a:cubicBezTo>
                    <a:pt x="1296466" y="1034213"/>
                    <a:pt x="1308204" y="1030070"/>
                    <a:pt x="1316489" y="1009704"/>
                  </a:cubicBezTo>
                  <a:cubicBezTo>
                    <a:pt x="1325119" y="988991"/>
                    <a:pt x="1335821" y="968968"/>
                    <a:pt x="1345141" y="948602"/>
                  </a:cubicBezTo>
                  <a:cubicBezTo>
                    <a:pt x="1359640" y="917188"/>
                    <a:pt x="1382079" y="892679"/>
                    <a:pt x="1407624" y="869894"/>
                  </a:cubicBezTo>
                  <a:cubicBezTo>
                    <a:pt x="1517055" y="771511"/>
                    <a:pt x="1634081" y="682447"/>
                    <a:pt x="1749379" y="590967"/>
                  </a:cubicBezTo>
                  <a:cubicBezTo>
                    <a:pt x="1768711" y="575432"/>
                    <a:pt x="1788043" y="559898"/>
                    <a:pt x="1808066" y="545399"/>
                  </a:cubicBezTo>
                  <a:cubicBezTo>
                    <a:pt x="1819802" y="536769"/>
                    <a:pt x="1824634" y="539875"/>
                    <a:pt x="1825326" y="554375"/>
                  </a:cubicBezTo>
                  <a:cubicBezTo>
                    <a:pt x="1826015" y="568528"/>
                    <a:pt x="1818766" y="579575"/>
                    <a:pt x="1811172" y="590277"/>
                  </a:cubicBezTo>
                  <a:cubicBezTo>
                    <a:pt x="1783900" y="628594"/>
                    <a:pt x="1751451" y="662770"/>
                    <a:pt x="1721073" y="698326"/>
                  </a:cubicBezTo>
                  <a:cubicBezTo>
                    <a:pt x="1613023" y="825017"/>
                    <a:pt x="1503592" y="950328"/>
                    <a:pt x="1385877" y="1068389"/>
                  </a:cubicBezTo>
                  <a:cubicBezTo>
                    <a:pt x="1376900" y="1077364"/>
                    <a:pt x="1378626" y="1088411"/>
                    <a:pt x="1376211" y="1098421"/>
                  </a:cubicBezTo>
                  <a:cubicBezTo>
                    <a:pt x="1373449" y="1111885"/>
                    <a:pt x="1370342" y="1124658"/>
                    <a:pt x="1361366" y="1135359"/>
                  </a:cubicBezTo>
                  <a:cubicBezTo>
                    <a:pt x="1352736" y="1145370"/>
                    <a:pt x="1352736" y="1157798"/>
                    <a:pt x="1355153" y="1169879"/>
                  </a:cubicBezTo>
                  <a:cubicBezTo>
                    <a:pt x="1369651" y="1242374"/>
                    <a:pt x="1391054" y="1312796"/>
                    <a:pt x="1409696" y="1384253"/>
                  </a:cubicBezTo>
                  <a:cubicBezTo>
                    <a:pt x="1440764" y="1505076"/>
                    <a:pt x="1484260" y="1622102"/>
                    <a:pt x="1524994" y="1739817"/>
                  </a:cubicBezTo>
                  <a:cubicBezTo>
                    <a:pt x="1577466" y="1890674"/>
                    <a:pt x="1615785" y="2046016"/>
                    <a:pt x="1659971" y="2199288"/>
                  </a:cubicBezTo>
                  <a:cubicBezTo>
                    <a:pt x="1707264" y="2363607"/>
                    <a:pt x="1746273" y="2529998"/>
                    <a:pt x="1782864" y="2697077"/>
                  </a:cubicBezTo>
                  <a:cubicBezTo>
                    <a:pt x="1788043" y="2720207"/>
                    <a:pt x="1790460" y="2744026"/>
                    <a:pt x="1794257" y="2767845"/>
                  </a:cubicBezTo>
                  <a:cubicBezTo>
                    <a:pt x="1794947" y="2771643"/>
                    <a:pt x="1797364" y="2776822"/>
                    <a:pt x="1791840" y="2778202"/>
                  </a:cubicBezTo>
                  <a:cubicBezTo>
                    <a:pt x="1786662" y="2779583"/>
                    <a:pt x="1785626" y="2774405"/>
                    <a:pt x="1784245" y="2770607"/>
                  </a:cubicBezTo>
                  <a:cubicBezTo>
                    <a:pt x="1770437" y="2734360"/>
                    <a:pt x="1756975" y="2698113"/>
                    <a:pt x="1746617" y="2660831"/>
                  </a:cubicBezTo>
                  <a:cubicBezTo>
                    <a:pt x="1673779" y="2397784"/>
                    <a:pt x="1595762" y="2136116"/>
                    <a:pt x="1513602" y="1875484"/>
                  </a:cubicBezTo>
                  <a:cubicBezTo>
                    <a:pt x="1448704" y="1670431"/>
                    <a:pt x="1380007" y="1466759"/>
                    <a:pt x="1297158" y="1267919"/>
                  </a:cubicBezTo>
                  <a:cubicBezTo>
                    <a:pt x="1289909" y="1251004"/>
                    <a:pt x="1282659" y="1234089"/>
                    <a:pt x="1275064" y="1217173"/>
                  </a:cubicBezTo>
                  <a:cubicBezTo>
                    <a:pt x="1269541" y="1205436"/>
                    <a:pt x="1260911" y="1191628"/>
                    <a:pt x="1248483" y="1193353"/>
                  </a:cubicBezTo>
                  <a:cubicBezTo>
                    <a:pt x="1238128" y="1194734"/>
                    <a:pt x="1235711" y="1211649"/>
                    <a:pt x="1232949" y="1222351"/>
                  </a:cubicBezTo>
                  <a:cubicBezTo>
                    <a:pt x="1228115" y="1242374"/>
                    <a:pt x="1229843" y="1262740"/>
                    <a:pt x="1230877" y="1283108"/>
                  </a:cubicBezTo>
                  <a:cubicBezTo>
                    <a:pt x="1226287" y="2417294"/>
                    <a:pt x="1231744" y="3571578"/>
                    <a:pt x="1227154" y="4705764"/>
                  </a:cubicBezTo>
                  <a:lnTo>
                    <a:pt x="998710" y="4695715"/>
                  </a:lnTo>
                  <a:cubicBezTo>
                    <a:pt x="1020244" y="4110251"/>
                    <a:pt x="1098940" y="1865978"/>
                    <a:pt x="1125245" y="1293464"/>
                  </a:cubicBezTo>
                  <a:cubicBezTo>
                    <a:pt x="1126970" y="1262740"/>
                    <a:pt x="1124553" y="1258943"/>
                    <a:pt x="1096247" y="1270681"/>
                  </a:cubicBezTo>
                  <a:cubicBezTo>
                    <a:pt x="1050679" y="1289666"/>
                    <a:pt x="1018575" y="1263776"/>
                    <a:pt x="984400" y="1242374"/>
                  </a:cubicBezTo>
                  <a:cubicBezTo>
                    <a:pt x="979221" y="1238921"/>
                    <a:pt x="977841" y="1232017"/>
                    <a:pt x="977149" y="1225458"/>
                  </a:cubicBezTo>
                  <a:cubicBezTo>
                    <a:pt x="976115" y="1213030"/>
                    <a:pt x="978530" y="1200949"/>
                    <a:pt x="983019" y="1189902"/>
                  </a:cubicBezTo>
                  <a:cubicBezTo>
                    <a:pt x="995792" y="1159523"/>
                    <a:pt x="1005457" y="1128109"/>
                    <a:pt x="1016158" y="1097041"/>
                  </a:cubicBezTo>
                  <a:cubicBezTo>
                    <a:pt x="1022717" y="1078055"/>
                    <a:pt x="1036181" y="1071841"/>
                    <a:pt x="1055513" y="1078055"/>
                  </a:cubicBezTo>
                  <a:cubicBezTo>
                    <a:pt x="1071737" y="1082887"/>
                    <a:pt x="1084855" y="1093934"/>
                    <a:pt x="1097628" y="1104290"/>
                  </a:cubicBezTo>
                  <a:cubicBezTo>
                    <a:pt x="1103496" y="1108779"/>
                    <a:pt x="1107983" y="1110504"/>
                    <a:pt x="1115579" y="1107743"/>
                  </a:cubicBezTo>
                  <a:cubicBezTo>
                    <a:pt x="1135945" y="1100147"/>
                    <a:pt x="1156313" y="1093589"/>
                    <a:pt x="1177026" y="1087375"/>
                  </a:cubicBezTo>
                  <a:cubicBezTo>
                    <a:pt x="1187726" y="1084268"/>
                    <a:pt x="1185655" y="1080126"/>
                    <a:pt x="1179787" y="1073913"/>
                  </a:cubicBezTo>
                  <a:cubicBezTo>
                    <a:pt x="1166668" y="1060449"/>
                    <a:pt x="1151134" y="1050438"/>
                    <a:pt x="1135255" y="1041117"/>
                  </a:cubicBezTo>
                  <a:cubicBezTo>
                    <a:pt x="1062417" y="998311"/>
                    <a:pt x="998207" y="944460"/>
                    <a:pt x="939868" y="883702"/>
                  </a:cubicBezTo>
                  <a:cubicBezTo>
                    <a:pt x="813177" y="751488"/>
                    <a:pt x="683379" y="622035"/>
                    <a:pt x="549783" y="496379"/>
                  </a:cubicBezTo>
                  <a:cubicBezTo>
                    <a:pt x="385809" y="341382"/>
                    <a:pt x="211479" y="197084"/>
                    <a:pt x="40947" y="48990"/>
                  </a:cubicBezTo>
                  <a:cubicBezTo>
                    <a:pt x="28864" y="38635"/>
                    <a:pt x="17472" y="27933"/>
                    <a:pt x="5735" y="17231"/>
                  </a:cubicBezTo>
                  <a:cubicBezTo>
                    <a:pt x="2283" y="13780"/>
                    <a:pt x="-1859" y="9292"/>
                    <a:pt x="902" y="4114"/>
                  </a:cubicBezTo>
                  <a:cubicBezTo>
                    <a:pt x="4009" y="-1755"/>
                    <a:pt x="10568" y="-29"/>
                    <a:pt x="15747" y="1352"/>
                  </a:cubicBezTo>
                  <a:close/>
                </a:path>
              </a:pathLst>
            </a:custGeom>
            <a:grpFill/>
            <a:ln w="2261" cap="flat">
              <a:noFill/>
              <a:prstDash val="solid"/>
              <a:miter/>
            </a:ln>
          </p:spPr>
          <p:txBody>
            <a:bodyPr wrap="square" rtlCol="0" anchor="ctr">
              <a:noAutofit/>
            </a:bodyPr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1A54AB28-9F5A-48C0-A57A-AE3E743FFDE1}"/>
              </a:ext>
            </a:extLst>
          </p:cNvPr>
          <p:cNvGrpSpPr/>
          <p:nvPr/>
        </p:nvGrpSpPr>
        <p:grpSpPr>
          <a:xfrm>
            <a:off x="852589" y="2613622"/>
            <a:ext cx="4336199" cy="1622461"/>
            <a:chOff x="5615841" y="4238904"/>
            <a:chExt cx="1552845" cy="581023"/>
          </a:xfrm>
          <a:solidFill>
            <a:schemeClr val="accent3"/>
          </a:solidFill>
        </p:grpSpPr>
        <p:sp>
          <p:nvSpPr>
            <p:cNvPr id="31" name="Freeform: Shape 30">
              <a:extLst>
                <a:ext uri="{FF2B5EF4-FFF2-40B4-BE49-F238E27FC236}">
                  <a16:creationId xmlns="" xmlns:a16="http://schemas.microsoft.com/office/drawing/2014/main" id="{7F06776A-A1FE-49DF-9DF8-D21E35001880}"/>
                </a:ext>
              </a:extLst>
            </p:cNvPr>
            <p:cNvSpPr/>
            <p:nvPr/>
          </p:nvSpPr>
          <p:spPr>
            <a:xfrm rot="221733">
              <a:off x="5615841" y="4238904"/>
              <a:ext cx="906894" cy="577971"/>
            </a:xfrm>
            <a:custGeom>
              <a:avLst/>
              <a:gdLst>
                <a:gd name="connsiteX0" fmla="*/ 891999 w 904552"/>
                <a:gd name="connsiteY0" fmla="*/ 534735 h 576210"/>
                <a:gd name="connsiteX1" fmla="*/ 789633 w 904552"/>
                <a:gd name="connsiteY1" fmla="*/ 575295 h 576210"/>
                <a:gd name="connsiteX2" fmla="*/ 691774 w 904552"/>
                <a:gd name="connsiteY2" fmla="*/ 575295 h 576210"/>
                <a:gd name="connsiteX3" fmla="*/ 618379 w 904552"/>
                <a:gd name="connsiteY3" fmla="*/ 559521 h 576210"/>
                <a:gd name="connsiteX4" fmla="*/ 453242 w 904552"/>
                <a:gd name="connsiteY4" fmla="*/ 479045 h 576210"/>
                <a:gd name="connsiteX5" fmla="*/ 366006 w 904552"/>
                <a:gd name="connsiteY5" fmla="*/ 381186 h 576210"/>
                <a:gd name="connsiteX6" fmla="*/ 297762 w 904552"/>
                <a:gd name="connsiteY6" fmla="*/ 286224 h 576210"/>
                <a:gd name="connsiteX7" fmla="*/ 206985 w 904552"/>
                <a:gd name="connsiteY7" fmla="*/ 196091 h 576210"/>
                <a:gd name="connsiteX8" fmla="*/ 135844 w 904552"/>
                <a:gd name="connsiteY8" fmla="*/ 135250 h 576210"/>
                <a:gd name="connsiteX9" fmla="*/ 37663 w 904552"/>
                <a:gd name="connsiteY9" fmla="*/ 58959 h 576210"/>
                <a:gd name="connsiteX10" fmla="*/ 0 w 904552"/>
                <a:gd name="connsiteY10" fmla="*/ 31919 h 576210"/>
                <a:gd name="connsiteX11" fmla="*/ 67278 w 904552"/>
                <a:gd name="connsiteY11" fmla="*/ 31919 h 576210"/>
                <a:gd name="connsiteX12" fmla="*/ 351198 w 904552"/>
                <a:gd name="connsiteY12" fmla="*/ 7776 h 576210"/>
                <a:gd name="connsiteX13" fmla="*/ 639625 w 904552"/>
                <a:gd name="connsiteY13" fmla="*/ 45761 h 576210"/>
                <a:gd name="connsiteX14" fmla="*/ 823111 w 904552"/>
                <a:gd name="connsiteY14" fmla="*/ 233110 h 576210"/>
                <a:gd name="connsiteX15" fmla="*/ 906806 w 904552"/>
                <a:gd name="connsiteY15" fmla="*/ 491921 h 576210"/>
                <a:gd name="connsiteX16" fmla="*/ 906163 w 904552"/>
                <a:gd name="connsiteY16" fmla="*/ 499325 h 576210"/>
                <a:gd name="connsiteX17" fmla="*/ 833734 w 904552"/>
                <a:gd name="connsiteY17" fmla="*/ 455868 h 576210"/>
                <a:gd name="connsiteX18" fmla="*/ 717526 w 904552"/>
                <a:gd name="connsiteY18" fmla="*/ 356077 h 576210"/>
                <a:gd name="connsiteX19" fmla="*/ 642844 w 904552"/>
                <a:gd name="connsiteY19" fmla="*/ 254677 h 576210"/>
                <a:gd name="connsiteX20" fmla="*/ 559471 w 904552"/>
                <a:gd name="connsiteY20" fmla="*/ 178708 h 576210"/>
                <a:gd name="connsiteX21" fmla="*/ 481248 w 904552"/>
                <a:gd name="connsiteY21" fmla="*/ 168407 h 576210"/>
                <a:gd name="connsiteX22" fmla="*/ 502172 w 904552"/>
                <a:gd name="connsiteY22" fmla="*/ 175167 h 576210"/>
                <a:gd name="connsiteX23" fmla="*/ 607435 w 904552"/>
                <a:gd name="connsiteY23" fmla="*/ 247595 h 576210"/>
                <a:gd name="connsiteX24" fmla="*/ 673747 w 904552"/>
                <a:gd name="connsiteY24" fmla="*/ 347386 h 576210"/>
                <a:gd name="connsiteX25" fmla="*/ 769031 w 904552"/>
                <a:gd name="connsiteY25" fmla="*/ 441704 h 576210"/>
                <a:gd name="connsiteX26" fmla="*/ 891999 w 904552"/>
                <a:gd name="connsiteY26" fmla="*/ 534735 h 576210"/>
                <a:gd name="connsiteX0" fmla="*/ 891999 w 906893"/>
                <a:gd name="connsiteY0" fmla="*/ 534735 h 577971"/>
                <a:gd name="connsiteX1" fmla="*/ 789633 w 906893"/>
                <a:gd name="connsiteY1" fmla="*/ 575295 h 577971"/>
                <a:gd name="connsiteX2" fmla="*/ 691774 w 906893"/>
                <a:gd name="connsiteY2" fmla="*/ 575295 h 577971"/>
                <a:gd name="connsiteX3" fmla="*/ 618379 w 906893"/>
                <a:gd name="connsiteY3" fmla="*/ 559521 h 577971"/>
                <a:gd name="connsiteX4" fmla="*/ 453242 w 906893"/>
                <a:gd name="connsiteY4" fmla="*/ 479045 h 577971"/>
                <a:gd name="connsiteX5" fmla="*/ 366006 w 906893"/>
                <a:gd name="connsiteY5" fmla="*/ 381186 h 577971"/>
                <a:gd name="connsiteX6" fmla="*/ 297762 w 906893"/>
                <a:gd name="connsiteY6" fmla="*/ 286224 h 577971"/>
                <a:gd name="connsiteX7" fmla="*/ 206985 w 906893"/>
                <a:gd name="connsiteY7" fmla="*/ 196091 h 577971"/>
                <a:gd name="connsiteX8" fmla="*/ 135844 w 906893"/>
                <a:gd name="connsiteY8" fmla="*/ 135250 h 577971"/>
                <a:gd name="connsiteX9" fmla="*/ 37663 w 906893"/>
                <a:gd name="connsiteY9" fmla="*/ 58959 h 577971"/>
                <a:gd name="connsiteX10" fmla="*/ 0 w 906893"/>
                <a:gd name="connsiteY10" fmla="*/ 31919 h 577971"/>
                <a:gd name="connsiteX11" fmla="*/ 351198 w 906893"/>
                <a:gd name="connsiteY11" fmla="*/ 7776 h 577971"/>
                <a:gd name="connsiteX12" fmla="*/ 639625 w 906893"/>
                <a:gd name="connsiteY12" fmla="*/ 45761 h 577971"/>
                <a:gd name="connsiteX13" fmla="*/ 823111 w 906893"/>
                <a:gd name="connsiteY13" fmla="*/ 233110 h 577971"/>
                <a:gd name="connsiteX14" fmla="*/ 906806 w 906893"/>
                <a:gd name="connsiteY14" fmla="*/ 491921 h 577971"/>
                <a:gd name="connsiteX15" fmla="*/ 906163 w 906893"/>
                <a:gd name="connsiteY15" fmla="*/ 499325 h 577971"/>
                <a:gd name="connsiteX16" fmla="*/ 833734 w 906893"/>
                <a:gd name="connsiteY16" fmla="*/ 455868 h 577971"/>
                <a:gd name="connsiteX17" fmla="*/ 717526 w 906893"/>
                <a:gd name="connsiteY17" fmla="*/ 356077 h 577971"/>
                <a:gd name="connsiteX18" fmla="*/ 642844 w 906893"/>
                <a:gd name="connsiteY18" fmla="*/ 254677 h 577971"/>
                <a:gd name="connsiteX19" fmla="*/ 559471 w 906893"/>
                <a:gd name="connsiteY19" fmla="*/ 178708 h 577971"/>
                <a:gd name="connsiteX20" fmla="*/ 481248 w 906893"/>
                <a:gd name="connsiteY20" fmla="*/ 168407 h 577971"/>
                <a:gd name="connsiteX21" fmla="*/ 502172 w 906893"/>
                <a:gd name="connsiteY21" fmla="*/ 175167 h 577971"/>
                <a:gd name="connsiteX22" fmla="*/ 607435 w 906893"/>
                <a:gd name="connsiteY22" fmla="*/ 247595 h 577971"/>
                <a:gd name="connsiteX23" fmla="*/ 673747 w 906893"/>
                <a:gd name="connsiteY23" fmla="*/ 347386 h 577971"/>
                <a:gd name="connsiteX24" fmla="*/ 769031 w 906893"/>
                <a:gd name="connsiteY24" fmla="*/ 441704 h 577971"/>
                <a:gd name="connsiteX25" fmla="*/ 891999 w 906893"/>
                <a:gd name="connsiteY25" fmla="*/ 534735 h 577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906893" h="577971">
                  <a:moveTo>
                    <a:pt x="891999" y="534735"/>
                  </a:moveTo>
                  <a:cubicBezTo>
                    <a:pt x="860774" y="558878"/>
                    <a:pt x="826330" y="570466"/>
                    <a:pt x="789633" y="575295"/>
                  </a:cubicBezTo>
                  <a:cubicBezTo>
                    <a:pt x="757121" y="579479"/>
                    <a:pt x="724286" y="578192"/>
                    <a:pt x="691774" y="575295"/>
                  </a:cubicBezTo>
                  <a:cubicBezTo>
                    <a:pt x="666987" y="573363"/>
                    <a:pt x="642522" y="566603"/>
                    <a:pt x="618379" y="559521"/>
                  </a:cubicBezTo>
                  <a:cubicBezTo>
                    <a:pt x="558827" y="541817"/>
                    <a:pt x="502816" y="516708"/>
                    <a:pt x="453242" y="479045"/>
                  </a:cubicBezTo>
                  <a:cubicBezTo>
                    <a:pt x="418155" y="452005"/>
                    <a:pt x="386286" y="422068"/>
                    <a:pt x="366006" y="381186"/>
                  </a:cubicBezTo>
                  <a:cubicBezTo>
                    <a:pt x="348623" y="345776"/>
                    <a:pt x="322549" y="316483"/>
                    <a:pt x="297762" y="286224"/>
                  </a:cubicBezTo>
                  <a:cubicBezTo>
                    <a:pt x="270400" y="253068"/>
                    <a:pt x="237244" y="226028"/>
                    <a:pt x="206985" y="196091"/>
                  </a:cubicBezTo>
                  <a:cubicBezTo>
                    <a:pt x="184773" y="174201"/>
                    <a:pt x="160309" y="154887"/>
                    <a:pt x="135844" y="135250"/>
                  </a:cubicBezTo>
                  <a:cubicBezTo>
                    <a:pt x="103653" y="109176"/>
                    <a:pt x="70497" y="84068"/>
                    <a:pt x="37663" y="58959"/>
                  </a:cubicBezTo>
                  <a:cubicBezTo>
                    <a:pt x="25431" y="49624"/>
                    <a:pt x="12232" y="40932"/>
                    <a:pt x="0" y="31919"/>
                  </a:cubicBezTo>
                  <a:lnTo>
                    <a:pt x="351198" y="7776"/>
                  </a:lnTo>
                  <a:cubicBezTo>
                    <a:pt x="450667" y="-7997"/>
                    <a:pt x="548204" y="-1881"/>
                    <a:pt x="639625" y="45761"/>
                  </a:cubicBezTo>
                  <a:cubicBezTo>
                    <a:pt x="721067" y="88252"/>
                    <a:pt x="779654" y="153599"/>
                    <a:pt x="823111" y="233110"/>
                  </a:cubicBezTo>
                  <a:cubicBezTo>
                    <a:pt x="867212" y="313908"/>
                    <a:pt x="892321" y="401144"/>
                    <a:pt x="906806" y="491921"/>
                  </a:cubicBezTo>
                  <a:cubicBezTo>
                    <a:pt x="907128" y="493853"/>
                    <a:pt x="906484" y="496106"/>
                    <a:pt x="906163" y="499325"/>
                  </a:cubicBezTo>
                  <a:cubicBezTo>
                    <a:pt x="879444" y="488059"/>
                    <a:pt x="856911" y="470997"/>
                    <a:pt x="833734" y="455868"/>
                  </a:cubicBezTo>
                  <a:cubicBezTo>
                    <a:pt x="790599" y="427540"/>
                    <a:pt x="752614" y="393418"/>
                    <a:pt x="717526" y="356077"/>
                  </a:cubicBezTo>
                  <a:cubicBezTo>
                    <a:pt x="688555" y="325496"/>
                    <a:pt x="667953" y="288155"/>
                    <a:pt x="642844" y="254677"/>
                  </a:cubicBezTo>
                  <a:cubicBezTo>
                    <a:pt x="619989" y="224096"/>
                    <a:pt x="594880" y="196091"/>
                    <a:pt x="559471" y="178708"/>
                  </a:cubicBezTo>
                  <a:cubicBezTo>
                    <a:pt x="534362" y="166475"/>
                    <a:pt x="508288" y="167119"/>
                    <a:pt x="481248" y="168407"/>
                  </a:cubicBezTo>
                  <a:cubicBezTo>
                    <a:pt x="487364" y="174523"/>
                    <a:pt x="495090" y="173879"/>
                    <a:pt x="502172" y="175167"/>
                  </a:cubicBezTo>
                  <a:cubicBezTo>
                    <a:pt x="548848" y="182571"/>
                    <a:pt x="580395" y="211542"/>
                    <a:pt x="607435" y="247595"/>
                  </a:cubicBezTo>
                  <a:cubicBezTo>
                    <a:pt x="631256" y="279786"/>
                    <a:pt x="652823" y="313264"/>
                    <a:pt x="673747" y="347386"/>
                  </a:cubicBezTo>
                  <a:cubicBezTo>
                    <a:pt x="697890" y="386336"/>
                    <a:pt x="735231" y="412411"/>
                    <a:pt x="769031" y="441704"/>
                  </a:cubicBezTo>
                  <a:cubicBezTo>
                    <a:pt x="807338" y="474860"/>
                    <a:pt x="848220" y="506085"/>
                    <a:pt x="891999" y="534735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 dirty="0">
                <a:latin typeface="#9Slide07 IcielBaliho Script" pitchFamily="2" charset="0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="" xmlns:a16="http://schemas.microsoft.com/office/drawing/2014/main" id="{0723D289-969B-426B-B8FA-FC6EE52575F3}"/>
                </a:ext>
              </a:extLst>
            </p:cNvPr>
            <p:cNvSpPr/>
            <p:nvPr/>
          </p:nvSpPr>
          <p:spPr>
            <a:xfrm>
              <a:off x="6530026" y="4411923"/>
              <a:ext cx="638660" cy="408004"/>
            </a:xfrm>
            <a:custGeom>
              <a:avLst/>
              <a:gdLst>
                <a:gd name="connsiteX0" fmla="*/ 638659 w 637371"/>
                <a:gd name="connsiteY0" fmla="*/ 20878 h 405600"/>
                <a:gd name="connsiteX1" fmla="*/ 469338 w 637371"/>
                <a:gd name="connsiteY1" fmla="*/ 158653 h 405600"/>
                <a:gd name="connsiteX2" fmla="*/ 380170 w 637371"/>
                <a:gd name="connsiteY2" fmla="*/ 269066 h 405600"/>
                <a:gd name="connsiteX3" fmla="*/ 283276 w 637371"/>
                <a:gd name="connsiteY3" fmla="*/ 359522 h 405600"/>
                <a:gd name="connsiteX4" fmla="*/ 136810 w 637371"/>
                <a:gd name="connsiteY4" fmla="*/ 406520 h 405600"/>
                <a:gd name="connsiteX5" fmla="*/ 24143 w 637371"/>
                <a:gd name="connsiteY5" fmla="*/ 387849 h 405600"/>
                <a:gd name="connsiteX6" fmla="*/ 9657 w 637371"/>
                <a:gd name="connsiteY6" fmla="*/ 377227 h 405600"/>
                <a:gd name="connsiteX7" fmla="*/ 114598 w 637371"/>
                <a:gd name="connsiteY7" fmla="*/ 296107 h 405600"/>
                <a:gd name="connsiteX8" fmla="*/ 176404 w 637371"/>
                <a:gd name="connsiteY8" fmla="*/ 224966 h 405600"/>
                <a:gd name="connsiteX9" fmla="*/ 219861 w 637371"/>
                <a:gd name="connsiteY9" fmla="*/ 163160 h 405600"/>
                <a:gd name="connsiteX10" fmla="*/ 286817 w 637371"/>
                <a:gd name="connsiteY10" fmla="*/ 122278 h 405600"/>
                <a:gd name="connsiteX11" fmla="*/ 300337 w 637371"/>
                <a:gd name="connsiteY11" fmla="*/ 117771 h 405600"/>
                <a:gd name="connsiteX12" fmla="*/ 214711 w 637371"/>
                <a:gd name="connsiteY12" fmla="*/ 145133 h 405600"/>
                <a:gd name="connsiteX13" fmla="*/ 168034 w 637371"/>
                <a:gd name="connsiteY13" fmla="*/ 204364 h 405600"/>
                <a:gd name="connsiteX14" fmla="*/ 0 w 637371"/>
                <a:gd name="connsiteY14" fmla="*/ 352118 h 405600"/>
                <a:gd name="connsiteX15" fmla="*/ 21889 w 637371"/>
                <a:gd name="connsiteY15" fmla="*/ 253293 h 405600"/>
                <a:gd name="connsiteX16" fmla="*/ 161274 w 637371"/>
                <a:gd name="connsiteY16" fmla="*/ 46308 h 405600"/>
                <a:gd name="connsiteX17" fmla="*/ 264928 w 637371"/>
                <a:gd name="connsiteY17" fmla="*/ 5104 h 405600"/>
                <a:gd name="connsiteX18" fmla="*/ 426846 w 637371"/>
                <a:gd name="connsiteY18" fmla="*/ 10577 h 405600"/>
                <a:gd name="connsiteX19" fmla="*/ 602606 w 637371"/>
                <a:gd name="connsiteY19" fmla="*/ 21522 h 405600"/>
                <a:gd name="connsiteX20" fmla="*/ 638659 w 637371"/>
                <a:gd name="connsiteY20" fmla="*/ 20878 h 405600"/>
                <a:gd name="connsiteX0" fmla="*/ 638659 w 638659"/>
                <a:gd name="connsiteY0" fmla="*/ 20878 h 408004"/>
                <a:gd name="connsiteX1" fmla="*/ 469338 w 638659"/>
                <a:gd name="connsiteY1" fmla="*/ 158653 h 408004"/>
                <a:gd name="connsiteX2" fmla="*/ 380170 w 638659"/>
                <a:gd name="connsiteY2" fmla="*/ 269066 h 408004"/>
                <a:gd name="connsiteX3" fmla="*/ 283276 w 638659"/>
                <a:gd name="connsiteY3" fmla="*/ 359522 h 408004"/>
                <a:gd name="connsiteX4" fmla="*/ 136810 w 638659"/>
                <a:gd name="connsiteY4" fmla="*/ 406520 h 408004"/>
                <a:gd name="connsiteX5" fmla="*/ 24143 w 638659"/>
                <a:gd name="connsiteY5" fmla="*/ 387849 h 408004"/>
                <a:gd name="connsiteX6" fmla="*/ 9657 w 638659"/>
                <a:gd name="connsiteY6" fmla="*/ 377227 h 408004"/>
                <a:gd name="connsiteX7" fmla="*/ 114598 w 638659"/>
                <a:gd name="connsiteY7" fmla="*/ 296107 h 408004"/>
                <a:gd name="connsiteX8" fmla="*/ 176404 w 638659"/>
                <a:gd name="connsiteY8" fmla="*/ 224966 h 408004"/>
                <a:gd name="connsiteX9" fmla="*/ 219861 w 638659"/>
                <a:gd name="connsiteY9" fmla="*/ 163160 h 408004"/>
                <a:gd name="connsiteX10" fmla="*/ 286817 w 638659"/>
                <a:gd name="connsiteY10" fmla="*/ 122278 h 408004"/>
                <a:gd name="connsiteX11" fmla="*/ 300337 w 638659"/>
                <a:gd name="connsiteY11" fmla="*/ 117771 h 408004"/>
                <a:gd name="connsiteX12" fmla="*/ 214711 w 638659"/>
                <a:gd name="connsiteY12" fmla="*/ 145133 h 408004"/>
                <a:gd name="connsiteX13" fmla="*/ 168034 w 638659"/>
                <a:gd name="connsiteY13" fmla="*/ 204364 h 408004"/>
                <a:gd name="connsiteX14" fmla="*/ 0 w 638659"/>
                <a:gd name="connsiteY14" fmla="*/ 352118 h 408004"/>
                <a:gd name="connsiteX15" fmla="*/ 21889 w 638659"/>
                <a:gd name="connsiteY15" fmla="*/ 253293 h 408004"/>
                <a:gd name="connsiteX16" fmla="*/ 161274 w 638659"/>
                <a:gd name="connsiteY16" fmla="*/ 46308 h 408004"/>
                <a:gd name="connsiteX17" fmla="*/ 264928 w 638659"/>
                <a:gd name="connsiteY17" fmla="*/ 5104 h 408004"/>
                <a:gd name="connsiteX18" fmla="*/ 426846 w 638659"/>
                <a:gd name="connsiteY18" fmla="*/ 10577 h 408004"/>
                <a:gd name="connsiteX19" fmla="*/ 638659 w 638659"/>
                <a:gd name="connsiteY19" fmla="*/ 20878 h 408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8659" h="408004">
                  <a:moveTo>
                    <a:pt x="638659" y="20878"/>
                  </a:moveTo>
                  <a:cubicBezTo>
                    <a:pt x="576854" y="64657"/>
                    <a:pt x="521486" y="109723"/>
                    <a:pt x="469338" y="158653"/>
                  </a:cubicBezTo>
                  <a:cubicBezTo>
                    <a:pt x="434572" y="191166"/>
                    <a:pt x="402703" y="226253"/>
                    <a:pt x="380170" y="269066"/>
                  </a:cubicBezTo>
                  <a:cubicBezTo>
                    <a:pt x="358602" y="310592"/>
                    <a:pt x="322549" y="336989"/>
                    <a:pt x="283276" y="359522"/>
                  </a:cubicBezTo>
                  <a:cubicBezTo>
                    <a:pt x="237888" y="385596"/>
                    <a:pt x="188958" y="400726"/>
                    <a:pt x="136810" y="406520"/>
                  </a:cubicBezTo>
                  <a:cubicBezTo>
                    <a:pt x="97215" y="410705"/>
                    <a:pt x="59552" y="406520"/>
                    <a:pt x="24143" y="387849"/>
                  </a:cubicBezTo>
                  <a:cubicBezTo>
                    <a:pt x="18670" y="384952"/>
                    <a:pt x="15129" y="381411"/>
                    <a:pt x="9657" y="377227"/>
                  </a:cubicBezTo>
                  <a:cubicBezTo>
                    <a:pt x="46998" y="351796"/>
                    <a:pt x="81442" y="324756"/>
                    <a:pt x="114598" y="296107"/>
                  </a:cubicBezTo>
                  <a:cubicBezTo>
                    <a:pt x="138741" y="275183"/>
                    <a:pt x="160631" y="253293"/>
                    <a:pt x="176404" y="224966"/>
                  </a:cubicBezTo>
                  <a:cubicBezTo>
                    <a:pt x="188636" y="203076"/>
                    <a:pt x="203766" y="182796"/>
                    <a:pt x="219861" y="163160"/>
                  </a:cubicBezTo>
                  <a:cubicBezTo>
                    <a:pt x="237566" y="141914"/>
                    <a:pt x="258812" y="126463"/>
                    <a:pt x="286817" y="122278"/>
                  </a:cubicBezTo>
                  <a:cubicBezTo>
                    <a:pt x="291002" y="121634"/>
                    <a:pt x="296475" y="122600"/>
                    <a:pt x="300337" y="117771"/>
                  </a:cubicBezTo>
                  <a:cubicBezTo>
                    <a:pt x="267181" y="113265"/>
                    <a:pt x="238853" y="122278"/>
                    <a:pt x="214711" y="145133"/>
                  </a:cubicBezTo>
                  <a:cubicBezTo>
                    <a:pt x="196362" y="162516"/>
                    <a:pt x="181876" y="183118"/>
                    <a:pt x="168034" y="204364"/>
                  </a:cubicBezTo>
                  <a:cubicBezTo>
                    <a:pt x="126187" y="268101"/>
                    <a:pt x="67922" y="313811"/>
                    <a:pt x="0" y="352118"/>
                  </a:cubicBezTo>
                  <a:cubicBezTo>
                    <a:pt x="3863" y="316709"/>
                    <a:pt x="11910" y="284518"/>
                    <a:pt x="21889" y="253293"/>
                  </a:cubicBezTo>
                  <a:cubicBezTo>
                    <a:pt x="47964" y="170564"/>
                    <a:pt x="89811" y="98457"/>
                    <a:pt x="161274" y="46308"/>
                  </a:cubicBezTo>
                  <a:cubicBezTo>
                    <a:pt x="192177" y="23775"/>
                    <a:pt x="227909" y="12186"/>
                    <a:pt x="264928" y="5104"/>
                  </a:cubicBezTo>
                  <a:cubicBezTo>
                    <a:pt x="319330" y="-5197"/>
                    <a:pt x="372766" y="1885"/>
                    <a:pt x="426846" y="10577"/>
                  </a:cubicBezTo>
                  <a:cubicBezTo>
                    <a:pt x="489134" y="13206"/>
                    <a:pt x="631577" y="-3801"/>
                    <a:pt x="638659" y="20878"/>
                  </a:cubicBezTo>
                  <a:close/>
                </a:path>
              </a:pathLst>
            </a:custGeom>
            <a:grpFill/>
            <a:ln w="320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 dirty="0">
                <a:latin typeface="#9Slide07 IcielBaliho Script" pitchFamily="2" charset="0"/>
              </a:endParaRP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="" xmlns:a16="http://schemas.microsoft.com/office/drawing/2014/main" id="{F8DB6FFD-AFE5-43BD-ABD6-00113C4BD74C}"/>
              </a:ext>
            </a:extLst>
          </p:cNvPr>
          <p:cNvSpPr/>
          <p:nvPr/>
        </p:nvSpPr>
        <p:spPr>
          <a:xfrm>
            <a:off x="0" y="4153709"/>
            <a:ext cx="12192000" cy="138129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grpSp>
        <p:nvGrpSpPr>
          <p:cNvPr id="45" name="Group 44">
            <a:extLst>
              <a:ext uri="{FF2B5EF4-FFF2-40B4-BE49-F238E27FC236}">
                <a16:creationId xmlns="" xmlns:a16="http://schemas.microsoft.com/office/drawing/2014/main" id="{3FBB36C2-2713-4D8A-BA46-DEEB982E310F}"/>
              </a:ext>
            </a:extLst>
          </p:cNvPr>
          <p:cNvGrpSpPr/>
          <p:nvPr/>
        </p:nvGrpSpPr>
        <p:grpSpPr>
          <a:xfrm>
            <a:off x="1329297" y="1887066"/>
            <a:ext cx="1546155" cy="505120"/>
            <a:chOff x="4723437" y="2782010"/>
            <a:chExt cx="1546155" cy="505120"/>
          </a:xfrm>
        </p:grpSpPr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49AEBCB8-9322-4067-B666-83F9AF540BF1}"/>
                </a:ext>
              </a:extLst>
            </p:cNvPr>
            <p:cNvSpPr/>
            <p:nvPr/>
          </p:nvSpPr>
          <p:spPr>
            <a:xfrm>
              <a:off x="4723437" y="3035109"/>
              <a:ext cx="303918" cy="252021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761E601-E025-48CD-9F5D-301F067DA4FE}"/>
                </a:ext>
              </a:extLst>
            </p:cNvPr>
            <p:cNvSpPr/>
            <p:nvPr/>
          </p:nvSpPr>
          <p:spPr>
            <a:xfrm>
              <a:off x="4990334" y="2782010"/>
              <a:ext cx="609135" cy="505120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C7E79BEC-BD2C-4EA9-AA15-040318662F43}"/>
                </a:ext>
              </a:extLst>
            </p:cNvPr>
            <p:cNvSpPr/>
            <p:nvPr/>
          </p:nvSpPr>
          <p:spPr>
            <a:xfrm>
              <a:off x="5589947" y="2972095"/>
              <a:ext cx="379909" cy="315035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="" xmlns:a16="http://schemas.microsoft.com/office/drawing/2014/main" id="{A86273BA-E6AD-48DB-8FB4-3FC95F003612}"/>
                </a:ext>
              </a:extLst>
            </p:cNvPr>
            <p:cNvSpPr/>
            <p:nvPr/>
          </p:nvSpPr>
          <p:spPr>
            <a:xfrm>
              <a:off x="5965674" y="3035109"/>
              <a:ext cx="303918" cy="252021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1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sz="8000">
                <a:latin typeface="#9Slide07 IcielBaliho Script" pitchFamily="2" charset="0"/>
              </a:endParaRP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6F542FDA-6944-41BC-817D-DE672C425147}"/>
              </a:ext>
            </a:extLst>
          </p:cNvPr>
          <p:cNvSpPr txBox="1"/>
          <p:nvPr/>
        </p:nvSpPr>
        <p:spPr>
          <a:xfrm>
            <a:off x="3680299" y="3998895"/>
            <a:ext cx="4831402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8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Thank </a:t>
            </a:r>
            <a:r>
              <a:rPr lang="en-US" altLang="ko-KR" sz="8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You!</a:t>
            </a:r>
            <a:endParaRPr lang="ko-KR" altLang="en-US" sz="80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="" xmlns:a16="http://schemas.microsoft.com/office/drawing/2014/main" id="{E61A478B-62D4-4072-997E-3837B16B99F0}"/>
              </a:ext>
            </a:extLst>
          </p:cNvPr>
          <p:cNvSpPr/>
          <p:nvPr/>
        </p:nvSpPr>
        <p:spPr>
          <a:xfrm>
            <a:off x="8211992" y="2232636"/>
            <a:ext cx="773271" cy="773271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="" xmlns:a16="http://schemas.microsoft.com/office/drawing/2014/main" id="{E0A05C90-FC07-4A23-B3F3-F2271CDD452A}"/>
              </a:ext>
            </a:extLst>
          </p:cNvPr>
          <p:cNvSpPr/>
          <p:nvPr/>
        </p:nvSpPr>
        <p:spPr>
          <a:xfrm>
            <a:off x="10896490" y="3035713"/>
            <a:ext cx="506393" cy="506393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4" name="Oval 63">
            <a:extLst>
              <a:ext uri="{FF2B5EF4-FFF2-40B4-BE49-F238E27FC236}">
                <a16:creationId xmlns="" xmlns:a16="http://schemas.microsoft.com/office/drawing/2014/main" id="{4654E7D2-C455-48AD-9072-7C9F160565B1}"/>
              </a:ext>
            </a:extLst>
          </p:cNvPr>
          <p:cNvSpPr/>
          <p:nvPr/>
        </p:nvSpPr>
        <p:spPr>
          <a:xfrm>
            <a:off x="9761427" y="781194"/>
            <a:ext cx="516853" cy="516853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="" xmlns:a16="http://schemas.microsoft.com/office/drawing/2014/main" id="{C3AEA43F-7102-4622-863C-29B6D6394F72}"/>
              </a:ext>
            </a:extLst>
          </p:cNvPr>
          <p:cNvSpPr/>
          <p:nvPr/>
        </p:nvSpPr>
        <p:spPr>
          <a:xfrm>
            <a:off x="10197311" y="2949370"/>
            <a:ext cx="901558" cy="90155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="" xmlns:a16="http://schemas.microsoft.com/office/drawing/2014/main" id="{447E0538-A412-4387-94A5-2B342C0A2E77}"/>
              </a:ext>
            </a:extLst>
          </p:cNvPr>
          <p:cNvSpPr/>
          <p:nvPr/>
        </p:nvSpPr>
        <p:spPr>
          <a:xfrm>
            <a:off x="108598" y="1815596"/>
            <a:ext cx="962308" cy="962308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7" name="Oval 66">
            <a:extLst>
              <a:ext uri="{FF2B5EF4-FFF2-40B4-BE49-F238E27FC236}">
                <a16:creationId xmlns="" xmlns:a16="http://schemas.microsoft.com/office/drawing/2014/main" id="{43425CA9-3BFA-4533-A436-6EF7335C439C}"/>
              </a:ext>
            </a:extLst>
          </p:cNvPr>
          <p:cNvSpPr/>
          <p:nvPr/>
        </p:nvSpPr>
        <p:spPr>
          <a:xfrm>
            <a:off x="2668257" y="844212"/>
            <a:ext cx="656604" cy="65660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="" xmlns:a16="http://schemas.microsoft.com/office/drawing/2014/main" id="{16E02D60-ECA5-447C-A132-55E2E0516A52}"/>
              </a:ext>
            </a:extLst>
          </p:cNvPr>
          <p:cNvSpPr/>
          <p:nvPr/>
        </p:nvSpPr>
        <p:spPr>
          <a:xfrm>
            <a:off x="6808066" y="619083"/>
            <a:ext cx="242979" cy="24297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="" xmlns:a16="http://schemas.microsoft.com/office/drawing/2014/main" id="{DA4C073D-E698-4E29-BC83-EF46F8AA0768}"/>
              </a:ext>
            </a:extLst>
          </p:cNvPr>
          <p:cNvSpPr/>
          <p:nvPr/>
        </p:nvSpPr>
        <p:spPr>
          <a:xfrm>
            <a:off x="2779354" y="1046165"/>
            <a:ext cx="404592" cy="40459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="" xmlns:a16="http://schemas.microsoft.com/office/drawing/2014/main" id="{D816EC0B-289D-45DB-BA2A-2D5774E94545}"/>
              </a:ext>
            </a:extLst>
          </p:cNvPr>
          <p:cNvSpPr/>
          <p:nvPr/>
        </p:nvSpPr>
        <p:spPr>
          <a:xfrm>
            <a:off x="24524" y="2503039"/>
            <a:ext cx="404592" cy="40459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="" xmlns:a16="http://schemas.microsoft.com/office/drawing/2014/main" id="{B3E9C167-3E74-444B-BBF1-A9F4B19A0035}"/>
              </a:ext>
            </a:extLst>
          </p:cNvPr>
          <p:cNvSpPr/>
          <p:nvPr/>
        </p:nvSpPr>
        <p:spPr>
          <a:xfrm>
            <a:off x="1357837" y="2406633"/>
            <a:ext cx="498826" cy="49882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="" xmlns:a16="http://schemas.microsoft.com/office/drawing/2014/main" id="{9F287556-555D-45F7-91BA-127AA0690FDF}"/>
              </a:ext>
            </a:extLst>
          </p:cNvPr>
          <p:cNvSpPr/>
          <p:nvPr/>
        </p:nvSpPr>
        <p:spPr>
          <a:xfrm>
            <a:off x="37811" y="2276039"/>
            <a:ext cx="1344768" cy="134476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3" name="Oval 72">
            <a:extLst>
              <a:ext uri="{FF2B5EF4-FFF2-40B4-BE49-F238E27FC236}">
                <a16:creationId xmlns="" xmlns:a16="http://schemas.microsoft.com/office/drawing/2014/main" id="{83C54042-12EC-4257-9472-65969213694F}"/>
              </a:ext>
            </a:extLst>
          </p:cNvPr>
          <p:cNvSpPr/>
          <p:nvPr/>
        </p:nvSpPr>
        <p:spPr>
          <a:xfrm>
            <a:off x="10938453" y="708766"/>
            <a:ext cx="1106829" cy="1106829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4" name="Oval 73">
            <a:extLst>
              <a:ext uri="{FF2B5EF4-FFF2-40B4-BE49-F238E27FC236}">
                <a16:creationId xmlns="" xmlns:a16="http://schemas.microsoft.com/office/drawing/2014/main" id="{3C1D6E05-CC0A-452F-A74B-FE5A4584A4DF}"/>
              </a:ext>
            </a:extLst>
          </p:cNvPr>
          <p:cNvSpPr/>
          <p:nvPr/>
        </p:nvSpPr>
        <p:spPr>
          <a:xfrm>
            <a:off x="2454804" y="880520"/>
            <a:ext cx="331383" cy="331383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="" xmlns:a16="http://schemas.microsoft.com/office/drawing/2014/main" id="{914D98F1-76F8-41BF-A12D-78A5C07503ED}"/>
              </a:ext>
            </a:extLst>
          </p:cNvPr>
          <p:cNvSpPr/>
          <p:nvPr/>
        </p:nvSpPr>
        <p:spPr>
          <a:xfrm>
            <a:off x="145136" y="277276"/>
            <a:ext cx="820878" cy="820878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="" xmlns:a16="http://schemas.microsoft.com/office/drawing/2014/main" id="{9EAC5C74-3392-4FBA-8A2D-E2B9483F00A2}"/>
              </a:ext>
            </a:extLst>
          </p:cNvPr>
          <p:cNvSpPr/>
          <p:nvPr/>
        </p:nvSpPr>
        <p:spPr>
          <a:xfrm>
            <a:off x="481123" y="4439471"/>
            <a:ext cx="762187" cy="762187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="" xmlns:a16="http://schemas.microsoft.com/office/drawing/2014/main" id="{0952C6B5-0003-48C7-9E41-46727D58D262}"/>
              </a:ext>
            </a:extLst>
          </p:cNvPr>
          <p:cNvSpPr/>
          <p:nvPr/>
        </p:nvSpPr>
        <p:spPr>
          <a:xfrm>
            <a:off x="10520003" y="5103756"/>
            <a:ext cx="464131" cy="464131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="" xmlns:a16="http://schemas.microsoft.com/office/drawing/2014/main" id="{AACC6F48-963A-4D2D-891F-B11C324665FB}"/>
              </a:ext>
            </a:extLst>
          </p:cNvPr>
          <p:cNvSpPr/>
          <p:nvPr/>
        </p:nvSpPr>
        <p:spPr>
          <a:xfrm>
            <a:off x="9256939" y="6160415"/>
            <a:ext cx="516853" cy="516853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="" xmlns:a16="http://schemas.microsoft.com/office/drawing/2014/main" id="{2209FB43-BBDD-41E0-8C0A-051FAD8F47E4}"/>
              </a:ext>
            </a:extLst>
          </p:cNvPr>
          <p:cNvSpPr/>
          <p:nvPr/>
        </p:nvSpPr>
        <p:spPr>
          <a:xfrm>
            <a:off x="10858712" y="5119682"/>
            <a:ext cx="826317" cy="826317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="" xmlns:a16="http://schemas.microsoft.com/office/drawing/2014/main" id="{67878697-B718-4D49-B8FC-454C280C8238}"/>
              </a:ext>
            </a:extLst>
          </p:cNvPr>
          <p:cNvSpPr/>
          <p:nvPr/>
        </p:nvSpPr>
        <p:spPr>
          <a:xfrm>
            <a:off x="8257517" y="5000138"/>
            <a:ext cx="962308" cy="96230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="" xmlns:a16="http://schemas.microsoft.com/office/drawing/2014/main" id="{C37F3F48-FCE9-4756-8242-6F96B485530D}"/>
              </a:ext>
            </a:extLst>
          </p:cNvPr>
          <p:cNvSpPr/>
          <p:nvPr/>
        </p:nvSpPr>
        <p:spPr>
          <a:xfrm>
            <a:off x="3227515" y="5371302"/>
            <a:ext cx="286720" cy="286720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2" name="Oval 81">
            <a:extLst>
              <a:ext uri="{FF2B5EF4-FFF2-40B4-BE49-F238E27FC236}">
                <a16:creationId xmlns="" xmlns:a16="http://schemas.microsoft.com/office/drawing/2014/main" id="{EBC5EA47-AF78-4443-A1B8-3559FF601647}"/>
              </a:ext>
            </a:extLst>
          </p:cNvPr>
          <p:cNvSpPr/>
          <p:nvPr/>
        </p:nvSpPr>
        <p:spPr>
          <a:xfrm>
            <a:off x="2712665" y="5604458"/>
            <a:ext cx="656604" cy="65660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3" name="Oval 82">
            <a:extLst>
              <a:ext uri="{FF2B5EF4-FFF2-40B4-BE49-F238E27FC236}">
                <a16:creationId xmlns="" xmlns:a16="http://schemas.microsoft.com/office/drawing/2014/main" id="{8C34BC9F-65C8-4978-80DA-4ECADB737858}"/>
              </a:ext>
            </a:extLst>
          </p:cNvPr>
          <p:cNvSpPr/>
          <p:nvPr/>
        </p:nvSpPr>
        <p:spPr>
          <a:xfrm>
            <a:off x="1751580" y="4816286"/>
            <a:ext cx="682849" cy="68284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4" name="Oval 83">
            <a:extLst>
              <a:ext uri="{FF2B5EF4-FFF2-40B4-BE49-F238E27FC236}">
                <a16:creationId xmlns="" xmlns:a16="http://schemas.microsoft.com/office/drawing/2014/main" id="{B02291E0-B99B-4495-92DE-EB42A6C69230}"/>
              </a:ext>
            </a:extLst>
          </p:cNvPr>
          <p:cNvSpPr/>
          <p:nvPr/>
        </p:nvSpPr>
        <p:spPr>
          <a:xfrm>
            <a:off x="4783042" y="6104314"/>
            <a:ext cx="776344" cy="776344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5" name="Oval 84">
            <a:extLst>
              <a:ext uri="{FF2B5EF4-FFF2-40B4-BE49-F238E27FC236}">
                <a16:creationId xmlns="" xmlns:a16="http://schemas.microsoft.com/office/drawing/2014/main" id="{A36D0159-0FBC-4B08-91FD-B5D892CA7BA3}"/>
              </a:ext>
            </a:extLst>
          </p:cNvPr>
          <p:cNvSpPr/>
          <p:nvPr/>
        </p:nvSpPr>
        <p:spPr>
          <a:xfrm>
            <a:off x="6852474" y="5379329"/>
            <a:ext cx="242979" cy="242979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6" name="Oval 85">
            <a:extLst>
              <a:ext uri="{FF2B5EF4-FFF2-40B4-BE49-F238E27FC236}">
                <a16:creationId xmlns="" xmlns:a16="http://schemas.microsoft.com/office/drawing/2014/main" id="{7FBC0625-FE03-4E22-B678-3B0096C355B8}"/>
              </a:ext>
            </a:extLst>
          </p:cNvPr>
          <p:cNvSpPr/>
          <p:nvPr/>
        </p:nvSpPr>
        <p:spPr>
          <a:xfrm>
            <a:off x="5928058" y="5854759"/>
            <a:ext cx="242979" cy="242979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7" name="Oval 86">
            <a:extLst>
              <a:ext uri="{FF2B5EF4-FFF2-40B4-BE49-F238E27FC236}">
                <a16:creationId xmlns="" xmlns:a16="http://schemas.microsoft.com/office/drawing/2014/main" id="{15E7D22D-22B1-48B6-93B4-4286CC271BFD}"/>
              </a:ext>
            </a:extLst>
          </p:cNvPr>
          <p:cNvSpPr/>
          <p:nvPr/>
        </p:nvSpPr>
        <p:spPr>
          <a:xfrm>
            <a:off x="1171043" y="6561831"/>
            <a:ext cx="219607" cy="219607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="" xmlns:a16="http://schemas.microsoft.com/office/drawing/2014/main" id="{D33C6072-A605-45F7-93C8-93173206E614}"/>
              </a:ext>
            </a:extLst>
          </p:cNvPr>
          <p:cNvSpPr/>
          <p:nvPr/>
        </p:nvSpPr>
        <p:spPr>
          <a:xfrm>
            <a:off x="931609" y="3422681"/>
            <a:ext cx="962308" cy="96230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sp>
        <p:nvSpPr>
          <p:cNvPr id="89" name="Oval 88">
            <a:extLst>
              <a:ext uri="{FF2B5EF4-FFF2-40B4-BE49-F238E27FC236}">
                <a16:creationId xmlns="" xmlns:a16="http://schemas.microsoft.com/office/drawing/2014/main" id="{380D9025-E8B8-4F96-843E-FFA4DFCBA173}"/>
              </a:ext>
            </a:extLst>
          </p:cNvPr>
          <p:cNvSpPr/>
          <p:nvPr/>
        </p:nvSpPr>
        <p:spPr>
          <a:xfrm>
            <a:off x="8406878" y="3990900"/>
            <a:ext cx="476336" cy="476336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>
              <a:latin typeface="#9Slide07 IcielBaliho Script" pitchFamily="2" charset="0"/>
            </a:endParaRPr>
          </a:p>
        </p:txBody>
      </p:sp>
      <p:pic>
        <p:nvPicPr>
          <p:cNvPr id="48" name="Picture 2" descr="Phối hợp triển khai thi hành Luật Bảo vệ môi trường năm 2020 | Tạp chí Kinh  tế và Dự bá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440" y="957887"/>
            <a:ext cx="5438638" cy="338967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998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upa 1"/>
          <p:cNvGrpSpPr>
            <a:grpSpLocks/>
          </p:cNvGrpSpPr>
          <p:nvPr/>
        </p:nvGrpSpPr>
        <p:grpSpPr bwMode="auto">
          <a:xfrm>
            <a:off x="4729051" y="5981557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3077" name="Grupa 17"/>
          <p:cNvGrpSpPr>
            <a:grpSpLocks/>
          </p:cNvGrpSpPr>
          <p:nvPr/>
        </p:nvGrpSpPr>
        <p:grpSpPr bwMode="auto">
          <a:xfrm flipH="1">
            <a:off x="3779142" y="5940137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586581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Đáp án"/>
          <p:cNvSpPr/>
          <p:nvPr/>
        </p:nvSpPr>
        <p:spPr>
          <a:xfrm>
            <a:off x="2935289" y="6022975"/>
            <a:ext cx="636300" cy="6363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56240" y="5801531"/>
            <a:ext cx="3078510" cy="7207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Ô-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xtray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-li-a</a:t>
            </a:r>
            <a:endParaRPr lang="en-US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VÌ SAO CHUỘT KANGAROO CÓ TÚI Ở BỤNG? - DaoHieu.co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319" t="2339" r="8319" b="-2339"/>
          <a:stretch/>
        </p:blipFill>
        <p:spPr bwMode="auto">
          <a:xfrm>
            <a:off x="1301378" y="1653521"/>
            <a:ext cx="5676252" cy="378606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2"/>
          <p:cNvSpPr txBox="1"/>
          <p:nvPr/>
        </p:nvSpPr>
        <p:spPr>
          <a:xfrm>
            <a:off x="7209230" y="0"/>
            <a:ext cx="4982770" cy="2670512"/>
          </a:xfrm>
          <a:prstGeom prst="cloudCallout">
            <a:avLst>
              <a:gd name="adj1" fmla="val -48858"/>
              <a:gd name="adj2" fmla="val 611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spc="50" dirty="0">
              <a:ln w="0"/>
              <a:solidFill>
                <a:srgbClr val="EEECE1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47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6" name="Grupa 1"/>
          <p:cNvGrpSpPr>
            <a:grpSpLocks/>
          </p:cNvGrpSpPr>
          <p:nvPr/>
        </p:nvGrpSpPr>
        <p:grpSpPr bwMode="auto">
          <a:xfrm>
            <a:off x="4729051" y="5981557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3077" name="Grupa 17"/>
          <p:cNvGrpSpPr>
            <a:grpSpLocks/>
          </p:cNvGrpSpPr>
          <p:nvPr/>
        </p:nvGrpSpPr>
        <p:grpSpPr bwMode="auto">
          <a:xfrm flipH="1">
            <a:off x="3779142" y="5940137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586581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Đáp án"/>
          <p:cNvSpPr/>
          <p:nvPr/>
        </p:nvSpPr>
        <p:spPr>
          <a:xfrm>
            <a:off x="2935289" y="6022975"/>
            <a:ext cx="636300" cy="6363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56240" y="5801531"/>
            <a:ext cx="3935760" cy="7207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Nam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Cực</a:t>
            </a:r>
            <a:endParaRPr lang="en-US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2"/>
          <p:cNvSpPr txBox="1"/>
          <p:nvPr/>
        </p:nvSpPr>
        <p:spPr>
          <a:xfrm>
            <a:off x="7271576" y="177468"/>
            <a:ext cx="4920424" cy="2670512"/>
          </a:xfrm>
          <a:prstGeom prst="cloudCallout">
            <a:avLst>
              <a:gd name="adj1" fmla="val -48858"/>
              <a:gd name="adj2" fmla="val 61182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36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spc="50" dirty="0">
              <a:ln w="0"/>
              <a:solidFill>
                <a:srgbClr val="EEECE1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Chim Cánh Cụt | Wild For Lif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387" y="1298530"/>
            <a:ext cx="5546589" cy="42391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544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4" name="Grupa 1"/>
          <p:cNvGrpSpPr>
            <a:grpSpLocks/>
          </p:cNvGrpSpPr>
          <p:nvPr/>
        </p:nvGrpSpPr>
        <p:grpSpPr bwMode="auto">
          <a:xfrm>
            <a:off x="4733926" y="5897564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5125" name="Grupa 17"/>
          <p:cNvGrpSpPr>
            <a:grpSpLocks/>
          </p:cNvGrpSpPr>
          <p:nvPr/>
        </p:nvGrpSpPr>
        <p:grpSpPr bwMode="auto">
          <a:xfrm flipH="1">
            <a:off x="3768726" y="5902325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586581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Đáp án"/>
          <p:cNvSpPr/>
          <p:nvPr/>
        </p:nvSpPr>
        <p:spPr>
          <a:xfrm>
            <a:off x="2995904" y="5980400"/>
            <a:ext cx="636300" cy="6363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7235428" y="5865814"/>
            <a:ext cx="5166122" cy="95091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Hàn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3200" b="1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32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Mùa thu, lá phong mùa thu, khu rừng lá phong lãng mạ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70" y="1466850"/>
            <a:ext cx="6182180" cy="405606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2"/>
          <p:cNvSpPr txBox="1"/>
          <p:nvPr/>
        </p:nvSpPr>
        <p:spPr>
          <a:xfrm>
            <a:off x="6953250" y="970548"/>
            <a:ext cx="4956572" cy="3513832"/>
          </a:xfrm>
          <a:prstGeom prst="cloudCallout">
            <a:avLst>
              <a:gd name="adj1" fmla="val -55776"/>
              <a:gd name="adj2" fmla="val 35417"/>
            </a:avLst>
          </a:prstGeom>
          <a:solidFill>
            <a:schemeClr val="accent5">
              <a:lumMod val="20000"/>
              <a:lumOff val="80000"/>
              <a:alpha val="97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rụng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phim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034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8" name="Grupa 1"/>
          <p:cNvGrpSpPr>
            <a:grpSpLocks/>
          </p:cNvGrpSpPr>
          <p:nvPr/>
        </p:nvGrpSpPr>
        <p:grpSpPr bwMode="auto">
          <a:xfrm>
            <a:off x="4733926" y="5897564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6149" name="Grupa 17"/>
          <p:cNvGrpSpPr>
            <a:grpSpLocks/>
          </p:cNvGrpSpPr>
          <p:nvPr/>
        </p:nvGrpSpPr>
        <p:grpSpPr bwMode="auto">
          <a:xfrm flipH="1">
            <a:off x="3768726" y="5902325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586581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Đáp án"/>
          <p:cNvSpPr/>
          <p:nvPr/>
        </p:nvSpPr>
        <p:spPr>
          <a:xfrm>
            <a:off x="2935289" y="6022975"/>
            <a:ext cx="636300" cy="6363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8256240" y="5740401"/>
            <a:ext cx="2583210" cy="7207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Hoang </a:t>
            </a:r>
            <a:r>
              <a:rPr lang="en-US" sz="3200" dirty="0" err="1" smtClean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mạc</a:t>
            </a:r>
            <a:endParaRPr lang="en-US" sz="32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2" descr="Laeacco Thiên Nhiên Nền Cây Xương Rồng Sa Mạc Sườn Đồi Màu Xanh Bầu Trời  Mây Xem Ảnh Danh Lam Thắng Cảnh Phông Nền Danh Bạ Hình Ảnh  Studio|Background| - AliExpres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#9Slide07 IcielBaliho Script" pitchFamily="2" charset="0"/>
            </a:endParaRPr>
          </a:p>
        </p:txBody>
      </p:sp>
      <p:sp>
        <p:nvSpPr>
          <p:cNvPr id="3" name="AutoShape 4" descr="Laeacco Thiên Nhiên Nền Cây Xương Rồng Sa Mạc Sườn Đồi Màu Xanh Bầu Trời  Mây Xem Ảnh Danh Lam Thắng Cảnh Phông Nền Danh Bạ Hình Ảnh  Studio|Background| - AliExpress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#9Slide07 IcielBaliho Script" pitchFamily="2" charset="0"/>
            </a:endParaRPr>
          </a:p>
        </p:txBody>
      </p:sp>
      <p:sp>
        <p:nvSpPr>
          <p:cNvPr id="4" name="AutoShape 6" descr="Laeacco Thiên Nhiên Nền Cây Xương Rồng Sa Mạc Sườn Đồi Màu Xanh Bầu Trời  Mây Xem Ảnh Danh Lam Thắng Cảnh Phông Nền Danh Bạ Hình Ảnh  Studio|Background| - AliExpress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#9Slide07 IcielBaliho Script" pitchFamily="2" charset="0"/>
            </a:endParaRPr>
          </a:p>
        </p:txBody>
      </p:sp>
      <p:pic>
        <p:nvPicPr>
          <p:cNvPr id="3080" name="Picture 8" descr="Hoang mạc 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8" b="3576"/>
          <a:stretch/>
        </p:blipFill>
        <p:spPr bwMode="auto">
          <a:xfrm>
            <a:off x="964407" y="1460972"/>
            <a:ext cx="6329361" cy="4279429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2"/>
          <p:cNvSpPr txBox="1"/>
          <p:nvPr/>
        </p:nvSpPr>
        <p:spPr>
          <a:xfrm>
            <a:off x="6771820" y="73025"/>
            <a:ext cx="5420180" cy="3232725"/>
          </a:xfrm>
          <a:prstGeom prst="cloudCallout">
            <a:avLst>
              <a:gd name="adj1" fmla="val -48858"/>
              <a:gd name="adj2" fmla="val 61182"/>
            </a:avLst>
          </a:prstGeom>
          <a:solidFill>
            <a:schemeClr val="accent5">
              <a:lumMod val="20000"/>
              <a:lumOff val="80000"/>
              <a:alpha val="96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en-US" sz="44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Loại</a:t>
            </a:r>
            <a:r>
              <a:rPr lang="en-US" sz="44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44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44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4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4400" b="1" spc="50" dirty="0" err="1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đâu</a:t>
            </a:r>
            <a:r>
              <a:rPr lang="en-US" sz="4400" b="1" spc="50" dirty="0" smtClean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  <a:endParaRPr lang="en-US" sz="4400" b="1" spc="50" dirty="0">
              <a:ln w="0"/>
              <a:solidFill>
                <a:srgbClr val="EEECE1">
                  <a:lumMod val="25000"/>
                </a:srgb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7400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2" name="Grupa 1"/>
          <p:cNvGrpSpPr>
            <a:grpSpLocks/>
          </p:cNvGrpSpPr>
          <p:nvPr/>
        </p:nvGrpSpPr>
        <p:grpSpPr bwMode="auto">
          <a:xfrm>
            <a:off x="4733926" y="5897564"/>
            <a:ext cx="720725" cy="719137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4" name="Elipsa 13">
              <a:hlinkClick r:id="" action="ppaction://hlinkshowjump?jump=next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Strzałka w lewo 16">
              <a:hlinkClick r:id="" action="ppaction://hlinkshowjump?jump=nextslide"/>
            </p:cNvPr>
            <p:cNvSpPr/>
            <p:nvPr/>
          </p:nvSpPr>
          <p:spPr bwMode="auto">
            <a:xfrm rot="5400000" flipH="1">
              <a:off x="8309624" y="4327415"/>
              <a:ext cx="468875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7173" name="Grupa 17"/>
          <p:cNvGrpSpPr>
            <a:grpSpLocks/>
          </p:cNvGrpSpPr>
          <p:nvPr/>
        </p:nvGrpSpPr>
        <p:grpSpPr bwMode="auto">
          <a:xfrm flipH="1">
            <a:off x="3768726" y="5902325"/>
            <a:ext cx="720725" cy="719138"/>
            <a:chOff x="8115867" y="4165653"/>
            <a:chExt cx="720000" cy="720000"/>
          </a:xfrm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</p:grpSpPr>
        <p:sp>
          <p:nvSpPr>
            <p:cNvPr id="17" name="Elipsa 16">
              <a:hlinkClick r:id="" action="ppaction://hlinkshowjump?jump=previousslide"/>
            </p:cNvPr>
            <p:cNvSpPr/>
            <p:nvPr/>
          </p:nvSpPr>
          <p:spPr>
            <a:xfrm>
              <a:off x="8115867" y="4165653"/>
              <a:ext cx="720000" cy="720000"/>
            </a:xfrm>
            <a:prstGeom prst="ellipse">
              <a:avLst/>
            </a:prstGeom>
            <a:solidFill>
              <a:srgbClr val="003300"/>
            </a:solidFill>
            <a:ln w="76200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  <p:sp>
          <p:nvSpPr>
            <p:cNvPr id="18" name="Strzałka w lewo 16">
              <a:hlinkClick r:id="" action="ppaction://hlinkshowjump?jump=previousslide"/>
            </p:cNvPr>
            <p:cNvSpPr/>
            <p:nvPr/>
          </p:nvSpPr>
          <p:spPr bwMode="auto">
            <a:xfrm rot="5400000" flipH="1">
              <a:off x="8309623" y="4327415"/>
              <a:ext cx="468873" cy="396476"/>
            </a:xfrm>
            <a:prstGeom prst="flowChartExtract">
              <a:avLst/>
            </a:prstGeom>
            <a:solidFill>
              <a:schemeClr val="bg1"/>
            </a:solidFill>
            <a:ln w="22225">
              <a:noFill/>
            </a:ln>
            <a:effectLst>
              <a:outerShdw blurRad="107950" dist="12700" dir="5400000" algn="ctr">
                <a:srgbClr val="000000"/>
              </a:outerShdw>
            </a:effectLst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s-ES">
                <a:solidFill>
                  <a:prstClr val="white"/>
                </a:solidFill>
                <a:latin typeface="#9Slide07 IcielBaliho Script" pitchFamily="2" charset="0"/>
              </a:endParaRPr>
            </a:p>
          </p:txBody>
        </p:sp>
      </p:grpSp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825" y="5865814"/>
            <a:ext cx="1193800" cy="72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Đáp án"/>
          <p:cNvSpPr/>
          <p:nvPr/>
        </p:nvSpPr>
        <p:spPr>
          <a:xfrm>
            <a:off x="3132426" y="6151941"/>
            <a:ext cx="636300" cy="636300"/>
          </a:xfrm>
          <a:prstGeom prst="roundRect">
            <a:avLst/>
          </a:prstGeom>
          <a:solidFill>
            <a:srgbClr val="0033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Đáp</a:t>
            </a:r>
            <a:r>
              <a:rPr lang="en-US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án</a:t>
            </a:r>
            <a:endParaRPr lang="en-US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8042482" y="5817509"/>
            <a:ext cx="2411760" cy="720725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200" dirty="0" err="1" smtClean="0">
                <a:solidFill>
                  <a:sysClr val="windowText" lastClr="000000"/>
                </a:solidFill>
                <a:latin typeface="#9Slide07 IcielBaliho Script" pitchFamily="2" charset="0"/>
              </a:rPr>
              <a:t>Có</a:t>
            </a:r>
            <a:endParaRPr lang="en-US" sz="3200" dirty="0">
              <a:solidFill>
                <a:sysClr val="windowText" lastClr="000000"/>
              </a:solidFill>
              <a:latin typeface="#9Slide07 IcielBaliho Script" pitchFamily="2" charset="0"/>
            </a:endParaRPr>
          </a:p>
        </p:txBody>
      </p:sp>
      <p:pic>
        <p:nvPicPr>
          <p:cNvPr id="4098" name="Picture 2" descr="Rừng mưa nhiệt đới ảnh hưởng tới môi trườ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188" y="1734344"/>
            <a:ext cx="6489653" cy="363775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2"/>
          <p:cNvSpPr txBox="1"/>
          <p:nvPr/>
        </p:nvSpPr>
        <p:spPr>
          <a:xfrm>
            <a:off x="7775240" y="91817"/>
            <a:ext cx="4569159" cy="3654385"/>
          </a:xfrm>
          <a:prstGeom prst="cloudCallout">
            <a:avLst>
              <a:gd name="adj1" fmla="val -60532"/>
              <a:gd name="adj2" fmla="val 15041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>
            <a:defPPr>
              <a:defRPr lang="pl-PL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just"/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rạp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tầng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tán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spc="50" dirty="0" err="1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b="1" spc="50" dirty="0">
                <a:ln w="0"/>
                <a:solidFill>
                  <a:srgbClr val="EEECE1">
                    <a:lumMod val="25000"/>
                  </a:srgb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38056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A5A2245E-D65D-4E72-9270-065B6538264E}"/>
              </a:ext>
            </a:extLst>
          </p:cNvPr>
          <p:cNvGrpSpPr/>
          <p:nvPr/>
        </p:nvGrpSpPr>
        <p:grpSpPr>
          <a:xfrm>
            <a:off x="0" y="3973708"/>
            <a:ext cx="12192001" cy="2080511"/>
            <a:chOff x="-1" y="3417122"/>
            <a:chExt cx="12192001" cy="2080511"/>
          </a:xfrm>
          <a:solidFill>
            <a:schemeClr val="accent1"/>
          </a:solidFill>
        </p:grpSpPr>
        <p:sp>
          <p:nvSpPr>
            <p:cNvPr id="99" name="Rectangle 98">
              <a:extLst>
                <a:ext uri="{FF2B5EF4-FFF2-40B4-BE49-F238E27FC236}">
                  <a16:creationId xmlns="" xmlns:a16="http://schemas.microsoft.com/office/drawing/2014/main" id="{A5185807-BFFE-41DD-9E11-896DB79CD116}"/>
                </a:ext>
              </a:extLst>
            </p:cNvPr>
            <p:cNvSpPr/>
            <p:nvPr/>
          </p:nvSpPr>
          <p:spPr>
            <a:xfrm>
              <a:off x="0" y="3550807"/>
              <a:ext cx="12192000" cy="18181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="" xmlns:a16="http://schemas.microsoft.com/office/drawing/2014/main" id="{5E3FD0C2-CEF5-438E-B90B-978756B8C9BE}"/>
                </a:ext>
              </a:extLst>
            </p:cNvPr>
            <p:cNvSpPr/>
            <p:nvPr/>
          </p:nvSpPr>
          <p:spPr>
            <a:xfrm>
              <a:off x="-1" y="3417122"/>
              <a:ext cx="12191853" cy="70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="" xmlns:a16="http://schemas.microsoft.com/office/drawing/2014/main" id="{A15DC202-E55F-4A81-B799-58CA9018BA5F}"/>
                </a:ext>
              </a:extLst>
            </p:cNvPr>
            <p:cNvSpPr/>
            <p:nvPr/>
          </p:nvSpPr>
          <p:spPr>
            <a:xfrm>
              <a:off x="147" y="5426893"/>
              <a:ext cx="12191853" cy="70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="" xmlns:a16="http://schemas.microsoft.com/office/drawing/2014/main" id="{DCC25ADD-4A69-4511-8889-085F9D49CE63}"/>
              </a:ext>
            </a:extLst>
          </p:cNvPr>
          <p:cNvGrpSpPr/>
          <p:nvPr/>
        </p:nvGrpSpPr>
        <p:grpSpPr>
          <a:xfrm>
            <a:off x="4960005" y="1133489"/>
            <a:ext cx="2218401" cy="2218401"/>
            <a:chOff x="4547049" y="1897856"/>
            <a:chExt cx="3071634" cy="3071634"/>
          </a:xfrm>
          <a:effectLst/>
        </p:grpSpPr>
        <p:sp>
          <p:nvSpPr>
            <p:cNvPr id="106" name="Freeform: Shape 105">
              <a:extLst>
                <a:ext uri="{FF2B5EF4-FFF2-40B4-BE49-F238E27FC236}">
                  <a16:creationId xmlns="" xmlns:a16="http://schemas.microsoft.com/office/drawing/2014/main" id="{122A6FB6-0EE3-4863-B56C-23891EB35735}"/>
                </a:ext>
              </a:extLst>
            </p:cNvPr>
            <p:cNvSpPr/>
            <p:nvPr/>
          </p:nvSpPr>
          <p:spPr>
            <a:xfrm>
              <a:off x="4547049" y="1897856"/>
              <a:ext cx="3071634" cy="3071634"/>
            </a:xfrm>
            <a:custGeom>
              <a:avLst/>
              <a:gdLst>
                <a:gd name="connsiteX0" fmla="*/ 3057049 w 3057525"/>
                <a:gd name="connsiteY0" fmla="*/ 1532096 h 3057525"/>
                <a:gd name="connsiteX1" fmla="*/ 1532096 w 3057525"/>
                <a:gd name="connsiteY1" fmla="*/ 3057049 h 3057525"/>
                <a:gd name="connsiteX2" fmla="*/ 7144 w 3057525"/>
                <a:gd name="connsiteY2" fmla="*/ 1532096 h 3057525"/>
                <a:gd name="connsiteX3" fmla="*/ 1532096 w 3057525"/>
                <a:gd name="connsiteY3" fmla="*/ 7144 h 3057525"/>
                <a:gd name="connsiteX4" fmla="*/ 3057049 w 3057525"/>
                <a:gd name="connsiteY4" fmla="*/ 1532096 h 3057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7525" h="3057525">
                  <a:moveTo>
                    <a:pt x="3057049" y="1532096"/>
                  </a:moveTo>
                  <a:cubicBezTo>
                    <a:pt x="3057049" y="2374304"/>
                    <a:pt x="2374304" y="3057049"/>
                    <a:pt x="1532096" y="3057049"/>
                  </a:cubicBezTo>
                  <a:cubicBezTo>
                    <a:pt x="689888" y="3057049"/>
                    <a:pt x="7144" y="2374304"/>
                    <a:pt x="7144" y="1532096"/>
                  </a:cubicBezTo>
                  <a:cubicBezTo>
                    <a:pt x="7144" y="689888"/>
                    <a:pt x="689888" y="7144"/>
                    <a:pt x="1532096" y="7144"/>
                  </a:cubicBezTo>
                  <a:cubicBezTo>
                    <a:pt x="2374304" y="7144"/>
                    <a:pt x="3057049" y="689888"/>
                    <a:pt x="3057049" y="1532096"/>
                  </a:cubicBezTo>
                  <a:close/>
                </a:path>
              </a:pathLst>
            </a:custGeom>
            <a:solidFill>
              <a:schemeClr val="accent4">
                <a:lumMod val="20000"/>
                <a:lumOff val="80000"/>
              </a:schemeClr>
            </a:solidFill>
            <a:ln w="9525" cap="flat">
              <a:noFill/>
              <a:prstDash val="solid"/>
              <a:miter/>
            </a:ln>
            <a:effectLst/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="" xmlns:a16="http://schemas.microsoft.com/office/drawing/2014/main" id="{8000B800-DDCC-41B0-88A9-A4A8FD2A6F38}"/>
                </a:ext>
              </a:extLst>
            </p:cNvPr>
            <p:cNvSpPr/>
            <p:nvPr/>
          </p:nvSpPr>
          <p:spPr>
            <a:xfrm>
              <a:off x="4574848" y="1907000"/>
              <a:ext cx="3028217" cy="2962327"/>
            </a:xfrm>
            <a:custGeom>
              <a:avLst/>
              <a:gdLst>
                <a:gd name="connsiteX0" fmla="*/ 2863236 w 3028217"/>
                <a:gd name="connsiteY0" fmla="*/ 2049564 h 2962327"/>
                <a:gd name="connsiteX1" fmla="*/ 2844662 w 3028217"/>
                <a:gd name="connsiteY1" fmla="*/ 2065518 h 2962327"/>
                <a:gd name="connsiteX2" fmla="*/ 2847519 w 3028217"/>
                <a:gd name="connsiteY2" fmla="*/ 2116953 h 2962327"/>
                <a:gd name="connsiteX3" fmla="*/ 2887525 w 3028217"/>
                <a:gd name="connsiteY3" fmla="*/ 2084568 h 2962327"/>
                <a:gd name="connsiteX4" fmla="*/ 2890382 w 3028217"/>
                <a:gd name="connsiteY4" fmla="*/ 2078853 h 2962327"/>
                <a:gd name="connsiteX5" fmla="*/ 2890382 w 3028217"/>
                <a:gd name="connsiteY5" fmla="*/ 2057898 h 2962327"/>
                <a:gd name="connsiteX6" fmla="*/ 2863236 w 3028217"/>
                <a:gd name="connsiteY6" fmla="*/ 2049564 h 2962327"/>
                <a:gd name="connsiteX7" fmla="*/ 2453184 w 3028217"/>
                <a:gd name="connsiteY7" fmla="*/ 1703568 h 2962327"/>
                <a:gd name="connsiteX8" fmla="*/ 2444611 w 3028217"/>
                <a:gd name="connsiteY8" fmla="*/ 1714046 h 2962327"/>
                <a:gd name="connsiteX9" fmla="*/ 2467471 w 3028217"/>
                <a:gd name="connsiteY9" fmla="*/ 1740716 h 2962327"/>
                <a:gd name="connsiteX10" fmla="*/ 2482711 w 3028217"/>
                <a:gd name="connsiteY10" fmla="*/ 1728333 h 2962327"/>
                <a:gd name="connsiteX11" fmla="*/ 2453184 w 3028217"/>
                <a:gd name="connsiteY11" fmla="*/ 1703568 h 2962327"/>
                <a:gd name="connsiteX12" fmla="*/ 802501 w 3028217"/>
                <a:gd name="connsiteY12" fmla="*/ 1583553 h 2962327"/>
                <a:gd name="connsiteX13" fmla="*/ 812026 w 3028217"/>
                <a:gd name="connsiteY13" fmla="*/ 1589268 h 2962327"/>
                <a:gd name="connsiteX14" fmla="*/ 802501 w 3028217"/>
                <a:gd name="connsiteY14" fmla="*/ 1599745 h 2962327"/>
                <a:gd name="connsiteX15" fmla="*/ 792024 w 3028217"/>
                <a:gd name="connsiteY15" fmla="*/ 1594030 h 2962327"/>
                <a:gd name="connsiteX16" fmla="*/ 802501 w 3028217"/>
                <a:gd name="connsiteY16" fmla="*/ 1583553 h 2962327"/>
                <a:gd name="connsiteX17" fmla="*/ 573901 w 3028217"/>
                <a:gd name="connsiteY17" fmla="*/ 1577838 h 2962327"/>
                <a:gd name="connsiteX18" fmla="*/ 592951 w 3028217"/>
                <a:gd name="connsiteY18" fmla="*/ 1589268 h 2962327"/>
                <a:gd name="connsiteX19" fmla="*/ 584379 w 3028217"/>
                <a:gd name="connsiteY19" fmla="*/ 1596888 h 2962327"/>
                <a:gd name="connsiteX20" fmla="*/ 565329 w 3028217"/>
                <a:gd name="connsiteY20" fmla="*/ 1587363 h 2962327"/>
                <a:gd name="connsiteX21" fmla="*/ 573901 w 3028217"/>
                <a:gd name="connsiteY21" fmla="*/ 1577838 h 2962327"/>
                <a:gd name="connsiteX22" fmla="*/ 698678 w 3028217"/>
                <a:gd name="connsiteY22" fmla="*/ 1550216 h 2962327"/>
                <a:gd name="connsiteX23" fmla="*/ 763448 w 3028217"/>
                <a:gd name="connsiteY23" fmla="*/ 1592126 h 2962327"/>
                <a:gd name="connsiteX24" fmla="*/ 678676 w 3028217"/>
                <a:gd name="connsiteY24" fmla="*/ 1592126 h 2962327"/>
                <a:gd name="connsiteX25" fmla="*/ 698678 w 3028217"/>
                <a:gd name="connsiteY25" fmla="*/ 1550216 h 2962327"/>
                <a:gd name="connsiteX26" fmla="*/ 492939 w 3028217"/>
                <a:gd name="connsiteY26" fmla="*/ 1460681 h 2962327"/>
                <a:gd name="connsiteX27" fmla="*/ 562471 w 3028217"/>
                <a:gd name="connsiteY27" fmla="*/ 1479731 h 2962327"/>
                <a:gd name="connsiteX28" fmla="*/ 646291 w 3028217"/>
                <a:gd name="connsiteY28" fmla="*/ 1537833 h 2962327"/>
                <a:gd name="connsiteX29" fmla="*/ 577711 w 3028217"/>
                <a:gd name="connsiteY29" fmla="*/ 1525451 h 2962327"/>
                <a:gd name="connsiteX30" fmla="*/ 527229 w 3028217"/>
                <a:gd name="connsiteY30" fmla="*/ 1487351 h 2962327"/>
                <a:gd name="connsiteX31" fmla="*/ 525032 w 3028217"/>
                <a:gd name="connsiteY31" fmla="*/ 1486533 h 2962327"/>
                <a:gd name="connsiteX32" fmla="*/ 527229 w 3028217"/>
                <a:gd name="connsiteY32" fmla="*/ 1488303 h 2962327"/>
                <a:gd name="connsiteX33" fmla="*/ 451029 w 3028217"/>
                <a:gd name="connsiteY33" fmla="*/ 1494971 h 2962327"/>
                <a:gd name="connsiteX34" fmla="*/ 492939 w 3028217"/>
                <a:gd name="connsiteY34" fmla="*/ 1460681 h 2962327"/>
                <a:gd name="connsiteX35" fmla="*/ 592475 w 3028217"/>
                <a:gd name="connsiteY35" fmla="*/ 1413889 h 2962327"/>
                <a:gd name="connsiteX36" fmla="*/ 596761 w 3028217"/>
                <a:gd name="connsiteY36" fmla="*/ 1414961 h 2962327"/>
                <a:gd name="connsiteX37" fmla="*/ 595809 w 3028217"/>
                <a:gd name="connsiteY37" fmla="*/ 1447346 h 2962327"/>
                <a:gd name="connsiteX38" fmla="*/ 588189 w 3028217"/>
                <a:gd name="connsiteY38" fmla="*/ 1414961 h 2962327"/>
                <a:gd name="connsiteX39" fmla="*/ 592475 w 3028217"/>
                <a:gd name="connsiteY39" fmla="*/ 1413889 h 2962327"/>
                <a:gd name="connsiteX40" fmla="*/ 2633206 w 3028217"/>
                <a:gd name="connsiteY40" fmla="*/ 1174931 h 2962327"/>
                <a:gd name="connsiteX41" fmla="*/ 2673211 w 3028217"/>
                <a:gd name="connsiteY41" fmla="*/ 1180646 h 2962327"/>
                <a:gd name="connsiteX42" fmla="*/ 2633206 w 3028217"/>
                <a:gd name="connsiteY42" fmla="*/ 1174931 h 2962327"/>
                <a:gd name="connsiteX43" fmla="*/ 2477948 w 3028217"/>
                <a:gd name="connsiteY43" fmla="*/ 1095873 h 2962327"/>
                <a:gd name="connsiteX44" fmla="*/ 2484616 w 3028217"/>
                <a:gd name="connsiteY44" fmla="*/ 1110160 h 2962327"/>
                <a:gd name="connsiteX45" fmla="*/ 2464613 w 3028217"/>
                <a:gd name="connsiteY45" fmla="*/ 1135878 h 2962327"/>
                <a:gd name="connsiteX46" fmla="*/ 2444611 w 3028217"/>
                <a:gd name="connsiteY46" fmla="*/ 1144450 h 2962327"/>
                <a:gd name="connsiteX47" fmla="*/ 2415083 w 3028217"/>
                <a:gd name="connsiteY47" fmla="*/ 1119685 h 2962327"/>
                <a:gd name="connsiteX48" fmla="*/ 2446516 w 3028217"/>
                <a:gd name="connsiteY48" fmla="*/ 1114923 h 2962327"/>
                <a:gd name="connsiteX49" fmla="*/ 2477948 w 3028217"/>
                <a:gd name="connsiteY49" fmla="*/ 1095873 h 2962327"/>
                <a:gd name="connsiteX50" fmla="*/ 2344599 w 3028217"/>
                <a:gd name="connsiteY50" fmla="*/ 1039676 h 2962327"/>
                <a:gd name="connsiteX51" fmla="*/ 2355076 w 3028217"/>
                <a:gd name="connsiteY51" fmla="*/ 1066346 h 2962327"/>
                <a:gd name="connsiteX52" fmla="*/ 2341741 w 3028217"/>
                <a:gd name="connsiteY52" fmla="*/ 1092063 h 2962327"/>
                <a:gd name="connsiteX53" fmla="*/ 2328406 w 3028217"/>
                <a:gd name="connsiteY53" fmla="*/ 1065393 h 2962327"/>
                <a:gd name="connsiteX54" fmla="*/ 2344599 w 3028217"/>
                <a:gd name="connsiteY54" fmla="*/ 1039676 h 2962327"/>
                <a:gd name="connsiteX55" fmla="*/ 699631 w 3028217"/>
                <a:gd name="connsiteY55" fmla="*/ 966334 h 2962327"/>
                <a:gd name="connsiteX56" fmla="*/ 616764 w 3028217"/>
                <a:gd name="connsiteY56" fmla="*/ 992051 h 2962327"/>
                <a:gd name="connsiteX57" fmla="*/ 699631 w 3028217"/>
                <a:gd name="connsiteY57" fmla="*/ 966334 h 2962327"/>
                <a:gd name="connsiteX58" fmla="*/ 2786559 w 3028217"/>
                <a:gd name="connsiteY58" fmla="*/ 938711 h 2962327"/>
                <a:gd name="connsiteX59" fmla="*/ 2814181 w 3028217"/>
                <a:gd name="connsiteY59" fmla="*/ 938711 h 2962327"/>
                <a:gd name="connsiteX60" fmla="*/ 2814181 w 3028217"/>
                <a:gd name="connsiteY60" fmla="*/ 945378 h 2962327"/>
                <a:gd name="connsiteX61" fmla="*/ 2786559 w 3028217"/>
                <a:gd name="connsiteY61" fmla="*/ 938711 h 2962327"/>
                <a:gd name="connsiteX62" fmla="*/ 737731 w 3028217"/>
                <a:gd name="connsiteY62" fmla="*/ 935019 h 2962327"/>
                <a:gd name="connsiteX63" fmla="*/ 702489 w 3028217"/>
                <a:gd name="connsiteY63" fmla="*/ 951093 h 2962327"/>
                <a:gd name="connsiteX64" fmla="*/ 770116 w 3028217"/>
                <a:gd name="connsiteY64" fmla="*/ 936805 h 2962327"/>
                <a:gd name="connsiteX65" fmla="*/ 737731 w 3028217"/>
                <a:gd name="connsiteY65" fmla="*/ 935019 h 2962327"/>
                <a:gd name="connsiteX66" fmla="*/ 619383 w 3028217"/>
                <a:gd name="connsiteY66" fmla="*/ 880251 h 2962327"/>
                <a:gd name="connsiteX67" fmla="*/ 608191 w 3028217"/>
                <a:gd name="connsiteY67" fmla="*/ 882513 h 2962327"/>
                <a:gd name="connsiteX68" fmla="*/ 541516 w 3028217"/>
                <a:gd name="connsiteY68" fmla="*/ 968238 h 2962327"/>
                <a:gd name="connsiteX69" fmla="*/ 558661 w 3028217"/>
                <a:gd name="connsiteY69" fmla="*/ 975858 h 2962327"/>
                <a:gd name="connsiteX70" fmla="*/ 578664 w 3028217"/>
                <a:gd name="connsiteY70" fmla="*/ 949188 h 2962327"/>
                <a:gd name="connsiteX71" fmla="*/ 623431 w 3028217"/>
                <a:gd name="connsiteY71" fmla="*/ 890133 h 2962327"/>
                <a:gd name="connsiteX72" fmla="*/ 619383 w 3028217"/>
                <a:gd name="connsiteY72" fmla="*/ 880251 h 2962327"/>
                <a:gd name="connsiteX73" fmla="*/ 659626 w 3028217"/>
                <a:gd name="connsiteY73" fmla="*/ 872036 h 2962327"/>
                <a:gd name="connsiteX74" fmla="*/ 647244 w 3028217"/>
                <a:gd name="connsiteY74" fmla="*/ 879656 h 2962327"/>
                <a:gd name="connsiteX75" fmla="*/ 657721 w 3028217"/>
                <a:gd name="connsiteY75" fmla="*/ 950141 h 2962327"/>
                <a:gd name="connsiteX76" fmla="*/ 683439 w 3028217"/>
                <a:gd name="connsiteY76" fmla="*/ 913946 h 2962327"/>
                <a:gd name="connsiteX77" fmla="*/ 711061 w 3028217"/>
                <a:gd name="connsiteY77" fmla="*/ 910136 h 2962327"/>
                <a:gd name="connsiteX78" fmla="*/ 709156 w 3028217"/>
                <a:gd name="connsiteY78" fmla="*/ 891086 h 2962327"/>
                <a:gd name="connsiteX79" fmla="*/ 659626 w 3028217"/>
                <a:gd name="connsiteY79" fmla="*/ 872036 h 2962327"/>
                <a:gd name="connsiteX80" fmla="*/ 620410 w 3028217"/>
                <a:gd name="connsiteY80" fmla="*/ 803828 h 2962327"/>
                <a:gd name="connsiteX81" fmla="*/ 603429 w 3028217"/>
                <a:gd name="connsiteY81" fmla="*/ 807266 h 2962327"/>
                <a:gd name="connsiteX82" fmla="*/ 532944 w 3028217"/>
                <a:gd name="connsiteY82" fmla="*/ 841556 h 2962327"/>
                <a:gd name="connsiteX83" fmla="*/ 541516 w 3028217"/>
                <a:gd name="connsiteY83" fmla="*/ 855843 h 2962327"/>
                <a:gd name="connsiteX84" fmla="*/ 602476 w 3028217"/>
                <a:gd name="connsiteY84" fmla="*/ 859653 h 2962327"/>
                <a:gd name="connsiteX85" fmla="*/ 652959 w 3028217"/>
                <a:gd name="connsiteY85" fmla="*/ 835841 h 2962327"/>
                <a:gd name="connsiteX86" fmla="*/ 620410 w 3028217"/>
                <a:gd name="connsiteY86" fmla="*/ 803828 h 2962327"/>
                <a:gd name="connsiteX87" fmla="*/ 2051228 w 3028217"/>
                <a:gd name="connsiteY87" fmla="*/ 690108 h 2962327"/>
                <a:gd name="connsiteX88" fmla="*/ 2074088 w 3028217"/>
                <a:gd name="connsiteY88" fmla="*/ 722493 h 2962327"/>
                <a:gd name="connsiteX89" fmla="*/ 2021701 w 3028217"/>
                <a:gd name="connsiteY89" fmla="*/ 782500 h 2962327"/>
                <a:gd name="connsiteX90" fmla="*/ 2000746 w 3028217"/>
                <a:gd name="connsiteY90" fmla="*/ 772023 h 2962327"/>
                <a:gd name="connsiteX91" fmla="*/ 2036941 w 3028217"/>
                <a:gd name="connsiteY91" fmla="*/ 698680 h 2962327"/>
                <a:gd name="connsiteX92" fmla="*/ 2051228 w 3028217"/>
                <a:gd name="connsiteY92" fmla="*/ 690108 h 2962327"/>
                <a:gd name="connsiteX93" fmla="*/ 2111236 w 3028217"/>
                <a:gd name="connsiteY93" fmla="*/ 608669 h 2962327"/>
                <a:gd name="connsiteX94" fmla="*/ 2113141 w 3028217"/>
                <a:gd name="connsiteY94" fmla="*/ 623433 h 2962327"/>
                <a:gd name="connsiteX95" fmla="*/ 2111236 w 3028217"/>
                <a:gd name="connsiteY95" fmla="*/ 626290 h 2962327"/>
                <a:gd name="connsiteX96" fmla="*/ 2159814 w 3028217"/>
                <a:gd name="connsiteY96" fmla="*/ 711063 h 2962327"/>
                <a:gd name="connsiteX97" fmla="*/ 2199819 w 3028217"/>
                <a:gd name="connsiteY97" fmla="*/ 758688 h 2962327"/>
                <a:gd name="connsiteX98" fmla="*/ 2176959 w 3028217"/>
                <a:gd name="connsiteY98" fmla="*/ 800598 h 2962327"/>
                <a:gd name="connsiteX99" fmla="*/ 2092186 w 3028217"/>
                <a:gd name="connsiteY99" fmla="*/ 814885 h 2962327"/>
                <a:gd name="connsiteX100" fmla="*/ 2092186 w 3028217"/>
                <a:gd name="connsiteY100" fmla="*/ 777738 h 2962327"/>
                <a:gd name="connsiteX101" fmla="*/ 2111236 w 3028217"/>
                <a:gd name="connsiteY101" fmla="*/ 740590 h 2962327"/>
                <a:gd name="connsiteX102" fmla="*/ 2110284 w 3028217"/>
                <a:gd name="connsiteY102" fmla="*/ 710110 h 2962327"/>
                <a:gd name="connsiteX103" fmla="*/ 2076946 w 3028217"/>
                <a:gd name="connsiteY103" fmla="*/ 669153 h 2962327"/>
                <a:gd name="connsiteX104" fmla="*/ 2097901 w 3028217"/>
                <a:gd name="connsiteY104" fmla="*/ 611050 h 2962327"/>
                <a:gd name="connsiteX105" fmla="*/ 2111236 w 3028217"/>
                <a:gd name="connsiteY105" fmla="*/ 608669 h 2962327"/>
                <a:gd name="connsiteX106" fmla="*/ 927279 w 3028217"/>
                <a:gd name="connsiteY106" fmla="*/ 479605 h 2962327"/>
                <a:gd name="connsiteX107" fmla="*/ 933946 w 3028217"/>
                <a:gd name="connsiteY107" fmla="*/ 486273 h 2962327"/>
                <a:gd name="connsiteX108" fmla="*/ 929184 w 3028217"/>
                <a:gd name="connsiteY108" fmla="*/ 493893 h 2962327"/>
                <a:gd name="connsiteX109" fmla="*/ 919659 w 3028217"/>
                <a:gd name="connsiteY109" fmla="*/ 488178 h 2962327"/>
                <a:gd name="connsiteX110" fmla="*/ 927279 w 3028217"/>
                <a:gd name="connsiteY110" fmla="*/ 479605 h 2962327"/>
                <a:gd name="connsiteX111" fmla="*/ 1938089 w 3028217"/>
                <a:gd name="connsiteY111" fmla="*/ 417931 h 2962327"/>
                <a:gd name="connsiteX112" fmla="*/ 1959789 w 3028217"/>
                <a:gd name="connsiteY112" fmla="*/ 441505 h 2962327"/>
                <a:gd name="connsiteX113" fmla="*/ 1940739 w 3028217"/>
                <a:gd name="connsiteY113" fmla="*/ 466270 h 2962327"/>
                <a:gd name="connsiteX114" fmla="*/ 1842631 w 3028217"/>
                <a:gd name="connsiteY114" fmla="*/ 480558 h 2962327"/>
                <a:gd name="connsiteX115" fmla="*/ 1832154 w 3028217"/>
                <a:gd name="connsiteY115" fmla="*/ 458650 h 2962327"/>
                <a:gd name="connsiteX116" fmla="*/ 1833106 w 3028217"/>
                <a:gd name="connsiteY116" fmla="*/ 431980 h 2962327"/>
                <a:gd name="connsiteX117" fmla="*/ 1845489 w 3028217"/>
                <a:gd name="connsiteY117" fmla="*/ 423408 h 2962327"/>
                <a:gd name="connsiteX118" fmla="*/ 1857871 w 3028217"/>
                <a:gd name="connsiteY118" fmla="*/ 432933 h 2962327"/>
                <a:gd name="connsiteX119" fmla="*/ 1926451 w 3028217"/>
                <a:gd name="connsiteY119" fmla="*/ 418645 h 2962327"/>
                <a:gd name="connsiteX120" fmla="*/ 1938089 w 3028217"/>
                <a:gd name="connsiteY120" fmla="*/ 417931 h 2962327"/>
                <a:gd name="connsiteX121" fmla="*/ 904419 w 3028217"/>
                <a:gd name="connsiteY121" fmla="*/ 389118 h 2962327"/>
                <a:gd name="connsiteX122" fmla="*/ 938709 w 3028217"/>
                <a:gd name="connsiteY122" fmla="*/ 433886 h 2962327"/>
                <a:gd name="connsiteX123" fmla="*/ 942519 w 3028217"/>
                <a:gd name="connsiteY123" fmla="*/ 446268 h 2962327"/>
                <a:gd name="connsiteX124" fmla="*/ 931089 w 3028217"/>
                <a:gd name="connsiteY124" fmla="*/ 449125 h 2962327"/>
                <a:gd name="connsiteX125" fmla="*/ 878701 w 3028217"/>
                <a:gd name="connsiteY125" fmla="*/ 449125 h 2962327"/>
                <a:gd name="connsiteX126" fmla="*/ 856794 w 3028217"/>
                <a:gd name="connsiteY126" fmla="*/ 443411 h 2962327"/>
                <a:gd name="connsiteX127" fmla="*/ 867271 w 3028217"/>
                <a:gd name="connsiteY127" fmla="*/ 412930 h 2962327"/>
                <a:gd name="connsiteX128" fmla="*/ 904419 w 3028217"/>
                <a:gd name="connsiteY128" fmla="*/ 389118 h 2962327"/>
                <a:gd name="connsiteX129" fmla="*/ 1062534 w 3028217"/>
                <a:gd name="connsiteY129" fmla="*/ 340541 h 2962327"/>
                <a:gd name="connsiteX130" fmla="*/ 1083489 w 3028217"/>
                <a:gd name="connsiteY130" fmla="*/ 353876 h 2962327"/>
                <a:gd name="connsiteX131" fmla="*/ 1053961 w 3028217"/>
                <a:gd name="connsiteY131" fmla="*/ 360543 h 2962327"/>
                <a:gd name="connsiteX132" fmla="*/ 1062534 w 3028217"/>
                <a:gd name="connsiteY132" fmla="*/ 340541 h 2962327"/>
                <a:gd name="connsiteX133" fmla="*/ 2471113 w 3028217"/>
                <a:gd name="connsiteY133" fmla="*/ 336025 h 2962327"/>
                <a:gd name="connsiteX134" fmla="*/ 2521763 w 3028217"/>
                <a:gd name="connsiteY134" fmla="*/ 370068 h 2962327"/>
                <a:gd name="connsiteX135" fmla="*/ 2848471 w 3028217"/>
                <a:gd name="connsiteY135" fmla="*/ 785358 h 2962327"/>
                <a:gd name="connsiteX136" fmla="*/ 2920861 w 3028217"/>
                <a:gd name="connsiteY136" fmla="*/ 940616 h 2962327"/>
                <a:gd name="connsiteX137" fmla="*/ 2926576 w 3028217"/>
                <a:gd name="connsiteY137" fmla="*/ 977763 h 2962327"/>
                <a:gd name="connsiteX138" fmla="*/ 2847518 w 3028217"/>
                <a:gd name="connsiteY138" fmla="*/ 938711 h 2962327"/>
                <a:gd name="connsiteX139" fmla="*/ 2864663 w 3028217"/>
                <a:gd name="connsiteY139" fmla="*/ 890133 h 2962327"/>
                <a:gd name="connsiteX140" fmla="*/ 2810371 w 3028217"/>
                <a:gd name="connsiteY140" fmla="*/ 908231 h 2962327"/>
                <a:gd name="connsiteX141" fmla="*/ 2757031 w 3028217"/>
                <a:gd name="connsiteY141" fmla="*/ 904421 h 2962327"/>
                <a:gd name="connsiteX142" fmla="*/ 2728456 w 3028217"/>
                <a:gd name="connsiteY142" fmla="*/ 916803 h 2962327"/>
                <a:gd name="connsiteX143" fmla="*/ 2707501 w 3028217"/>
                <a:gd name="connsiteY143" fmla="*/ 971096 h 2962327"/>
                <a:gd name="connsiteX144" fmla="*/ 2706548 w 3028217"/>
                <a:gd name="connsiteY144" fmla="*/ 1011101 h 2962327"/>
                <a:gd name="connsiteX145" fmla="*/ 2712263 w 3028217"/>
                <a:gd name="connsiteY145" fmla="*/ 1044438 h 2962327"/>
                <a:gd name="connsiteX146" fmla="*/ 2750438 w 3028217"/>
                <a:gd name="connsiteY146" fmla="*/ 1026892 h 2962327"/>
                <a:gd name="connsiteX147" fmla="*/ 2757317 w 3028217"/>
                <a:gd name="connsiteY147" fmla="*/ 1029909 h 2962327"/>
                <a:gd name="connsiteX148" fmla="*/ 2760842 w 3028217"/>
                <a:gd name="connsiteY148" fmla="*/ 1028246 h 2962327"/>
                <a:gd name="connsiteX149" fmla="*/ 2785607 w 3028217"/>
                <a:gd name="connsiteY149" fmla="*/ 1010148 h 2962327"/>
                <a:gd name="connsiteX150" fmla="*/ 2804538 w 3028217"/>
                <a:gd name="connsiteY150" fmla="*/ 1006457 h 2962327"/>
                <a:gd name="connsiteX151" fmla="*/ 2822755 w 3028217"/>
                <a:gd name="connsiteY151" fmla="*/ 1009196 h 2962327"/>
                <a:gd name="connsiteX152" fmla="*/ 2938959 w 3028217"/>
                <a:gd name="connsiteY152" fmla="*/ 1031103 h 2962327"/>
                <a:gd name="connsiteX153" fmla="*/ 2959915 w 3028217"/>
                <a:gd name="connsiteY153" fmla="*/ 1058726 h 2962327"/>
                <a:gd name="connsiteX154" fmla="*/ 3021827 w 3028217"/>
                <a:gd name="connsiteY154" fmla="*/ 1368288 h 2962327"/>
                <a:gd name="connsiteX155" fmla="*/ 3027542 w 3028217"/>
                <a:gd name="connsiteY155" fmla="*/ 1562598 h 2962327"/>
                <a:gd name="connsiteX156" fmla="*/ 3020874 w 3028217"/>
                <a:gd name="connsiteY156" fmla="*/ 1594983 h 2962327"/>
                <a:gd name="connsiteX157" fmla="*/ 2958009 w 3028217"/>
                <a:gd name="connsiteY157" fmla="*/ 1512116 h 2962327"/>
                <a:gd name="connsiteX158" fmla="*/ 2918005 w 3028217"/>
                <a:gd name="connsiteY158" fmla="*/ 1446393 h 2962327"/>
                <a:gd name="connsiteX159" fmla="*/ 2860855 w 3028217"/>
                <a:gd name="connsiteY159" fmla="*/ 1371146 h 2962327"/>
                <a:gd name="connsiteX160" fmla="*/ 2831327 w 3028217"/>
                <a:gd name="connsiteY160" fmla="*/ 1343523 h 2962327"/>
                <a:gd name="connsiteX161" fmla="*/ 2856092 w 3028217"/>
                <a:gd name="connsiteY161" fmla="*/ 1380671 h 2962327"/>
                <a:gd name="connsiteX162" fmla="*/ 2930387 w 3028217"/>
                <a:gd name="connsiteY162" fmla="*/ 1514021 h 2962327"/>
                <a:gd name="connsiteX163" fmla="*/ 2939912 w 3028217"/>
                <a:gd name="connsiteY163" fmla="*/ 1546406 h 2962327"/>
                <a:gd name="connsiteX164" fmla="*/ 2962772 w 3028217"/>
                <a:gd name="connsiteY164" fmla="*/ 1597841 h 2962327"/>
                <a:gd name="connsiteX165" fmla="*/ 2999919 w 3028217"/>
                <a:gd name="connsiteY165" fmla="*/ 1683566 h 2962327"/>
                <a:gd name="connsiteX166" fmla="*/ 3012302 w 3028217"/>
                <a:gd name="connsiteY166" fmla="*/ 1740716 h 2962327"/>
                <a:gd name="connsiteX167" fmla="*/ 2886572 w 3028217"/>
                <a:gd name="connsiteY167" fmla="*/ 2158864 h 2962327"/>
                <a:gd name="connsiteX168" fmla="*/ 2841805 w 3028217"/>
                <a:gd name="connsiteY168" fmla="*/ 2246493 h 2962327"/>
                <a:gd name="connsiteX169" fmla="*/ 2821802 w 3028217"/>
                <a:gd name="connsiteY169" fmla="*/ 2266496 h 2962327"/>
                <a:gd name="connsiteX170" fmla="*/ 2808467 w 3028217"/>
                <a:gd name="connsiteY170" fmla="*/ 2240778 h 2962327"/>
                <a:gd name="connsiteX171" fmla="*/ 2785607 w 3028217"/>
                <a:gd name="connsiteY171" fmla="*/ 2172198 h 2962327"/>
                <a:gd name="connsiteX172" fmla="*/ 2805609 w 3028217"/>
                <a:gd name="connsiteY172" fmla="*/ 2234111 h 2962327"/>
                <a:gd name="connsiteX173" fmla="*/ 2821802 w 3028217"/>
                <a:gd name="connsiteY173" fmla="*/ 2273164 h 2962327"/>
                <a:gd name="connsiteX174" fmla="*/ 2708455 w 3028217"/>
                <a:gd name="connsiteY174" fmla="*/ 2451281 h 2962327"/>
                <a:gd name="connsiteX175" fmla="*/ 2551292 w 3028217"/>
                <a:gd name="connsiteY175" fmla="*/ 2622731 h 2962327"/>
                <a:gd name="connsiteX176" fmla="*/ 2476997 w 3028217"/>
                <a:gd name="connsiteY176" fmla="*/ 2687501 h 2962327"/>
                <a:gd name="connsiteX177" fmla="*/ 2463662 w 3028217"/>
                <a:gd name="connsiteY177" fmla="*/ 2655116 h 2962327"/>
                <a:gd name="connsiteX178" fmla="*/ 2425562 w 3028217"/>
                <a:gd name="connsiteY178" fmla="*/ 2533196 h 2962327"/>
                <a:gd name="connsiteX179" fmla="*/ 2439849 w 3028217"/>
                <a:gd name="connsiteY179" fmla="*/ 2375081 h 2962327"/>
                <a:gd name="connsiteX180" fmla="*/ 2449374 w 3028217"/>
                <a:gd name="connsiteY180" fmla="*/ 2301739 h 2962327"/>
                <a:gd name="connsiteX181" fmla="*/ 2430324 w 3028217"/>
                <a:gd name="connsiteY181" fmla="*/ 2210298 h 2962327"/>
                <a:gd name="connsiteX182" fmla="*/ 2396987 w 3028217"/>
                <a:gd name="connsiteY182" fmla="*/ 2144576 h 2962327"/>
                <a:gd name="connsiteX183" fmla="*/ 2370317 w 3028217"/>
                <a:gd name="connsiteY183" fmla="*/ 2012178 h 2962327"/>
                <a:gd name="connsiteX184" fmla="*/ 2374127 w 3028217"/>
                <a:gd name="connsiteY184" fmla="*/ 1992176 h 2962327"/>
                <a:gd name="connsiteX185" fmla="*/ 2319834 w 3028217"/>
                <a:gd name="connsiteY185" fmla="*/ 1944551 h 2962327"/>
                <a:gd name="connsiteX186" fmla="*/ 2282687 w 3028217"/>
                <a:gd name="connsiteY186" fmla="*/ 1931216 h 2962327"/>
                <a:gd name="connsiteX187" fmla="*/ 2200772 w 3028217"/>
                <a:gd name="connsiteY187" fmla="*/ 1905498 h 2962327"/>
                <a:gd name="connsiteX188" fmla="*/ 2157909 w 3028217"/>
                <a:gd name="connsiteY188" fmla="*/ 1926453 h 2962327"/>
                <a:gd name="connsiteX189" fmla="*/ 2106474 w 3028217"/>
                <a:gd name="connsiteY189" fmla="*/ 1931216 h 2962327"/>
                <a:gd name="connsiteX190" fmla="*/ 2040752 w 3028217"/>
                <a:gd name="connsiteY190" fmla="*/ 1937883 h 2962327"/>
                <a:gd name="connsiteX191" fmla="*/ 1974077 w 3028217"/>
                <a:gd name="connsiteY191" fmla="*/ 1924548 h 2962327"/>
                <a:gd name="connsiteX192" fmla="*/ 1919784 w 3028217"/>
                <a:gd name="connsiteY192" fmla="*/ 1877876 h 2962327"/>
                <a:gd name="connsiteX193" fmla="*/ 1896924 w 3028217"/>
                <a:gd name="connsiteY193" fmla="*/ 1849301 h 2962327"/>
                <a:gd name="connsiteX194" fmla="*/ 1839774 w 3028217"/>
                <a:gd name="connsiteY194" fmla="*/ 1762623 h 2962327"/>
                <a:gd name="connsiteX195" fmla="*/ 1822629 w 3028217"/>
                <a:gd name="connsiteY195" fmla="*/ 1676898 h 2962327"/>
                <a:gd name="connsiteX196" fmla="*/ 1829297 w 3028217"/>
                <a:gd name="connsiteY196" fmla="*/ 1537833 h 2962327"/>
                <a:gd name="connsiteX197" fmla="*/ 1828344 w 3028217"/>
                <a:gd name="connsiteY197" fmla="*/ 1514973 h 2962327"/>
                <a:gd name="connsiteX198" fmla="*/ 1909307 w 3028217"/>
                <a:gd name="connsiteY198" fmla="*/ 1373051 h 2962327"/>
                <a:gd name="connsiteX199" fmla="*/ 1929309 w 3028217"/>
                <a:gd name="connsiteY199" fmla="*/ 1361621 h 2962327"/>
                <a:gd name="connsiteX200" fmla="*/ 1977887 w 3028217"/>
                <a:gd name="connsiteY200" fmla="*/ 1293041 h 2962327"/>
                <a:gd name="connsiteX201" fmla="*/ 2019797 w 3028217"/>
                <a:gd name="connsiteY201" fmla="*/ 1227318 h 2962327"/>
                <a:gd name="connsiteX202" fmla="*/ 2051229 w 3028217"/>
                <a:gd name="connsiteY202" fmla="*/ 1178741 h 2962327"/>
                <a:gd name="connsiteX203" fmla="*/ 2083614 w 3028217"/>
                <a:gd name="connsiteY203" fmla="*/ 1172073 h 2962327"/>
                <a:gd name="connsiteX204" fmla="*/ 2161719 w 3028217"/>
                <a:gd name="connsiteY204" fmla="*/ 1162548 h 2962327"/>
                <a:gd name="connsiteX205" fmla="*/ 2266494 w 3028217"/>
                <a:gd name="connsiteY205" fmla="*/ 1136831 h 2962327"/>
                <a:gd name="connsiteX206" fmla="*/ 2331264 w 3028217"/>
                <a:gd name="connsiteY206" fmla="*/ 1133021 h 2962327"/>
                <a:gd name="connsiteX207" fmla="*/ 2387462 w 3028217"/>
                <a:gd name="connsiteY207" fmla="*/ 1197791 h 2962327"/>
                <a:gd name="connsiteX208" fmla="*/ 2400797 w 3028217"/>
                <a:gd name="connsiteY208" fmla="*/ 1229223 h 2962327"/>
                <a:gd name="connsiteX209" fmla="*/ 2517002 w 3028217"/>
                <a:gd name="connsiteY209" fmla="*/ 1283516 h 2962327"/>
                <a:gd name="connsiteX210" fmla="*/ 2556055 w 3028217"/>
                <a:gd name="connsiteY210" fmla="*/ 1266371 h 2962327"/>
                <a:gd name="connsiteX211" fmla="*/ 2617967 w 3028217"/>
                <a:gd name="connsiteY211" fmla="*/ 1241606 h 2962327"/>
                <a:gd name="connsiteX212" fmla="*/ 2701787 w 3028217"/>
                <a:gd name="connsiteY212" fmla="*/ 1271133 h 2962327"/>
                <a:gd name="connsiteX213" fmla="*/ 2823707 w 3028217"/>
                <a:gd name="connsiteY213" fmla="*/ 1270181 h 2962327"/>
                <a:gd name="connsiteX214" fmla="*/ 2842757 w 3028217"/>
                <a:gd name="connsiteY214" fmla="*/ 1253988 h 2962327"/>
                <a:gd name="connsiteX215" fmla="*/ 2857997 w 3028217"/>
                <a:gd name="connsiteY215" fmla="*/ 1191123 h 2962327"/>
                <a:gd name="connsiteX216" fmla="*/ 2824659 w 3028217"/>
                <a:gd name="connsiteY216" fmla="*/ 1163501 h 2962327"/>
                <a:gd name="connsiteX217" fmla="*/ 2781797 w 3028217"/>
                <a:gd name="connsiteY217" fmla="*/ 1153023 h 2962327"/>
                <a:gd name="connsiteX218" fmla="*/ 2778142 w 3028217"/>
                <a:gd name="connsiteY218" fmla="*/ 1149005 h 2962327"/>
                <a:gd name="connsiteX219" fmla="*/ 2758579 w 3028217"/>
                <a:gd name="connsiteY219" fmla="*/ 1157637 h 2962327"/>
                <a:gd name="connsiteX220" fmla="*/ 2684641 w 3028217"/>
                <a:gd name="connsiteY220" fmla="*/ 1122543 h 2962327"/>
                <a:gd name="connsiteX221" fmla="*/ 2664638 w 3028217"/>
                <a:gd name="connsiteY221" fmla="*/ 1083491 h 2962327"/>
                <a:gd name="connsiteX222" fmla="*/ 2646541 w 3028217"/>
                <a:gd name="connsiteY222" fmla="*/ 1054916 h 2962327"/>
                <a:gd name="connsiteX223" fmla="*/ 2610346 w 3028217"/>
                <a:gd name="connsiteY223" fmla="*/ 1080633 h 2962327"/>
                <a:gd name="connsiteX224" fmla="*/ 2609202 w 3028217"/>
                <a:gd name="connsiteY224" fmla="*/ 1082346 h 2962327"/>
                <a:gd name="connsiteX225" fmla="*/ 2613204 w 3028217"/>
                <a:gd name="connsiteY225" fmla="*/ 1086348 h 2962327"/>
                <a:gd name="connsiteX226" fmla="*/ 2632254 w 3028217"/>
                <a:gd name="connsiteY226" fmla="*/ 1108255 h 2962327"/>
                <a:gd name="connsiteX227" fmla="*/ 2609394 w 3028217"/>
                <a:gd name="connsiteY227" fmla="*/ 1145403 h 2962327"/>
                <a:gd name="connsiteX228" fmla="*/ 2584629 w 3028217"/>
                <a:gd name="connsiteY228" fmla="*/ 1132068 h 2962327"/>
                <a:gd name="connsiteX229" fmla="*/ 2566055 w 3028217"/>
                <a:gd name="connsiteY229" fmla="*/ 1095397 h 2962327"/>
                <a:gd name="connsiteX230" fmla="*/ 2558490 w 3028217"/>
                <a:gd name="connsiteY230" fmla="*/ 1083461 h 2962327"/>
                <a:gd name="connsiteX231" fmla="*/ 2545576 w 3028217"/>
                <a:gd name="connsiteY231" fmla="*/ 1071108 h 2962327"/>
                <a:gd name="connsiteX232" fmla="*/ 2536051 w 3028217"/>
                <a:gd name="connsiteY232" fmla="*/ 1061583 h 2962327"/>
                <a:gd name="connsiteX233" fmla="*/ 2429371 w 3028217"/>
                <a:gd name="connsiteY233" fmla="*/ 952046 h 2962327"/>
                <a:gd name="connsiteX234" fmla="*/ 2417941 w 3028217"/>
                <a:gd name="connsiteY234" fmla="*/ 944426 h 2962327"/>
                <a:gd name="connsiteX235" fmla="*/ 2407463 w 3028217"/>
                <a:gd name="connsiteY235" fmla="*/ 947283 h 2962327"/>
                <a:gd name="connsiteX236" fmla="*/ 2469376 w 3028217"/>
                <a:gd name="connsiteY236" fmla="*/ 1014911 h 2962327"/>
                <a:gd name="connsiteX237" fmla="*/ 2509381 w 3028217"/>
                <a:gd name="connsiteY237" fmla="*/ 1044438 h 2962327"/>
                <a:gd name="connsiteX238" fmla="*/ 2504618 w 3028217"/>
                <a:gd name="connsiteY238" fmla="*/ 1057773 h 2962327"/>
                <a:gd name="connsiteX239" fmla="*/ 2488426 w 3028217"/>
                <a:gd name="connsiteY239" fmla="*/ 1077776 h 2962327"/>
                <a:gd name="connsiteX240" fmla="*/ 2476996 w 3028217"/>
                <a:gd name="connsiteY240" fmla="*/ 1084443 h 2962327"/>
                <a:gd name="connsiteX241" fmla="*/ 2356028 w 3028217"/>
                <a:gd name="connsiteY241" fmla="*/ 985383 h 2962327"/>
                <a:gd name="connsiteX242" fmla="*/ 2317928 w 3028217"/>
                <a:gd name="connsiteY242" fmla="*/ 978716 h 2962327"/>
                <a:gd name="connsiteX243" fmla="*/ 2295068 w 3028217"/>
                <a:gd name="connsiteY243" fmla="*/ 993003 h 2962327"/>
                <a:gd name="connsiteX244" fmla="*/ 2196008 w 3028217"/>
                <a:gd name="connsiteY244" fmla="*/ 1057773 h 2962327"/>
                <a:gd name="connsiteX245" fmla="*/ 2181721 w 3028217"/>
                <a:gd name="connsiteY245" fmla="*/ 1087301 h 2962327"/>
                <a:gd name="connsiteX246" fmla="*/ 2105521 w 3028217"/>
                <a:gd name="connsiteY246" fmla="*/ 1157786 h 2962327"/>
                <a:gd name="connsiteX247" fmla="*/ 2053133 w 3028217"/>
                <a:gd name="connsiteY247" fmla="*/ 1155881 h 2962327"/>
                <a:gd name="connsiteX248" fmla="*/ 2036941 w 3028217"/>
                <a:gd name="connsiteY248" fmla="*/ 1136831 h 2962327"/>
                <a:gd name="connsiteX249" fmla="*/ 2008366 w 3028217"/>
                <a:gd name="connsiteY249" fmla="*/ 1131116 h 2962327"/>
                <a:gd name="connsiteX250" fmla="*/ 2001698 w 3028217"/>
                <a:gd name="connsiteY250" fmla="*/ 1074918 h 2962327"/>
                <a:gd name="connsiteX251" fmla="*/ 2008366 w 3028217"/>
                <a:gd name="connsiteY251" fmla="*/ 1001576 h 2962327"/>
                <a:gd name="connsiteX252" fmla="*/ 2035988 w 3028217"/>
                <a:gd name="connsiteY252" fmla="*/ 977763 h 2962327"/>
                <a:gd name="connsiteX253" fmla="*/ 2107426 w 3028217"/>
                <a:gd name="connsiteY253" fmla="*/ 983478 h 2962327"/>
                <a:gd name="connsiteX254" fmla="*/ 2148383 w 3028217"/>
                <a:gd name="connsiteY254" fmla="*/ 975858 h 2962327"/>
                <a:gd name="connsiteX255" fmla="*/ 2150288 w 3028217"/>
                <a:gd name="connsiteY255" fmla="*/ 913946 h 2962327"/>
                <a:gd name="connsiteX256" fmla="*/ 2112188 w 3028217"/>
                <a:gd name="connsiteY256" fmla="*/ 876798 h 2962327"/>
                <a:gd name="connsiteX257" fmla="*/ 2096948 w 3028217"/>
                <a:gd name="connsiteY257" fmla="*/ 862511 h 2962327"/>
                <a:gd name="connsiteX258" fmla="*/ 2118856 w 3028217"/>
                <a:gd name="connsiteY258" fmla="*/ 849176 h 2962327"/>
                <a:gd name="connsiteX259" fmla="*/ 2206486 w 3028217"/>
                <a:gd name="connsiteY259" fmla="*/ 810123 h 2962327"/>
                <a:gd name="connsiteX260" fmla="*/ 2308403 w 3028217"/>
                <a:gd name="connsiteY260" fmla="*/ 731066 h 2962327"/>
                <a:gd name="connsiteX261" fmla="*/ 2321738 w 3028217"/>
                <a:gd name="connsiteY261" fmla="*/ 708206 h 2962327"/>
                <a:gd name="connsiteX262" fmla="*/ 2311261 w 3028217"/>
                <a:gd name="connsiteY262" fmla="*/ 679631 h 2962327"/>
                <a:gd name="connsiteX263" fmla="*/ 2320786 w 3028217"/>
                <a:gd name="connsiteY263" fmla="*/ 643436 h 2962327"/>
                <a:gd name="connsiteX264" fmla="*/ 2338883 w 3028217"/>
                <a:gd name="connsiteY264" fmla="*/ 638673 h 2962327"/>
                <a:gd name="connsiteX265" fmla="*/ 2343646 w 3028217"/>
                <a:gd name="connsiteY265" fmla="*/ 675821 h 2962327"/>
                <a:gd name="connsiteX266" fmla="*/ 2348408 w 3028217"/>
                <a:gd name="connsiteY266" fmla="*/ 699633 h 2962327"/>
                <a:gd name="connsiteX267" fmla="*/ 2376031 w 3028217"/>
                <a:gd name="connsiteY267" fmla="*/ 706301 h 2962327"/>
                <a:gd name="connsiteX268" fmla="*/ 2385556 w 3028217"/>
                <a:gd name="connsiteY268" fmla="*/ 704396 h 2962327"/>
                <a:gd name="connsiteX269" fmla="*/ 2454136 w 3028217"/>
                <a:gd name="connsiteY269" fmla="*/ 698681 h 2962327"/>
                <a:gd name="connsiteX270" fmla="*/ 2476996 w 3028217"/>
                <a:gd name="connsiteY270" fmla="*/ 692013 h 2962327"/>
                <a:gd name="connsiteX271" fmla="*/ 2517953 w 3028217"/>
                <a:gd name="connsiteY271" fmla="*/ 648198 h 2962327"/>
                <a:gd name="connsiteX272" fmla="*/ 2563673 w 3028217"/>
                <a:gd name="connsiteY272" fmla="*/ 626291 h 2962327"/>
                <a:gd name="connsiteX273" fmla="*/ 2554148 w 3028217"/>
                <a:gd name="connsiteY273" fmla="*/ 585333 h 2962327"/>
                <a:gd name="connsiteX274" fmla="*/ 2572928 w 3028217"/>
                <a:gd name="connsiteY274" fmla="*/ 573708 h 2962327"/>
                <a:gd name="connsiteX275" fmla="*/ 2586098 w 3028217"/>
                <a:gd name="connsiteY275" fmla="*/ 571735 h 2962327"/>
                <a:gd name="connsiteX276" fmla="*/ 2586726 w 3028217"/>
                <a:gd name="connsiteY276" fmla="*/ 571671 h 2962327"/>
                <a:gd name="connsiteX277" fmla="*/ 2624633 w 3028217"/>
                <a:gd name="connsiteY277" fmla="*/ 568188 h 2962327"/>
                <a:gd name="connsiteX278" fmla="*/ 2630348 w 3028217"/>
                <a:gd name="connsiteY278" fmla="*/ 563426 h 2962327"/>
                <a:gd name="connsiteX279" fmla="*/ 2633206 w 3028217"/>
                <a:gd name="connsiteY279" fmla="*/ 563426 h 2962327"/>
                <a:gd name="connsiteX280" fmla="*/ 2626538 w 3028217"/>
                <a:gd name="connsiteY280" fmla="*/ 563426 h 2962327"/>
                <a:gd name="connsiteX281" fmla="*/ 2593082 w 3028217"/>
                <a:gd name="connsiteY281" fmla="*/ 570689 h 2962327"/>
                <a:gd name="connsiteX282" fmla="*/ 2586098 w 3028217"/>
                <a:gd name="connsiteY282" fmla="*/ 571735 h 2962327"/>
                <a:gd name="connsiteX283" fmla="*/ 2574151 w 3028217"/>
                <a:gd name="connsiteY283" fmla="*/ 572951 h 2962327"/>
                <a:gd name="connsiteX284" fmla="*/ 2572928 w 3028217"/>
                <a:gd name="connsiteY284" fmla="*/ 573708 h 2962327"/>
                <a:gd name="connsiteX285" fmla="*/ 2558911 w 3028217"/>
                <a:gd name="connsiteY285" fmla="*/ 575808 h 2962327"/>
                <a:gd name="connsiteX286" fmla="*/ 2506523 w 3028217"/>
                <a:gd name="connsiteY286" fmla="*/ 541518 h 2962327"/>
                <a:gd name="connsiteX287" fmla="*/ 2512238 w 3028217"/>
                <a:gd name="connsiteY287" fmla="*/ 480558 h 2962327"/>
                <a:gd name="connsiteX288" fmla="*/ 2533193 w 3028217"/>
                <a:gd name="connsiteY288" fmla="*/ 458651 h 2962327"/>
                <a:gd name="connsiteX289" fmla="*/ 2534146 w 3028217"/>
                <a:gd name="connsiteY289" fmla="*/ 440553 h 2962327"/>
                <a:gd name="connsiteX290" fmla="*/ 2513191 w 3028217"/>
                <a:gd name="connsiteY290" fmla="*/ 445316 h 2962327"/>
                <a:gd name="connsiteX291" fmla="*/ 2464613 w 3028217"/>
                <a:gd name="connsiteY291" fmla="*/ 509133 h 2962327"/>
                <a:gd name="connsiteX292" fmla="*/ 2467471 w 3028217"/>
                <a:gd name="connsiteY292" fmla="*/ 551996 h 2962327"/>
                <a:gd name="connsiteX293" fmla="*/ 2468423 w 3028217"/>
                <a:gd name="connsiteY293" fmla="*/ 597716 h 2962327"/>
                <a:gd name="connsiteX294" fmla="*/ 2453183 w 3028217"/>
                <a:gd name="connsiteY294" fmla="*/ 638673 h 2962327"/>
                <a:gd name="connsiteX295" fmla="*/ 2423656 w 3028217"/>
                <a:gd name="connsiteY295" fmla="*/ 676773 h 2962327"/>
                <a:gd name="connsiteX296" fmla="*/ 2389366 w 3028217"/>
                <a:gd name="connsiteY296" fmla="*/ 683441 h 2962327"/>
                <a:gd name="connsiteX297" fmla="*/ 2383651 w 3028217"/>
                <a:gd name="connsiteY297" fmla="*/ 659628 h 2962327"/>
                <a:gd name="connsiteX298" fmla="*/ 2367458 w 3028217"/>
                <a:gd name="connsiteY298" fmla="*/ 627243 h 2962327"/>
                <a:gd name="connsiteX299" fmla="*/ 2308403 w 3028217"/>
                <a:gd name="connsiteY299" fmla="*/ 612003 h 2962327"/>
                <a:gd name="connsiteX300" fmla="*/ 2270303 w 3028217"/>
                <a:gd name="connsiteY300" fmla="*/ 571046 h 2962327"/>
                <a:gd name="connsiteX301" fmla="*/ 2260778 w 3028217"/>
                <a:gd name="connsiteY301" fmla="*/ 543423 h 2962327"/>
                <a:gd name="connsiteX302" fmla="*/ 2259826 w 3028217"/>
                <a:gd name="connsiteY302" fmla="*/ 522468 h 2962327"/>
                <a:gd name="connsiteX303" fmla="*/ 2390318 w 3028217"/>
                <a:gd name="connsiteY303" fmla="*/ 385308 h 2962327"/>
                <a:gd name="connsiteX304" fmla="*/ 2416988 w 3028217"/>
                <a:gd name="connsiteY304" fmla="*/ 357686 h 2962327"/>
                <a:gd name="connsiteX305" fmla="*/ 2417941 w 3028217"/>
                <a:gd name="connsiteY305" fmla="*/ 351971 h 2962327"/>
                <a:gd name="connsiteX306" fmla="*/ 2424608 w 3028217"/>
                <a:gd name="connsiteY306" fmla="*/ 353876 h 2962327"/>
                <a:gd name="connsiteX307" fmla="*/ 2452245 w 3028217"/>
                <a:gd name="connsiteY307" fmla="*/ 336582 h 2962327"/>
                <a:gd name="connsiteX308" fmla="*/ 2471113 w 3028217"/>
                <a:gd name="connsiteY308" fmla="*/ 336025 h 2962327"/>
                <a:gd name="connsiteX309" fmla="*/ 761544 w 3028217"/>
                <a:gd name="connsiteY309" fmla="*/ 194808 h 2962327"/>
                <a:gd name="connsiteX310" fmla="*/ 773926 w 3028217"/>
                <a:gd name="connsiteY310" fmla="*/ 216716 h 2962327"/>
                <a:gd name="connsiteX311" fmla="*/ 773926 w 3028217"/>
                <a:gd name="connsiteY311" fmla="*/ 278628 h 2962327"/>
                <a:gd name="connsiteX312" fmla="*/ 687249 w 3028217"/>
                <a:gd name="connsiteY312" fmla="*/ 293868 h 2962327"/>
                <a:gd name="connsiteX313" fmla="*/ 671056 w 3028217"/>
                <a:gd name="connsiteY313" fmla="*/ 292916 h 2962327"/>
                <a:gd name="connsiteX314" fmla="*/ 640576 w 3028217"/>
                <a:gd name="connsiteY314" fmla="*/ 298631 h 2962327"/>
                <a:gd name="connsiteX315" fmla="*/ 603429 w 3028217"/>
                <a:gd name="connsiteY315" fmla="*/ 291011 h 2962327"/>
                <a:gd name="connsiteX316" fmla="*/ 715824 w 3028217"/>
                <a:gd name="connsiteY316" fmla="*/ 211953 h 2962327"/>
                <a:gd name="connsiteX317" fmla="*/ 727254 w 3028217"/>
                <a:gd name="connsiteY317" fmla="*/ 215763 h 2962327"/>
                <a:gd name="connsiteX318" fmla="*/ 761544 w 3028217"/>
                <a:gd name="connsiteY318" fmla="*/ 194808 h 2962327"/>
                <a:gd name="connsiteX319" fmla="*/ 873343 w 3028217"/>
                <a:gd name="connsiteY319" fmla="*/ 184331 h 2962327"/>
                <a:gd name="connsiteX320" fmla="*/ 891083 w 3028217"/>
                <a:gd name="connsiteY320" fmla="*/ 191951 h 2962327"/>
                <a:gd name="connsiteX321" fmla="*/ 888226 w 3028217"/>
                <a:gd name="connsiteY321" fmla="*/ 217668 h 2962327"/>
                <a:gd name="connsiteX322" fmla="*/ 879241 w 3028217"/>
                <a:gd name="connsiteY322" fmla="*/ 234820 h 2962327"/>
                <a:gd name="connsiteX323" fmla="*/ 895370 w 3028217"/>
                <a:gd name="connsiteY323" fmla="*/ 235036 h 2962327"/>
                <a:gd name="connsiteX324" fmla="*/ 899656 w 3028217"/>
                <a:gd name="connsiteY324" fmla="*/ 266246 h 2962327"/>
                <a:gd name="connsiteX325" fmla="*/ 892988 w 3028217"/>
                <a:gd name="connsiteY325" fmla="*/ 303393 h 2962327"/>
                <a:gd name="connsiteX326" fmla="*/ 905371 w 3028217"/>
                <a:gd name="connsiteY326" fmla="*/ 303393 h 2962327"/>
                <a:gd name="connsiteX327" fmla="*/ 915848 w 3028217"/>
                <a:gd name="connsiteY327" fmla="*/ 337683 h 2962327"/>
                <a:gd name="connsiteX328" fmla="*/ 946328 w 3028217"/>
                <a:gd name="connsiteY328" fmla="*/ 324348 h 2962327"/>
                <a:gd name="connsiteX329" fmla="*/ 973409 w 3028217"/>
                <a:gd name="connsiteY329" fmla="*/ 303804 h 2962327"/>
                <a:gd name="connsiteX330" fmla="*/ 975260 w 3028217"/>
                <a:gd name="connsiteY330" fmla="*/ 292796 h 2962327"/>
                <a:gd name="connsiteX331" fmla="*/ 965378 w 3028217"/>
                <a:gd name="connsiteY331" fmla="*/ 281485 h 2962327"/>
                <a:gd name="connsiteX332" fmla="*/ 962521 w 3028217"/>
                <a:gd name="connsiteY332" fmla="*/ 233860 h 2962327"/>
                <a:gd name="connsiteX333" fmla="*/ 1013956 w 3028217"/>
                <a:gd name="connsiteY333" fmla="*/ 203380 h 2962327"/>
                <a:gd name="connsiteX334" fmla="*/ 1028243 w 3028217"/>
                <a:gd name="connsiteY334" fmla="*/ 200165 h 2962327"/>
                <a:gd name="connsiteX335" fmla="*/ 1042531 w 3028217"/>
                <a:gd name="connsiteY335" fmla="*/ 206238 h 2962327"/>
                <a:gd name="connsiteX336" fmla="*/ 1016813 w 3028217"/>
                <a:gd name="connsiteY336" fmla="*/ 234813 h 2962327"/>
                <a:gd name="connsiteX337" fmla="*/ 1075868 w 3028217"/>
                <a:gd name="connsiteY337" fmla="*/ 204333 h 2962327"/>
                <a:gd name="connsiteX338" fmla="*/ 1095871 w 3028217"/>
                <a:gd name="connsiteY338" fmla="*/ 204333 h 2962327"/>
                <a:gd name="connsiteX339" fmla="*/ 1099681 w 3028217"/>
                <a:gd name="connsiteY339" fmla="*/ 232908 h 2962327"/>
                <a:gd name="connsiteX340" fmla="*/ 1133971 w 3028217"/>
                <a:gd name="connsiteY340" fmla="*/ 231003 h 2962327"/>
                <a:gd name="connsiteX341" fmla="*/ 1151116 w 3028217"/>
                <a:gd name="connsiteY341" fmla="*/ 238623 h 2962327"/>
                <a:gd name="connsiteX342" fmla="*/ 1205408 w 3028217"/>
                <a:gd name="connsiteY342" fmla="*/ 287200 h 2962327"/>
                <a:gd name="connsiteX343" fmla="*/ 1198741 w 3028217"/>
                <a:gd name="connsiteY343" fmla="*/ 334825 h 2962327"/>
                <a:gd name="connsiteX344" fmla="*/ 1248271 w 3028217"/>
                <a:gd name="connsiteY344" fmla="*/ 377688 h 2962327"/>
                <a:gd name="connsiteX345" fmla="*/ 1246366 w 3028217"/>
                <a:gd name="connsiteY345" fmla="*/ 402453 h 2962327"/>
                <a:gd name="connsiteX346" fmla="*/ 1187311 w 3028217"/>
                <a:gd name="connsiteY346" fmla="*/ 402453 h 2962327"/>
                <a:gd name="connsiteX347" fmla="*/ 1171118 w 3028217"/>
                <a:gd name="connsiteY347" fmla="*/ 396738 h 2962327"/>
                <a:gd name="connsiteX348" fmla="*/ 1171118 w 3028217"/>
                <a:gd name="connsiteY348" fmla="*/ 431028 h 2962327"/>
                <a:gd name="connsiteX349" fmla="*/ 1151116 w 3028217"/>
                <a:gd name="connsiteY349" fmla="*/ 479605 h 2962327"/>
                <a:gd name="connsiteX350" fmla="*/ 1136828 w 3028217"/>
                <a:gd name="connsiteY350" fmla="*/ 476748 h 2962327"/>
                <a:gd name="connsiteX351" fmla="*/ 1136828 w 3028217"/>
                <a:gd name="connsiteY351" fmla="*/ 487225 h 2962327"/>
                <a:gd name="connsiteX352" fmla="*/ 1118731 w 3028217"/>
                <a:gd name="connsiteY352" fmla="*/ 497703 h 2962327"/>
                <a:gd name="connsiteX353" fmla="*/ 1066343 w 3028217"/>
                <a:gd name="connsiteY353" fmla="*/ 455793 h 2962327"/>
                <a:gd name="connsiteX354" fmla="*/ 1016813 w 3028217"/>
                <a:gd name="connsiteY354" fmla="*/ 433885 h 2962327"/>
                <a:gd name="connsiteX355" fmla="*/ 996811 w 3028217"/>
                <a:gd name="connsiteY355" fmla="*/ 428170 h 2962327"/>
                <a:gd name="connsiteX356" fmla="*/ 1013003 w 3028217"/>
                <a:gd name="connsiteY356" fmla="*/ 411978 h 2962327"/>
                <a:gd name="connsiteX357" fmla="*/ 1109206 w 3028217"/>
                <a:gd name="connsiteY357" fmla="*/ 369115 h 2962327"/>
                <a:gd name="connsiteX358" fmla="*/ 1089203 w 3028217"/>
                <a:gd name="connsiteY358" fmla="*/ 307203 h 2962327"/>
                <a:gd name="connsiteX359" fmla="*/ 1077773 w 3028217"/>
                <a:gd name="connsiteY359" fmla="*/ 291010 h 2962327"/>
                <a:gd name="connsiteX360" fmla="*/ 1016813 w 3028217"/>
                <a:gd name="connsiteY360" fmla="*/ 292915 h 2962327"/>
                <a:gd name="connsiteX361" fmla="*/ 1007169 w 3028217"/>
                <a:gd name="connsiteY361" fmla="*/ 296011 h 2962327"/>
                <a:gd name="connsiteX362" fmla="*/ 1007866 w 3028217"/>
                <a:gd name="connsiteY362" fmla="*/ 302667 h 2962327"/>
                <a:gd name="connsiteX363" fmla="*/ 1009193 w 3028217"/>
                <a:gd name="connsiteY363" fmla="*/ 303393 h 2962327"/>
                <a:gd name="connsiteX364" fmla="*/ 962521 w 3028217"/>
                <a:gd name="connsiteY364" fmla="*/ 370068 h 2962327"/>
                <a:gd name="connsiteX365" fmla="*/ 905371 w 3028217"/>
                <a:gd name="connsiteY365" fmla="*/ 371973 h 2962327"/>
                <a:gd name="connsiteX366" fmla="*/ 868223 w 3028217"/>
                <a:gd name="connsiteY366" fmla="*/ 410073 h 2962327"/>
                <a:gd name="connsiteX367" fmla="*/ 836791 w 3028217"/>
                <a:gd name="connsiteY367" fmla="*/ 426266 h 2962327"/>
                <a:gd name="connsiteX368" fmla="*/ 816788 w 3028217"/>
                <a:gd name="connsiteY368" fmla="*/ 424361 h 2962327"/>
                <a:gd name="connsiteX369" fmla="*/ 677723 w 3028217"/>
                <a:gd name="connsiteY369" fmla="*/ 507228 h 2962327"/>
                <a:gd name="connsiteX370" fmla="*/ 668198 w 3028217"/>
                <a:gd name="connsiteY370" fmla="*/ 553901 h 2962327"/>
                <a:gd name="connsiteX371" fmla="*/ 662483 w 3028217"/>
                <a:gd name="connsiteY371" fmla="*/ 586286 h 2962327"/>
                <a:gd name="connsiteX372" fmla="*/ 716776 w 3028217"/>
                <a:gd name="connsiteY372" fmla="*/ 612956 h 2962327"/>
                <a:gd name="connsiteX373" fmla="*/ 771068 w 3028217"/>
                <a:gd name="connsiteY373" fmla="*/ 645341 h 2962327"/>
                <a:gd name="connsiteX374" fmla="*/ 782498 w 3028217"/>
                <a:gd name="connsiteY374" fmla="*/ 667248 h 2962327"/>
                <a:gd name="connsiteX375" fmla="*/ 772973 w 3028217"/>
                <a:gd name="connsiteY375" fmla="*/ 726303 h 2962327"/>
                <a:gd name="connsiteX376" fmla="*/ 805358 w 3028217"/>
                <a:gd name="connsiteY376" fmla="*/ 736781 h 2962327"/>
                <a:gd name="connsiteX377" fmla="*/ 828218 w 3028217"/>
                <a:gd name="connsiteY377" fmla="*/ 689156 h 2962327"/>
                <a:gd name="connsiteX378" fmla="*/ 858698 w 3028217"/>
                <a:gd name="connsiteY378" fmla="*/ 652961 h 2962327"/>
                <a:gd name="connsiteX379" fmla="*/ 901561 w 3028217"/>
                <a:gd name="connsiteY379" fmla="*/ 573903 h 2962327"/>
                <a:gd name="connsiteX380" fmla="*/ 904418 w 3028217"/>
                <a:gd name="connsiteY380" fmla="*/ 561521 h 2962327"/>
                <a:gd name="connsiteX381" fmla="*/ 953948 w 3028217"/>
                <a:gd name="connsiteY381" fmla="*/ 491988 h 2962327"/>
                <a:gd name="connsiteX382" fmla="*/ 968236 w 3028217"/>
                <a:gd name="connsiteY382" fmla="*/ 478653 h 2962327"/>
                <a:gd name="connsiteX383" fmla="*/ 1049198 w 3028217"/>
                <a:gd name="connsiteY383" fmla="*/ 512943 h 2962327"/>
                <a:gd name="connsiteX384" fmla="*/ 1063486 w 3028217"/>
                <a:gd name="connsiteY384" fmla="*/ 539613 h 2962327"/>
                <a:gd name="connsiteX385" fmla="*/ 1067296 w 3028217"/>
                <a:gd name="connsiteY385" fmla="*/ 583428 h 2962327"/>
                <a:gd name="connsiteX386" fmla="*/ 1112063 w 3028217"/>
                <a:gd name="connsiteY386" fmla="*/ 568188 h 2962327"/>
                <a:gd name="connsiteX387" fmla="*/ 1146353 w 3028217"/>
                <a:gd name="connsiteY387" fmla="*/ 580571 h 2962327"/>
                <a:gd name="connsiteX388" fmla="*/ 1151116 w 3028217"/>
                <a:gd name="connsiteY388" fmla="*/ 616766 h 2962327"/>
                <a:gd name="connsiteX389" fmla="*/ 1193026 w 3028217"/>
                <a:gd name="connsiteY389" fmla="*/ 684393 h 2962327"/>
                <a:gd name="connsiteX390" fmla="*/ 1182905 w 3028217"/>
                <a:gd name="connsiteY390" fmla="*/ 697847 h 2962327"/>
                <a:gd name="connsiteX391" fmla="*/ 1179024 w 3028217"/>
                <a:gd name="connsiteY391" fmla="*/ 699159 h 2962327"/>
                <a:gd name="connsiteX392" fmla="*/ 1177845 w 3028217"/>
                <a:gd name="connsiteY392" fmla="*/ 699023 h 2962327"/>
                <a:gd name="connsiteX393" fmla="*/ 1166356 w 3028217"/>
                <a:gd name="connsiteY393" fmla="*/ 703443 h 2962327"/>
                <a:gd name="connsiteX394" fmla="*/ 1179024 w 3028217"/>
                <a:gd name="connsiteY394" fmla="*/ 699159 h 2962327"/>
                <a:gd name="connsiteX395" fmla="*/ 1188263 w 3028217"/>
                <a:gd name="connsiteY395" fmla="*/ 700229 h 2962327"/>
                <a:gd name="connsiteX396" fmla="*/ 1207313 w 3028217"/>
                <a:gd name="connsiteY396" fmla="*/ 712016 h 2962327"/>
                <a:gd name="connsiteX397" fmla="*/ 1205051 w 3028217"/>
                <a:gd name="connsiteY397" fmla="*/ 754402 h 2962327"/>
                <a:gd name="connsiteX398" fmla="*/ 1180854 w 3028217"/>
                <a:gd name="connsiteY398" fmla="*/ 787924 h 2962327"/>
                <a:gd name="connsiteX399" fmla="*/ 1187073 w 3028217"/>
                <a:gd name="connsiteY399" fmla="*/ 807504 h 2962327"/>
                <a:gd name="connsiteX400" fmla="*/ 1206361 w 3028217"/>
                <a:gd name="connsiteY400" fmla="*/ 814886 h 2962327"/>
                <a:gd name="connsiteX401" fmla="*/ 1213981 w 3028217"/>
                <a:gd name="connsiteY401" fmla="*/ 828221 h 2962327"/>
                <a:gd name="connsiteX402" fmla="*/ 1172071 w 3028217"/>
                <a:gd name="connsiteY402" fmla="*/ 862511 h 2962327"/>
                <a:gd name="connsiteX403" fmla="*/ 1115874 w 3028217"/>
                <a:gd name="connsiteY403" fmla="*/ 854891 h 2962327"/>
                <a:gd name="connsiteX404" fmla="*/ 1148259 w 3028217"/>
                <a:gd name="connsiteY404" fmla="*/ 807266 h 2962327"/>
                <a:gd name="connsiteX405" fmla="*/ 1173024 w 3028217"/>
                <a:gd name="connsiteY405" fmla="*/ 780596 h 2962327"/>
                <a:gd name="connsiteX406" fmla="*/ 1173125 w 3028217"/>
                <a:gd name="connsiteY406" fmla="*/ 780684 h 2962327"/>
                <a:gd name="connsiteX407" fmla="*/ 1174333 w 3028217"/>
                <a:gd name="connsiteY407" fmla="*/ 770475 h 2962327"/>
                <a:gd name="connsiteX408" fmla="*/ 1163498 w 3028217"/>
                <a:gd name="connsiteY408" fmla="*/ 767261 h 2962327"/>
                <a:gd name="connsiteX409" fmla="*/ 1124446 w 3028217"/>
                <a:gd name="connsiteY409" fmla="*/ 787263 h 2962327"/>
                <a:gd name="connsiteX410" fmla="*/ 1043483 w 3028217"/>
                <a:gd name="connsiteY410" fmla="*/ 789168 h 2962327"/>
                <a:gd name="connsiteX411" fmla="*/ 993953 w 3028217"/>
                <a:gd name="connsiteY411" fmla="*/ 794883 h 2962327"/>
                <a:gd name="connsiteX412" fmla="*/ 959663 w 3028217"/>
                <a:gd name="connsiteY412" fmla="*/ 814886 h 2962327"/>
                <a:gd name="connsiteX413" fmla="*/ 929183 w 3028217"/>
                <a:gd name="connsiteY413" fmla="*/ 839651 h 2962327"/>
                <a:gd name="connsiteX414" fmla="*/ 925100 w 3028217"/>
                <a:gd name="connsiteY414" fmla="*/ 843462 h 2962327"/>
                <a:gd name="connsiteX415" fmla="*/ 915848 w 3028217"/>
                <a:gd name="connsiteY415" fmla="*/ 851081 h 2962327"/>
                <a:gd name="connsiteX416" fmla="*/ 912991 w 3028217"/>
                <a:gd name="connsiteY416" fmla="*/ 851081 h 2962327"/>
                <a:gd name="connsiteX417" fmla="*/ 914896 w 3028217"/>
                <a:gd name="connsiteY417" fmla="*/ 852986 h 2962327"/>
                <a:gd name="connsiteX418" fmla="*/ 925100 w 3028217"/>
                <a:gd name="connsiteY418" fmla="*/ 843462 h 2962327"/>
                <a:gd name="connsiteX419" fmla="*/ 932041 w 3028217"/>
                <a:gd name="connsiteY419" fmla="*/ 837746 h 2962327"/>
                <a:gd name="connsiteX420" fmla="*/ 972998 w 3028217"/>
                <a:gd name="connsiteY420" fmla="*/ 820601 h 2962327"/>
                <a:gd name="connsiteX421" fmla="*/ 992048 w 3028217"/>
                <a:gd name="connsiteY421" fmla="*/ 814886 h 2962327"/>
                <a:gd name="connsiteX422" fmla="*/ 1023481 w 3028217"/>
                <a:gd name="connsiteY422" fmla="*/ 819648 h 2962327"/>
                <a:gd name="connsiteX423" fmla="*/ 1005383 w 3028217"/>
                <a:gd name="connsiteY423" fmla="*/ 842508 h 2962327"/>
                <a:gd name="connsiteX424" fmla="*/ 1006336 w 3028217"/>
                <a:gd name="connsiteY424" fmla="*/ 854891 h 2962327"/>
                <a:gd name="connsiteX425" fmla="*/ 1005383 w 3028217"/>
                <a:gd name="connsiteY425" fmla="*/ 889181 h 2962327"/>
                <a:gd name="connsiteX426" fmla="*/ 984428 w 3028217"/>
                <a:gd name="connsiteY426" fmla="*/ 910136 h 2962327"/>
                <a:gd name="connsiteX427" fmla="*/ 952043 w 3028217"/>
                <a:gd name="connsiteY427" fmla="*/ 916803 h 2962327"/>
                <a:gd name="connsiteX428" fmla="*/ 899656 w 3028217"/>
                <a:gd name="connsiteY428" fmla="*/ 938711 h 2962327"/>
                <a:gd name="connsiteX429" fmla="*/ 855841 w 3028217"/>
                <a:gd name="connsiteY429" fmla="*/ 985383 h 2962327"/>
                <a:gd name="connsiteX430" fmla="*/ 831076 w 3028217"/>
                <a:gd name="connsiteY430" fmla="*/ 1003481 h 2962327"/>
                <a:gd name="connsiteX431" fmla="*/ 738683 w 3028217"/>
                <a:gd name="connsiteY431" fmla="*/ 1081586 h 2962327"/>
                <a:gd name="connsiteX432" fmla="*/ 711061 w 3028217"/>
                <a:gd name="connsiteY432" fmla="*/ 1115876 h 2962327"/>
                <a:gd name="connsiteX433" fmla="*/ 666293 w 3028217"/>
                <a:gd name="connsiteY433" fmla="*/ 1175883 h 2962327"/>
                <a:gd name="connsiteX434" fmla="*/ 585331 w 3028217"/>
                <a:gd name="connsiteY434" fmla="*/ 1230176 h 2962327"/>
                <a:gd name="connsiteX435" fmla="*/ 559613 w 3028217"/>
                <a:gd name="connsiteY435" fmla="*/ 1297803 h 2962327"/>
                <a:gd name="connsiteX436" fmla="*/ 557708 w 3028217"/>
                <a:gd name="connsiteY436" fmla="*/ 1386386 h 2962327"/>
                <a:gd name="connsiteX437" fmla="*/ 542468 w 3028217"/>
                <a:gd name="connsiteY437" fmla="*/ 1407341 h 2962327"/>
                <a:gd name="connsiteX438" fmla="*/ 528181 w 3028217"/>
                <a:gd name="connsiteY438" fmla="*/ 1387338 h 2962327"/>
                <a:gd name="connsiteX439" fmla="*/ 519608 w 3028217"/>
                <a:gd name="connsiteY439" fmla="*/ 1320663 h 2962327"/>
                <a:gd name="connsiteX440" fmla="*/ 488176 w 3028217"/>
                <a:gd name="connsiteY440" fmla="*/ 1283516 h 2962327"/>
                <a:gd name="connsiteX441" fmla="*/ 429121 w 3028217"/>
                <a:gd name="connsiteY441" fmla="*/ 1267323 h 2962327"/>
                <a:gd name="connsiteX442" fmla="*/ 409118 w 3028217"/>
                <a:gd name="connsiteY442" fmla="*/ 1268276 h 2962327"/>
                <a:gd name="connsiteX443" fmla="*/ 336728 w 3028217"/>
                <a:gd name="connsiteY443" fmla="*/ 1284468 h 2962327"/>
                <a:gd name="connsiteX444" fmla="*/ 215761 w 3028217"/>
                <a:gd name="connsiteY444" fmla="*/ 1373051 h 2962327"/>
                <a:gd name="connsiteX445" fmla="*/ 189091 w 3028217"/>
                <a:gd name="connsiteY445" fmla="*/ 1441631 h 2962327"/>
                <a:gd name="connsiteX446" fmla="*/ 196711 w 3028217"/>
                <a:gd name="connsiteY446" fmla="*/ 1544501 h 2962327"/>
                <a:gd name="connsiteX447" fmla="*/ 244336 w 3028217"/>
                <a:gd name="connsiteY447" fmla="*/ 1573076 h 2962327"/>
                <a:gd name="connsiteX448" fmla="*/ 320536 w 3028217"/>
                <a:gd name="connsiteY448" fmla="*/ 1514973 h 2962327"/>
                <a:gd name="connsiteX449" fmla="*/ 387211 w 3028217"/>
                <a:gd name="connsiteY449" fmla="*/ 1494971 h 2962327"/>
                <a:gd name="connsiteX450" fmla="*/ 389116 w 3028217"/>
                <a:gd name="connsiteY450" fmla="*/ 1515926 h 2962327"/>
                <a:gd name="connsiteX451" fmla="*/ 340538 w 3028217"/>
                <a:gd name="connsiteY451" fmla="*/ 1624511 h 2962327"/>
                <a:gd name="connsiteX452" fmla="*/ 354826 w 3028217"/>
                <a:gd name="connsiteY452" fmla="*/ 1644513 h 2962327"/>
                <a:gd name="connsiteX453" fmla="*/ 410071 w 3028217"/>
                <a:gd name="connsiteY453" fmla="*/ 1645466 h 2962327"/>
                <a:gd name="connsiteX454" fmla="*/ 439598 w 3028217"/>
                <a:gd name="connsiteY454" fmla="*/ 1687376 h 2962327"/>
                <a:gd name="connsiteX455" fmla="*/ 426263 w 3028217"/>
                <a:gd name="connsiteY455" fmla="*/ 1743573 h 2962327"/>
                <a:gd name="connsiteX456" fmla="*/ 450076 w 3028217"/>
                <a:gd name="connsiteY456" fmla="*/ 1813106 h 2962327"/>
                <a:gd name="connsiteX457" fmla="*/ 499606 w 3028217"/>
                <a:gd name="connsiteY457" fmla="*/ 1812153 h 2962327"/>
                <a:gd name="connsiteX458" fmla="*/ 536753 w 3028217"/>
                <a:gd name="connsiteY458" fmla="*/ 1818821 h 2962327"/>
                <a:gd name="connsiteX459" fmla="*/ 577711 w 3028217"/>
                <a:gd name="connsiteY459" fmla="*/ 1813106 h 2962327"/>
                <a:gd name="connsiteX460" fmla="*/ 661531 w 3028217"/>
                <a:gd name="connsiteY460" fmla="*/ 1754051 h 2962327"/>
                <a:gd name="connsiteX461" fmla="*/ 672008 w 3028217"/>
                <a:gd name="connsiteY461" fmla="*/ 1763576 h 2962327"/>
                <a:gd name="connsiteX462" fmla="*/ 695821 w 3028217"/>
                <a:gd name="connsiteY462" fmla="*/ 1768338 h 2962327"/>
                <a:gd name="connsiteX463" fmla="*/ 741541 w 3028217"/>
                <a:gd name="connsiteY463" fmla="*/ 1772148 h 2962327"/>
                <a:gd name="connsiteX464" fmla="*/ 832028 w 3028217"/>
                <a:gd name="connsiteY464" fmla="*/ 1788341 h 2962327"/>
                <a:gd name="connsiteX465" fmla="*/ 865366 w 3028217"/>
                <a:gd name="connsiteY465" fmla="*/ 1796913 h 2962327"/>
                <a:gd name="connsiteX466" fmla="*/ 910133 w 3028217"/>
                <a:gd name="connsiteY466" fmla="*/ 1838823 h 2962327"/>
                <a:gd name="connsiteX467" fmla="*/ 1047293 w 3028217"/>
                <a:gd name="connsiteY467" fmla="*/ 1918833 h 2962327"/>
                <a:gd name="connsiteX468" fmla="*/ 1116826 w 3028217"/>
                <a:gd name="connsiteY468" fmla="*/ 2036943 h 2962327"/>
                <a:gd name="connsiteX469" fmla="*/ 1106348 w 3028217"/>
                <a:gd name="connsiteY469" fmla="*/ 2056946 h 2962327"/>
                <a:gd name="connsiteX470" fmla="*/ 1104443 w 3028217"/>
                <a:gd name="connsiteY470" fmla="*/ 2099808 h 2962327"/>
                <a:gd name="connsiteX471" fmla="*/ 1124446 w 3028217"/>
                <a:gd name="connsiteY471" fmla="*/ 2102666 h 2962327"/>
                <a:gd name="connsiteX472" fmla="*/ 1193026 w 3028217"/>
                <a:gd name="connsiteY472" fmla="*/ 2077901 h 2962327"/>
                <a:gd name="connsiteX473" fmla="*/ 1280656 w 3028217"/>
                <a:gd name="connsiteY473" fmla="*/ 2123621 h 2962327"/>
                <a:gd name="connsiteX474" fmla="*/ 1387336 w 3028217"/>
                <a:gd name="connsiteY474" fmla="*/ 2172198 h 2962327"/>
                <a:gd name="connsiteX475" fmla="*/ 1434008 w 3028217"/>
                <a:gd name="connsiteY475" fmla="*/ 2199821 h 2962327"/>
                <a:gd name="connsiteX476" fmla="*/ 1430198 w 3028217"/>
                <a:gd name="connsiteY476" fmla="*/ 2282688 h 2962327"/>
                <a:gd name="connsiteX477" fmla="*/ 1370191 w 3028217"/>
                <a:gd name="connsiteY477" fmla="*/ 2373176 h 2962327"/>
                <a:gd name="connsiteX478" fmla="*/ 1358761 w 3028217"/>
                <a:gd name="connsiteY478" fmla="*/ 2423658 h 2962327"/>
                <a:gd name="connsiteX479" fmla="*/ 1327328 w 3028217"/>
                <a:gd name="connsiteY479" fmla="*/ 2600823 h 2962327"/>
                <a:gd name="connsiteX480" fmla="*/ 1293991 w 3028217"/>
                <a:gd name="connsiteY480" fmla="*/ 2626541 h 2962327"/>
                <a:gd name="connsiteX481" fmla="*/ 1218743 w 3028217"/>
                <a:gd name="connsiteY481" fmla="*/ 2661783 h 2962327"/>
                <a:gd name="connsiteX482" fmla="*/ 1193026 w 3028217"/>
                <a:gd name="connsiteY482" fmla="*/ 2710361 h 2962327"/>
                <a:gd name="connsiteX483" fmla="*/ 1164451 w 3028217"/>
                <a:gd name="connsiteY483" fmla="*/ 2832281 h 2962327"/>
                <a:gd name="connsiteX484" fmla="*/ 1122541 w 3028217"/>
                <a:gd name="connsiteY484" fmla="*/ 2910386 h 2962327"/>
                <a:gd name="connsiteX485" fmla="*/ 1095871 w 3028217"/>
                <a:gd name="connsiteY485" fmla="*/ 2929436 h 2962327"/>
                <a:gd name="connsiteX486" fmla="*/ 1061581 w 3028217"/>
                <a:gd name="connsiteY486" fmla="*/ 2922768 h 2962327"/>
                <a:gd name="connsiteX487" fmla="*/ 1047293 w 3028217"/>
                <a:gd name="connsiteY487" fmla="*/ 2929436 h 2962327"/>
                <a:gd name="connsiteX488" fmla="*/ 1061581 w 3028217"/>
                <a:gd name="connsiteY488" fmla="*/ 2956106 h 2962327"/>
                <a:gd name="connsiteX489" fmla="*/ 1040626 w 3028217"/>
                <a:gd name="connsiteY489" fmla="*/ 2959916 h 2962327"/>
                <a:gd name="connsiteX490" fmla="*/ 783451 w 3028217"/>
                <a:gd name="connsiteY490" fmla="*/ 2850378 h 2962327"/>
                <a:gd name="connsiteX491" fmla="*/ 752971 w 3028217"/>
                <a:gd name="connsiteY491" fmla="*/ 2805611 h 2962327"/>
                <a:gd name="connsiteX492" fmla="*/ 737731 w 3028217"/>
                <a:gd name="connsiteY492" fmla="*/ 2765606 h 2962327"/>
                <a:gd name="connsiteX493" fmla="*/ 721538 w 3028217"/>
                <a:gd name="connsiteY493" fmla="*/ 2564628 h 2962327"/>
                <a:gd name="connsiteX494" fmla="*/ 670103 w 3028217"/>
                <a:gd name="connsiteY494" fmla="*/ 2492238 h 2962327"/>
                <a:gd name="connsiteX495" fmla="*/ 539611 w 3028217"/>
                <a:gd name="connsiteY495" fmla="*/ 2337933 h 2962327"/>
                <a:gd name="connsiteX496" fmla="*/ 473888 w 3028217"/>
                <a:gd name="connsiteY496" fmla="*/ 2221728 h 2962327"/>
                <a:gd name="connsiteX497" fmla="*/ 468173 w 3028217"/>
                <a:gd name="connsiteY497" fmla="*/ 2148386 h 2962327"/>
                <a:gd name="connsiteX498" fmla="*/ 471983 w 3028217"/>
                <a:gd name="connsiteY498" fmla="*/ 2122668 h 2962327"/>
                <a:gd name="connsiteX499" fmla="*/ 493891 w 3028217"/>
                <a:gd name="connsiteY499" fmla="*/ 2021703 h 2962327"/>
                <a:gd name="connsiteX500" fmla="*/ 538658 w 3028217"/>
                <a:gd name="connsiteY500" fmla="*/ 1907403 h 2962327"/>
                <a:gd name="connsiteX501" fmla="*/ 524371 w 3028217"/>
                <a:gd name="connsiteY501" fmla="*/ 1854063 h 2962327"/>
                <a:gd name="connsiteX502" fmla="*/ 499606 w 3028217"/>
                <a:gd name="connsiteY502" fmla="*/ 1853111 h 2962327"/>
                <a:gd name="connsiteX503" fmla="*/ 459601 w 3028217"/>
                <a:gd name="connsiteY503" fmla="*/ 1860731 h 2962327"/>
                <a:gd name="connsiteX504" fmla="*/ 408166 w 3028217"/>
                <a:gd name="connsiteY504" fmla="*/ 1827393 h 2962327"/>
                <a:gd name="connsiteX505" fmla="*/ 354826 w 3028217"/>
                <a:gd name="connsiteY505" fmla="*/ 1742621 h 2962327"/>
                <a:gd name="connsiteX506" fmla="*/ 322441 w 3028217"/>
                <a:gd name="connsiteY506" fmla="*/ 1715951 h 2962327"/>
                <a:gd name="connsiteX507" fmla="*/ 234811 w 3028217"/>
                <a:gd name="connsiteY507" fmla="*/ 1658801 h 2962327"/>
                <a:gd name="connsiteX508" fmla="*/ 206236 w 3028217"/>
                <a:gd name="connsiteY508" fmla="*/ 1644513 h 2962327"/>
                <a:gd name="connsiteX509" fmla="*/ 116701 w 3028217"/>
                <a:gd name="connsiteY509" fmla="*/ 1622606 h 2962327"/>
                <a:gd name="connsiteX510" fmla="*/ 28118 w 3028217"/>
                <a:gd name="connsiteY510" fmla="*/ 1557836 h 2962327"/>
                <a:gd name="connsiteX511" fmla="*/ 12878 w 3028217"/>
                <a:gd name="connsiteY511" fmla="*/ 1499733 h 2962327"/>
                <a:gd name="connsiteX512" fmla="*/ 10021 w 3028217"/>
                <a:gd name="connsiteY512" fmla="*/ 1446393 h 2962327"/>
                <a:gd name="connsiteX513" fmla="*/ 5258 w 3028217"/>
                <a:gd name="connsiteY513" fmla="*/ 1410198 h 2962327"/>
                <a:gd name="connsiteX514" fmla="*/ 45263 w 3028217"/>
                <a:gd name="connsiteY514" fmla="*/ 1105398 h 2962327"/>
                <a:gd name="connsiteX515" fmla="*/ 304343 w 3028217"/>
                <a:gd name="connsiteY515" fmla="*/ 581523 h 2962327"/>
                <a:gd name="connsiteX516" fmla="*/ 548183 w 3028217"/>
                <a:gd name="connsiteY516" fmla="*/ 329111 h 2962327"/>
                <a:gd name="connsiteX517" fmla="*/ 617716 w 3028217"/>
                <a:gd name="connsiteY517" fmla="*/ 317681 h 2962327"/>
                <a:gd name="connsiteX518" fmla="*/ 631051 w 3028217"/>
                <a:gd name="connsiteY518" fmla="*/ 309108 h 2962327"/>
                <a:gd name="connsiteX519" fmla="*/ 692011 w 3028217"/>
                <a:gd name="connsiteY519" fmla="*/ 299583 h 2962327"/>
                <a:gd name="connsiteX520" fmla="*/ 756781 w 3028217"/>
                <a:gd name="connsiteY520" fmla="*/ 316728 h 2962327"/>
                <a:gd name="connsiteX521" fmla="*/ 780593 w 3028217"/>
                <a:gd name="connsiteY521" fmla="*/ 315776 h 2962327"/>
                <a:gd name="connsiteX522" fmla="*/ 797738 w 3028217"/>
                <a:gd name="connsiteY522" fmla="*/ 314823 h 2962327"/>
                <a:gd name="connsiteX523" fmla="*/ 831076 w 3028217"/>
                <a:gd name="connsiteY523" fmla="*/ 316728 h 2962327"/>
                <a:gd name="connsiteX524" fmla="*/ 841553 w 3028217"/>
                <a:gd name="connsiteY524" fmla="*/ 277676 h 2962327"/>
                <a:gd name="connsiteX525" fmla="*/ 852031 w 3028217"/>
                <a:gd name="connsiteY525" fmla="*/ 259578 h 2962327"/>
                <a:gd name="connsiteX526" fmla="*/ 867152 w 3028217"/>
                <a:gd name="connsiteY526" fmla="*/ 248624 h 2962327"/>
                <a:gd name="connsiteX527" fmla="*/ 876026 w 3028217"/>
                <a:gd name="connsiteY527" fmla="*/ 238011 h 2962327"/>
                <a:gd name="connsiteX528" fmla="*/ 858921 w 3028217"/>
                <a:gd name="connsiteY528" fmla="*/ 241392 h 2962327"/>
                <a:gd name="connsiteX529" fmla="*/ 821551 w 3028217"/>
                <a:gd name="connsiteY529" fmla="*/ 210048 h 2962327"/>
                <a:gd name="connsiteX530" fmla="*/ 857746 w 3028217"/>
                <a:gd name="connsiteY530" fmla="*/ 190998 h 2962327"/>
                <a:gd name="connsiteX531" fmla="*/ 873343 w 3028217"/>
                <a:gd name="connsiteY531" fmla="*/ 184331 h 2962327"/>
                <a:gd name="connsiteX532" fmla="*/ 798215 w 3028217"/>
                <a:gd name="connsiteY532" fmla="*/ 181949 h 2962327"/>
                <a:gd name="connsiteX533" fmla="*/ 805359 w 3028217"/>
                <a:gd name="connsiteY533" fmla="*/ 187188 h 2962327"/>
                <a:gd name="connsiteX534" fmla="*/ 795834 w 3028217"/>
                <a:gd name="connsiteY534" fmla="*/ 196713 h 2962327"/>
                <a:gd name="connsiteX535" fmla="*/ 788214 w 3028217"/>
                <a:gd name="connsiteY535" fmla="*/ 182426 h 2962327"/>
                <a:gd name="connsiteX536" fmla="*/ 798215 w 3028217"/>
                <a:gd name="connsiteY536" fmla="*/ 181949 h 2962327"/>
                <a:gd name="connsiteX537" fmla="*/ 938708 w 3028217"/>
                <a:gd name="connsiteY537" fmla="*/ 121466 h 2962327"/>
                <a:gd name="connsiteX538" fmla="*/ 952043 w 3028217"/>
                <a:gd name="connsiteY538" fmla="*/ 141468 h 2962327"/>
                <a:gd name="connsiteX539" fmla="*/ 951037 w 3028217"/>
                <a:gd name="connsiteY539" fmla="*/ 142501 h 2962327"/>
                <a:gd name="connsiteX540" fmla="*/ 953949 w 3028217"/>
                <a:gd name="connsiteY540" fmla="*/ 140516 h 2962327"/>
                <a:gd name="connsiteX541" fmla="*/ 952996 w 3028217"/>
                <a:gd name="connsiteY541" fmla="*/ 148136 h 2962327"/>
                <a:gd name="connsiteX542" fmla="*/ 952996 w 3028217"/>
                <a:gd name="connsiteY542" fmla="*/ 169091 h 2962327"/>
                <a:gd name="connsiteX543" fmla="*/ 944424 w 3028217"/>
                <a:gd name="connsiteY543" fmla="*/ 159804 h 2962327"/>
                <a:gd name="connsiteX544" fmla="*/ 933131 w 3028217"/>
                <a:gd name="connsiteY544" fmla="*/ 154863 h 2962327"/>
                <a:gd name="connsiteX545" fmla="*/ 931088 w 3028217"/>
                <a:gd name="connsiteY545" fmla="*/ 155756 h 2962327"/>
                <a:gd name="connsiteX546" fmla="*/ 930136 w 3028217"/>
                <a:gd name="connsiteY546" fmla="*/ 155756 h 2962327"/>
                <a:gd name="connsiteX547" fmla="*/ 918706 w 3028217"/>
                <a:gd name="connsiteY547" fmla="*/ 144326 h 2962327"/>
                <a:gd name="connsiteX548" fmla="*/ 931088 w 3028217"/>
                <a:gd name="connsiteY548" fmla="*/ 122418 h 2962327"/>
                <a:gd name="connsiteX549" fmla="*/ 938708 w 3028217"/>
                <a:gd name="connsiteY549" fmla="*/ 121466 h 2962327"/>
                <a:gd name="connsiteX550" fmla="*/ 925373 w 3028217"/>
                <a:gd name="connsiteY550" fmla="*/ 107178 h 2962327"/>
                <a:gd name="connsiteX551" fmla="*/ 938708 w 3028217"/>
                <a:gd name="connsiteY551" fmla="*/ 121465 h 2962327"/>
                <a:gd name="connsiteX552" fmla="*/ 935851 w 3028217"/>
                <a:gd name="connsiteY552" fmla="*/ 121465 h 2962327"/>
                <a:gd name="connsiteX553" fmla="*/ 932993 w 3028217"/>
                <a:gd name="connsiteY553" fmla="*/ 121465 h 2962327"/>
                <a:gd name="connsiteX554" fmla="*/ 901561 w 3028217"/>
                <a:gd name="connsiteY554" fmla="*/ 123370 h 2962327"/>
                <a:gd name="connsiteX555" fmla="*/ 925373 w 3028217"/>
                <a:gd name="connsiteY555" fmla="*/ 107178 h 2962327"/>
                <a:gd name="connsiteX556" fmla="*/ 1021576 w 3028217"/>
                <a:gd name="connsiteY556" fmla="*/ 71936 h 2962327"/>
                <a:gd name="connsiteX557" fmla="*/ 1031101 w 3028217"/>
                <a:gd name="connsiteY557" fmla="*/ 97653 h 2962327"/>
                <a:gd name="connsiteX558" fmla="*/ 1000621 w 3028217"/>
                <a:gd name="connsiteY558" fmla="*/ 92891 h 2962327"/>
                <a:gd name="connsiteX559" fmla="*/ 1007288 w 3028217"/>
                <a:gd name="connsiteY559" fmla="*/ 79556 h 2962327"/>
                <a:gd name="connsiteX560" fmla="*/ 1021576 w 3028217"/>
                <a:gd name="connsiteY560" fmla="*/ 71936 h 2962327"/>
                <a:gd name="connsiteX561" fmla="*/ 1113849 w 3028217"/>
                <a:gd name="connsiteY561" fmla="*/ 40265 h 2962327"/>
                <a:gd name="connsiteX562" fmla="*/ 1159689 w 3028217"/>
                <a:gd name="connsiteY562" fmla="*/ 51933 h 2962327"/>
                <a:gd name="connsiteX563" fmla="*/ 1151116 w 3028217"/>
                <a:gd name="connsiteY563" fmla="*/ 84318 h 2962327"/>
                <a:gd name="connsiteX564" fmla="*/ 1111111 w 3028217"/>
                <a:gd name="connsiteY564" fmla="*/ 92891 h 2962327"/>
                <a:gd name="connsiteX565" fmla="*/ 1070153 w 3028217"/>
                <a:gd name="connsiteY565" fmla="*/ 58601 h 2962327"/>
                <a:gd name="connsiteX566" fmla="*/ 1113849 w 3028217"/>
                <a:gd name="connsiteY566" fmla="*/ 40265 h 2962327"/>
                <a:gd name="connsiteX567" fmla="*/ 1400760 w 3028217"/>
                <a:gd name="connsiteY567" fmla="*/ 96 h 2962327"/>
                <a:gd name="connsiteX568" fmla="*/ 1476871 w 3028217"/>
                <a:gd name="connsiteY568" fmla="*/ 5260 h 2962327"/>
                <a:gd name="connsiteX569" fmla="*/ 1611174 w 3028217"/>
                <a:gd name="connsiteY569" fmla="*/ 9070 h 2962327"/>
                <a:gd name="connsiteX570" fmla="*/ 1619746 w 3028217"/>
                <a:gd name="connsiteY570" fmla="*/ 17643 h 2962327"/>
                <a:gd name="connsiteX571" fmla="*/ 1646416 w 3028217"/>
                <a:gd name="connsiteY571" fmla="*/ 28120 h 2962327"/>
                <a:gd name="connsiteX572" fmla="*/ 1667371 w 3028217"/>
                <a:gd name="connsiteY572" fmla="*/ 31930 h 2962327"/>
                <a:gd name="connsiteX573" fmla="*/ 1742261 w 3028217"/>
                <a:gd name="connsiteY573" fmla="*/ 11690 h 2962327"/>
                <a:gd name="connsiteX574" fmla="*/ 1820723 w 3028217"/>
                <a:gd name="connsiteY574" fmla="*/ 30025 h 2962327"/>
                <a:gd name="connsiteX575" fmla="*/ 1901686 w 3028217"/>
                <a:gd name="connsiteY575" fmla="*/ 45265 h 2962327"/>
                <a:gd name="connsiteX576" fmla="*/ 1894066 w 3028217"/>
                <a:gd name="connsiteY576" fmla="*/ 69078 h 2962327"/>
                <a:gd name="connsiteX577" fmla="*/ 1955978 w 3028217"/>
                <a:gd name="connsiteY577" fmla="*/ 55743 h 2962327"/>
                <a:gd name="connsiteX578" fmla="*/ 1954073 w 3028217"/>
                <a:gd name="connsiteY578" fmla="*/ 71935 h 2962327"/>
                <a:gd name="connsiteX579" fmla="*/ 1935976 w 3028217"/>
                <a:gd name="connsiteY579" fmla="*/ 103368 h 2962327"/>
                <a:gd name="connsiteX580" fmla="*/ 1949311 w 3028217"/>
                <a:gd name="connsiteY580" fmla="*/ 161470 h 2962327"/>
                <a:gd name="connsiteX581" fmla="*/ 1894066 w 3028217"/>
                <a:gd name="connsiteY581" fmla="*/ 171948 h 2962327"/>
                <a:gd name="connsiteX582" fmla="*/ 1913116 w 3028217"/>
                <a:gd name="connsiteY582" fmla="*/ 183378 h 2962327"/>
                <a:gd name="connsiteX583" fmla="*/ 1907401 w 3028217"/>
                <a:gd name="connsiteY583" fmla="*/ 196713 h 2962327"/>
                <a:gd name="connsiteX584" fmla="*/ 1873111 w 3028217"/>
                <a:gd name="connsiteY584" fmla="*/ 245290 h 2962327"/>
                <a:gd name="connsiteX585" fmla="*/ 1866443 w 3028217"/>
                <a:gd name="connsiteY585" fmla="*/ 267198 h 2962327"/>
                <a:gd name="connsiteX586" fmla="*/ 1851203 w 3028217"/>
                <a:gd name="connsiteY586" fmla="*/ 270055 h 2962327"/>
                <a:gd name="connsiteX587" fmla="*/ 1866443 w 3028217"/>
                <a:gd name="connsiteY587" fmla="*/ 313870 h 2962327"/>
                <a:gd name="connsiteX588" fmla="*/ 1843583 w 3028217"/>
                <a:gd name="connsiteY588" fmla="*/ 319585 h 2962327"/>
                <a:gd name="connsiteX589" fmla="*/ 1819771 w 3028217"/>
                <a:gd name="connsiteY589" fmla="*/ 300535 h 2962327"/>
                <a:gd name="connsiteX590" fmla="*/ 1788338 w 3028217"/>
                <a:gd name="connsiteY590" fmla="*/ 313870 h 2962327"/>
                <a:gd name="connsiteX591" fmla="*/ 1800721 w 3028217"/>
                <a:gd name="connsiteY591" fmla="*/ 315775 h 2962327"/>
                <a:gd name="connsiteX592" fmla="*/ 1823581 w 3028217"/>
                <a:gd name="connsiteY592" fmla="*/ 314823 h 2962327"/>
                <a:gd name="connsiteX593" fmla="*/ 1833106 w 3028217"/>
                <a:gd name="connsiteY593" fmla="*/ 317680 h 2962327"/>
                <a:gd name="connsiteX594" fmla="*/ 1838821 w 3028217"/>
                <a:gd name="connsiteY594" fmla="*/ 334825 h 2962327"/>
                <a:gd name="connsiteX595" fmla="*/ 1715948 w 3028217"/>
                <a:gd name="connsiteY595" fmla="*/ 370068 h 2962327"/>
                <a:gd name="connsiteX596" fmla="*/ 1691183 w 3028217"/>
                <a:gd name="connsiteY596" fmla="*/ 379593 h 2962327"/>
                <a:gd name="connsiteX597" fmla="*/ 1586408 w 3028217"/>
                <a:gd name="connsiteY597" fmla="*/ 430075 h 2962327"/>
                <a:gd name="connsiteX598" fmla="*/ 1542593 w 3028217"/>
                <a:gd name="connsiteY598" fmla="*/ 468175 h 2962327"/>
                <a:gd name="connsiteX599" fmla="*/ 1480681 w 3028217"/>
                <a:gd name="connsiteY599" fmla="*/ 555805 h 2962327"/>
                <a:gd name="connsiteX600" fmla="*/ 1462583 w 3028217"/>
                <a:gd name="connsiteY600" fmla="*/ 562473 h 2962327"/>
                <a:gd name="connsiteX601" fmla="*/ 1385431 w 3028217"/>
                <a:gd name="connsiteY601" fmla="*/ 462460 h 2962327"/>
                <a:gd name="connsiteX602" fmla="*/ 1379716 w 3028217"/>
                <a:gd name="connsiteY602" fmla="*/ 398643 h 2962327"/>
                <a:gd name="connsiteX603" fmla="*/ 1441628 w 3028217"/>
                <a:gd name="connsiteY603" fmla="*/ 335778 h 2962327"/>
                <a:gd name="connsiteX604" fmla="*/ 1449248 w 3028217"/>
                <a:gd name="connsiteY604" fmla="*/ 321490 h 2962327"/>
                <a:gd name="connsiteX605" fmla="*/ 1461631 w 3028217"/>
                <a:gd name="connsiteY605" fmla="*/ 300535 h 2962327"/>
                <a:gd name="connsiteX606" fmla="*/ 1412101 w 3028217"/>
                <a:gd name="connsiteY606" fmla="*/ 280533 h 2962327"/>
                <a:gd name="connsiteX607" fmla="*/ 1434961 w 3028217"/>
                <a:gd name="connsiteY607" fmla="*/ 215763 h 2962327"/>
                <a:gd name="connsiteX608" fmla="*/ 1371143 w 3028217"/>
                <a:gd name="connsiteY608" fmla="*/ 160518 h 2962327"/>
                <a:gd name="connsiteX609" fmla="*/ 1331138 w 3028217"/>
                <a:gd name="connsiteY609" fmla="*/ 162423 h 2962327"/>
                <a:gd name="connsiteX610" fmla="*/ 1303516 w 3028217"/>
                <a:gd name="connsiteY610" fmla="*/ 150040 h 2962327"/>
                <a:gd name="connsiteX611" fmla="*/ 1313993 w 3028217"/>
                <a:gd name="connsiteY611" fmla="*/ 130038 h 2962327"/>
                <a:gd name="connsiteX612" fmla="*/ 1313041 w 3028217"/>
                <a:gd name="connsiteY612" fmla="*/ 121465 h 2962327"/>
                <a:gd name="connsiteX613" fmla="*/ 1323518 w 3028217"/>
                <a:gd name="connsiteY613" fmla="*/ 96700 h 2962327"/>
                <a:gd name="connsiteX614" fmla="*/ 1387336 w 3028217"/>
                <a:gd name="connsiteY614" fmla="*/ 88128 h 2962327"/>
                <a:gd name="connsiteX615" fmla="*/ 1394003 w 3028217"/>
                <a:gd name="connsiteY615" fmla="*/ 68125 h 2962327"/>
                <a:gd name="connsiteX616" fmla="*/ 1445438 w 3028217"/>
                <a:gd name="connsiteY616" fmla="*/ 41455 h 2962327"/>
                <a:gd name="connsiteX617" fmla="*/ 1471104 w 3028217"/>
                <a:gd name="connsiteY617" fmla="*/ 35589 h 2962327"/>
                <a:gd name="connsiteX618" fmla="*/ 1469608 w 3028217"/>
                <a:gd name="connsiteY618" fmla="*/ 35026 h 2962327"/>
                <a:gd name="connsiteX619" fmla="*/ 1456869 w 3028217"/>
                <a:gd name="connsiteY619" fmla="*/ 34788 h 2962327"/>
                <a:gd name="connsiteX620" fmla="*/ 1365429 w 3028217"/>
                <a:gd name="connsiteY620" fmla="*/ 60505 h 2962327"/>
                <a:gd name="connsiteX621" fmla="*/ 1208266 w 3028217"/>
                <a:gd name="connsiteY621" fmla="*/ 122418 h 2962327"/>
                <a:gd name="connsiteX622" fmla="*/ 1175881 w 3028217"/>
                <a:gd name="connsiteY622" fmla="*/ 122418 h 2962327"/>
                <a:gd name="connsiteX623" fmla="*/ 1187311 w 3028217"/>
                <a:gd name="connsiteY623" fmla="*/ 142420 h 2962327"/>
                <a:gd name="connsiteX624" fmla="*/ 1180644 w 3028217"/>
                <a:gd name="connsiteY624" fmla="*/ 149088 h 2962327"/>
                <a:gd name="connsiteX625" fmla="*/ 1158647 w 3028217"/>
                <a:gd name="connsiteY625" fmla="*/ 153642 h 2962327"/>
                <a:gd name="connsiteX626" fmla="*/ 1143520 w 3028217"/>
                <a:gd name="connsiteY626" fmla="*/ 152466 h 2962327"/>
                <a:gd name="connsiteX627" fmla="*/ 1148259 w 3028217"/>
                <a:gd name="connsiteY627" fmla="*/ 153731 h 2962327"/>
                <a:gd name="connsiteX628" fmla="*/ 1152069 w 3028217"/>
                <a:gd name="connsiteY628" fmla="*/ 175758 h 2962327"/>
                <a:gd name="connsiteX629" fmla="*/ 1029196 w 3028217"/>
                <a:gd name="connsiteY629" fmla="*/ 182425 h 2962327"/>
                <a:gd name="connsiteX630" fmla="*/ 1006336 w 3028217"/>
                <a:gd name="connsiteY630" fmla="*/ 148135 h 2962327"/>
                <a:gd name="connsiteX631" fmla="*/ 995859 w 3028217"/>
                <a:gd name="connsiteY631" fmla="*/ 134800 h 2962327"/>
                <a:gd name="connsiteX632" fmla="*/ 987286 w 3028217"/>
                <a:gd name="connsiteY632" fmla="*/ 114798 h 2962327"/>
                <a:gd name="connsiteX633" fmla="*/ 1049199 w 3028217"/>
                <a:gd name="connsiteY633" fmla="*/ 134800 h 2962327"/>
                <a:gd name="connsiteX634" fmla="*/ 1064439 w 3028217"/>
                <a:gd name="connsiteY634" fmla="*/ 149088 h 2962327"/>
                <a:gd name="connsiteX635" fmla="*/ 1095871 w 3028217"/>
                <a:gd name="connsiteY635" fmla="*/ 149326 h 2962327"/>
                <a:gd name="connsiteX636" fmla="*/ 1106484 w 3028217"/>
                <a:gd name="connsiteY636" fmla="*/ 148924 h 2962327"/>
                <a:gd name="connsiteX637" fmla="*/ 1093014 w 3028217"/>
                <a:gd name="connsiteY637" fmla="*/ 149088 h 2962327"/>
                <a:gd name="connsiteX638" fmla="*/ 1062534 w 3028217"/>
                <a:gd name="connsiteY638" fmla="*/ 131943 h 2962327"/>
                <a:gd name="connsiteX639" fmla="*/ 1133971 w 3028217"/>
                <a:gd name="connsiteY639" fmla="*/ 110988 h 2962327"/>
                <a:gd name="connsiteX640" fmla="*/ 1158736 w 3028217"/>
                <a:gd name="connsiteY640" fmla="*/ 88128 h 2962327"/>
                <a:gd name="connsiteX641" fmla="*/ 1173024 w 3028217"/>
                <a:gd name="connsiteY641" fmla="*/ 73840 h 2962327"/>
                <a:gd name="connsiteX642" fmla="*/ 1214934 w 3028217"/>
                <a:gd name="connsiteY642" fmla="*/ 54790 h 2962327"/>
                <a:gd name="connsiteX643" fmla="*/ 1275894 w 3028217"/>
                <a:gd name="connsiteY643" fmla="*/ 44313 h 2962327"/>
                <a:gd name="connsiteX644" fmla="*/ 1211124 w 3028217"/>
                <a:gd name="connsiteY644" fmla="*/ 51933 h 2962327"/>
                <a:gd name="connsiteX645" fmla="*/ 1174929 w 3028217"/>
                <a:gd name="connsiteY645" fmla="*/ 39550 h 2962327"/>
                <a:gd name="connsiteX646" fmla="*/ 1174929 w 3028217"/>
                <a:gd name="connsiteY646" fmla="*/ 26215 h 2962327"/>
                <a:gd name="connsiteX647" fmla="*/ 1400760 w 3028217"/>
                <a:gd name="connsiteY647" fmla="*/ 96 h 29623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</a:cxnLst>
              <a:rect l="l" t="t" r="r" b="b"/>
              <a:pathLst>
                <a:path w="3028217" h="2962327">
                  <a:moveTo>
                    <a:pt x="2863236" y="2049564"/>
                  </a:moveTo>
                  <a:cubicBezTo>
                    <a:pt x="2854902" y="2049564"/>
                    <a:pt x="2847996" y="2053612"/>
                    <a:pt x="2844662" y="2065518"/>
                  </a:cubicBezTo>
                  <a:cubicBezTo>
                    <a:pt x="2840852" y="2080758"/>
                    <a:pt x="2821802" y="2104571"/>
                    <a:pt x="2847519" y="2116953"/>
                  </a:cubicBezTo>
                  <a:cubicBezTo>
                    <a:pt x="2878000" y="2131241"/>
                    <a:pt x="2877047" y="2098856"/>
                    <a:pt x="2887525" y="2084568"/>
                  </a:cubicBezTo>
                  <a:cubicBezTo>
                    <a:pt x="2888477" y="2083616"/>
                    <a:pt x="2889430" y="2080758"/>
                    <a:pt x="2890382" y="2078853"/>
                  </a:cubicBezTo>
                  <a:cubicBezTo>
                    <a:pt x="2895144" y="2071233"/>
                    <a:pt x="2896097" y="2064566"/>
                    <a:pt x="2890382" y="2057898"/>
                  </a:cubicBezTo>
                  <a:cubicBezTo>
                    <a:pt x="2881334" y="2053612"/>
                    <a:pt x="2871571" y="2049564"/>
                    <a:pt x="2863236" y="2049564"/>
                  </a:cubicBezTo>
                  <a:close/>
                  <a:moveTo>
                    <a:pt x="2453184" y="1703568"/>
                  </a:moveTo>
                  <a:cubicBezTo>
                    <a:pt x="2446516" y="1700711"/>
                    <a:pt x="2442706" y="1708331"/>
                    <a:pt x="2444611" y="1714046"/>
                  </a:cubicBezTo>
                  <a:cubicBezTo>
                    <a:pt x="2448421" y="1725476"/>
                    <a:pt x="2452231" y="1738811"/>
                    <a:pt x="2467471" y="1740716"/>
                  </a:cubicBezTo>
                  <a:cubicBezTo>
                    <a:pt x="2475091" y="1741668"/>
                    <a:pt x="2480806" y="1736906"/>
                    <a:pt x="2482711" y="1728333"/>
                  </a:cubicBezTo>
                  <a:cubicBezTo>
                    <a:pt x="2473186" y="1720713"/>
                    <a:pt x="2463661" y="1710236"/>
                    <a:pt x="2453184" y="1703568"/>
                  </a:cubicBezTo>
                  <a:close/>
                  <a:moveTo>
                    <a:pt x="802501" y="1583553"/>
                  </a:moveTo>
                  <a:cubicBezTo>
                    <a:pt x="805359" y="1585458"/>
                    <a:pt x="811074" y="1586410"/>
                    <a:pt x="812026" y="1589268"/>
                  </a:cubicBezTo>
                  <a:cubicBezTo>
                    <a:pt x="814884" y="1596888"/>
                    <a:pt x="807264" y="1597840"/>
                    <a:pt x="802501" y="1599745"/>
                  </a:cubicBezTo>
                  <a:cubicBezTo>
                    <a:pt x="797739" y="1601650"/>
                    <a:pt x="792976" y="1598793"/>
                    <a:pt x="792024" y="1594030"/>
                  </a:cubicBezTo>
                  <a:cubicBezTo>
                    <a:pt x="788214" y="1586410"/>
                    <a:pt x="794881" y="1585458"/>
                    <a:pt x="802501" y="1583553"/>
                  </a:cubicBezTo>
                  <a:close/>
                  <a:moveTo>
                    <a:pt x="573901" y="1577838"/>
                  </a:moveTo>
                  <a:cubicBezTo>
                    <a:pt x="581521" y="1579743"/>
                    <a:pt x="588189" y="1582600"/>
                    <a:pt x="592951" y="1589268"/>
                  </a:cubicBezTo>
                  <a:cubicBezTo>
                    <a:pt x="592951" y="1594982"/>
                    <a:pt x="589141" y="1596888"/>
                    <a:pt x="584379" y="1596888"/>
                  </a:cubicBezTo>
                  <a:cubicBezTo>
                    <a:pt x="575806" y="1597840"/>
                    <a:pt x="568186" y="1595935"/>
                    <a:pt x="565329" y="1587363"/>
                  </a:cubicBezTo>
                  <a:cubicBezTo>
                    <a:pt x="562471" y="1580695"/>
                    <a:pt x="568186" y="1576885"/>
                    <a:pt x="573901" y="1577838"/>
                  </a:cubicBezTo>
                  <a:close/>
                  <a:moveTo>
                    <a:pt x="698678" y="1550216"/>
                  </a:moveTo>
                  <a:cubicBezTo>
                    <a:pt x="729158" y="1545453"/>
                    <a:pt x="746303" y="1560693"/>
                    <a:pt x="763448" y="1592126"/>
                  </a:cubicBezTo>
                  <a:cubicBezTo>
                    <a:pt x="731063" y="1576886"/>
                    <a:pt x="706298" y="1611176"/>
                    <a:pt x="678676" y="1592126"/>
                  </a:cubicBezTo>
                  <a:cubicBezTo>
                    <a:pt x="675818" y="1573076"/>
                    <a:pt x="667246" y="1551168"/>
                    <a:pt x="698678" y="1550216"/>
                  </a:cubicBezTo>
                  <a:close/>
                  <a:moveTo>
                    <a:pt x="492939" y="1460681"/>
                  </a:moveTo>
                  <a:cubicBezTo>
                    <a:pt x="518656" y="1456871"/>
                    <a:pt x="541516" y="1464491"/>
                    <a:pt x="562471" y="1479731"/>
                  </a:cubicBezTo>
                  <a:cubicBezTo>
                    <a:pt x="590094" y="1499733"/>
                    <a:pt x="618669" y="1515926"/>
                    <a:pt x="646291" y="1537833"/>
                  </a:cubicBezTo>
                  <a:cubicBezTo>
                    <a:pt x="620574" y="1545453"/>
                    <a:pt x="593904" y="1560693"/>
                    <a:pt x="577711" y="1525451"/>
                  </a:cubicBezTo>
                  <a:cubicBezTo>
                    <a:pt x="567234" y="1503543"/>
                    <a:pt x="541516" y="1503543"/>
                    <a:pt x="527229" y="1487351"/>
                  </a:cubicBezTo>
                  <a:lnTo>
                    <a:pt x="525032" y="1486533"/>
                  </a:lnTo>
                  <a:lnTo>
                    <a:pt x="527229" y="1488303"/>
                  </a:lnTo>
                  <a:cubicBezTo>
                    <a:pt x="502464" y="1486398"/>
                    <a:pt x="475794" y="1465443"/>
                    <a:pt x="451029" y="1494971"/>
                  </a:cubicBezTo>
                  <a:cubicBezTo>
                    <a:pt x="453886" y="1467348"/>
                    <a:pt x="471984" y="1461633"/>
                    <a:pt x="492939" y="1460681"/>
                  </a:cubicBezTo>
                  <a:close/>
                  <a:moveTo>
                    <a:pt x="592475" y="1413889"/>
                  </a:moveTo>
                  <a:cubicBezTo>
                    <a:pt x="594380" y="1414008"/>
                    <a:pt x="596285" y="1414485"/>
                    <a:pt x="596761" y="1414961"/>
                  </a:cubicBezTo>
                  <a:cubicBezTo>
                    <a:pt x="605334" y="1423533"/>
                    <a:pt x="603428" y="1433058"/>
                    <a:pt x="595809" y="1447346"/>
                  </a:cubicBezTo>
                  <a:cubicBezTo>
                    <a:pt x="589141" y="1434011"/>
                    <a:pt x="579616" y="1426391"/>
                    <a:pt x="588189" y="1414961"/>
                  </a:cubicBezTo>
                  <a:cubicBezTo>
                    <a:pt x="588665" y="1414009"/>
                    <a:pt x="590570" y="1413770"/>
                    <a:pt x="592475" y="1413889"/>
                  </a:cubicBezTo>
                  <a:close/>
                  <a:moveTo>
                    <a:pt x="2633206" y="1174931"/>
                  </a:moveTo>
                  <a:cubicBezTo>
                    <a:pt x="2646541" y="1176836"/>
                    <a:pt x="2659876" y="1178741"/>
                    <a:pt x="2673211" y="1180646"/>
                  </a:cubicBezTo>
                  <a:cubicBezTo>
                    <a:pt x="2657018" y="1197791"/>
                    <a:pt x="2645588" y="1186361"/>
                    <a:pt x="2633206" y="1174931"/>
                  </a:cubicBezTo>
                  <a:close/>
                  <a:moveTo>
                    <a:pt x="2477948" y="1095873"/>
                  </a:moveTo>
                  <a:cubicBezTo>
                    <a:pt x="2477948" y="1101588"/>
                    <a:pt x="2478901" y="1106350"/>
                    <a:pt x="2484616" y="1110160"/>
                  </a:cubicBezTo>
                  <a:cubicBezTo>
                    <a:pt x="2478901" y="1119685"/>
                    <a:pt x="2464613" y="1121590"/>
                    <a:pt x="2464613" y="1135878"/>
                  </a:cubicBezTo>
                  <a:cubicBezTo>
                    <a:pt x="2464613" y="1153023"/>
                    <a:pt x="2454136" y="1151118"/>
                    <a:pt x="2444611" y="1144450"/>
                  </a:cubicBezTo>
                  <a:cubicBezTo>
                    <a:pt x="2434133" y="1136830"/>
                    <a:pt x="2413178" y="1133020"/>
                    <a:pt x="2415083" y="1119685"/>
                  </a:cubicBezTo>
                  <a:cubicBezTo>
                    <a:pt x="2417941" y="1101588"/>
                    <a:pt x="2436038" y="1116828"/>
                    <a:pt x="2446516" y="1114923"/>
                  </a:cubicBezTo>
                  <a:cubicBezTo>
                    <a:pt x="2458898" y="1112065"/>
                    <a:pt x="2470329" y="1106350"/>
                    <a:pt x="2477948" y="1095873"/>
                  </a:cubicBezTo>
                  <a:close/>
                  <a:moveTo>
                    <a:pt x="2344599" y="1039676"/>
                  </a:moveTo>
                  <a:cubicBezTo>
                    <a:pt x="2358886" y="1039676"/>
                    <a:pt x="2352219" y="1056821"/>
                    <a:pt x="2355076" y="1066346"/>
                  </a:cubicBezTo>
                  <a:cubicBezTo>
                    <a:pt x="2354124" y="1077776"/>
                    <a:pt x="2356981" y="1093016"/>
                    <a:pt x="2341741" y="1092063"/>
                  </a:cubicBezTo>
                  <a:cubicBezTo>
                    <a:pt x="2328406" y="1091111"/>
                    <a:pt x="2329359" y="1075871"/>
                    <a:pt x="2328406" y="1065393"/>
                  </a:cubicBezTo>
                  <a:cubicBezTo>
                    <a:pt x="2327454" y="1053011"/>
                    <a:pt x="2331264" y="1039676"/>
                    <a:pt x="2344599" y="1039676"/>
                  </a:cubicBezTo>
                  <a:close/>
                  <a:moveTo>
                    <a:pt x="699631" y="966334"/>
                  </a:moveTo>
                  <a:cubicBezTo>
                    <a:pt x="671056" y="960619"/>
                    <a:pt x="648196" y="971096"/>
                    <a:pt x="616764" y="992051"/>
                  </a:cubicBezTo>
                  <a:cubicBezTo>
                    <a:pt x="652959" y="990146"/>
                    <a:pt x="677724" y="983478"/>
                    <a:pt x="699631" y="966334"/>
                  </a:cubicBezTo>
                  <a:close/>
                  <a:moveTo>
                    <a:pt x="2786559" y="938711"/>
                  </a:moveTo>
                  <a:cubicBezTo>
                    <a:pt x="2796084" y="944426"/>
                    <a:pt x="2804656" y="939663"/>
                    <a:pt x="2814181" y="938711"/>
                  </a:cubicBezTo>
                  <a:cubicBezTo>
                    <a:pt x="2814181" y="940616"/>
                    <a:pt x="2814181" y="943473"/>
                    <a:pt x="2814181" y="945378"/>
                  </a:cubicBezTo>
                  <a:cubicBezTo>
                    <a:pt x="2803704" y="949188"/>
                    <a:pt x="2791321" y="959666"/>
                    <a:pt x="2786559" y="938711"/>
                  </a:cubicBezTo>
                  <a:close/>
                  <a:moveTo>
                    <a:pt x="737731" y="935019"/>
                  </a:moveTo>
                  <a:cubicBezTo>
                    <a:pt x="726540" y="936091"/>
                    <a:pt x="714872" y="940139"/>
                    <a:pt x="702489" y="951093"/>
                  </a:cubicBezTo>
                  <a:cubicBezTo>
                    <a:pt x="731064" y="951093"/>
                    <a:pt x="753924" y="958713"/>
                    <a:pt x="770116" y="936805"/>
                  </a:cubicBezTo>
                  <a:cubicBezTo>
                    <a:pt x="759639" y="935853"/>
                    <a:pt x="748923" y="933948"/>
                    <a:pt x="737731" y="935019"/>
                  </a:cubicBezTo>
                  <a:close/>
                  <a:moveTo>
                    <a:pt x="619383" y="880251"/>
                  </a:moveTo>
                  <a:cubicBezTo>
                    <a:pt x="616526" y="879417"/>
                    <a:pt x="612477" y="880608"/>
                    <a:pt x="608191" y="882513"/>
                  </a:cubicBezTo>
                  <a:cubicBezTo>
                    <a:pt x="589141" y="887276"/>
                    <a:pt x="539611" y="951093"/>
                    <a:pt x="541516" y="968238"/>
                  </a:cubicBezTo>
                  <a:cubicBezTo>
                    <a:pt x="543421" y="979668"/>
                    <a:pt x="550089" y="980621"/>
                    <a:pt x="558661" y="975858"/>
                  </a:cubicBezTo>
                  <a:cubicBezTo>
                    <a:pt x="569139" y="970143"/>
                    <a:pt x="576759" y="960618"/>
                    <a:pt x="578664" y="949188"/>
                  </a:cubicBezTo>
                  <a:cubicBezTo>
                    <a:pt x="582474" y="920613"/>
                    <a:pt x="601524" y="904421"/>
                    <a:pt x="623431" y="890133"/>
                  </a:cubicBezTo>
                  <a:cubicBezTo>
                    <a:pt x="623907" y="883942"/>
                    <a:pt x="622241" y="881084"/>
                    <a:pt x="619383" y="880251"/>
                  </a:cubicBezTo>
                  <a:close/>
                  <a:moveTo>
                    <a:pt x="659626" y="872036"/>
                  </a:moveTo>
                  <a:cubicBezTo>
                    <a:pt x="653911" y="870131"/>
                    <a:pt x="645339" y="876798"/>
                    <a:pt x="647244" y="879656"/>
                  </a:cubicBezTo>
                  <a:cubicBezTo>
                    <a:pt x="657721" y="901563"/>
                    <a:pt x="632956" y="928233"/>
                    <a:pt x="657721" y="950141"/>
                  </a:cubicBezTo>
                  <a:cubicBezTo>
                    <a:pt x="667246" y="936806"/>
                    <a:pt x="676771" y="926328"/>
                    <a:pt x="683439" y="913946"/>
                  </a:cubicBezTo>
                  <a:cubicBezTo>
                    <a:pt x="691059" y="897753"/>
                    <a:pt x="704394" y="924423"/>
                    <a:pt x="711061" y="910136"/>
                  </a:cubicBezTo>
                  <a:cubicBezTo>
                    <a:pt x="713919" y="903468"/>
                    <a:pt x="713919" y="896801"/>
                    <a:pt x="709156" y="891086"/>
                  </a:cubicBezTo>
                  <a:cubicBezTo>
                    <a:pt x="696774" y="875846"/>
                    <a:pt x="676771" y="876798"/>
                    <a:pt x="659626" y="872036"/>
                  </a:cubicBezTo>
                  <a:close/>
                  <a:moveTo>
                    <a:pt x="620410" y="803828"/>
                  </a:moveTo>
                  <a:cubicBezTo>
                    <a:pt x="614918" y="803575"/>
                    <a:pt x="609144" y="804646"/>
                    <a:pt x="603429" y="807266"/>
                  </a:cubicBezTo>
                  <a:cubicBezTo>
                    <a:pt x="579616" y="817743"/>
                    <a:pt x="555804" y="830126"/>
                    <a:pt x="532944" y="841556"/>
                  </a:cubicBezTo>
                  <a:cubicBezTo>
                    <a:pt x="530086" y="850128"/>
                    <a:pt x="536754" y="852033"/>
                    <a:pt x="541516" y="855843"/>
                  </a:cubicBezTo>
                  <a:cubicBezTo>
                    <a:pt x="561519" y="852986"/>
                    <a:pt x="579616" y="838698"/>
                    <a:pt x="602476" y="859653"/>
                  </a:cubicBezTo>
                  <a:cubicBezTo>
                    <a:pt x="617716" y="874893"/>
                    <a:pt x="654864" y="853938"/>
                    <a:pt x="652959" y="835841"/>
                  </a:cubicBezTo>
                  <a:cubicBezTo>
                    <a:pt x="650815" y="817267"/>
                    <a:pt x="636885" y="804587"/>
                    <a:pt x="620410" y="803828"/>
                  </a:cubicBezTo>
                  <a:close/>
                  <a:moveTo>
                    <a:pt x="2051228" y="690108"/>
                  </a:moveTo>
                  <a:cubicBezTo>
                    <a:pt x="2066468" y="695823"/>
                    <a:pt x="2079803" y="697728"/>
                    <a:pt x="2074088" y="722493"/>
                  </a:cubicBezTo>
                  <a:cubicBezTo>
                    <a:pt x="2066468" y="753925"/>
                    <a:pt x="2053133" y="773928"/>
                    <a:pt x="2021701" y="782500"/>
                  </a:cubicBezTo>
                  <a:cubicBezTo>
                    <a:pt x="2009318" y="785358"/>
                    <a:pt x="1997888" y="785358"/>
                    <a:pt x="2000746" y="772023"/>
                  </a:cubicBezTo>
                  <a:cubicBezTo>
                    <a:pt x="2006461" y="745353"/>
                    <a:pt x="2008366" y="714873"/>
                    <a:pt x="2036941" y="698680"/>
                  </a:cubicBezTo>
                  <a:cubicBezTo>
                    <a:pt x="2040751" y="694870"/>
                    <a:pt x="2045513" y="692965"/>
                    <a:pt x="2051228" y="690108"/>
                  </a:cubicBezTo>
                  <a:close/>
                  <a:moveTo>
                    <a:pt x="2111236" y="608669"/>
                  </a:moveTo>
                  <a:cubicBezTo>
                    <a:pt x="2115046" y="609621"/>
                    <a:pt x="2116951" y="613431"/>
                    <a:pt x="2113141" y="623433"/>
                  </a:cubicBezTo>
                  <a:cubicBezTo>
                    <a:pt x="2113141" y="624385"/>
                    <a:pt x="2112189" y="625338"/>
                    <a:pt x="2111236" y="626290"/>
                  </a:cubicBezTo>
                  <a:cubicBezTo>
                    <a:pt x="2147431" y="643435"/>
                    <a:pt x="2126476" y="692013"/>
                    <a:pt x="2159814" y="711063"/>
                  </a:cubicBezTo>
                  <a:cubicBezTo>
                    <a:pt x="2178864" y="721540"/>
                    <a:pt x="2174101" y="752020"/>
                    <a:pt x="2199819" y="758688"/>
                  </a:cubicBezTo>
                  <a:cubicBezTo>
                    <a:pt x="2206486" y="760593"/>
                    <a:pt x="2189341" y="798693"/>
                    <a:pt x="2176959" y="800598"/>
                  </a:cubicBezTo>
                  <a:cubicBezTo>
                    <a:pt x="2149336" y="805360"/>
                    <a:pt x="2120761" y="810123"/>
                    <a:pt x="2092186" y="814885"/>
                  </a:cubicBezTo>
                  <a:cubicBezTo>
                    <a:pt x="2089329" y="799645"/>
                    <a:pt x="2128381" y="789168"/>
                    <a:pt x="2092186" y="777738"/>
                  </a:cubicBezTo>
                  <a:cubicBezTo>
                    <a:pt x="2098854" y="765355"/>
                    <a:pt x="2098854" y="749163"/>
                    <a:pt x="2111236" y="740590"/>
                  </a:cubicBezTo>
                  <a:cubicBezTo>
                    <a:pt x="2127429" y="729160"/>
                    <a:pt x="2118856" y="712015"/>
                    <a:pt x="2110284" y="710110"/>
                  </a:cubicBezTo>
                  <a:cubicBezTo>
                    <a:pt x="2086471" y="705348"/>
                    <a:pt x="2087424" y="682488"/>
                    <a:pt x="2076946" y="669153"/>
                  </a:cubicBezTo>
                  <a:cubicBezTo>
                    <a:pt x="2062659" y="651055"/>
                    <a:pt x="2076946" y="617718"/>
                    <a:pt x="2097901" y="611050"/>
                  </a:cubicBezTo>
                  <a:cubicBezTo>
                    <a:pt x="2101711" y="609621"/>
                    <a:pt x="2107426" y="607716"/>
                    <a:pt x="2111236" y="608669"/>
                  </a:cubicBezTo>
                  <a:close/>
                  <a:moveTo>
                    <a:pt x="927279" y="479605"/>
                  </a:moveTo>
                  <a:cubicBezTo>
                    <a:pt x="932041" y="477700"/>
                    <a:pt x="935851" y="480558"/>
                    <a:pt x="933946" y="486273"/>
                  </a:cubicBezTo>
                  <a:cubicBezTo>
                    <a:pt x="932041" y="490083"/>
                    <a:pt x="929184" y="492941"/>
                    <a:pt x="929184" y="493893"/>
                  </a:cubicBezTo>
                  <a:cubicBezTo>
                    <a:pt x="919659" y="493893"/>
                    <a:pt x="917754" y="491035"/>
                    <a:pt x="919659" y="488178"/>
                  </a:cubicBezTo>
                  <a:cubicBezTo>
                    <a:pt x="921564" y="484368"/>
                    <a:pt x="924421" y="480558"/>
                    <a:pt x="927279" y="479605"/>
                  </a:cubicBezTo>
                  <a:close/>
                  <a:moveTo>
                    <a:pt x="1938089" y="417931"/>
                  </a:moveTo>
                  <a:cubicBezTo>
                    <a:pt x="1948537" y="420431"/>
                    <a:pt x="1955503" y="431504"/>
                    <a:pt x="1959789" y="441505"/>
                  </a:cubicBezTo>
                  <a:cubicBezTo>
                    <a:pt x="1967409" y="457698"/>
                    <a:pt x="1952169" y="461508"/>
                    <a:pt x="1940739" y="466270"/>
                  </a:cubicBezTo>
                  <a:cubicBezTo>
                    <a:pt x="1909306" y="478653"/>
                    <a:pt x="1880731" y="501513"/>
                    <a:pt x="1842631" y="480558"/>
                  </a:cubicBezTo>
                  <a:cubicBezTo>
                    <a:pt x="1829296" y="472938"/>
                    <a:pt x="1832154" y="467223"/>
                    <a:pt x="1832154" y="458650"/>
                  </a:cubicBezTo>
                  <a:cubicBezTo>
                    <a:pt x="1828344" y="450078"/>
                    <a:pt x="1835964" y="442458"/>
                    <a:pt x="1833106" y="431980"/>
                  </a:cubicBezTo>
                  <a:cubicBezTo>
                    <a:pt x="1828344" y="420550"/>
                    <a:pt x="1835011" y="416740"/>
                    <a:pt x="1845489" y="423408"/>
                  </a:cubicBezTo>
                  <a:cubicBezTo>
                    <a:pt x="1847394" y="430075"/>
                    <a:pt x="1849299" y="439600"/>
                    <a:pt x="1857871" y="432933"/>
                  </a:cubicBezTo>
                  <a:cubicBezTo>
                    <a:pt x="1878826" y="418645"/>
                    <a:pt x="1903591" y="426265"/>
                    <a:pt x="1926451" y="418645"/>
                  </a:cubicBezTo>
                  <a:cubicBezTo>
                    <a:pt x="1930737" y="417216"/>
                    <a:pt x="1934607" y="417097"/>
                    <a:pt x="1938089" y="417931"/>
                  </a:cubicBezTo>
                  <a:close/>
                  <a:moveTo>
                    <a:pt x="904419" y="389118"/>
                  </a:moveTo>
                  <a:cubicBezTo>
                    <a:pt x="915849" y="404358"/>
                    <a:pt x="928231" y="418646"/>
                    <a:pt x="938709" y="433886"/>
                  </a:cubicBezTo>
                  <a:cubicBezTo>
                    <a:pt x="940614" y="436743"/>
                    <a:pt x="940614" y="441505"/>
                    <a:pt x="942519" y="446268"/>
                  </a:cubicBezTo>
                  <a:cubicBezTo>
                    <a:pt x="938709" y="447221"/>
                    <a:pt x="932041" y="450078"/>
                    <a:pt x="931089" y="449125"/>
                  </a:cubicBezTo>
                  <a:cubicBezTo>
                    <a:pt x="912991" y="426266"/>
                    <a:pt x="896799" y="440553"/>
                    <a:pt x="878701" y="449125"/>
                  </a:cubicBezTo>
                  <a:cubicBezTo>
                    <a:pt x="871081" y="452936"/>
                    <a:pt x="863461" y="446268"/>
                    <a:pt x="856794" y="443411"/>
                  </a:cubicBezTo>
                  <a:cubicBezTo>
                    <a:pt x="835839" y="424361"/>
                    <a:pt x="864414" y="422455"/>
                    <a:pt x="867271" y="412930"/>
                  </a:cubicBezTo>
                  <a:cubicBezTo>
                    <a:pt x="878701" y="402453"/>
                    <a:pt x="887274" y="388166"/>
                    <a:pt x="904419" y="389118"/>
                  </a:cubicBezTo>
                  <a:close/>
                  <a:moveTo>
                    <a:pt x="1062534" y="340541"/>
                  </a:moveTo>
                  <a:cubicBezTo>
                    <a:pt x="1073011" y="340541"/>
                    <a:pt x="1082536" y="340541"/>
                    <a:pt x="1083489" y="353876"/>
                  </a:cubicBezTo>
                  <a:cubicBezTo>
                    <a:pt x="1073964" y="356733"/>
                    <a:pt x="1066344" y="373878"/>
                    <a:pt x="1053961" y="360543"/>
                  </a:cubicBezTo>
                  <a:cubicBezTo>
                    <a:pt x="1045389" y="351018"/>
                    <a:pt x="1054914" y="345303"/>
                    <a:pt x="1062534" y="340541"/>
                  </a:cubicBezTo>
                  <a:close/>
                  <a:moveTo>
                    <a:pt x="2471113" y="336025"/>
                  </a:moveTo>
                  <a:cubicBezTo>
                    <a:pt x="2489315" y="339763"/>
                    <a:pt x="2505689" y="355066"/>
                    <a:pt x="2521763" y="370068"/>
                  </a:cubicBezTo>
                  <a:cubicBezTo>
                    <a:pt x="2652256" y="491988"/>
                    <a:pt x="2764651" y="627243"/>
                    <a:pt x="2848471" y="785358"/>
                  </a:cubicBezTo>
                  <a:cubicBezTo>
                    <a:pt x="2875141" y="835841"/>
                    <a:pt x="2898953" y="887276"/>
                    <a:pt x="2920861" y="940616"/>
                  </a:cubicBezTo>
                  <a:cubicBezTo>
                    <a:pt x="2925623" y="952046"/>
                    <a:pt x="2938006" y="963476"/>
                    <a:pt x="2926576" y="977763"/>
                  </a:cubicBezTo>
                  <a:cubicBezTo>
                    <a:pt x="2893238" y="978716"/>
                    <a:pt x="2872283" y="955856"/>
                    <a:pt x="2847518" y="938711"/>
                  </a:cubicBezTo>
                  <a:cubicBezTo>
                    <a:pt x="2844661" y="919661"/>
                    <a:pt x="2858948" y="906326"/>
                    <a:pt x="2864663" y="890133"/>
                  </a:cubicBezTo>
                  <a:cubicBezTo>
                    <a:pt x="2846566" y="892991"/>
                    <a:pt x="2829421" y="903468"/>
                    <a:pt x="2810371" y="908231"/>
                  </a:cubicBezTo>
                  <a:cubicBezTo>
                    <a:pt x="2792273" y="911088"/>
                    <a:pt x="2774176" y="912041"/>
                    <a:pt x="2757031" y="904421"/>
                  </a:cubicBezTo>
                  <a:cubicBezTo>
                    <a:pt x="2741791" y="897753"/>
                    <a:pt x="2733218" y="902516"/>
                    <a:pt x="2728456" y="916803"/>
                  </a:cubicBezTo>
                  <a:cubicBezTo>
                    <a:pt x="2724646" y="935853"/>
                    <a:pt x="2713216" y="952998"/>
                    <a:pt x="2707501" y="971096"/>
                  </a:cubicBezTo>
                  <a:cubicBezTo>
                    <a:pt x="2702738" y="984431"/>
                    <a:pt x="2699881" y="997766"/>
                    <a:pt x="2706548" y="1011101"/>
                  </a:cubicBezTo>
                  <a:cubicBezTo>
                    <a:pt x="2712263" y="1021578"/>
                    <a:pt x="2722741" y="1031103"/>
                    <a:pt x="2712263" y="1044438"/>
                  </a:cubicBezTo>
                  <a:cubicBezTo>
                    <a:pt x="2722979" y="1032294"/>
                    <a:pt x="2735302" y="1023900"/>
                    <a:pt x="2750438" y="1026892"/>
                  </a:cubicBezTo>
                  <a:lnTo>
                    <a:pt x="2757317" y="1029909"/>
                  </a:lnTo>
                  <a:lnTo>
                    <a:pt x="2760842" y="1028246"/>
                  </a:lnTo>
                  <a:cubicBezTo>
                    <a:pt x="2768462" y="1021578"/>
                    <a:pt x="2775130" y="1013006"/>
                    <a:pt x="2785607" y="1010148"/>
                  </a:cubicBezTo>
                  <a:cubicBezTo>
                    <a:pt x="2791798" y="1008243"/>
                    <a:pt x="2798228" y="1006814"/>
                    <a:pt x="2804538" y="1006457"/>
                  </a:cubicBezTo>
                  <a:cubicBezTo>
                    <a:pt x="2810848" y="1006100"/>
                    <a:pt x="2817040" y="1006814"/>
                    <a:pt x="2822755" y="1009196"/>
                  </a:cubicBezTo>
                  <a:cubicBezTo>
                    <a:pt x="2859902" y="1023483"/>
                    <a:pt x="2898955" y="1027293"/>
                    <a:pt x="2938959" y="1031103"/>
                  </a:cubicBezTo>
                  <a:cubicBezTo>
                    <a:pt x="2955152" y="1033008"/>
                    <a:pt x="2957057" y="1047296"/>
                    <a:pt x="2959915" y="1058726"/>
                  </a:cubicBezTo>
                  <a:cubicBezTo>
                    <a:pt x="2990394" y="1159691"/>
                    <a:pt x="3010397" y="1262561"/>
                    <a:pt x="3021827" y="1368288"/>
                  </a:cubicBezTo>
                  <a:cubicBezTo>
                    <a:pt x="3029447" y="1433058"/>
                    <a:pt x="3025637" y="1497828"/>
                    <a:pt x="3027542" y="1562598"/>
                  </a:cubicBezTo>
                  <a:cubicBezTo>
                    <a:pt x="3027542" y="1573076"/>
                    <a:pt x="3031352" y="1585458"/>
                    <a:pt x="3020874" y="1594983"/>
                  </a:cubicBezTo>
                  <a:cubicBezTo>
                    <a:pt x="2992299" y="1573076"/>
                    <a:pt x="2963724" y="1551168"/>
                    <a:pt x="2958009" y="1512116"/>
                  </a:cubicBezTo>
                  <a:cubicBezTo>
                    <a:pt x="2954199" y="1483541"/>
                    <a:pt x="2933244" y="1467348"/>
                    <a:pt x="2918005" y="1446393"/>
                  </a:cubicBezTo>
                  <a:cubicBezTo>
                    <a:pt x="2898955" y="1421628"/>
                    <a:pt x="2888477" y="1390196"/>
                    <a:pt x="2860855" y="1371146"/>
                  </a:cubicBezTo>
                  <a:cubicBezTo>
                    <a:pt x="2846567" y="1368288"/>
                    <a:pt x="2836089" y="1359716"/>
                    <a:pt x="2831327" y="1343523"/>
                  </a:cubicBezTo>
                  <a:cubicBezTo>
                    <a:pt x="2835137" y="1360668"/>
                    <a:pt x="2849424" y="1368288"/>
                    <a:pt x="2856092" y="1380671"/>
                  </a:cubicBezTo>
                  <a:cubicBezTo>
                    <a:pt x="2882762" y="1424486"/>
                    <a:pt x="2896097" y="1474968"/>
                    <a:pt x="2930387" y="1514021"/>
                  </a:cubicBezTo>
                  <a:cubicBezTo>
                    <a:pt x="2938007" y="1522593"/>
                    <a:pt x="2938959" y="1534976"/>
                    <a:pt x="2939912" y="1546406"/>
                  </a:cubicBezTo>
                  <a:cubicBezTo>
                    <a:pt x="2941817" y="1566408"/>
                    <a:pt x="2950390" y="1582601"/>
                    <a:pt x="2962772" y="1597841"/>
                  </a:cubicBezTo>
                  <a:cubicBezTo>
                    <a:pt x="2983727" y="1622606"/>
                    <a:pt x="2993252" y="1652133"/>
                    <a:pt x="2999919" y="1683566"/>
                  </a:cubicBezTo>
                  <a:cubicBezTo>
                    <a:pt x="3023732" y="1698806"/>
                    <a:pt x="3015159" y="1721666"/>
                    <a:pt x="3012302" y="1740716"/>
                  </a:cubicBezTo>
                  <a:cubicBezTo>
                    <a:pt x="2988490" y="1885496"/>
                    <a:pt x="2951342" y="2026466"/>
                    <a:pt x="2886572" y="2158864"/>
                  </a:cubicBezTo>
                  <a:cubicBezTo>
                    <a:pt x="2872284" y="2188391"/>
                    <a:pt x="2858949" y="2218871"/>
                    <a:pt x="2841805" y="2246493"/>
                  </a:cubicBezTo>
                  <a:cubicBezTo>
                    <a:pt x="2837042" y="2255066"/>
                    <a:pt x="2835137" y="2266496"/>
                    <a:pt x="2821802" y="2266496"/>
                  </a:cubicBezTo>
                  <a:cubicBezTo>
                    <a:pt x="2812277" y="2260781"/>
                    <a:pt x="2812277" y="2249351"/>
                    <a:pt x="2808467" y="2240778"/>
                  </a:cubicBezTo>
                  <a:cubicBezTo>
                    <a:pt x="2794180" y="2222681"/>
                    <a:pt x="2796084" y="2198868"/>
                    <a:pt x="2785607" y="2172198"/>
                  </a:cubicBezTo>
                  <a:cubicBezTo>
                    <a:pt x="2795132" y="2196011"/>
                    <a:pt x="2791322" y="2217918"/>
                    <a:pt x="2805609" y="2234111"/>
                  </a:cubicBezTo>
                  <a:cubicBezTo>
                    <a:pt x="2812277" y="2246493"/>
                    <a:pt x="2811324" y="2261733"/>
                    <a:pt x="2821802" y="2273164"/>
                  </a:cubicBezTo>
                  <a:cubicBezTo>
                    <a:pt x="2795132" y="2339839"/>
                    <a:pt x="2750364" y="2394131"/>
                    <a:pt x="2708455" y="2451281"/>
                  </a:cubicBezTo>
                  <a:cubicBezTo>
                    <a:pt x="2661782" y="2514146"/>
                    <a:pt x="2606537" y="2568439"/>
                    <a:pt x="2551292" y="2622731"/>
                  </a:cubicBezTo>
                  <a:cubicBezTo>
                    <a:pt x="2527480" y="2646543"/>
                    <a:pt x="2502714" y="2666546"/>
                    <a:pt x="2476997" y="2687501"/>
                  </a:cubicBezTo>
                  <a:cubicBezTo>
                    <a:pt x="2465567" y="2677976"/>
                    <a:pt x="2476997" y="2661783"/>
                    <a:pt x="2463662" y="2655116"/>
                  </a:cubicBezTo>
                  <a:cubicBezTo>
                    <a:pt x="2469377" y="2608443"/>
                    <a:pt x="2446517" y="2570343"/>
                    <a:pt x="2425562" y="2533196"/>
                  </a:cubicBezTo>
                  <a:cubicBezTo>
                    <a:pt x="2392224" y="2475093"/>
                    <a:pt x="2414132" y="2424611"/>
                    <a:pt x="2439849" y="2375081"/>
                  </a:cubicBezTo>
                  <a:cubicBezTo>
                    <a:pt x="2453184" y="2349364"/>
                    <a:pt x="2458899" y="2330314"/>
                    <a:pt x="2449374" y="2301739"/>
                  </a:cubicBezTo>
                  <a:cubicBezTo>
                    <a:pt x="2439849" y="2272211"/>
                    <a:pt x="2442707" y="2240778"/>
                    <a:pt x="2430324" y="2210298"/>
                  </a:cubicBezTo>
                  <a:cubicBezTo>
                    <a:pt x="2420799" y="2187439"/>
                    <a:pt x="2416989" y="2160768"/>
                    <a:pt x="2396987" y="2144576"/>
                  </a:cubicBezTo>
                  <a:cubicBezTo>
                    <a:pt x="2352219" y="2107428"/>
                    <a:pt x="2357934" y="2060756"/>
                    <a:pt x="2370317" y="2012178"/>
                  </a:cubicBezTo>
                  <a:cubicBezTo>
                    <a:pt x="2372222" y="2005511"/>
                    <a:pt x="2374127" y="1998843"/>
                    <a:pt x="2374127" y="1992176"/>
                  </a:cubicBezTo>
                  <a:cubicBezTo>
                    <a:pt x="2376984" y="1954076"/>
                    <a:pt x="2356982" y="1935978"/>
                    <a:pt x="2319834" y="1944551"/>
                  </a:cubicBezTo>
                  <a:cubicBezTo>
                    <a:pt x="2303642" y="1948361"/>
                    <a:pt x="2292212" y="1948361"/>
                    <a:pt x="2282687" y="1931216"/>
                  </a:cubicBezTo>
                  <a:cubicBezTo>
                    <a:pt x="2263637" y="1897878"/>
                    <a:pt x="2235062" y="1889306"/>
                    <a:pt x="2200772" y="1905498"/>
                  </a:cubicBezTo>
                  <a:cubicBezTo>
                    <a:pt x="2186484" y="1912166"/>
                    <a:pt x="2171244" y="1918833"/>
                    <a:pt x="2157909" y="1926453"/>
                  </a:cubicBezTo>
                  <a:cubicBezTo>
                    <a:pt x="2140764" y="1935978"/>
                    <a:pt x="2124572" y="1938836"/>
                    <a:pt x="2106474" y="1931216"/>
                  </a:cubicBezTo>
                  <a:cubicBezTo>
                    <a:pt x="2083614" y="1921691"/>
                    <a:pt x="2059802" y="1925501"/>
                    <a:pt x="2040752" y="1937883"/>
                  </a:cubicBezTo>
                  <a:cubicBezTo>
                    <a:pt x="2012177" y="1956933"/>
                    <a:pt x="1991222" y="1941693"/>
                    <a:pt x="1974077" y="1924548"/>
                  </a:cubicBezTo>
                  <a:cubicBezTo>
                    <a:pt x="1956932" y="1907403"/>
                    <a:pt x="1938834" y="1892163"/>
                    <a:pt x="1919784" y="1877876"/>
                  </a:cubicBezTo>
                  <a:cubicBezTo>
                    <a:pt x="1909307" y="1870256"/>
                    <a:pt x="1899782" y="1861683"/>
                    <a:pt x="1896924" y="1849301"/>
                  </a:cubicBezTo>
                  <a:cubicBezTo>
                    <a:pt x="1889304" y="1812153"/>
                    <a:pt x="1862634" y="1789293"/>
                    <a:pt x="1839774" y="1762623"/>
                  </a:cubicBezTo>
                  <a:cubicBezTo>
                    <a:pt x="1827392" y="1748336"/>
                    <a:pt x="1815962" y="1694043"/>
                    <a:pt x="1822629" y="1676898"/>
                  </a:cubicBezTo>
                  <a:cubicBezTo>
                    <a:pt x="1840727" y="1632131"/>
                    <a:pt x="1846442" y="1585458"/>
                    <a:pt x="1829297" y="1537833"/>
                  </a:cubicBezTo>
                  <a:cubicBezTo>
                    <a:pt x="1826439" y="1530213"/>
                    <a:pt x="1823582" y="1522593"/>
                    <a:pt x="1828344" y="1514973"/>
                  </a:cubicBezTo>
                  <a:cubicBezTo>
                    <a:pt x="1854062" y="1466396"/>
                    <a:pt x="1875017" y="1416866"/>
                    <a:pt x="1909307" y="1373051"/>
                  </a:cubicBezTo>
                  <a:cubicBezTo>
                    <a:pt x="1915022" y="1366383"/>
                    <a:pt x="1923594" y="1365431"/>
                    <a:pt x="1929309" y="1361621"/>
                  </a:cubicBezTo>
                  <a:cubicBezTo>
                    <a:pt x="1954074" y="1345428"/>
                    <a:pt x="1976934" y="1330188"/>
                    <a:pt x="1977887" y="1293041"/>
                  </a:cubicBezTo>
                  <a:cubicBezTo>
                    <a:pt x="1978839" y="1267323"/>
                    <a:pt x="1992174" y="1239701"/>
                    <a:pt x="2019797" y="1227318"/>
                  </a:cubicBezTo>
                  <a:cubicBezTo>
                    <a:pt x="2040752" y="1217793"/>
                    <a:pt x="2050277" y="1201601"/>
                    <a:pt x="2051229" y="1178741"/>
                  </a:cubicBezTo>
                  <a:cubicBezTo>
                    <a:pt x="2058849" y="1162548"/>
                    <a:pt x="2071232" y="1167311"/>
                    <a:pt x="2083614" y="1172073"/>
                  </a:cubicBezTo>
                  <a:cubicBezTo>
                    <a:pt x="2111237" y="1181598"/>
                    <a:pt x="2136002" y="1178741"/>
                    <a:pt x="2161719" y="1162548"/>
                  </a:cubicBezTo>
                  <a:cubicBezTo>
                    <a:pt x="2193152" y="1142546"/>
                    <a:pt x="2229347" y="1134926"/>
                    <a:pt x="2266494" y="1136831"/>
                  </a:cubicBezTo>
                  <a:cubicBezTo>
                    <a:pt x="2288402" y="1137783"/>
                    <a:pt x="2310309" y="1137783"/>
                    <a:pt x="2331264" y="1133021"/>
                  </a:cubicBezTo>
                  <a:cubicBezTo>
                    <a:pt x="2370317" y="1123496"/>
                    <a:pt x="2397939" y="1138736"/>
                    <a:pt x="2387462" y="1197791"/>
                  </a:cubicBezTo>
                  <a:cubicBezTo>
                    <a:pt x="2384604" y="1213983"/>
                    <a:pt x="2384604" y="1228271"/>
                    <a:pt x="2400797" y="1229223"/>
                  </a:cubicBezTo>
                  <a:cubicBezTo>
                    <a:pt x="2447469" y="1231128"/>
                    <a:pt x="2477949" y="1266371"/>
                    <a:pt x="2517002" y="1283516"/>
                  </a:cubicBezTo>
                  <a:cubicBezTo>
                    <a:pt x="2538909" y="1293041"/>
                    <a:pt x="2550339" y="1296851"/>
                    <a:pt x="2556055" y="1266371"/>
                  </a:cubicBezTo>
                  <a:cubicBezTo>
                    <a:pt x="2561769" y="1236843"/>
                    <a:pt x="2589392" y="1227318"/>
                    <a:pt x="2617967" y="1241606"/>
                  </a:cubicBezTo>
                  <a:cubicBezTo>
                    <a:pt x="2644637" y="1254941"/>
                    <a:pt x="2673212" y="1262561"/>
                    <a:pt x="2701787" y="1271133"/>
                  </a:cubicBezTo>
                  <a:cubicBezTo>
                    <a:pt x="2743697" y="1283516"/>
                    <a:pt x="2782749" y="1259703"/>
                    <a:pt x="2823707" y="1270181"/>
                  </a:cubicBezTo>
                  <a:cubicBezTo>
                    <a:pt x="2833232" y="1272086"/>
                    <a:pt x="2840852" y="1262561"/>
                    <a:pt x="2842757" y="1253988"/>
                  </a:cubicBezTo>
                  <a:cubicBezTo>
                    <a:pt x="2847519" y="1233033"/>
                    <a:pt x="2856092" y="1212078"/>
                    <a:pt x="2857997" y="1191123"/>
                  </a:cubicBezTo>
                  <a:cubicBezTo>
                    <a:pt x="2861807" y="1157786"/>
                    <a:pt x="2857044" y="1154928"/>
                    <a:pt x="2824659" y="1163501"/>
                  </a:cubicBezTo>
                  <a:cubicBezTo>
                    <a:pt x="2807514" y="1168263"/>
                    <a:pt x="2793227" y="1167311"/>
                    <a:pt x="2781797" y="1153023"/>
                  </a:cubicBezTo>
                  <a:lnTo>
                    <a:pt x="2778142" y="1149005"/>
                  </a:lnTo>
                  <a:lnTo>
                    <a:pt x="2758579" y="1157637"/>
                  </a:lnTo>
                  <a:cubicBezTo>
                    <a:pt x="2730182" y="1164691"/>
                    <a:pt x="2706072" y="1153261"/>
                    <a:pt x="2684641" y="1122543"/>
                  </a:cubicBezTo>
                  <a:cubicBezTo>
                    <a:pt x="2676068" y="1110161"/>
                    <a:pt x="2672258" y="1095873"/>
                    <a:pt x="2664638" y="1083491"/>
                  </a:cubicBezTo>
                  <a:cubicBezTo>
                    <a:pt x="2658923" y="1073966"/>
                    <a:pt x="2664638" y="1054916"/>
                    <a:pt x="2646541" y="1054916"/>
                  </a:cubicBezTo>
                  <a:cubicBezTo>
                    <a:pt x="2631301" y="1055868"/>
                    <a:pt x="2616061" y="1061583"/>
                    <a:pt x="2610346" y="1080633"/>
                  </a:cubicBezTo>
                  <a:lnTo>
                    <a:pt x="2609202" y="1082346"/>
                  </a:lnTo>
                  <a:lnTo>
                    <a:pt x="2613204" y="1086348"/>
                  </a:lnTo>
                  <a:cubicBezTo>
                    <a:pt x="2619871" y="1093968"/>
                    <a:pt x="2626539" y="1101588"/>
                    <a:pt x="2632254" y="1108255"/>
                  </a:cubicBezTo>
                  <a:cubicBezTo>
                    <a:pt x="2619871" y="1117780"/>
                    <a:pt x="2617014" y="1133020"/>
                    <a:pt x="2609394" y="1145403"/>
                  </a:cubicBezTo>
                  <a:cubicBezTo>
                    <a:pt x="2602726" y="1154928"/>
                    <a:pt x="2586534" y="1142545"/>
                    <a:pt x="2584629" y="1132068"/>
                  </a:cubicBezTo>
                  <a:cubicBezTo>
                    <a:pt x="2581771" y="1117780"/>
                    <a:pt x="2574151" y="1106350"/>
                    <a:pt x="2566055" y="1095397"/>
                  </a:cubicBezTo>
                  <a:lnTo>
                    <a:pt x="2558490" y="1083461"/>
                  </a:lnTo>
                  <a:lnTo>
                    <a:pt x="2545576" y="1071108"/>
                  </a:lnTo>
                  <a:cubicBezTo>
                    <a:pt x="2541766" y="1068251"/>
                    <a:pt x="2537003" y="1065393"/>
                    <a:pt x="2536051" y="1061583"/>
                  </a:cubicBezTo>
                  <a:cubicBezTo>
                    <a:pt x="2522716" y="1003481"/>
                    <a:pt x="2462708" y="991098"/>
                    <a:pt x="2429371" y="952046"/>
                  </a:cubicBezTo>
                  <a:cubicBezTo>
                    <a:pt x="2426513" y="949188"/>
                    <a:pt x="2421751" y="947283"/>
                    <a:pt x="2417941" y="944426"/>
                  </a:cubicBezTo>
                  <a:cubicBezTo>
                    <a:pt x="2416036" y="943473"/>
                    <a:pt x="2413178" y="943473"/>
                    <a:pt x="2407463" y="947283"/>
                  </a:cubicBezTo>
                  <a:cubicBezTo>
                    <a:pt x="2425561" y="973001"/>
                    <a:pt x="2440801" y="998718"/>
                    <a:pt x="2469376" y="1014911"/>
                  </a:cubicBezTo>
                  <a:cubicBezTo>
                    <a:pt x="2483663" y="1023483"/>
                    <a:pt x="2500808" y="1028246"/>
                    <a:pt x="2509381" y="1044438"/>
                  </a:cubicBezTo>
                  <a:cubicBezTo>
                    <a:pt x="2510333" y="1049201"/>
                    <a:pt x="2508428" y="1053963"/>
                    <a:pt x="2504618" y="1057773"/>
                  </a:cubicBezTo>
                  <a:cubicBezTo>
                    <a:pt x="2500808" y="1066346"/>
                    <a:pt x="2479853" y="1059678"/>
                    <a:pt x="2488426" y="1077776"/>
                  </a:cubicBezTo>
                  <a:cubicBezTo>
                    <a:pt x="2485568" y="1082538"/>
                    <a:pt x="2481758" y="1084443"/>
                    <a:pt x="2476996" y="1084443"/>
                  </a:cubicBezTo>
                  <a:cubicBezTo>
                    <a:pt x="2437943" y="1050153"/>
                    <a:pt x="2385556" y="1032056"/>
                    <a:pt x="2356028" y="985383"/>
                  </a:cubicBezTo>
                  <a:cubicBezTo>
                    <a:pt x="2346503" y="970143"/>
                    <a:pt x="2333168" y="968238"/>
                    <a:pt x="2317928" y="978716"/>
                  </a:cubicBezTo>
                  <a:cubicBezTo>
                    <a:pt x="2310308" y="984431"/>
                    <a:pt x="2301736" y="994908"/>
                    <a:pt x="2295068" y="993003"/>
                  </a:cubicBezTo>
                  <a:cubicBezTo>
                    <a:pt x="2237918" y="978716"/>
                    <a:pt x="2232203" y="1040628"/>
                    <a:pt x="2196008" y="1057773"/>
                  </a:cubicBezTo>
                  <a:cubicBezTo>
                    <a:pt x="2185531" y="1062536"/>
                    <a:pt x="2183626" y="1075871"/>
                    <a:pt x="2181721" y="1087301"/>
                  </a:cubicBezTo>
                  <a:cubicBezTo>
                    <a:pt x="2172196" y="1130163"/>
                    <a:pt x="2149336" y="1152071"/>
                    <a:pt x="2105521" y="1157786"/>
                  </a:cubicBezTo>
                  <a:cubicBezTo>
                    <a:pt x="2088376" y="1159691"/>
                    <a:pt x="2069326" y="1179693"/>
                    <a:pt x="2053133" y="1155881"/>
                  </a:cubicBezTo>
                  <a:cubicBezTo>
                    <a:pt x="2052181" y="1145403"/>
                    <a:pt x="2048371" y="1137783"/>
                    <a:pt x="2036941" y="1136831"/>
                  </a:cubicBezTo>
                  <a:cubicBezTo>
                    <a:pt x="2026463" y="1135878"/>
                    <a:pt x="2010271" y="1148261"/>
                    <a:pt x="2008366" y="1131116"/>
                  </a:cubicBezTo>
                  <a:cubicBezTo>
                    <a:pt x="2005508" y="1113018"/>
                    <a:pt x="1993126" y="1094921"/>
                    <a:pt x="2001698" y="1074918"/>
                  </a:cubicBezTo>
                  <a:cubicBezTo>
                    <a:pt x="2011223" y="1051106"/>
                    <a:pt x="2015986" y="1027293"/>
                    <a:pt x="2008366" y="1001576"/>
                  </a:cubicBezTo>
                  <a:cubicBezTo>
                    <a:pt x="2002651" y="979668"/>
                    <a:pt x="2021701" y="978716"/>
                    <a:pt x="2035988" y="977763"/>
                  </a:cubicBezTo>
                  <a:cubicBezTo>
                    <a:pt x="2059801" y="974906"/>
                    <a:pt x="2083613" y="981573"/>
                    <a:pt x="2107426" y="983478"/>
                  </a:cubicBezTo>
                  <a:cubicBezTo>
                    <a:pt x="2120761" y="984431"/>
                    <a:pt x="2139811" y="992051"/>
                    <a:pt x="2148383" y="975858"/>
                  </a:cubicBezTo>
                  <a:cubicBezTo>
                    <a:pt x="2157908" y="956808"/>
                    <a:pt x="2162671" y="934901"/>
                    <a:pt x="2150288" y="913946"/>
                  </a:cubicBezTo>
                  <a:cubicBezTo>
                    <a:pt x="2140763" y="897753"/>
                    <a:pt x="2131238" y="882513"/>
                    <a:pt x="2112188" y="876798"/>
                  </a:cubicBezTo>
                  <a:cubicBezTo>
                    <a:pt x="2105521" y="874893"/>
                    <a:pt x="2094091" y="873941"/>
                    <a:pt x="2096948" y="862511"/>
                  </a:cubicBezTo>
                  <a:cubicBezTo>
                    <a:pt x="2098853" y="852033"/>
                    <a:pt x="2109331" y="852033"/>
                    <a:pt x="2118856" y="849176"/>
                  </a:cubicBezTo>
                  <a:cubicBezTo>
                    <a:pt x="2149336" y="838698"/>
                    <a:pt x="2177911" y="830126"/>
                    <a:pt x="2206486" y="810123"/>
                  </a:cubicBezTo>
                  <a:cubicBezTo>
                    <a:pt x="2241728" y="785358"/>
                    <a:pt x="2258873" y="735828"/>
                    <a:pt x="2308403" y="731066"/>
                  </a:cubicBezTo>
                  <a:cubicBezTo>
                    <a:pt x="2322691" y="729161"/>
                    <a:pt x="2323643" y="718683"/>
                    <a:pt x="2321738" y="708206"/>
                  </a:cubicBezTo>
                  <a:cubicBezTo>
                    <a:pt x="2319833" y="698681"/>
                    <a:pt x="2314118" y="689156"/>
                    <a:pt x="2311261" y="679631"/>
                  </a:cubicBezTo>
                  <a:cubicBezTo>
                    <a:pt x="2307451" y="666296"/>
                    <a:pt x="2305546" y="652008"/>
                    <a:pt x="2320786" y="643436"/>
                  </a:cubicBezTo>
                  <a:cubicBezTo>
                    <a:pt x="2326501" y="640578"/>
                    <a:pt x="2334121" y="632958"/>
                    <a:pt x="2338883" y="638673"/>
                  </a:cubicBezTo>
                  <a:cubicBezTo>
                    <a:pt x="2346503" y="649151"/>
                    <a:pt x="2353171" y="662486"/>
                    <a:pt x="2343646" y="675821"/>
                  </a:cubicBezTo>
                  <a:cubicBezTo>
                    <a:pt x="2337931" y="685346"/>
                    <a:pt x="2342693" y="692966"/>
                    <a:pt x="2348408" y="699633"/>
                  </a:cubicBezTo>
                  <a:cubicBezTo>
                    <a:pt x="2356028" y="708206"/>
                    <a:pt x="2364601" y="711063"/>
                    <a:pt x="2376031" y="706301"/>
                  </a:cubicBezTo>
                  <a:cubicBezTo>
                    <a:pt x="2378888" y="705348"/>
                    <a:pt x="2381746" y="704396"/>
                    <a:pt x="2385556" y="704396"/>
                  </a:cubicBezTo>
                  <a:cubicBezTo>
                    <a:pt x="2409368" y="712968"/>
                    <a:pt x="2432228" y="712016"/>
                    <a:pt x="2454136" y="698681"/>
                  </a:cubicBezTo>
                  <a:cubicBezTo>
                    <a:pt x="2460803" y="694871"/>
                    <a:pt x="2469376" y="692966"/>
                    <a:pt x="2476996" y="692013"/>
                  </a:cubicBezTo>
                  <a:cubicBezTo>
                    <a:pt x="2517001" y="689156"/>
                    <a:pt x="2517001" y="689156"/>
                    <a:pt x="2517953" y="648198"/>
                  </a:cubicBezTo>
                  <a:cubicBezTo>
                    <a:pt x="2525573" y="626291"/>
                    <a:pt x="2540813" y="618671"/>
                    <a:pt x="2563673" y="626291"/>
                  </a:cubicBezTo>
                  <a:cubicBezTo>
                    <a:pt x="2558911" y="610098"/>
                    <a:pt x="2545576" y="599621"/>
                    <a:pt x="2554148" y="585333"/>
                  </a:cubicBezTo>
                  <a:lnTo>
                    <a:pt x="2572928" y="573708"/>
                  </a:lnTo>
                  <a:lnTo>
                    <a:pt x="2586098" y="571735"/>
                  </a:lnTo>
                  <a:lnTo>
                    <a:pt x="2586726" y="571671"/>
                  </a:lnTo>
                  <a:cubicBezTo>
                    <a:pt x="2599630" y="572653"/>
                    <a:pt x="2613203" y="578189"/>
                    <a:pt x="2624633" y="568188"/>
                  </a:cubicBezTo>
                  <a:cubicBezTo>
                    <a:pt x="2626538" y="566283"/>
                    <a:pt x="2628443" y="565331"/>
                    <a:pt x="2630348" y="563426"/>
                  </a:cubicBezTo>
                  <a:cubicBezTo>
                    <a:pt x="2634158" y="561521"/>
                    <a:pt x="2634158" y="568188"/>
                    <a:pt x="2633206" y="563426"/>
                  </a:cubicBezTo>
                  <a:cubicBezTo>
                    <a:pt x="2632253" y="557711"/>
                    <a:pt x="2629396" y="564378"/>
                    <a:pt x="2626538" y="563426"/>
                  </a:cubicBezTo>
                  <a:cubicBezTo>
                    <a:pt x="2615584" y="567236"/>
                    <a:pt x="2604392" y="569141"/>
                    <a:pt x="2593082" y="570689"/>
                  </a:cubicBezTo>
                  <a:lnTo>
                    <a:pt x="2586098" y="571735"/>
                  </a:lnTo>
                  <a:lnTo>
                    <a:pt x="2574151" y="572951"/>
                  </a:lnTo>
                  <a:lnTo>
                    <a:pt x="2572928" y="573708"/>
                  </a:lnTo>
                  <a:lnTo>
                    <a:pt x="2558911" y="575808"/>
                  </a:lnTo>
                  <a:cubicBezTo>
                    <a:pt x="2533193" y="580571"/>
                    <a:pt x="2516048" y="563426"/>
                    <a:pt x="2506523" y="541518"/>
                  </a:cubicBezTo>
                  <a:cubicBezTo>
                    <a:pt x="2496998" y="519611"/>
                    <a:pt x="2487473" y="498656"/>
                    <a:pt x="2512238" y="480558"/>
                  </a:cubicBezTo>
                  <a:cubicBezTo>
                    <a:pt x="2520811" y="474843"/>
                    <a:pt x="2527478" y="467223"/>
                    <a:pt x="2533193" y="458651"/>
                  </a:cubicBezTo>
                  <a:cubicBezTo>
                    <a:pt x="2537003" y="452936"/>
                    <a:pt x="2541766" y="446268"/>
                    <a:pt x="2534146" y="440553"/>
                  </a:cubicBezTo>
                  <a:cubicBezTo>
                    <a:pt x="2526526" y="434838"/>
                    <a:pt x="2515096" y="437696"/>
                    <a:pt x="2513191" y="445316"/>
                  </a:cubicBezTo>
                  <a:cubicBezTo>
                    <a:pt x="2506523" y="474843"/>
                    <a:pt x="2482711" y="489131"/>
                    <a:pt x="2464613" y="509133"/>
                  </a:cubicBezTo>
                  <a:cubicBezTo>
                    <a:pt x="2452231" y="523421"/>
                    <a:pt x="2455088" y="538661"/>
                    <a:pt x="2467471" y="551996"/>
                  </a:cubicBezTo>
                  <a:cubicBezTo>
                    <a:pt x="2481758" y="567236"/>
                    <a:pt x="2481758" y="582476"/>
                    <a:pt x="2468423" y="597716"/>
                  </a:cubicBezTo>
                  <a:cubicBezTo>
                    <a:pt x="2457946" y="610098"/>
                    <a:pt x="2455088" y="623433"/>
                    <a:pt x="2453183" y="638673"/>
                  </a:cubicBezTo>
                  <a:cubicBezTo>
                    <a:pt x="2451278" y="657723"/>
                    <a:pt x="2442706" y="671058"/>
                    <a:pt x="2423656" y="676773"/>
                  </a:cubicBezTo>
                  <a:cubicBezTo>
                    <a:pt x="2413178" y="682488"/>
                    <a:pt x="2402701" y="690108"/>
                    <a:pt x="2389366" y="683441"/>
                  </a:cubicBezTo>
                  <a:cubicBezTo>
                    <a:pt x="2381746" y="676773"/>
                    <a:pt x="2376983" y="670106"/>
                    <a:pt x="2383651" y="659628"/>
                  </a:cubicBezTo>
                  <a:cubicBezTo>
                    <a:pt x="2377936" y="649151"/>
                    <a:pt x="2372221" y="638673"/>
                    <a:pt x="2367458" y="627243"/>
                  </a:cubicBezTo>
                  <a:cubicBezTo>
                    <a:pt x="2348408" y="585333"/>
                    <a:pt x="2348408" y="584381"/>
                    <a:pt x="2308403" y="612003"/>
                  </a:cubicBezTo>
                  <a:cubicBezTo>
                    <a:pt x="2273161" y="616766"/>
                    <a:pt x="2265541" y="608193"/>
                    <a:pt x="2270303" y="571046"/>
                  </a:cubicBezTo>
                  <a:cubicBezTo>
                    <a:pt x="2271256" y="560568"/>
                    <a:pt x="2287448" y="545328"/>
                    <a:pt x="2260778" y="543423"/>
                  </a:cubicBezTo>
                  <a:cubicBezTo>
                    <a:pt x="2255063" y="542471"/>
                    <a:pt x="2255063" y="530088"/>
                    <a:pt x="2259826" y="522468"/>
                  </a:cubicBezTo>
                  <a:cubicBezTo>
                    <a:pt x="2313166" y="486273"/>
                    <a:pt x="2361743" y="445316"/>
                    <a:pt x="2390318" y="385308"/>
                  </a:cubicBezTo>
                  <a:cubicBezTo>
                    <a:pt x="2396986" y="372926"/>
                    <a:pt x="2403653" y="362448"/>
                    <a:pt x="2416988" y="357686"/>
                  </a:cubicBezTo>
                  <a:cubicBezTo>
                    <a:pt x="2416988" y="355781"/>
                    <a:pt x="2416988" y="353876"/>
                    <a:pt x="2417941" y="351971"/>
                  </a:cubicBezTo>
                  <a:cubicBezTo>
                    <a:pt x="2419846" y="352923"/>
                    <a:pt x="2423656" y="354828"/>
                    <a:pt x="2424608" y="353876"/>
                  </a:cubicBezTo>
                  <a:cubicBezTo>
                    <a:pt x="2434371" y="344351"/>
                    <a:pt x="2443539" y="338934"/>
                    <a:pt x="2452245" y="336582"/>
                  </a:cubicBezTo>
                  <a:cubicBezTo>
                    <a:pt x="2458775" y="334818"/>
                    <a:pt x="2465045" y="334779"/>
                    <a:pt x="2471113" y="336025"/>
                  </a:cubicBezTo>
                  <a:close/>
                  <a:moveTo>
                    <a:pt x="761544" y="194808"/>
                  </a:moveTo>
                  <a:cubicBezTo>
                    <a:pt x="773926" y="196713"/>
                    <a:pt x="774879" y="206238"/>
                    <a:pt x="773926" y="216716"/>
                  </a:cubicBezTo>
                  <a:cubicBezTo>
                    <a:pt x="755829" y="237671"/>
                    <a:pt x="760591" y="257673"/>
                    <a:pt x="773926" y="278628"/>
                  </a:cubicBezTo>
                  <a:cubicBezTo>
                    <a:pt x="748209" y="302441"/>
                    <a:pt x="720586" y="315776"/>
                    <a:pt x="687249" y="293868"/>
                  </a:cubicBezTo>
                  <a:cubicBezTo>
                    <a:pt x="682486" y="291011"/>
                    <a:pt x="675819" y="292916"/>
                    <a:pt x="671056" y="292916"/>
                  </a:cubicBezTo>
                  <a:cubicBezTo>
                    <a:pt x="660579" y="294821"/>
                    <a:pt x="650101" y="296726"/>
                    <a:pt x="640576" y="298631"/>
                  </a:cubicBezTo>
                  <a:cubicBezTo>
                    <a:pt x="627241" y="300536"/>
                    <a:pt x="613906" y="302441"/>
                    <a:pt x="603429" y="291011"/>
                  </a:cubicBezTo>
                  <a:cubicBezTo>
                    <a:pt x="636766" y="258626"/>
                    <a:pt x="678676" y="239576"/>
                    <a:pt x="715824" y="211953"/>
                  </a:cubicBezTo>
                  <a:cubicBezTo>
                    <a:pt x="719634" y="209096"/>
                    <a:pt x="724396" y="211953"/>
                    <a:pt x="727254" y="215763"/>
                  </a:cubicBezTo>
                  <a:cubicBezTo>
                    <a:pt x="746304" y="220526"/>
                    <a:pt x="741541" y="187188"/>
                    <a:pt x="761544" y="194808"/>
                  </a:cubicBezTo>
                  <a:close/>
                  <a:moveTo>
                    <a:pt x="873343" y="184331"/>
                  </a:moveTo>
                  <a:cubicBezTo>
                    <a:pt x="879653" y="185283"/>
                    <a:pt x="886320" y="188617"/>
                    <a:pt x="891083" y="191951"/>
                  </a:cubicBezTo>
                  <a:cubicBezTo>
                    <a:pt x="904418" y="200523"/>
                    <a:pt x="892988" y="209096"/>
                    <a:pt x="888226" y="217668"/>
                  </a:cubicBezTo>
                  <a:lnTo>
                    <a:pt x="879241" y="234820"/>
                  </a:lnTo>
                  <a:lnTo>
                    <a:pt x="895370" y="235036"/>
                  </a:lnTo>
                  <a:cubicBezTo>
                    <a:pt x="907514" y="238206"/>
                    <a:pt x="906800" y="249815"/>
                    <a:pt x="899656" y="266246"/>
                  </a:cubicBezTo>
                  <a:cubicBezTo>
                    <a:pt x="894893" y="277676"/>
                    <a:pt x="884416" y="289106"/>
                    <a:pt x="892988" y="303393"/>
                  </a:cubicBezTo>
                  <a:cubicBezTo>
                    <a:pt x="897751" y="310061"/>
                    <a:pt x="901561" y="309108"/>
                    <a:pt x="905371" y="303393"/>
                  </a:cubicBezTo>
                  <a:cubicBezTo>
                    <a:pt x="923468" y="307203"/>
                    <a:pt x="923468" y="307203"/>
                    <a:pt x="915848" y="337683"/>
                  </a:cubicBezTo>
                  <a:cubicBezTo>
                    <a:pt x="926326" y="330063"/>
                    <a:pt x="936803" y="329111"/>
                    <a:pt x="946328" y="324348"/>
                  </a:cubicBezTo>
                  <a:lnTo>
                    <a:pt x="973409" y="303804"/>
                  </a:lnTo>
                  <a:lnTo>
                    <a:pt x="975260" y="292796"/>
                  </a:lnTo>
                  <a:cubicBezTo>
                    <a:pt x="974903" y="288629"/>
                    <a:pt x="972522" y="284819"/>
                    <a:pt x="965378" y="281485"/>
                  </a:cubicBezTo>
                  <a:cubicBezTo>
                    <a:pt x="944423" y="270055"/>
                    <a:pt x="942518" y="249100"/>
                    <a:pt x="962521" y="233860"/>
                  </a:cubicBezTo>
                  <a:cubicBezTo>
                    <a:pt x="977761" y="221478"/>
                    <a:pt x="993953" y="208143"/>
                    <a:pt x="1013956" y="203380"/>
                  </a:cubicBezTo>
                  <a:cubicBezTo>
                    <a:pt x="1018718" y="201475"/>
                    <a:pt x="1023481" y="200046"/>
                    <a:pt x="1028243" y="200165"/>
                  </a:cubicBezTo>
                  <a:cubicBezTo>
                    <a:pt x="1033006" y="200284"/>
                    <a:pt x="1037768" y="201951"/>
                    <a:pt x="1042531" y="206238"/>
                  </a:cubicBezTo>
                  <a:cubicBezTo>
                    <a:pt x="1037768" y="220525"/>
                    <a:pt x="1018718" y="221478"/>
                    <a:pt x="1016813" y="234813"/>
                  </a:cubicBezTo>
                  <a:cubicBezTo>
                    <a:pt x="1029196" y="212905"/>
                    <a:pt x="1052056" y="208143"/>
                    <a:pt x="1075868" y="204333"/>
                  </a:cubicBezTo>
                  <a:cubicBezTo>
                    <a:pt x="1082536" y="204333"/>
                    <a:pt x="1089203" y="204333"/>
                    <a:pt x="1095871" y="204333"/>
                  </a:cubicBezTo>
                  <a:cubicBezTo>
                    <a:pt x="1106348" y="211953"/>
                    <a:pt x="1099681" y="223383"/>
                    <a:pt x="1099681" y="232908"/>
                  </a:cubicBezTo>
                  <a:cubicBezTo>
                    <a:pt x="1112063" y="235765"/>
                    <a:pt x="1123493" y="229098"/>
                    <a:pt x="1133971" y="231003"/>
                  </a:cubicBezTo>
                  <a:cubicBezTo>
                    <a:pt x="1140638" y="231003"/>
                    <a:pt x="1146353" y="233860"/>
                    <a:pt x="1151116" y="238623"/>
                  </a:cubicBezTo>
                  <a:cubicBezTo>
                    <a:pt x="1162546" y="262435"/>
                    <a:pt x="1192073" y="265293"/>
                    <a:pt x="1205408" y="287200"/>
                  </a:cubicBezTo>
                  <a:cubicBezTo>
                    <a:pt x="1219696" y="305298"/>
                    <a:pt x="1210171" y="320538"/>
                    <a:pt x="1198741" y="334825"/>
                  </a:cubicBezTo>
                  <a:cubicBezTo>
                    <a:pt x="1205408" y="359590"/>
                    <a:pt x="1234936" y="358638"/>
                    <a:pt x="1248271" y="377688"/>
                  </a:cubicBezTo>
                  <a:cubicBezTo>
                    <a:pt x="1257796" y="391023"/>
                    <a:pt x="1257796" y="393880"/>
                    <a:pt x="1246366" y="402453"/>
                  </a:cubicBezTo>
                  <a:cubicBezTo>
                    <a:pt x="1226363" y="415788"/>
                    <a:pt x="1207313" y="445315"/>
                    <a:pt x="1187311" y="402453"/>
                  </a:cubicBezTo>
                  <a:cubicBezTo>
                    <a:pt x="1184453" y="396738"/>
                    <a:pt x="1176833" y="390070"/>
                    <a:pt x="1171118" y="396738"/>
                  </a:cubicBezTo>
                  <a:cubicBezTo>
                    <a:pt x="1161593" y="407215"/>
                    <a:pt x="1163498" y="418645"/>
                    <a:pt x="1171118" y="431028"/>
                  </a:cubicBezTo>
                  <a:cubicBezTo>
                    <a:pt x="1186358" y="457698"/>
                    <a:pt x="1180643" y="471033"/>
                    <a:pt x="1151116" y="479605"/>
                  </a:cubicBezTo>
                  <a:cubicBezTo>
                    <a:pt x="1147306" y="475795"/>
                    <a:pt x="1141591" y="474843"/>
                    <a:pt x="1136828" y="476748"/>
                  </a:cubicBezTo>
                  <a:cubicBezTo>
                    <a:pt x="1132066" y="478653"/>
                    <a:pt x="1134923" y="483415"/>
                    <a:pt x="1136828" y="487225"/>
                  </a:cubicBezTo>
                  <a:cubicBezTo>
                    <a:pt x="1135876" y="500560"/>
                    <a:pt x="1128256" y="503418"/>
                    <a:pt x="1118731" y="497703"/>
                  </a:cubicBezTo>
                  <a:cubicBezTo>
                    <a:pt x="1098728" y="487225"/>
                    <a:pt x="1074916" y="482463"/>
                    <a:pt x="1066343" y="455793"/>
                  </a:cubicBezTo>
                  <a:cubicBezTo>
                    <a:pt x="1058723" y="432933"/>
                    <a:pt x="1039673" y="427218"/>
                    <a:pt x="1016813" y="433885"/>
                  </a:cubicBezTo>
                  <a:cubicBezTo>
                    <a:pt x="1008241" y="436743"/>
                    <a:pt x="999668" y="438648"/>
                    <a:pt x="996811" y="428170"/>
                  </a:cubicBezTo>
                  <a:cubicBezTo>
                    <a:pt x="993001" y="415788"/>
                    <a:pt x="1007288" y="411025"/>
                    <a:pt x="1013003" y="411978"/>
                  </a:cubicBezTo>
                  <a:cubicBezTo>
                    <a:pt x="1055866" y="420550"/>
                    <a:pt x="1078726" y="386260"/>
                    <a:pt x="1109206" y="369115"/>
                  </a:cubicBezTo>
                  <a:cubicBezTo>
                    <a:pt x="1117778" y="343398"/>
                    <a:pt x="1089203" y="330063"/>
                    <a:pt x="1089203" y="307203"/>
                  </a:cubicBezTo>
                  <a:cubicBezTo>
                    <a:pt x="1085393" y="301488"/>
                    <a:pt x="1081583" y="296725"/>
                    <a:pt x="1077773" y="291010"/>
                  </a:cubicBezTo>
                  <a:cubicBezTo>
                    <a:pt x="1057771" y="307203"/>
                    <a:pt x="1036816" y="290058"/>
                    <a:pt x="1016813" y="292915"/>
                  </a:cubicBezTo>
                  <a:cubicBezTo>
                    <a:pt x="1012050" y="293391"/>
                    <a:pt x="1008717" y="294106"/>
                    <a:pt x="1007169" y="296011"/>
                  </a:cubicBezTo>
                  <a:lnTo>
                    <a:pt x="1007866" y="302667"/>
                  </a:lnTo>
                  <a:lnTo>
                    <a:pt x="1009193" y="303393"/>
                  </a:lnTo>
                  <a:cubicBezTo>
                    <a:pt x="1013003" y="324348"/>
                    <a:pt x="986333" y="363401"/>
                    <a:pt x="962521" y="370068"/>
                  </a:cubicBezTo>
                  <a:cubicBezTo>
                    <a:pt x="943471" y="375783"/>
                    <a:pt x="924421" y="377688"/>
                    <a:pt x="905371" y="371973"/>
                  </a:cubicBezTo>
                  <a:cubicBezTo>
                    <a:pt x="896798" y="389118"/>
                    <a:pt x="879653" y="396738"/>
                    <a:pt x="868223" y="410073"/>
                  </a:cubicBezTo>
                  <a:cubicBezTo>
                    <a:pt x="859651" y="419598"/>
                    <a:pt x="849173" y="424361"/>
                    <a:pt x="836791" y="426266"/>
                  </a:cubicBezTo>
                  <a:cubicBezTo>
                    <a:pt x="830123" y="425313"/>
                    <a:pt x="820598" y="421503"/>
                    <a:pt x="816788" y="424361"/>
                  </a:cubicBezTo>
                  <a:cubicBezTo>
                    <a:pt x="772973" y="455793"/>
                    <a:pt x="714871" y="464366"/>
                    <a:pt x="677723" y="507228"/>
                  </a:cubicBezTo>
                  <a:cubicBezTo>
                    <a:pt x="667246" y="519611"/>
                    <a:pt x="646291" y="531993"/>
                    <a:pt x="668198" y="553901"/>
                  </a:cubicBezTo>
                  <a:cubicBezTo>
                    <a:pt x="672961" y="558663"/>
                    <a:pt x="665341" y="574856"/>
                    <a:pt x="662483" y="586286"/>
                  </a:cubicBezTo>
                  <a:cubicBezTo>
                    <a:pt x="685343" y="585333"/>
                    <a:pt x="702488" y="596763"/>
                    <a:pt x="716776" y="612956"/>
                  </a:cubicBezTo>
                  <a:cubicBezTo>
                    <a:pt x="731063" y="630101"/>
                    <a:pt x="747256" y="644388"/>
                    <a:pt x="771068" y="645341"/>
                  </a:cubicBezTo>
                  <a:cubicBezTo>
                    <a:pt x="789166" y="646293"/>
                    <a:pt x="788213" y="653913"/>
                    <a:pt x="782498" y="667248"/>
                  </a:cubicBezTo>
                  <a:cubicBezTo>
                    <a:pt x="774878" y="685346"/>
                    <a:pt x="766306" y="702491"/>
                    <a:pt x="772973" y="726303"/>
                  </a:cubicBezTo>
                  <a:cubicBezTo>
                    <a:pt x="779641" y="752973"/>
                    <a:pt x="789166" y="747258"/>
                    <a:pt x="805358" y="736781"/>
                  </a:cubicBezTo>
                  <a:cubicBezTo>
                    <a:pt x="823456" y="725351"/>
                    <a:pt x="826313" y="706301"/>
                    <a:pt x="828218" y="689156"/>
                  </a:cubicBezTo>
                  <a:cubicBezTo>
                    <a:pt x="831076" y="669153"/>
                    <a:pt x="841553" y="660581"/>
                    <a:pt x="858698" y="652961"/>
                  </a:cubicBezTo>
                  <a:cubicBezTo>
                    <a:pt x="901561" y="638673"/>
                    <a:pt x="911086" y="619623"/>
                    <a:pt x="901561" y="573903"/>
                  </a:cubicBezTo>
                  <a:cubicBezTo>
                    <a:pt x="900608" y="569141"/>
                    <a:pt x="899656" y="563426"/>
                    <a:pt x="904418" y="561521"/>
                  </a:cubicBezTo>
                  <a:cubicBezTo>
                    <a:pt x="937756" y="550091"/>
                    <a:pt x="937756" y="514848"/>
                    <a:pt x="953948" y="491988"/>
                  </a:cubicBezTo>
                  <a:cubicBezTo>
                    <a:pt x="957758" y="486273"/>
                    <a:pt x="961568" y="480558"/>
                    <a:pt x="968236" y="478653"/>
                  </a:cubicBezTo>
                  <a:cubicBezTo>
                    <a:pt x="991096" y="471986"/>
                    <a:pt x="1037768" y="491036"/>
                    <a:pt x="1049198" y="512943"/>
                  </a:cubicBezTo>
                  <a:cubicBezTo>
                    <a:pt x="1061581" y="517706"/>
                    <a:pt x="1074916" y="522468"/>
                    <a:pt x="1063486" y="539613"/>
                  </a:cubicBezTo>
                  <a:cubicBezTo>
                    <a:pt x="1048246" y="555806"/>
                    <a:pt x="1052056" y="572951"/>
                    <a:pt x="1067296" y="583428"/>
                  </a:cubicBezTo>
                  <a:cubicBezTo>
                    <a:pt x="1084441" y="593906"/>
                    <a:pt x="1099681" y="578666"/>
                    <a:pt x="1112063" y="568188"/>
                  </a:cubicBezTo>
                  <a:cubicBezTo>
                    <a:pt x="1139686" y="545328"/>
                    <a:pt x="1138733" y="544376"/>
                    <a:pt x="1146353" y="580571"/>
                  </a:cubicBezTo>
                  <a:cubicBezTo>
                    <a:pt x="1149211" y="592953"/>
                    <a:pt x="1154926" y="606288"/>
                    <a:pt x="1151116" y="616766"/>
                  </a:cubicBezTo>
                  <a:cubicBezTo>
                    <a:pt x="1138733" y="656771"/>
                    <a:pt x="1163498" y="672011"/>
                    <a:pt x="1193026" y="684393"/>
                  </a:cubicBezTo>
                  <a:cubicBezTo>
                    <a:pt x="1193026" y="693918"/>
                    <a:pt x="1188501" y="696537"/>
                    <a:pt x="1182905" y="697847"/>
                  </a:cubicBezTo>
                  <a:lnTo>
                    <a:pt x="1179024" y="699159"/>
                  </a:lnTo>
                  <a:lnTo>
                    <a:pt x="1177845" y="699023"/>
                  </a:lnTo>
                  <a:cubicBezTo>
                    <a:pt x="1174214" y="699455"/>
                    <a:pt x="1170404" y="700824"/>
                    <a:pt x="1166356" y="703443"/>
                  </a:cubicBezTo>
                  <a:lnTo>
                    <a:pt x="1179024" y="699159"/>
                  </a:lnTo>
                  <a:lnTo>
                    <a:pt x="1188263" y="700229"/>
                  </a:lnTo>
                  <a:cubicBezTo>
                    <a:pt x="1194931" y="702491"/>
                    <a:pt x="1201122" y="707253"/>
                    <a:pt x="1207313" y="712016"/>
                  </a:cubicBezTo>
                  <a:cubicBezTo>
                    <a:pt x="1210647" y="727732"/>
                    <a:pt x="1209694" y="741781"/>
                    <a:pt x="1205051" y="754402"/>
                  </a:cubicBezTo>
                  <a:lnTo>
                    <a:pt x="1180854" y="787924"/>
                  </a:lnTo>
                  <a:lnTo>
                    <a:pt x="1187073" y="807504"/>
                  </a:lnTo>
                  <a:cubicBezTo>
                    <a:pt x="1190883" y="812504"/>
                    <a:pt x="1196836" y="815362"/>
                    <a:pt x="1206361" y="814886"/>
                  </a:cubicBezTo>
                  <a:cubicBezTo>
                    <a:pt x="1214934" y="814886"/>
                    <a:pt x="1223506" y="816791"/>
                    <a:pt x="1213981" y="828221"/>
                  </a:cubicBezTo>
                  <a:cubicBezTo>
                    <a:pt x="1208266" y="850128"/>
                    <a:pt x="1205409" y="874893"/>
                    <a:pt x="1172071" y="862511"/>
                  </a:cubicBezTo>
                  <a:cubicBezTo>
                    <a:pt x="1153021" y="859653"/>
                    <a:pt x="1123494" y="872036"/>
                    <a:pt x="1115874" y="854891"/>
                  </a:cubicBezTo>
                  <a:cubicBezTo>
                    <a:pt x="1109206" y="839651"/>
                    <a:pt x="1133971" y="821553"/>
                    <a:pt x="1148259" y="807266"/>
                  </a:cubicBezTo>
                  <a:cubicBezTo>
                    <a:pt x="1157784" y="799646"/>
                    <a:pt x="1159689" y="785358"/>
                    <a:pt x="1173024" y="780596"/>
                  </a:cubicBezTo>
                  <a:lnTo>
                    <a:pt x="1173125" y="780684"/>
                  </a:lnTo>
                  <a:lnTo>
                    <a:pt x="1174333" y="770475"/>
                  </a:lnTo>
                  <a:cubicBezTo>
                    <a:pt x="1173023" y="767975"/>
                    <a:pt x="1169689" y="766784"/>
                    <a:pt x="1163498" y="767261"/>
                  </a:cubicBezTo>
                  <a:cubicBezTo>
                    <a:pt x="1147306" y="769166"/>
                    <a:pt x="1137781" y="780596"/>
                    <a:pt x="1124446" y="787263"/>
                  </a:cubicBezTo>
                  <a:cubicBezTo>
                    <a:pt x="1097776" y="793931"/>
                    <a:pt x="1070153" y="791073"/>
                    <a:pt x="1043483" y="789168"/>
                  </a:cubicBezTo>
                  <a:cubicBezTo>
                    <a:pt x="1026338" y="788216"/>
                    <a:pt x="1010146" y="786311"/>
                    <a:pt x="993953" y="794883"/>
                  </a:cubicBezTo>
                  <a:cubicBezTo>
                    <a:pt x="987286" y="810123"/>
                    <a:pt x="971093" y="808218"/>
                    <a:pt x="959663" y="814886"/>
                  </a:cubicBezTo>
                  <a:cubicBezTo>
                    <a:pt x="951091" y="825363"/>
                    <a:pt x="939661" y="831078"/>
                    <a:pt x="929183" y="839651"/>
                  </a:cubicBezTo>
                  <a:lnTo>
                    <a:pt x="925100" y="843462"/>
                  </a:lnTo>
                  <a:lnTo>
                    <a:pt x="915848" y="851081"/>
                  </a:lnTo>
                  <a:cubicBezTo>
                    <a:pt x="915848" y="851081"/>
                    <a:pt x="912991" y="851081"/>
                    <a:pt x="912991" y="851081"/>
                  </a:cubicBezTo>
                  <a:cubicBezTo>
                    <a:pt x="912991" y="851081"/>
                    <a:pt x="914896" y="852986"/>
                    <a:pt x="914896" y="852986"/>
                  </a:cubicBezTo>
                  <a:lnTo>
                    <a:pt x="925100" y="843462"/>
                  </a:lnTo>
                  <a:lnTo>
                    <a:pt x="932041" y="837746"/>
                  </a:lnTo>
                  <a:cubicBezTo>
                    <a:pt x="942518" y="824411"/>
                    <a:pt x="959663" y="826316"/>
                    <a:pt x="972998" y="820601"/>
                  </a:cubicBezTo>
                  <a:cubicBezTo>
                    <a:pt x="979666" y="818696"/>
                    <a:pt x="986333" y="814886"/>
                    <a:pt x="992048" y="814886"/>
                  </a:cubicBezTo>
                  <a:cubicBezTo>
                    <a:pt x="1003478" y="813933"/>
                    <a:pt x="1017766" y="809171"/>
                    <a:pt x="1023481" y="819648"/>
                  </a:cubicBezTo>
                  <a:cubicBezTo>
                    <a:pt x="1032053" y="834888"/>
                    <a:pt x="1013003" y="835841"/>
                    <a:pt x="1005383" y="842508"/>
                  </a:cubicBezTo>
                  <a:cubicBezTo>
                    <a:pt x="1003478" y="844413"/>
                    <a:pt x="1005383" y="851081"/>
                    <a:pt x="1006336" y="854891"/>
                  </a:cubicBezTo>
                  <a:cubicBezTo>
                    <a:pt x="997763" y="866321"/>
                    <a:pt x="1011098" y="877751"/>
                    <a:pt x="1005383" y="889181"/>
                  </a:cubicBezTo>
                  <a:cubicBezTo>
                    <a:pt x="1001573" y="899658"/>
                    <a:pt x="992048" y="903468"/>
                    <a:pt x="984428" y="910136"/>
                  </a:cubicBezTo>
                  <a:cubicBezTo>
                    <a:pt x="974903" y="918708"/>
                    <a:pt x="961568" y="909183"/>
                    <a:pt x="952043" y="916803"/>
                  </a:cubicBezTo>
                  <a:cubicBezTo>
                    <a:pt x="937756" y="931091"/>
                    <a:pt x="916801" y="932043"/>
                    <a:pt x="899656" y="938711"/>
                  </a:cubicBezTo>
                  <a:cubicBezTo>
                    <a:pt x="876796" y="947283"/>
                    <a:pt x="858698" y="959666"/>
                    <a:pt x="855841" y="985383"/>
                  </a:cubicBezTo>
                  <a:cubicBezTo>
                    <a:pt x="853936" y="1001576"/>
                    <a:pt x="839648" y="1003481"/>
                    <a:pt x="831076" y="1003481"/>
                  </a:cubicBezTo>
                  <a:cubicBezTo>
                    <a:pt x="779641" y="1006338"/>
                    <a:pt x="763448" y="1048248"/>
                    <a:pt x="738683" y="1081586"/>
                  </a:cubicBezTo>
                  <a:cubicBezTo>
                    <a:pt x="708203" y="1076823"/>
                    <a:pt x="712013" y="1097778"/>
                    <a:pt x="711061" y="1115876"/>
                  </a:cubicBezTo>
                  <a:cubicBezTo>
                    <a:pt x="707251" y="1144451"/>
                    <a:pt x="692011" y="1163501"/>
                    <a:pt x="666293" y="1175883"/>
                  </a:cubicBezTo>
                  <a:cubicBezTo>
                    <a:pt x="636766" y="1191123"/>
                    <a:pt x="610096" y="1209221"/>
                    <a:pt x="585331" y="1230176"/>
                  </a:cubicBezTo>
                  <a:cubicBezTo>
                    <a:pt x="565328" y="1247320"/>
                    <a:pt x="557708" y="1270181"/>
                    <a:pt x="559613" y="1297803"/>
                  </a:cubicBezTo>
                  <a:cubicBezTo>
                    <a:pt x="561518" y="1327331"/>
                    <a:pt x="564376" y="1356858"/>
                    <a:pt x="557708" y="1386386"/>
                  </a:cubicBezTo>
                  <a:cubicBezTo>
                    <a:pt x="555803" y="1394958"/>
                    <a:pt x="551993" y="1406388"/>
                    <a:pt x="542468" y="1407341"/>
                  </a:cubicBezTo>
                  <a:cubicBezTo>
                    <a:pt x="530086" y="1409246"/>
                    <a:pt x="531038" y="1394958"/>
                    <a:pt x="528181" y="1387338"/>
                  </a:cubicBezTo>
                  <a:cubicBezTo>
                    <a:pt x="522466" y="1365431"/>
                    <a:pt x="516751" y="1344476"/>
                    <a:pt x="519608" y="1320663"/>
                  </a:cubicBezTo>
                  <a:cubicBezTo>
                    <a:pt x="521513" y="1300661"/>
                    <a:pt x="522466" y="1280658"/>
                    <a:pt x="488176" y="1283516"/>
                  </a:cubicBezTo>
                  <a:cubicBezTo>
                    <a:pt x="470078" y="1285421"/>
                    <a:pt x="452933" y="1262561"/>
                    <a:pt x="429121" y="1267323"/>
                  </a:cubicBezTo>
                  <a:cubicBezTo>
                    <a:pt x="422453" y="1268276"/>
                    <a:pt x="411023" y="1265418"/>
                    <a:pt x="409118" y="1268276"/>
                  </a:cubicBezTo>
                  <a:cubicBezTo>
                    <a:pt x="391973" y="1307328"/>
                    <a:pt x="364351" y="1288278"/>
                    <a:pt x="336728" y="1284468"/>
                  </a:cubicBezTo>
                  <a:cubicBezTo>
                    <a:pt x="279578" y="1275896"/>
                    <a:pt x="228143" y="1315901"/>
                    <a:pt x="215761" y="1373051"/>
                  </a:cubicBezTo>
                  <a:cubicBezTo>
                    <a:pt x="210998" y="1396863"/>
                    <a:pt x="193853" y="1415913"/>
                    <a:pt x="189091" y="1441631"/>
                  </a:cubicBezTo>
                  <a:cubicBezTo>
                    <a:pt x="182423" y="1476873"/>
                    <a:pt x="183376" y="1511163"/>
                    <a:pt x="196711" y="1544501"/>
                  </a:cubicBezTo>
                  <a:cubicBezTo>
                    <a:pt x="204331" y="1564503"/>
                    <a:pt x="219571" y="1574028"/>
                    <a:pt x="244336" y="1573076"/>
                  </a:cubicBezTo>
                  <a:cubicBezTo>
                    <a:pt x="284341" y="1571171"/>
                    <a:pt x="310058" y="1555931"/>
                    <a:pt x="320536" y="1514973"/>
                  </a:cubicBezTo>
                  <a:cubicBezTo>
                    <a:pt x="324346" y="1500686"/>
                    <a:pt x="374828" y="1487351"/>
                    <a:pt x="387211" y="1494971"/>
                  </a:cubicBezTo>
                  <a:cubicBezTo>
                    <a:pt x="396736" y="1500686"/>
                    <a:pt x="392926" y="1507353"/>
                    <a:pt x="389116" y="1515926"/>
                  </a:cubicBezTo>
                  <a:cubicBezTo>
                    <a:pt x="372923" y="1552121"/>
                    <a:pt x="358636" y="1589268"/>
                    <a:pt x="340538" y="1624511"/>
                  </a:cubicBezTo>
                  <a:cubicBezTo>
                    <a:pt x="329108" y="1646418"/>
                    <a:pt x="340538" y="1644513"/>
                    <a:pt x="354826" y="1644513"/>
                  </a:cubicBezTo>
                  <a:cubicBezTo>
                    <a:pt x="372923" y="1644513"/>
                    <a:pt x="391973" y="1642608"/>
                    <a:pt x="410071" y="1645466"/>
                  </a:cubicBezTo>
                  <a:cubicBezTo>
                    <a:pt x="432931" y="1649276"/>
                    <a:pt x="449123" y="1658801"/>
                    <a:pt x="439598" y="1687376"/>
                  </a:cubicBezTo>
                  <a:cubicBezTo>
                    <a:pt x="433883" y="1705473"/>
                    <a:pt x="432931" y="1725476"/>
                    <a:pt x="426263" y="1743573"/>
                  </a:cubicBezTo>
                  <a:cubicBezTo>
                    <a:pt x="414833" y="1774053"/>
                    <a:pt x="432931" y="1793103"/>
                    <a:pt x="450076" y="1813106"/>
                  </a:cubicBezTo>
                  <a:cubicBezTo>
                    <a:pt x="466268" y="1832156"/>
                    <a:pt x="483413" y="1819773"/>
                    <a:pt x="499606" y="1812153"/>
                  </a:cubicBezTo>
                  <a:cubicBezTo>
                    <a:pt x="512941" y="1806438"/>
                    <a:pt x="528181" y="1806438"/>
                    <a:pt x="536753" y="1818821"/>
                  </a:cubicBezTo>
                  <a:cubicBezTo>
                    <a:pt x="554851" y="1843586"/>
                    <a:pt x="571996" y="1829298"/>
                    <a:pt x="577711" y="1813106"/>
                  </a:cubicBezTo>
                  <a:cubicBezTo>
                    <a:pt x="591998" y="1771196"/>
                    <a:pt x="630098" y="1768338"/>
                    <a:pt x="661531" y="1754051"/>
                  </a:cubicBezTo>
                  <a:cubicBezTo>
                    <a:pt x="671056" y="1754051"/>
                    <a:pt x="673913" y="1755956"/>
                    <a:pt x="672008" y="1763576"/>
                  </a:cubicBezTo>
                  <a:cubicBezTo>
                    <a:pt x="676771" y="1783578"/>
                    <a:pt x="689153" y="1777863"/>
                    <a:pt x="695821" y="1768338"/>
                  </a:cubicBezTo>
                  <a:cubicBezTo>
                    <a:pt x="713918" y="1745478"/>
                    <a:pt x="729158" y="1761671"/>
                    <a:pt x="741541" y="1772148"/>
                  </a:cubicBezTo>
                  <a:cubicBezTo>
                    <a:pt x="769163" y="1795008"/>
                    <a:pt x="799643" y="1798818"/>
                    <a:pt x="832028" y="1788341"/>
                  </a:cubicBezTo>
                  <a:cubicBezTo>
                    <a:pt x="845363" y="1783578"/>
                    <a:pt x="854888" y="1779768"/>
                    <a:pt x="865366" y="1796913"/>
                  </a:cubicBezTo>
                  <a:cubicBezTo>
                    <a:pt x="875843" y="1814058"/>
                    <a:pt x="896798" y="1823583"/>
                    <a:pt x="910133" y="1838823"/>
                  </a:cubicBezTo>
                  <a:cubicBezTo>
                    <a:pt x="947281" y="1881686"/>
                    <a:pt x="990143" y="1906451"/>
                    <a:pt x="1047293" y="1918833"/>
                  </a:cubicBezTo>
                  <a:cubicBezTo>
                    <a:pt x="1093966" y="1928358"/>
                    <a:pt x="1124446" y="1995986"/>
                    <a:pt x="1116826" y="2036943"/>
                  </a:cubicBezTo>
                  <a:cubicBezTo>
                    <a:pt x="1113968" y="2044563"/>
                    <a:pt x="1111111" y="2051231"/>
                    <a:pt x="1106348" y="2056946"/>
                  </a:cubicBezTo>
                  <a:cubicBezTo>
                    <a:pt x="1092061" y="2071233"/>
                    <a:pt x="1112063" y="2086473"/>
                    <a:pt x="1104443" y="2099808"/>
                  </a:cubicBezTo>
                  <a:cubicBezTo>
                    <a:pt x="1110158" y="2107428"/>
                    <a:pt x="1117778" y="2102666"/>
                    <a:pt x="1124446" y="2102666"/>
                  </a:cubicBezTo>
                  <a:cubicBezTo>
                    <a:pt x="1147306" y="2095046"/>
                    <a:pt x="1161593" y="2062661"/>
                    <a:pt x="1193026" y="2077901"/>
                  </a:cubicBezTo>
                  <a:cubicBezTo>
                    <a:pt x="1225411" y="2087426"/>
                    <a:pt x="1244461" y="2125526"/>
                    <a:pt x="1280656" y="2123621"/>
                  </a:cubicBezTo>
                  <a:cubicBezTo>
                    <a:pt x="1325423" y="2121716"/>
                    <a:pt x="1360666" y="2136956"/>
                    <a:pt x="1387336" y="2172198"/>
                  </a:cubicBezTo>
                  <a:cubicBezTo>
                    <a:pt x="1398766" y="2187438"/>
                    <a:pt x="1427341" y="2172198"/>
                    <a:pt x="1434008" y="2199821"/>
                  </a:cubicBezTo>
                  <a:cubicBezTo>
                    <a:pt x="1440676" y="2228396"/>
                    <a:pt x="1444486" y="2256018"/>
                    <a:pt x="1430198" y="2282688"/>
                  </a:cubicBezTo>
                  <a:cubicBezTo>
                    <a:pt x="1413053" y="2315073"/>
                    <a:pt x="1388288" y="2341743"/>
                    <a:pt x="1370191" y="2373176"/>
                  </a:cubicBezTo>
                  <a:cubicBezTo>
                    <a:pt x="1359713" y="2391273"/>
                    <a:pt x="1356856" y="2406513"/>
                    <a:pt x="1358761" y="2423658"/>
                  </a:cubicBezTo>
                  <a:cubicBezTo>
                    <a:pt x="1366381" y="2486523"/>
                    <a:pt x="1352093" y="2544626"/>
                    <a:pt x="1327328" y="2600823"/>
                  </a:cubicBezTo>
                  <a:cubicBezTo>
                    <a:pt x="1321613" y="2612253"/>
                    <a:pt x="1313041" y="2629398"/>
                    <a:pt x="1293991" y="2626541"/>
                  </a:cubicBezTo>
                  <a:cubicBezTo>
                    <a:pt x="1261606" y="2622731"/>
                    <a:pt x="1241603" y="2647496"/>
                    <a:pt x="1218743" y="2661783"/>
                  </a:cubicBezTo>
                  <a:cubicBezTo>
                    <a:pt x="1203503" y="2671308"/>
                    <a:pt x="1187311" y="2690358"/>
                    <a:pt x="1193026" y="2710361"/>
                  </a:cubicBezTo>
                  <a:cubicBezTo>
                    <a:pt x="1205408" y="2757033"/>
                    <a:pt x="1178738" y="2793228"/>
                    <a:pt x="1164451" y="2832281"/>
                  </a:cubicBezTo>
                  <a:cubicBezTo>
                    <a:pt x="1154926" y="2859903"/>
                    <a:pt x="1136828" y="2884668"/>
                    <a:pt x="1122541" y="2910386"/>
                  </a:cubicBezTo>
                  <a:cubicBezTo>
                    <a:pt x="1116826" y="2920863"/>
                    <a:pt x="1109206" y="2929436"/>
                    <a:pt x="1095871" y="2929436"/>
                  </a:cubicBezTo>
                  <a:cubicBezTo>
                    <a:pt x="1085393" y="2920863"/>
                    <a:pt x="1072058" y="2930388"/>
                    <a:pt x="1061581" y="2922768"/>
                  </a:cubicBezTo>
                  <a:cubicBezTo>
                    <a:pt x="1053961" y="2919911"/>
                    <a:pt x="1044436" y="2911338"/>
                    <a:pt x="1047293" y="2929436"/>
                  </a:cubicBezTo>
                  <a:cubicBezTo>
                    <a:pt x="1052056" y="2938961"/>
                    <a:pt x="1062533" y="2944676"/>
                    <a:pt x="1061581" y="2956106"/>
                  </a:cubicBezTo>
                  <a:cubicBezTo>
                    <a:pt x="1055866" y="2964678"/>
                    <a:pt x="1048246" y="2962773"/>
                    <a:pt x="1040626" y="2959916"/>
                  </a:cubicBezTo>
                  <a:cubicBezTo>
                    <a:pt x="952043" y="2929436"/>
                    <a:pt x="865366" y="2895146"/>
                    <a:pt x="783451" y="2850378"/>
                  </a:cubicBezTo>
                  <a:cubicBezTo>
                    <a:pt x="762496" y="2838948"/>
                    <a:pt x="762496" y="2820851"/>
                    <a:pt x="752971" y="2805611"/>
                  </a:cubicBezTo>
                  <a:cubicBezTo>
                    <a:pt x="730111" y="2799896"/>
                    <a:pt x="738683" y="2779893"/>
                    <a:pt x="737731" y="2765606"/>
                  </a:cubicBezTo>
                  <a:cubicBezTo>
                    <a:pt x="736778" y="2697978"/>
                    <a:pt x="732968" y="2631303"/>
                    <a:pt x="721538" y="2564628"/>
                  </a:cubicBezTo>
                  <a:cubicBezTo>
                    <a:pt x="715823" y="2532243"/>
                    <a:pt x="700583" y="2503668"/>
                    <a:pt x="670103" y="2492238"/>
                  </a:cubicBezTo>
                  <a:cubicBezTo>
                    <a:pt x="596761" y="2464616"/>
                    <a:pt x="568186" y="2400798"/>
                    <a:pt x="539611" y="2337933"/>
                  </a:cubicBezTo>
                  <a:cubicBezTo>
                    <a:pt x="520561" y="2296976"/>
                    <a:pt x="502463" y="2256971"/>
                    <a:pt x="473888" y="2221728"/>
                  </a:cubicBezTo>
                  <a:cubicBezTo>
                    <a:pt x="456743" y="2200773"/>
                    <a:pt x="450076" y="2174103"/>
                    <a:pt x="468173" y="2148386"/>
                  </a:cubicBezTo>
                  <a:cubicBezTo>
                    <a:pt x="473888" y="2140766"/>
                    <a:pt x="477698" y="2133146"/>
                    <a:pt x="471983" y="2122668"/>
                  </a:cubicBezTo>
                  <a:cubicBezTo>
                    <a:pt x="452933" y="2083616"/>
                    <a:pt x="471983" y="2052183"/>
                    <a:pt x="493891" y="2021703"/>
                  </a:cubicBezTo>
                  <a:cubicBezTo>
                    <a:pt x="518656" y="1987413"/>
                    <a:pt x="546278" y="1955028"/>
                    <a:pt x="538658" y="1907403"/>
                  </a:cubicBezTo>
                  <a:cubicBezTo>
                    <a:pt x="535801" y="1889306"/>
                    <a:pt x="531991" y="1871208"/>
                    <a:pt x="524371" y="1854063"/>
                  </a:cubicBezTo>
                  <a:cubicBezTo>
                    <a:pt x="517703" y="1837871"/>
                    <a:pt x="507226" y="1834061"/>
                    <a:pt x="499606" y="1853111"/>
                  </a:cubicBezTo>
                  <a:cubicBezTo>
                    <a:pt x="489128" y="1876923"/>
                    <a:pt x="475793" y="1875018"/>
                    <a:pt x="459601" y="1860731"/>
                  </a:cubicBezTo>
                  <a:cubicBezTo>
                    <a:pt x="443408" y="1847396"/>
                    <a:pt x="425311" y="1838823"/>
                    <a:pt x="408166" y="1827393"/>
                  </a:cubicBezTo>
                  <a:cubicBezTo>
                    <a:pt x="375781" y="1806438"/>
                    <a:pt x="371971" y="1771196"/>
                    <a:pt x="354826" y="1742621"/>
                  </a:cubicBezTo>
                  <a:cubicBezTo>
                    <a:pt x="346253" y="1729286"/>
                    <a:pt x="337681" y="1720713"/>
                    <a:pt x="322441" y="1715951"/>
                  </a:cubicBezTo>
                  <a:cubicBezTo>
                    <a:pt x="289103" y="1705473"/>
                    <a:pt x="255766" y="1691186"/>
                    <a:pt x="234811" y="1658801"/>
                  </a:cubicBezTo>
                  <a:cubicBezTo>
                    <a:pt x="228143" y="1649276"/>
                    <a:pt x="218618" y="1639751"/>
                    <a:pt x="206236" y="1644513"/>
                  </a:cubicBezTo>
                  <a:cubicBezTo>
                    <a:pt x="170993" y="1656896"/>
                    <a:pt x="143371" y="1639751"/>
                    <a:pt x="116701" y="1622606"/>
                  </a:cubicBezTo>
                  <a:cubicBezTo>
                    <a:pt x="85268" y="1603556"/>
                    <a:pt x="54788" y="1583553"/>
                    <a:pt x="28118" y="1557836"/>
                  </a:cubicBezTo>
                  <a:cubicBezTo>
                    <a:pt x="11926" y="1541643"/>
                    <a:pt x="1448" y="1523546"/>
                    <a:pt x="12878" y="1499733"/>
                  </a:cubicBezTo>
                  <a:cubicBezTo>
                    <a:pt x="20498" y="1482588"/>
                    <a:pt x="16688" y="1463538"/>
                    <a:pt x="10021" y="1446393"/>
                  </a:cubicBezTo>
                  <a:cubicBezTo>
                    <a:pt x="6211" y="1434963"/>
                    <a:pt x="-1409" y="1423533"/>
                    <a:pt x="5258" y="1410198"/>
                  </a:cubicBezTo>
                  <a:cubicBezTo>
                    <a:pt x="-12839" y="1304471"/>
                    <a:pt x="19546" y="1205411"/>
                    <a:pt x="45263" y="1105398"/>
                  </a:cubicBezTo>
                  <a:cubicBezTo>
                    <a:pt x="94793" y="912993"/>
                    <a:pt x="185281" y="739638"/>
                    <a:pt x="304343" y="581523"/>
                  </a:cubicBezTo>
                  <a:cubicBezTo>
                    <a:pt x="374828" y="487226"/>
                    <a:pt x="458648" y="405311"/>
                    <a:pt x="548183" y="329111"/>
                  </a:cubicBezTo>
                  <a:cubicBezTo>
                    <a:pt x="568186" y="311966"/>
                    <a:pt x="591046" y="303393"/>
                    <a:pt x="617716" y="317681"/>
                  </a:cubicBezTo>
                  <a:cubicBezTo>
                    <a:pt x="628193" y="324348"/>
                    <a:pt x="628193" y="314823"/>
                    <a:pt x="631051" y="309108"/>
                  </a:cubicBezTo>
                  <a:cubicBezTo>
                    <a:pt x="652006" y="308156"/>
                    <a:pt x="669151" y="289106"/>
                    <a:pt x="692011" y="299583"/>
                  </a:cubicBezTo>
                  <a:cubicBezTo>
                    <a:pt x="712013" y="311966"/>
                    <a:pt x="732968" y="317681"/>
                    <a:pt x="756781" y="316728"/>
                  </a:cubicBezTo>
                  <a:cubicBezTo>
                    <a:pt x="764401" y="317681"/>
                    <a:pt x="772973" y="320538"/>
                    <a:pt x="780593" y="315776"/>
                  </a:cubicBezTo>
                  <a:cubicBezTo>
                    <a:pt x="786308" y="312918"/>
                    <a:pt x="792023" y="311966"/>
                    <a:pt x="797738" y="314823"/>
                  </a:cubicBezTo>
                  <a:cubicBezTo>
                    <a:pt x="808216" y="327206"/>
                    <a:pt x="819646" y="321491"/>
                    <a:pt x="831076" y="316728"/>
                  </a:cubicBezTo>
                  <a:cubicBezTo>
                    <a:pt x="837743" y="304346"/>
                    <a:pt x="858698" y="297678"/>
                    <a:pt x="841553" y="277676"/>
                  </a:cubicBezTo>
                  <a:cubicBezTo>
                    <a:pt x="834886" y="270056"/>
                    <a:pt x="846316" y="263388"/>
                    <a:pt x="852031" y="259578"/>
                  </a:cubicBezTo>
                  <a:cubicBezTo>
                    <a:pt x="857269" y="255768"/>
                    <a:pt x="862508" y="252434"/>
                    <a:pt x="867152" y="248624"/>
                  </a:cubicBezTo>
                  <a:lnTo>
                    <a:pt x="876026" y="238011"/>
                  </a:lnTo>
                  <a:lnTo>
                    <a:pt x="858921" y="241392"/>
                  </a:lnTo>
                  <a:cubicBezTo>
                    <a:pt x="840303" y="244874"/>
                    <a:pt x="823694" y="244338"/>
                    <a:pt x="821551" y="210048"/>
                  </a:cubicBezTo>
                  <a:cubicBezTo>
                    <a:pt x="833933" y="208143"/>
                    <a:pt x="848221" y="208143"/>
                    <a:pt x="857746" y="190998"/>
                  </a:cubicBezTo>
                  <a:cubicBezTo>
                    <a:pt x="861079" y="184807"/>
                    <a:pt x="867032" y="183378"/>
                    <a:pt x="873343" y="184331"/>
                  </a:cubicBezTo>
                  <a:close/>
                  <a:moveTo>
                    <a:pt x="798215" y="181949"/>
                  </a:moveTo>
                  <a:cubicBezTo>
                    <a:pt x="801310" y="182187"/>
                    <a:pt x="803930" y="183378"/>
                    <a:pt x="805359" y="187188"/>
                  </a:cubicBezTo>
                  <a:cubicBezTo>
                    <a:pt x="808216" y="194808"/>
                    <a:pt x="800596" y="194808"/>
                    <a:pt x="795834" y="196713"/>
                  </a:cubicBezTo>
                  <a:cubicBezTo>
                    <a:pt x="790119" y="193856"/>
                    <a:pt x="788214" y="189093"/>
                    <a:pt x="788214" y="182426"/>
                  </a:cubicBezTo>
                  <a:cubicBezTo>
                    <a:pt x="791547" y="182426"/>
                    <a:pt x="795119" y="181711"/>
                    <a:pt x="798215" y="181949"/>
                  </a:cubicBezTo>
                  <a:close/>
                  <a:moveTo>
                    <a:pt x="938708" y="121466"/>
                  </a:moveTo>
                  <a:cubicBezTo>
                    <a:pt x="943471" y="128133"/>
                    <a:pt x="953948" y="130038"/>
                    <a:pt x="952043" y="141468"/>
                  </a:cubicBezTo>
                  <a:lnTo>
                    <a:pt x="951037" y="142501"/>
                  </a:lnTo>
                  <a:lnTo>
                    <a:pt x="953949" y="140516"/>
                  </a:lnTo>
                  <a:cubicBezTo>
                    <a:pt x="952996" y="143373"/>
                    <a:pt x="952996" y="146231"/>
                    <a:pt x="952996" y="148136"/>
                  </a:cubicBezTo>
                  <a:cubicBezTo>
                    <a:pt x="952996" y="154803"/>
                    <a:pt x="952996" y="161471"/>
                    <a:pt x="952996" y="169091"/>
                  </a:cubicBezTo>
                  <a:cubicBezTo>
                    <a:pt x="949662" y="166709"/>
                    <a:pt x="947281" y="162899"/>
                    <a:pt x="944424" y="159804"/>
                  </a:cubicBezTo>
                  <a:lnTo>
                    <a:pt x="933131" y="154863"/>
                  </a:lnTo>
                  <a:lnTo>
                    <a:pt x="931088" y="155756"/>
                  </a:lnTo>
                  <a:cubicBezTo>
                    <a:pt x="931088" y="155756"/>
                    <a:pt x="930136" y="155756"/>
                    <a:pt x="930136" y="155756"/>
                  </a:cubicBezTo>
                  <a:cubicBezTo>
                    <a:pt x="925373" y="152898"/>
                    <a:pt x="906323" y="162423"/>
                    <a:pt x="918706" y="144326"/>
                  </a:cubicBezTo>
                  <a:cubicBezTo>
                    <a:pt x="923468" y="137658"/>
                    <a:pt x="931088" y="131943"/>
                    <a:pt x="931088" y="122418"/>
                  </a:cubicBezTo>
                  <a:cubicBezTo>
                    <a:pt x="934898" y="118608"/>
                    <a:pt x="936803" y="118608"/>
                    <a:pt x="938708" y="121466"/>
                  </a:cubicBezTo>
                  <a:close/>
                  <a:moveTo>
                    <a:pt x="925373" y="107178"/>
                  </a:moveTo>
                  <a:cubicBezTo>
                    <a:pt x="930136" y="111940"/>
                    <a:pt x="934898" y="116703"/>
                    <a:pt x="938708" y="121465"/>
                  </a:cubicBezTo>
                  <a:lnTo>
                    <a:pt x="935851" y="121465"/>
                  </a:lnTo>
                  <a:cubicBezTo>
                    <a:pt x="935851" y="121465"/>
                    <a:pt x="932993" y="121465"/>
                    <a:pt x="932993" y="121465"/>
                  </a:cubicBezTo>
                  <a:cubicBezTo>
                    <a:pt x="923468" y="125275"/>
                    <a:pt x="912991" y="131943"/>
                    <a:pt x="901561" y="123370"/>
                  </a:cubicBezTo>
                  <a:cubicBezTo>
                    <a:pt x="904418" y="109083"/>
                    <a:pt x="915848" y="109083"/>
                    <a:pt x="925373" y="107178"/>
                  </a:cubicBezTo>
                  <a:close/>
                  <a:moveTo>
                    <a:pt x="1021576" y="71936"/>
                  </a:moveTo>
                  <a:cubicBezTo>
                    <a:pt x="1037768" y="75746"/>
                    <a:pt x="1038721" y="87176"/>
                    <a:pt x="1031101" y="97653"/>
                  </a:cubicBezTo>
                  <a:cubicBezTo>
                    <a:pt x="1019671" y="115751"/>
                    <a:pt x="1011098" y="95748"/>
                    <a:pt x="1000621" y="92891"/>
                  </a:cubicBezTo>
                  <a:cubicBezTo>
                    <a:pt x="1002526" y="88128"/>
                    <a:pt x="1005383" y="83366"/>
                    <a:pt x="1007288" y="79556"/>
                  </a:cubicBezTo>
                  <a:cubicBezTo>
                    <a:pt x="1012051" y="76698"/>
                    <a:pt x="1016813" y="74793"/>
                    <a:pt x="1021576" y="71936"/>
                  </a:cubicBezTo>
                  <a:close/>
                  <a:moveTo>
                    <a:pt x="1113849" y="40265"/>
                  </a:moveTo>
                  <a:cubicBezTo>
                    <a:pt x="1128732" y="39074"/>
                    <a:pt x="1143972" y="42885"/>
                    <a:pt x="1159689" y="51933"/>
                  </a:cubicBezTo>
                  <a:cubicBezTo>
                    <a:pt x="1175881" y="68126"/>
                    <a:pt x="1166356" y="76698"/>
                    <a:pt x="1151116" y="84318"/>
                  </a:cubicBezTo>
                  <a:cubicBezTo>
                    <a:pt x="1137781" y="90986"/>
                    <a:pt x="1123494" y="86223"/>
                    <a:pt x="1111111" y="92891"/>
                  </a:cubicBezTo>
                  <a:cubicBezTo>
                    <a:pt x="1083489" y="98606"/>
                    <a:pt x="1067296" y="90033"/>
                    <a:pt x="1070153" y="58601"/>
                  </a:cubicBezTo>
                  <a:cubicBezTo>
                    <a:pt x="1084441" y="47647"/>
                    <a:pt x="1098967" y="41456"/>
                    <a:pt x="1113849" y="40265"/>
                  </a:cubicBezTo>
                  <a:close/>
                  <a:moveTo>
                    <a:pt x="1400760" y="96"/>
                  </a:moveTo>
                  <a:cubicBezTo>
                    <a:pt x="1426031" y="498"/>
                    <a:pt x="1451392" y="2164"/>
                    <a:pt x="1476871" y="5260"/>
                  </a:cubicBezTo>
                  <a:cubicBezTo>
                    <a:pt x="1521639" y="13833"/>
                    <a:pt x="1566406" y="14785"/>
                    <a:pt x="1611174" y="9070"/>
                  </a:cubicBezTo>
                  <a:cubicBezTo>
                    <a:pt x="1614984" y="7165"/>
                    <a:pt x="1619746" y="9070"/>
                    <a:pt x="1619746" y="17643"/>
                  </a:cubicBezTo>
                  <a:cubicBezTo>
                    <a:pt x="1631176" y="13833"/>
                    <a:pt x="1639748" y="20500"/>
                    <a:pt x="1646416" y="28120"/>
                  </a:cubicBezTo>
                  <a:cubicBezTo>
                    <a:pt x="1652131" y="36693"/>
                    <a:pt x="1659751" y="35740"/>
                    <a:pt x="1667371" y="31930"/>
                  </a:cubicBezTo>
                  <a:cubicBezTo>
                    <a:pt x="1693088" y="18119"/>
                    <a:pt x="1717377" y="11690"/>
                    <a:pt x="1742261" y="11690"/>
                  </a:cubicBezTo>
                  <a:cubicBezTo>
                    <a:pt x="1767145" y="11690"/>
                    <a:pt x="1792624" y="18119"/>
                    <a:pt x="1820723" y="30025"/>
                  </a:cubicBezTo>
                  <a:cubicBezTo>
                    <a:pt x="1845488" y="40503"/>
                    <a:pt x="1874063" y="40503"/>
                    <a:pt x="1901686" y="45265"/>
                  </a:cubicBezTo>
                  <a:cubicBezTo>
                    <a:pt x="1905496" y="54790"/>
                    <a:pt x="1888351" y="56695"/>
                    <a:pt x="1894066" y="69078"/>
                  </a:cubicBezTo>
                  <a:cubicBezTo>
                    <a:pt x="1913116" y="57648"/>
                    <a:pt x="1934071" y="52885"/>
                    <a:pt x="1955978" y="55743"/>
                  </a:cubicBezTo>
                  <a:cubicBezTo>
                    <a:pt x="1961693" y="62410"/>
                    <a:pt x="1959788" y="69078"/>
                    <a:pt x="1954073" y="71935"/>
                  </a:cubicBezTo>
                  <a:cubicBezTo>
                    <a:pt x="1939786" y="78603"/>
                    <a:pt x="1939786" y="91938"/>
                    <a:pt x="1935976" y="103368"/>
                  </a:cubicBezTo>
                  <a:cubicBezTo>
                    <a:pt x="1904543" y="124323"/>
                    <a:pt x="1914068" y="142420"/>
                    <a:pt x="1949311" y="161470"/>
                  </a:cubicBezTo>
                  <a:cubicBezTo>
                    <a:pt x="1923593" y="162423"/>
                    <a:pt x="1905496" y="153850"/>
                    <a:pt x="1894066" y="171948"/>
                  </a:cubicBezTo>
                  <a:cubicBezTo>
                    <a:pt x="1899781" y="177663"/>
                    <a:pt x="1909306" y="175758"/>
                    <a:pt x="1913116" y="183378"/>
                  </a:cubicBezTo>
                  <a:cubicBezTo>
                    <a:pt x="1917878" y="187188"/>
                    <a:pt x="1922641" y="195760"/>
                    <a:pt x="1907401" y="196713"/>
                  </a:cubicBezTo>
                  <a:cubicBezTo>
                    <a:pt x="1907401" y="221478"/>
                    <a:pt x="1903591" y="242433"/>
                    <a:pt x="1873111" y="245290"/>
                  </a:cubicBezTo>
                  <a:cubicBezTo>
                    <a:pt x="1842631" y="244338"/>
                    <a:pt x="1879778" y="263388"/>
                    <a:pt x="1866443" y="267198"/>
                  </a:cubicBezTo>
                  <a:cubicBezTo>
                    <a:pt x="1860728" y="271008"/>
                    <a:pt x="1855013" y="271960"/>
                    <a:pt x="1851203" y="270055"/>
                  </a:cubicBezTo>
                  <a:cubicBezTo>
                    <a:pt x="1860728" y="280533"/>
                    <a:pt x="1876921" y="291963"/>
                    <a:pt x="1866443" y="313870"/>
                  </a:cubicBezTo>
                  <a:cubicBezTo>
                    <a:pt x="1859776" y="319585"/>
                    <a:pt x="1852156" y="321490"/>
                    <a:pt x="1843583" y="319585"/>
                  </a:cubicBezTo>
                  <a:cubicBezTo>
                    <a:pt x="1833106" y="315775"/>
                    <a:pt x="1827391" y="307203"/>
                    <a:pt x="1819771" y="300535"/>
                  </a:cubicBezTo>
                  <a:cubicBezTo>
                    <a:pt x="1811198" y="310060"/>
                    <a:pt x="1800721" y="314823"/>
                    <a:pt x="1788338" y="313870"/>
                  </a:cubicBezTo>
                  <a:cubicBezTo>
                    <a:pt x="1791196" y="322443"/>
                    <a:pt x="1796911" y="313870"/>
                    <a:pt x="1800721" y="315775"/>
                  </a:cubicBezTo>
                  <a:cubicBezTo>
                    <a:pt x="1808341" y="314823"/>
                    <a:pt x="1815961" y="312918"/>
                    <a:pt x="1823581" y="314823"/>
                  </a:cubicBezTo>
                  <a:cubicBezTo>
                    <a:pt x="1826438" y="315775"/>
                    <a:pt x="1830248" y="316728"/>
                    <a:pt x="1833106" y="317680"/>
                  </a:cubicBezTo>
                  <a:cubicBezTo>
                    <a:pt x="1838821" y="322443"/>
                    <a:pt x="1842631" y="327205"/>
                    <a:pt x="1838821" y="334825"/>
                  </a:cubicBezTo>
                  <a:cubicBezTo>
                    <a:pt x="1800721" y="354828"/>
                    <a:pt x="1760716" y="371020"/>
                    <a:pt x="1715948" y="370068"/>
                  </a:cubicBezTo>
                  <a:cubicBezTo>
                    <a:pt x="1707376" y="370068"/>
                    <a:pt x="1695946" y="372925"/>
                    <a:pt x="1691183" y="379593"/>
                  </a:cubicBezTo>
                  <a:cubicBezTo>
                    <a:pt x="1662608" y="411025"/>
                    <a:pt x="1627366" y="425313"/>
                    <a:pt x="1586408" y="430075"/>
                  </a:cubicBezTo>
                  <a:cubicBezTo>
                    <a:pt x="1564501" y="432933"/>
                    <a:pt x="1554976" y="450078"/>
                    <a:pt x="1542593" y="468175"/>
                  </a:cubicBezTo>
                  <a:cubicBezTo>
                    <a:pt x="1522591" y="497703"/>
                    <a:pt x="1501636" y="527230"/>
                    <a:pt x="1480681" y="555805"/>
                  </a:cubicBezTo>
                  <a:cubicBezTo>
                    <a:pt x="1475918" y="562473"/>
                    <a:pt x="1469251" y="562473"/>
                    <a:pt x="1462583" y="562473"/>
                  </a:cubicBezTo>
                  <a:cubicBezTo>
                    <a:pt x="1419721" y="558663"/>
                    <a:pt x="1380668" y="507228"/>
                    <a:pt x="1385431" y="462460"/>
                  </a:cubicBezTo>
                  <a:cubicBezTo>
                    <a:pt x="1388288" y="441505"/>
                    <a:pt x="1374001" y="421503"/>
                    <a:pt x="1379716" y="398643"/>
                  </a:cubicBezTo>
                  <a:cubicBezTo>
                    <a:pt x="1387336" y="363400"/>
                    <a:pt x="1418768" y="354828"/>
                    <a:pt x="1441628" y="335778"/>
                  </a:cubicBezTo>
                  <a:cubicBezTo>
                    <a:pt x="1443533" y="331015"/>
                    <a:pt x="1445438" y="325300"/>
                    <a:pt x="1449248" y="321490"/>
                  </a:cubicBezTo>
                  <a:cubicBezTo>
                    <a:pt x="1454011" y="314823"/>
                    <a:pt x="1454963" y="306250"/>
                    <a:pt x="1461631" y="300535"/>
                  </a:cubicBezTo>
                  <a:cubicBezTo>
                    <a:pt x="1451153" y="280533"/>
                    <a:pt x="1439723" y="265293"/>
                    <a:pt x="1412101" y="280533"/>
                  </a:cubicBezTo>
                  <a:cubicBezTo>
                    <a:pt x="1425436" y="259578"/>
                    <a:pt x="1438771" y="241480"/>
                    <a:pt x="1434961" y="215763"/>
                  </a:cubicBezTo>
                  <a:cubicBezTo>
                    <a:pt x="1430198" y="178615"/>
                    <a:pt x="1409243" y="158613"/>
                    <a:pt x="1371143" y="160518"/>
                  </a:cubicBezTo>
                  <a:cubicBezTo>
                    <a:pt x="1357808" y="161470"/>
                    <a:pt x="1343521" y="159565"/>
                    <a:pt x="1331138" y="162423"/>
                  </a:cubicBezTo>
                  <a:cubicBezTo>
                    <a:pt x="1317803" y="165280"/>
                    <a:pt x="1310183" y="161470"/>
                    <a:pt x="1303516" y="150040"/>
                  </a:cubicBezTo>
                  <a:cubicBezTo>
                    <a:pt x="1296848" y="136705"/>
                    <a:pt x="1300658" y="131943"/>
                    <a:pt x="1313993" y="130038"/>
                  </a:cubicBezTo>
                  <a:cubicBezTo>
                    <a:pt x="1321613" y="129085"/>
                    <a:pt x="1316851" y="124323"/>
                    <a:pt x="1313041" y="121465"/>
                  </a:cubicBezTo>
                  <a:cubicBezTo>
                    <a:pt x="1283513" y="99558"/>
                    <a:pt x="1311136" y="99558"/>
                    <a:pt x="1323518" y="96700"/>
                  </a:cubicBezTo>
                  <a:cubicBezTo>
                    <a:pt x="1344473" y="92890"/>
                    <a:pt x="1365428" y="88128"/>
                    <a:pt x="1387336" y="88128"/>
                  </a:cubicBezTo>
                  <a:cubicBezTo>
                    <a:pt x="1399718" y="88128"/>
                    <a:pt x="1414006" y="81460"/>
                    <a:pt x="1394003" y="68125"/>
                  </a:cubicBezTo>
                  <a:cubicBezTo>
                    <a:pt x="1402576" y="42408"/>
                    <a:pt x="1427341" y="49075"/>
                    <a:pt x="1445438" y="41455"/>
                  </a:cubicBezTo>
                  <a:lnTo>
                    <a:pt x="1471104" y="35589"/>
                  </a:lnTo>
                  <a:lnTo>
                    <a:pt x="1469608" y="35026"/>
                  </a:lnTo>
                  <a:cubicBezTo>
                    <a:pt x="1465441" y="34550"/>
                    <a:pt x="1461155" y="34788"/>
                    <a:pt x="1456869" y="34788"/>
                  </a:cubicBezTo>
                  <a:cubicBezTo>
                    <a:pt x="1424484" y="38598"/>
                    <a:pt x="1396861" y="56695"/>
                    <a:pt x="1365429" y="60505"/>
                  </a:cubicBezTo>
                  <a:cubicBezTo>
                    <a:pt x="1307326" y="66220"/>
                    <a:pt x="1264464" y="112893"/>
                    <a:pt x="1208266" y="122418"/>
                  </a:cubicBezTo>
                  <a:cubicBezTo>
                    <a:pt x="1196836" y="130038"/>
                    <a:pt x="1186359" y="129085"/>
                    <a:pt x="1175881" y="122418"/>
                  </a:cubicBezTo>
                  <a:cubicBezTo>
                    <a:pt x="1178739" y="129085"/>
                    <a:pt x="1197789" y="127180"/>
                    <a:pt x="1187311" y="142420"/>
                  </a:cubicBezTo>
                  <a:cubicBezTo>
                    <a:pt x="1185406" y="144325"/>
                    <a:pt x="1182549" y="146230"/>
                    <a:pt x="1180644" y="149088"/>
                  </a:cubicBezTo>
                  <a:cubicBezTo>
                    <a:pt x="1173262" y="152183"/>
                    <a:pt x="1165939" y="153434"/>
                    <a:pt x="1158647" y="153642"/>
                  </a:cubicBezTo>
                  <a:lnTo>
                    <a:pt x="1143520" y="152466"/>
                  </a:lnTo>
                  <a:lnTo>
                    <a:pt x="1148259" y="153731"/>
                  </a:lnTo>
                  <a:cubicBezTo>
                    <a:pt x="1153498" y="157422"/>
                    <a:pt x="1155879" y="163851"/>
                    <a:pt x="1152069" y="175758"/>
                  </a:cubicBezTo>
                  <a:cubicBezTo>
                    <a:pt x="1112064" y="198618"/>
                    <a:pt x="1069201" y="175758"/>
                    <a:pt x="1029196" y="182425"/>
                  </a:cubicBezTo>
                  <a:cubicBezTo>
                    <a:pt x="1020624" y="171948"/>
                    <a:pt x="980619" y="182425"/>
                    <a:pt x="1006336" y="148135"/>
                  </a:cubicBezTo>
                  <a:cubicBezTo>
                    <a:pt x="1011099" y="141468"/>
                    <a:pt x="1003479" y="136705"/>
                    <a:pt x="995859" y="134800"/>
                  </a:cubicBezTo>
                  <a:cubicBezTo>
                    <a:pt x="984429" y="131943"/>
                    <a:pt x="981571" y="125275"/>
                    <a:pt x="987286" y="114798"/>
                  </a:cubicBezTo>
                  <a:cubicBezTo>
                    <a:pt x="1010146" y="115750"/>
                    <a:pt x="1027291" y="130990"/>
                    <a:pt x="1049199" y="134800"/>
                  </a:cubicBezTo>
                  <a:cubicBezTo>
                    <a:pt x="1053009" y="140515"/>
                    <a:pt x="1055866" y="147183"/>
                    <a:pt x="1064439" y="149088"/>
                  </a:cubicBezTo>
                  <a:cubicBezTo>
                    <a:pt x="1074916" y="150993"/>
                    <a:pt x="1085394" y="150278"/>
                    <a:pt x="1095871" y="149326"/>
                  </a:cubicBezTo>
                  <a:lnTo>
                    <a:pt x="1106484" y="148924"/>
                  </a:lnTo>
                  <a:lnTo>
                    <a:pt x="1093014" y="149088"/>
                  </a:lnTo>
                  <a:cubicBezTo>
                    <a:pt x="1081584" y="144325"/>
                    <a:pt x="1067296" y="146230"/>
                    <a:pt x="1062534" y="131943"/>
                  </a:cubicBezTo>
                  <a:cubicBezTo>
                    <a:pt x="1083489" y="115750"/>
                    <a:pt x="1102539" y="93843"/>
                    <a:pt x="1133971" y="110988"/>
                  </a:cubicBezTo>
                  <a:cubicBezTo>
                    <a:pt x="1150164" y="112893"/>
                    <a:pt x="1147306" y="91938"/>
                    <a:pt x="1158736" y="88128"/>
                  </a:cubicBezTo>
                  <a:cubicBezTo>
                    <a:pt x="1164451" y="84318"/>
                    <a:pt x="1172071" y="81460"/>
                    <a:pt x="1173024" y="73840"/>
                  </a:cubicBezTo>
                  <a:cubicBezTo>
                    <a:pt x="1176834" y="44313"/>
                    <a:pt x="1193979" y="46218"/>
                    <a:pt x="1214934" y="54790"/>
                  </a:cubicBezTo>
                  <a:cubicBezTo>
                    <a:pt x="1234936" y="51933"/>
                    <a:pt x="1254939" y="44313"/>
                    <a:pt x="1275894" y="44313"/>
                  </a:cubicBezTo>
                  <a:cubicBezTo>
                    <a:pt x="1253986" y="44313"/>
                    <a:pt x="1233031" y="51933"/>
                    <a:pt x="1211124" y="51933"/>
                  </a:cubicBezTo>
                  <a:cubicBezTo>
                    <a:pt x="1199694" y="46218"/>
                    <a:pt x="1184454" y="50028"/>
                    <a:pt x="1174929" y="39550"/>
                  </a:cubicBezTo>
                  <a:cubicBezTo>
                    <a:pt x="1174929" y="34788"/>
                    <a:pt x="1174929" y="30978"/>
                    <a:pt x="1174929" y="26215"/>
                  </a:cubicBezTo>
                  <a:cubicBezTo>
                    <a:pt x="1249938" y="9070"/>
                    <a:pt x="1324947" y="-1110"/>
                    <a:pt x="1400760" y="96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12" name="Freeform: Shape 211">
            <a:extLst>
              <a:ext uri="{FF2B5EF4-FFF2-40B4-BE49-F238E27FC236}">
                <a16:creationId xmlns="" xmlns:a16="http://schemas.microsoft.com/office/drawing/2014/main" id="{6D9F7DA0-C551-446D-94C3-D85473FF4DD4}"/>
              </a:ext>
            </a:extLst>
          </p:cNvPr>
          <p:cNvSpPr/>
          <p:nvPr/>
        </p:nvSpPr>
        <p:spPr>
          <a:xfrm rot="20965310">
            <a:off x="4402904" y="1941168"/>
            <a:ext cx="489707" cy="585571"/>
          </a:xfrm>
          <a:custGeom>
            <a:avLst/>
            <a:gdLst>
              <a:gd name="connsiteX0" fmla="*/ 474202 w 565444"/>
              <a:gd name="connsiteY0" fmla="*/ 370360 h 676134"/>
              <a:gd name="connsiteX1" fmla="*/ 91243 w 565444"/>
              <a:gd name="connsiteY1" fmla="*/ 370359 h 676134"/>
              <a:gd name="connsiteX2" fmla="*/ 78616 w 565444"/>
              <a:gd name="connsiteY2" fmla="*/ 382986 h 676134"/>
              <a:gd name="connsiteX3" fmla="*/ 78615 w 565444"/>
              <a:gd name="connsiteY3" fmla="*/ 382987 h 676134"/>
              <a:gd name="connsiteX4" fmla="*/ 91242 w 565444"/>
              <a:gd name="connsiteY4" fmla="*/ 395613 h 676134"/>
              <a:gd name="connsiteX5" fmla="*/ 474202 w 565444"/>
              <a:gd name="connsiteY5" fmla="*/ 395613 h 676134"/>
              <a:gd name="connsiteX6" fmla="*/ 483131 w 565444"/>
              <a:gd name="connsiteY6" fmla="*/ 391915 h 676134"/>
              <a:gd name="connsiteX7" fmla="*/ 486829 w 565444"/>
              <a:gd name="connsiteY7" fmla="*/ 382986 h 676134"/>
              <a:gd name="connsiteX8" fmla="*/ 486829 w 565444"/>
              <a:gd name="connsiteY8" fmla="*/ 382987 h 676134"/>
              <a:gd name="connsiteX9" fmla="*/ 486829 w 565444"/>
              <a:gd name="connsiteY9" fmla="*/ 382986 h 676134"/>
              <a:gd name="connsiteX10" fmla="*/ 486829 w 565444"/>
              <a:gd name="connsiteY10" fmla="*/ 382986 h 676134"/>
              <a:gd name="connsiteX11" fmla="*/ 483131 w 565444"/>
              <a:gd name="connsiteY11" fmla="*/ 374059 h 676134"/>
              <a:gd name="connsiteX12" fmla="*/ 474202 w 565444"/>
              <a:gd name="connsiteY12" fmla="*/ 370360 h 676134"/>
              <a:gd name="connsiteX13" fmla="*/ 474201 w 565444"/>
              <a:gd name="connsiteY13" fmla="*/ 316925 h 676134"/>
              <a:gd name="connsiteX14" fmla="*/ 91242 w 565444"/>
              <a:gd name="connsiteY14" fmla="*/ 316924 h 676134"/>
              <a:gd name="connsiteX15" fmla="*/ 78615 w 565444"/>
              <a:gd name="connsiteY15" fmla="*/ 329551 h 676134"/>
              <a:gd name="connsiteX16" fmla="*/ 78614 w 565444"/>
              <a:gd name="connsiteY16" fmla="*/ 329551 h 676134"/>
              <a:gd name="connsiteX17" fmla="*/ 91241 w 565444"/>
              <a:gd name="connsiteY17" fmla="*/ 342178 h 676134"/>
              <a:gd name="connsiteX18" fmla="*/ 474201 w 565444"/>
              <a:gd name="connsiteY18" fmla="*/ 342178 h 676134"/>
              <a:gd name="connsiteX19" fmla="*/ 483130 w 565444"/>
              <a:gd name="connsiteY19" fmla="*/ 338480 h 676134"/>
              <a:gd name="connsiteX20" fmla="*/ 486828 w 565444"/>
              <a:gd name="connsiteY20" fmla="*/ 329551 h 676134"/>
              <a:gd name="connsiteX21" fmla="*/ 486828 w 565444"/>
              <a:gd name="connsiteY21" fmla="*/ 329552 h 676134"/>
              <a:gd name="connsiteX22" fmla="*/ 486828 w 565444"/>
              <a:gd name="connsiteY22" fmla="*/ 329551 h 676134"/>
              <a:gd name="connsiteX23" fmla="*/ 486828 w 565444"/>
              <a:gd name="connsiteY23" fmla="*/ 329551 h 676134"/>
              <a:gd name="connsiteX24" fmla="*/ 483130 w 565444"/>
              <a:gd name="connsiteY24" fmla="*/ 320623 h 676134"/>
              <a:gd name="connsiteX25" fmla="*/ 474201 w 565444"/>
              <a:gd name="connsiteY25" fmla="*/ 316925 h 676134"/>
              <a:gd name="connsiteX26" fmla="*/ 474202 w 565444"/>
              <a:gd name="connsiteY26" fmla="*/ 263490 h 676134"/>
              <a:gd name="connsiteX27" fmla="*/ 91243 w 565444"/>
              <a:gd name="connsiteY27" fmla="*/ 263489 h 676134"/>
              <a:gd name="connsiteX28" fmla="*/ 78616 w 565444"/>
              <a:gd name="connsiteY28" fmla="*/ 276116 h 676134"/>
              <a:gd name="connsiteX29" fmla="*/ 78615 w 565444"/>
              <a:gd name="connsiteY29" fmla="*/ 276116 h 676134"/>
              <a:gd name="connsiteX30" fmla="*/ 91242 w 565444"/>
              <a:gd name="connsiteY30" fmla="*/ 288743 h 676134"/>
              <a:gd name="connsiteX31" fmla="*/ 474202 w 565444"/>
              <a:gd name="connsiteY31" fmla="*/ 288743 h 676134"/>
              <a:gd name="connsiteX32" fmla="*/ 483130 w 565444"/>
              <a:gd name="connsiteY32" fmla="*/ 285045 h 676134"/>
              <a:gd name="connsiteX33" fmla="*/ 486828 w 565444"/>
              <a:gd name="connsiteY33" fmla="*/ 276116 h 676134"/>
              <a:gd name="connsiteX34" fmla="*/ 486829 w 565444"/>
              <a:gd name="connsiteY34" fmla="*/ 276117 h 676134"/>
              <a:gd name="connsiteX35" fmla="*/ 486828 w 565444"/>
              <a:gd name="connsiteY35" fmla="*/ 276116 h 676134"/>
              <a:gd name="connsiteX36" fmla="*/ 486828 w 565444"/>
              <a:gd name="connsiteY36" fmla="*/ 276116 h 676134"/>
              <a:gd name="connsiteX37" fmla="*/ 483131 w 565444"/>
              <a:gd name="connsiteY37" fmla="*/ 267188 h 676134"/>
              <a:gd name="connsiteX38" fmla="*/ 474202 w 565444"/>
              <a:gd name="connsiteY38" fmla="*/ 263490 h 676134"/>
              <a:gd name="connsiteX39" fmla="*/ 546230 w 565444"/>
              <a:gd name="connsiteY39" fmla="*/ 175473 h 676134"/>
              <a:gd name="connsiteX40" fmla="*/ 565444 w 565444"/>
              <a:gd name="connsiteY40" fmla="*/ 194687 h 676134"/>
              <a:gd name="connsiteX41" fmla="*/ 546230 w 565444"/>
              <a:gd name="connsiteY41" fmla="*/ 213901 h 676134"/>
              <a:gd name="connsiteX42" fmla="*/ 525276 w 565444"/>
              <a:gd name="connsiteY42" fmla="*/ 213901 h 676134"/>
              <a:gd name="connsiteX43" fmla="*/ 508899 w 565444"/>
              <a:gd name="connsiteY43" fmla="*/ 524388 h 676134"/>
              <a:gd name="connsiteX44" fmla="*/ 378243 w 565444"/>
              <a:gd name="connsiteY44" fmla="*/ 676134 h 676134"/>
              <a:gd name="connsiteX45" fmla="*/ 184455 w 565444"/>
              <a:gd name="connsiteY45" fmla="*/ 676134 h 676134"/>
              <a:gd name="connsiteX46" fmla="*/ 53798 w 565444"/>
              <a:gd name="connsiteY46" fmla="*/ 524388 h 676134"/>
              <a:gd name="connsiteX47" fmla="*/ 37422 w 565444"/>
              <a:gd name="connsiteY47" fmla="*/ 213901 h 676134"/>
              <a:gd name="connsiteX48" fmla="*/ 19214 w 565444"/>
              <a:gd name="connsiteY48" fmla="*/ 213901 h 676134"/>
              <a:gd name="connsiteX49" fmla="*/ 0 w 565444"/>
              <a:gd name="connsiteY49" fmla="*/ 194687 h 676134"/>
              <a:gd name="connsiteX50" fmla="*/ 19214 w 565444"/>
              <a:gd name="connsiteY50" fmla="*/ 175473 h 676134"/>
              <a:gd name="connsiteX51" fmla="*/ 145503 w 565444"/>
              <a:gd name="connsiteY51" fmla="*/ 0 h 676134"/>
              <a:gd name="connsiteX52" fmla="*/ 182559 w 565444"/>
              <a:gd name="connsiteY52" fmla="*/ 37056 h 676134"/>
              <a:gd name="connsiteX53" fmla="*/ 182559 w 565444"/>
              <a:gd name="connsiteY53" fmla="*/ 175472 h 676134"/>
              <a:gd name="connsiteX54" fmla="*/ 108447 w 565444"/>
              <a:gd name="connsiteY54" fmla="*/ 175472 h 676134"/>
              <a:gd name="connsiteX55" fmla="*/ 108447 w 565444"/>
              <a:gd name="connsiteY55" fmla="*/ 37056 h 676134"/>
              <a:gd name="connsiteX56" fmla="*/ 145503 w 565444"/>
              <a:gd name="connsiteY56" fmla="*/ 0 h 676134"/>
              <a:gd name="connsiteX57" fmla="*/ 419941 w 565444"/>
              <a:gd name="connsiteY57" fmla="*/ 0 h 676134"/>
              <a:gd name="connsiteX58" fmla="*/ 456997 w 565444"/>
              <a:gd name="connsiteY58" fmla="*/ 37056 h 676134"/>
              <a:gd name="connsiteX59" fmla="*/ 456997 w 565444"/>
              <a:gd name="connsiteY59" fmla="*/ 175472 h 676134"/>
              <a:gd name="connsiteX60" fmla="*/ 382885 w 565444"/>
              <a:gd name="connsiteY60" fmla="*/ 175472 h 676134"/>
              <a:gd name="connsiteX61" fmla="*/ 382885 w 565444"/>
              <a:gd name="connsiteY61" fmla="*/ 37056 h 676134"/>
              <a:gd name="connsiteX62" fmla="*/ 419941 w 565444"/>
              <a:gd name="connsiteY62" fmla="*/ 0 h 6761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565444" h="676134">
                <a:moveTo>
                  <a:pt x="474202" y="370360"/>
                </a:moveTo>
                <a:lnTo>
                  <a:pt x="91243" y="370359"/>
                </a:lnTo>
                <a:cubicBezTo>
                  <a:pt x="84269" y="370359"/>
                  <a:pt x="78616" y="376012"/>
                  <a:pt x="78616" y="382986"/>
                </a:cubicBezTo>
                <a:lnTo>
                  <a:pt x="78615" y="382987"/>
                </a:lnTo>
                <a:cubicBezTo>
                  <a:pt x="78615" y="389961"/>
                  <a:pt x="84268" y="395613"/>
                  <a:pt x="91242" y="395613"/>
                </a:cubicBezTo>
                <a:lnTo>
                  <a:pt x="474202" y="395613"/>
                </a:lnTo>
                <a:cubicBezTo>
                  <a:pt x="477689" y="395614"/>
                  <a:pt x="480846" y="394200"/>
                  <a:pt x="483131" y="391915"/>
                </a:cubicBezTo>
                <a:lnTo>
                  <a:pt x="486829" y="382986"/>
                </a:lnTo>
                <a:lnTo>
                  <a:pt x="486829" y="382987"/>
                </a:lnTo>
                <a:lnTo>
                  <a:pt x="486829" y="382986"/>
                </a:lnTo>
                <a:lnTo>
                  <a:pt x="486829" y="382986"/>
                </a:lnTo>
                <a:lnTo>
                  <a:pt x="483131" y="374059"/>
                </a:lnTo>
                <a:cubicBezTo>
                  <a:pt x="480846" y="371774"/>
                  <a:pt x="477689" y="370360"/>
                  <a:pt x="474202" y="370360"/>
                </a:cubicBezTo>
                <a:close/>
                <a:moveTo>
                  <a:pt x="474201" y="316925"/>
                </a:moveTo>
                <a:lnTo>
                  <a:pt x="91242" y="316924"/>
                </a:lnTo>
                <a:cubicBezTo>
                  <a:pt x="84268" y="316924"/>
                  <a:pt x="78615" y="322577"/>
                  <a:pt x="78615" y="329551"/>
                </a:cubicBezTo>
                <a:lnTo>
                  <a:pt x="78614" y="329551"/>
                </a:lnTo>
                <a:cubicBezTo>
                  <a:pt x="78614" y="336525"/>
                  <a:pt x="84267" y="342178"/>
                  <a:pt x="91241" y="342178"/>
                </a:cubicBezTo>
                <a:lnTo>
                  <a:pt x="474201" y="342178"/>
                </a:lnTo>
                <a:cubicBezTo>
                  <a:pt x="477688" y="342178"/>
                  <a:pt x="480845" y="340765"/>
                  <a:pt x="483130" y="338480"/>
                </a:cubicBezTo>
                <a:lnTo>
                  <a:pt x="486828" y="329551"/>
                </a:lnTo>
                <a:lnTo>
                  <a:pt x="486828" y="329552"/>
                </a:lnTo>
                <a:lnTo>
                  <a:pt x="486828" y="329551"/>
                </a:lnTo>
                <a:lnTo>
                  <a:pt x="486828" y="329551"/>
                </a:lnTo>
                <a:lnTo>
                  <a:pt x="483130" y="320623"/>
                </a:lnTo>
                <a:cubicBezTo>
                  <a:pt x="480845" y="318338"/>
                  <a:pt x="477688" y="316925"/>
                  <a:pt x="474201" y="316925"/>
                </a:cubicBezTo>
                <a:close/>
                <a:moveTo>
                  <a:pt x="474202" y="263490"/>
                </a:moveTo>
                <a:lnTo>
                  <a:pt x="91243" y="263489"/>
                </a:lnTo>
                <a:cubicBezTo>
                  <a:pt x="84269" y="263489"/>
                  <a:pt x="78616" y="269142"/>
                  <a:pt x="78616" y="276116"/>
                </a:cubicBezTo>
                <a:lnTo>
                  <a:pt x="78615" y="276116"/>
                </a:lnTo>
                <a:cubicBezTo>
                  <a:pt x="78615" y="283090"/>
                  <a:pt x="84268" y="288743"/>
                  <a:pt x="91242" y="288743"/>
                </a:cubicBezTo>
                <a:lnTo>
                  <a:pt x="474202" y="288743"/>
                </a:lnTo>
                <a:cubicBezTo>
                  <a:pt x="477689" y="288743"/>
                  <a:pt x="480846" y="287330"/>
                  <a:pt x="483130" y="285045"/>
                </a:cubicBezTo>
                <a:lnTo>
                  <a:pt x="486828" y="276116"/>
                </a:lnTo>
                <a:lnTo>
                  <a:pt x="486829" y="276117"/>
                </a:lnTo>
                <a:lnTo>
                  <a:pt x="486828" y="276116"/>
                </a:lnTo>
                <a:lnTo>
                  <a:pt x="486828" y="276116"/>
                </a:lnTo>
                <a:lnTo>
                  <a:pt x="483131" y="267188"/>
                </a:lnTo>
                <a:cubicBezTo>
                  <a:pt x="480845" y="264903"/>
                  <a:pt x="477689" y="263490"/>
                  <a:pt x="474202" y="263490"/>
                </a:cubicBezTo>
                <a:close/>
                <a:moveTo>
                  <a:pt x="546230" y="175473"/>
                </a:moveTo>
                <a:cubicBezTo>
                  <a:pt x="556842" y="175473"/>
                  <a:pt x="565444" y="184075"/>
                  <a:pt x="565444" y="194687"/>
                </a:cubicBezTo>
                <a:cubicBezTo>
                  <a:pt x="565444" y="205299"/>
                  <a:pt x="556842" y="213901"/>
                  <a:pt x="546230" y="213901"/>
                </a:cubicBezTo>
                <a:lnTo>
                  <a:pt x="525276" y="213901"/>
                </a:lnTo>
                <a:lnTo>
                  <a:pt x="508899" y="524388"/>
                </a:lnTo>
                <a:cubicBezTo>
                  <a:pt x="504507" y="609787"/>
                  <a:pt x="447140" y="676134"/>
                  <a:pt x="378243" y="676134"/>
                </a:cubicBezTo>
                <a:lnTo>
                  <a:pt x="184455" y="676134"/>
                </a:lnTo>
                <a:cubicBezTo>
                  <a:pt x="115558" y="676134"/>
                  <a:pt x="58190" y="609787"/>
                  <a:pt x="53798" y="524388"/>
                </a:cubicBezTo>
                <a:lnTo>
                  <a:pt x="37422" y="213901"/>
                </a:lnTo>
                <a:lnTo>
                  <a:pt x="19214" y="213901"/>
                </a:lnTo>
                <a:cubicBezTo>
                  <a:pt x="8602" y="213901"/>
                  <a:pt x="0" y="205299"/>
                  <a:pt x="0" y="194687"/>
                </a:cubicBezTo>
                <a:cubicBezTo>
                  <a:pt x="0" y="184075"/>
                  <a:pt x="8602" y="175473"/>
                  <a:pt x="19214" y="175473"/>
                </a:cubicBezTo>
                <a:close/>
                <a:moveTo>
                  <a:pt x="145503" y="0"/>
                </a:moveTo>
                <a:cubicBezTo>
                  <a:pt x="165968" y="0"/>
                  <a:pt x="182559" y="16591"/>
                  <a:pt x="182559" y="37056"/>
                </a:cubicBezTo>
                <a:lnTo>
                  <a:pt x="182559" y="175472"/>
                </a:lnTo>
                <a:lnTo>
                  <a:pt x="108447" y="175472"/>
                </a:lnTo>
                <a:lnTo>
                  <a:pt x="108447" y="37056"/>
                </a:lnTo>
                <a:cubicBezTo>
                  <a:pt x="108447" y="16591"/>
                  <a:pt x="125038" y="0"/>
                  <a:pt x="145503" y="0"/>
                </a:cubicBezTo>
                <a:close/>
                <a:moveTo>
                  <a:pt x="419941" y="0"/>
                </a:moveTo>
                <a:cubicBezTo>
                  <a:pt x="440406" y="0"/>
                  <a:pt x="456997" y="16591"/>
                  <a:pt x="456997" y="37056"/>
                </a:cubicBezTo>
                <a:lnTo>
                  <a:pt x="456997" y="175472"/>
                </a:lnTo>
                <a:lnTo>
                  <a:pt x="382885" y="175472"/>
                </a:lnTo>
                <a:lnTo>
                  <a:pt x="382885" y="37056"/>
                </a:lnTo>
                <a:cubicBezTo>
                  <a:pt x="382885" y="16591"/>
                  <a:pt x="399476" y="0"/>
                  <a:pt x="41994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7" name="Block Arc 116">
            <a:extLst>
              <a:ext uri="{FF2B5EF4-FFF2-40B4-BE49-F238E27FC236}">
                <a16:creationId xmlns="" xmlns:a16="http://schemas.microsoft.com/office/drawing/2014/main" id="{25486F56-8214-4D30-95B5-F6089000B9CB}"/>
              </a:ext>
            </a:extLst>
          </p:cNvPr>
          <p:cNvSpPr/>
          <p:nvPr/>
        </p:nvSpPr>
        <p:spPr>
          <a:xfrm>
            <a:off x="4648578" y="822061"/>
            <a:ext cx="2841256" cy="2841256"/>
          </a:xfrm>
          <a:prstGeom prst="blockArc">
            <a:avLst>
              <a:gd name="adj1" fmla="val 794951"/>
              <a:gd name="adj2" fmla="val 10121114"/>
              <a:gd name="adj3" fmla="val 238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18" name="Graphic 30">
            <a:extLst>
              <a:ext uri="{FF2B5EF4-FFF2-40B4-BE49-F238E27FC236}">
                <a16:creationId xmlns="" xmlns:a16="http://schemas.microsoft.com/office/drawing/2014/main" id="{3BBFB3E6-898A-41B7-BFD3-D63E70DBE654}"/>
              </a:ext>
            </a:extLst>
          </p:cNvPr>
          <p:cNvGrpSpPr/>
          <p:nvPr/>
        </p:nvGrpSpPr>
        <p:grpSpPr>
          <a:xfrm rot="1052635">
            <a:off x="7017236" y="1488581"/>
            <a:ext cx="1338434" cy="1227345"/>
            <a:chOff x="5655092" y="376887"/>
            <a:chExt cx="4490688" cy="4117968"/>
          </a:xfrm>
          <a:solidFill>
            <a:schemeClr val="accent1"/>
          </a:solidFill>
        </p:grpSpPr>
        <p:sp>
          <p:nvSpPr>
            <p:cNvPr id="119" name="Freeform: Shape 118">
              <a:extLst>
                <a:ext uri="{FF2B5EF4-FFF2-40B4-BE49-F238E27FC236}">
                  <a16:creationId xmlns="" xmlns:a16="http://schemas.microsoft.com/office/drawing/2014/main" id="{391DB494-6D90-4242-AA8C-650987075EB9}"/>
                </a:ext>
              </a:extLst>
            </p:cNvPr>
            <p:cNvSpPr/>
            <p:nvPr/>
          </p:nvSpPr>
          <p:spPr>
            <a:xfrm>
              <a:off x="5655092" y="385052"/>
              <a:ext cx="4490688" cy="4109803"/>
            </a:xfrm>
            <a:custGeom>
              <a:avLst/>
              <a:gdLst>
                <a:gd name="connsiteX0" fmla="*/ 568 w 4490127"/>
                <a:gd name="connsiteY0" fmla="*/ 1465456 h 4087093"/>
                <a:gd name="connsiteX1" fmla="*/ 10785 w 4490127"/>
                <a:gd name="connsiteY1" fmla="*/ 1371794 h 4087093"/>
                <a:gd name="connsiteX2" fmla="*/ 67551 w 4490127"/>
                <a:gd name="connsiteY2" fmla="*/ 1099321 h 4087093"/>
                <a:gd name="connsiteX3" fmla="*/ 86283 w 4490127"/>
                <a:gd name="connsiteY3" fmla="*/ 1090238 h 4087093"/>
                <a:gd name="connsiteX4" fmla="*/ 379192 w 4490127"/>
                <a:gd name="connsiteY4" fmla="*/ 1150977 h 4087093"/>
                <a:gd name="connsiteX5" fmla="*/ 849775 w 4490127"/>
                <a:gd name="connsiteY5" fmla="*/ 1335464 h 4087093"/>
                <a:gd name="connsiteX6" fmla="*/ 1353282 w 4490127"/>
                <a:gd name="connsiteY6" fmla="*/ 1755527 h 4087093"/>
                <a:gd name="connsiteX7" fmla="*/ 1554799 w 4490127"/>
                <a:gd name="connsiteY7" fmla="*/ 2227813 h 4087093"/>
                <a:gd name="connsiteX8" fmla="*/ 1580911 w 4490127"/>
                <a:gd name="connsiteY8" fmla="*/ 2615519 h 4087093"/>
                <a:gd name="connsiteX9" fmla="*/ 1601914 w 4490127"/>
                <a:gd name="connsiteY9" fmla="*/ 2773327 h 4087093"/>
                <a:gd name="connsiteX10" fmla="*/ 1784698 w 4490127"/>
                <a:gd name="connsiteY10" fmla="*/ 3363117 h 4087093"/>
                <a:gd name="connsiteX11" fmla="*/ 1810242 w 4490127"/>
                <a:gd name="connsiteY11" fmla="*/ 3428397 h 4087093"/>
                <a:gd name="connsiteX12" fmla="*/ 1811945 w 4490127"/>
                <a:gd name="connsiteY12" fmla="*/ 3431235 h 4087093"/>
                <a:gd name="connsiteX13" fmla="*/ 1818757 w 4490127"/>
                <a:gd name="connsiteY13" fmla="*/ 3422720 h 4087093"/>
                <a:gd name="connsiteX14" fmla="*/ 2071362 w 4490127"/>
                <a:gd name="connsiteY14" fmla="*/ 2656390 h 4087093"/>
                <a:gd name="connsiteX15" fmla="*/ 2135507 w 4490127"/>
                <a:gd name="connsiteY15" fmla="*/ 2303311 h 4087093"/>
                <a:gd name="connsiteX16" fmla="*/ 2136642 w 4490127"/>
                <a:gd name="connsiteY16" fmla="*/ 2275496 h 4087093"/>
                <a:gd name="connsiteX17" fmla="*/ 2147428 w 4490127"/>
                <a:gd name="connsiteY17" fmla="*/ 1900846 h 4087093"/>
                <a:gd name="connsiteX18" fmla="*/ 2365406 w 4490127"/>
                <a:gd name="connsiteY18" fmla="*/ 1158924 h 4087093"/>
                <a:gd name="connsiteX19" fmla="*/ 2640149 w 4490127"/>
                <a:gd name="connsiteY19" fmla="*/ 801304 h 4087093"/>
                <a:gd name="connsiteX20" fmla="*/ 3362203 w 4490127"/>
                <a:gd name="connsiteY20" fmla="*/ 297796 h 4087093"/>
                <a:gd name="connsiteX21" fmla="*/ 4107530 w 4490127"/>
                <a:gd name="connsiteY21" fmla="*/ 46894 h 4087093"/>
                <a:gd name="connsiteX22" fmla="*/ 4371488 w 4490127"/>
                <a:gd name="connsiteY22" fmla="*/ 347 h 4087093"/>
                <a:gd name="connsiteX23" fmla="*/ 4390220 w 4490127"/>
                <a:gd name="connsiteY23" fmla="*/ 11700 h 4087093"/>
                <a:gd name="connsiteX24" fmla="*/ 4473665 w 4490127"/>
                <a:gd name="connsiteY24" fmla="*/ 409056 h 4087093"/>
                <a:gd name="connsiteX25" fmla="*/ 4489560 w 4490127"/>
                <a:gd name="connsiteY25" fmla="*/ 713318 h 4087093"/>
                <a:gd name="connsiteX26" fmla="*/ 4181324 w 4490127"/>
                <a:gd name="connsiteY26" fmla="*/ 1554010 h 4087093"/>
                <a:gd name="connsiteX27" fmla="*/ 3764100 w 4490127"/>
                <a:gd name="connsiteY27" fmla="*/ 1900846 h 4087093"/>
                <a:gd name="connsiteX28" fmla="*/ 3106759 w 4490127"/>
                <a:gd name="connsiteY28" fmla="*/ 2167074 h 4087093"/>
                <a:gd name="connsiteX29" fmla="*/ 2613470 w 4490127"/>
                <a:gd name="connsiteY29" fmla="*/ 2263008 h 4087093"/>
                <a:gd name="connsiteX30" fmla="*/ 2374488 w 4490127"/>
                <a:gd name="connsiteY30" fmla="*/ 2287416 h 4087093"/>
                <a:gd name="connsiteX31" fmla="*/ 2356323 w 4490127"/>
                <a:gd name="connsiteY31" fmla="*/ 2302175 h 4087093"/>
                <a:gd name="connsiteX32" fmla="*/ 2101448 w 4490127"/>
                <a:gd name="connsiteY32" fmla="*/ 3137759 h 4087093"/>
                <a:gd name="connsiteX33" fmla="*/ 1990756 w 4490127"/>
                <a:gd name="connsiteY33" fmla="*/ 3606072 h 4087093"/>
                <a:gd name="connsiteX34" fmla="*/ 1953858 w 4490127"/>
                <a:gd name="connsiteY34" fmla="*/ 3948366 h 4087093"/>
                <a:gd name="connsiteX35" fmla="*/ 1962941 w 4490127"/>
                <a:gd name="connsiteY35" fmla="*/ 4014214 h 4087093"/>
                <a:gd name="connsiteX36" fmla="*/ 1957832 w 4490127"/>
                <a:gd name="connsiteY36" fmla="*/ 4030676 h 4087093"/>
                <a:gd name="connsiteX37" fmla="*/ 1783563 w 4490127"/>
                <a:gd name="connsiteY37" fmla="*/ 4092550 h 4087093"/>
                <a:gd name="connsiteX38" fmla="*/ 1637676 w 4490127"/>
                <a:gd name="connsiteY38" fmla="*/ 4016484 h 4087093"/>
                <a:gd name="connsiteX39" fmla="*/ 1631432 w 4490127"/>
                <a:gd name="connsiteY39" fmla="*/ 4007970 h 4087093"/>
                <a:gd name="connsiteX40" fmla="*/ 1621782 w 4490127"/>
                <a:gd name="connsiteY40" fmla="*/ 3889330 h 4087093"/>
                <a:gd name="connsiteX41" fmla="*/ 1697279 w 4490127"/>
                <a:gd name="connsiteY41" fmla="*/ 3717899 h 4087093"/>
                <a:gd name="connsiteX42" fmla="*/ 1699550 w 4490127"/>
                <a:gd name="connsiteY42" fmla="*/ 3658864 h 4087093"/>
                <a:gd name="connsiteX43" fmla="*/ 1634270 w 4490127"/>
                <a:gd name="connsiteY43" fmla="*/ 3314866 h 4087093"/>
                <a:gd name="connsiteX44" fmla="*/ 1435024 w 4490127"/>
                <a:gd name="connsiteY44" fmla="*/ 2643334 h 4087093"/>
                <a:gd name="connsiteX45" fmla="*/ 1412318 w 4490127"/>
                <a:gd name="connsiteY45" fmla="*/ 2625169 h 4087093"/>
                <a:gd name="connsiteX46" fmla="*/ 1103515 w 4490127"/>
                <a:gd name="connsiteY46" fmla="*/ 2584866 h 4087093"/>
                <a:gd name="connsiteX47" fmla="*/ 504075 w 4490127"/>
                <a:gd name="connsiteY47" fmla="*/ 2375970 h 4087093"/>
                <a:gd name="connsiteX48" fmla="*/ 118072 w 4490127"/>
                <a:gd name="connsiteY48" fmla="*/ 2005293 h 4087093"/>
                <a:gd name="connsiteX49" fmla="*/ 6244 w 4490127"/>
                <a:gd name="connsiteY49" fmla="*/ 1652214 h 4087093"/>
                <a:gd name="connsiteX50" fmla="*/ 0 w 4490127"/>
                <a:gd name="connsiteY50" fmla="*/ 1598855 h 4087093"/>
                <a:gd name="connsiteX51" fmla="*/ 568 w 4490127"/>
                <a:gd name="connsiteY51" fmla="*/ 1465456 h 4087093"/>
                <a:gd name="connsiteX0" fmla="*/ 568 w 4490688"/>
                <a:gd name="connsiteY0" fmla="*/ 1465456 h 4092582"/>
                <a:gd name="connsiteX1" fmla="*/ 10785 w 4490688"/>
                <a:gd name="connsiteY1" fmla="*/ 1371794 h 4092582"/>
                <a:gd name="connsiteX2" fmla="*/ 67551 w 4490688"/>
                <a:gd name="connsiteY2" fmla="*/ 1099321 h 4092582"/>
                <a:gd name="connsiteX3" fmla="*/ 86283 w 4490688"/>
                <a:gd name="connsiteY3" fmla="*/ 1090238 h 4092582"/>
                <a:gd name="connsiteX4" fmla="*/ 379192 w 4490688"/>
                <a:gd name="connsiteY4" fmla="*/ 1150977 h 4092582"/>
                <a:gd name="connsiteX5" fmla="*/ 849775 w 4490688"/>
                <a:gd name="connsiteY5" fmla="*/ 1335464 h 4092582"/>
                <a:gd name="connsiteX6" fmla="*/ 1353282 w 4490688"/>
                <a:gd name="connsiteY6" fmla="*/ 1755527 h 4092582"/>
                <a:gd name="connsiteX7" fmla="*/ 1554799 w 4490688"/>
                <a:gd name="connsiteY7" fmla="*/ 2227813 h 4092582"/>
                <a:gd name="connsiteX8" fmla="*/ 1580911 w 4490688"/>
                <a:gd name="connsiteY8" fmla="*/ 2615519 h 4092582"/>
                <a:gd name="connsiteX9" fmla="*/ 1601914 w 4490688"/>
                <a:gd name="connsiteY9" fmla="*/ 2773327 h 4092582"/>
                <a:gd name="connsiteX10" fmla="*/ 1784698 w 4490688"/>
                <a:gd name="connsiteY10" fmla="*/ 3363117 h 4092582"/>
                <a:gd name="connsiteX11" fmla="*/ 1810242 w 4490688"/>
                <a:gd name="connsiteY11" fmla="*/ 3428397 h 4092582"/>
                <a:gd name="connsiteX12" fmla="*/ 1811945 w 4490688"/>
                <a:gd name="connsiteY12" fmla="*/ 3431235 h 4092582"/>
                <a:gd name="connsiteX13" fmla="*/ 1818757 w 4490688"/>
                <a:gd name="connsiteY13" fmla="*/ 3422720 h 4092582"/>
                <a:gd name="connsiteX14" fmla="*/ 2071362 w 4490688"/>
                <a:gd name="connsiteY14" fmla="*/ 2656390 h 4092582"/>
                <a:gd name="connsiteX15" fmla="*/ 2135507 w 4490688"/>
                <a:gd name="connsiteY15" fmla="*/ 2303311 h 4092582"/>
                <a:gd name="connsiteX16" fmla="*/ 2136642 w 4490688"/>
                <a:gd name="connsiteY16" fmla="*/ 2275496 h 4092582"/>
                <a:gd name="connsiteX17" fmla="*/ 2147428 w 4490688"/>
                <a:gd name="connsiteY17" fmla="*/ 1900846 h 4092582"/>
                <a:gd name="connsiteX18" fmla="*/ 2365406 w 4490688"/>
                <a:gd name="connsiteY18" fmla="*/ 1158924 h 4092582"/>
                <a:gd name="connsiteX19" fmla="*/ 2640149 w 4490688"/>
                <a:gd name="connsiteY19" fmla="*/ 801304 h 4092582"/>
                <a:gd name="connsiteX20" fmla="*/ 3362203 w 4490688"/>
                <a:gd name="connsiteY20" fmla="*/ 297796 h 4092582"/>
                <a:gd name="connsiteX21" fmla="*/ 4107530 w 4490688"/>
                <a:gd name="connsiteY21" fmla="*/ 46894 h 4092582"/>
                <a:gd name="connsiteX22" fmla="*/ 4371488 w 4490688"/>
                <a:gd name="connsiteY22" fmla="*/ 347 h 4092582"/>
                <a:gd name="connsiteX23" fmla="*/ 4390220 w 4490688"/>
                <a:gd name="connsiteY23" fmla="*/ 11700 h 4092582"/>
                <a:gd name="connsiteX24" fmla="*/ 4473665 w 4490688"/>
                <a:gd name="connsiteY24" fmla="*/ 409056 h 4092582"/>
                <a:gd name="connsiteX25" fmla="*/ 4489560 w 4490688"/>
                <a:gd name="connsiteY25" fmla="*/ 713318 h 4092582"/>
                <a:gd name="connsiteX26" fmla="*/ 4181324 w 4490688"/>
                <a:gd name="connsiteY26" fmla="*/ 1554010 h 4092582"/>
                <a:gd name="connsiteX27" fmla="*/ 3764100 w 4490688"/>
                <a:gd name="connsiteY27" fmla="*/ 1900846 h 4092582"/>
                <a:gd name="connsiteX28" fmla="*/ 3106759 w 4490688"/>
                <a:gd name="connsiteY28" fmla="*/ 2167074 h 4092582"/>
                <a:gd name="connsiteX29" fmla="*/ 2613470 w 4490688"/>
                <a:gd name="connsiteY29" fmla="*/ 2263008 h 4092582"/>
                <a:gd name="connsiteX30" fmla="*/ 2374488 w 4490688"/>
                <a:gd name="connsiteY30" fmla="*/ 2287416 h 4092582"/>
                <a:gd name="connsiteX31" fmla="*/ 2356323 w 4490688"/>
                <a:gd name="connsiteY31" fmla="*/ 2302175 h 4092582"/>
                <a:gd name="connsiteX32" fmla="*/ 2101448 w 4490688"/>
                <a:gd name="connsiteY32" fmla="*/ 3137759 h 4092582"/>
                <a:gd name="connsiteX33" fmla="*/ 1990756 w 4490688"/>
                <a:gd name="connsiteY33" fmla="*/ 3606072 h 4092582"/>
                <a:gd name="connsiteX34" fmla="*/ 1953858 w 4490688"/>
                <a:gd name="connsiteY34" fmla="*/ 3948366 h 4092582"/>
                <a:gd name="connsiteX35" fmla="*/ 1962941 w 4490688"/>
                <a:gd name="connsiteY35" fmla="*/ 4014214 h 4092582"/>
                <a:gd name="connsiteX36" fmla="*/ 1957832 w 4490688"/>
                <a:gd name="connsiteY36" fmla="*/ 4030676 h 4092582"/>
                <a:gd name="connsiteX37" fmla="*/ 1783563 w 4490688"/>
                <a:gd name="connsiteY37" fmla="*/ 4092550 h 4092582"/>
                <a:gd name="connsiteX38" fmla="*/ 1637676 w 4490688"/>
                <a:gd name="connsiteY38" fmla="*/ 4016484 h 4092582"/>
                <a:gd name="connsiteX39" fmla="*/ 1621782 w 4490688"/>
                <a:gd name="connsiteY39" fmla="*/ 3889330 h 4092582"/>
                <a:gd name="connsiteX40" fmla="*/ 1697279 w 4490688"/>
                <a:gd name="connsiteY40" fmla="*/ 3717899 h 4092582"/>
                <a:gd name="connsiteX41" fmla="*/ 1699550 w 4490688"/>
                <a:gd name="connsiteY41" fmla="*/ 3658864 h 4092582"/>
                <a:gd name="connsiteX42" fmla="*/ 1634270 w 4490688"/>
                <a:gd name="connsiteY42" fmla="*/ 3314866 h 4092582"/>
                <a:gd name="connsiteX43" fmla="*/ 1435024 w 4490688"/>
                <a:gd name="connsiteY43" fmla="*/ 2643334 h 4092582"/>
                <a:gd name="connsiteX44" fmla="*/ 1412318 w 4490688"/>
                <a:gd name="connsiteY44" fmla="*/ 2625169 h 4092582"/>
                <a:gd name="connsiteX45" fmla="*/ 1103515 w 4490688"/>
                <a:gd name="connsiteY45" fmla="*/ 2584866 h 4092582"/>
                <a:gd name="connsiteX46" fmla="*/ 504075 w 4490688"/>
                <a:gd name="connsiteY46" fmla="*/ 2375970 h 4092582"/>
                <a:gd name="connsiteX47" fmla="*/ 118072 w 4490688"/>
                <a:gd name="connsiteY47" fmla="*/ 2005293 h 4092582"/>
                <a:gd name="connsiteX48" fmla="*/ 6244 w 4490688"/>
                <a:gd name="connsiteY48" fmla="*/ 1652214 h 4092582"/>
                <a:gd name="connsiteX49" fmla="*/ 0 w 4490688"/>
                <a:gd name="connsiteY49" fmla="*/ 1598855 h 4092582"/>
                <a:gd name="connsiteX50" fmla="*/ 568 w 4490688"/>
                <a:gd name="connsiteY50" fmla="*/ 1465456 h 4092582"/>
                <a:gd name="connsiteX0" fmla="*/ 568 w 4490688"/>
                <a:gd name="connsiteY0" fmla="*/ 1465456 h 4098571"/>
                <a:gd name="connsiteX1" fmla="*/ 10785 w 4490688"/>
                <a:gd name="connsiteY1" fmla="*/ 1371794 h 4098571"/>
                <a:gd name="connsiteX2" fmla="*/ 67551 w 4490688"/>
                <a:gd name="connsiteY2" fmla="*/ 1099321 h 4098571"/>
                <a:gd name="connsiteX3" fmla="*/ 86283 w 4490688"/>
                <a:gd name="connsiteY3" fmla="*/ 1090238 h 4098571"/>
                <a:gd name="connsiteX4" fmla="*/ 379192 w 4490688"/>
                <a:gd name="connsiteY4" fmla="*/ 1150977 h 4098571"/>
                <a:gd name="connsiteX5" fmla="*/ 849775 w 4490688"/>
                <a:gd name="connsiteY5" fmla="*/ 1335464 h 4098571"/>
                <a:gd name="connsiteX6" fmla="*/ 1353282 w 4490688"/>
                <a:gd name="connsiteY6" fmla="*/ 1755527 h 4098571"/>
                <a:gd name="connsiteX7" fmla="*/ 1554799 w 4490688"/>
                <a:gd name="connsiteY7" fmla="*/ 2227813 h 4098571"/>
                <a:gd name="connsiteX8" fmla="*/ 1580911 w 4490688"/>
                <a:gd name="connsiteY8" fmla="*/ 2615519 h 4098571"/>
                <a:gd name="connsiteX9" fmla="*/ 1601914 w 4490688"/>
                <a:gd name="connsiteY9" fmla="*/ 2773327 h 4098571"/>
                <a:gd name="connsiteX10" fmla="*/ 1784698 w 4490688"/>
                <a:gd name="connsiteY10" fmla="*/ 3363117 h 4098571"/>
                <a:gd name="connsiteX11" fmla="*/ 1810242 w 4490688"/>
                <a:gd name="connsiteY11" fmla="*/ 3428397 h 4098571"/>
                <a:gd name="connsiteX12" fmla="*/ 1811945 w 4490688"/>
                <a:gd name="connsiteY12" fmla="*/ 3431235 h 4098571"/>
                <a:gd name="connsiteX13" fmla="*/ 1818757 w 4490688"/>
                <a:gd name="connsiteY13" fmla="*/ 3422720 h 4098571"/>
                <a:gd name="connsiteX14" fmla="*/ 2071362 w 4490688"/>
                <a:gd name="connsiteY14" fmla="*/ 2656390 h 4098571"/>
                <a:gd name="connsiteX15" fmla="*/ 2135507 w 4490688"/>
                <a:gd name="connsiteY15" fmla="*/ 2303311 h 4098571"/>
                <a:gd name="connsiteX16" fmla="*/ 2136642 w 4490688"/>
                <a:gd name="connsiteY16" fmla="*/ 2275496 h 4098571"/>
                <a:gd name="connsiteX17" fmla="*/ 2147428 w 4490688"/>
                <a:gd name="connsiteY17" fmla="*/ 1900846 h 4098571"/>
                <a:gd name="connsiteX18" fmla="*/ 2365406 w 4490688"/>
                <a:gd name="connsiteY18" fmla="*/ 1158924 h 4098571"/>
                <a:gd name="connsiteX19" fmla="*/ 2640149 w 4490688"/>
                <a:gd name="connsiteY19" fmla="*/ 801304 h 4098571"/>
                <a:gd name="connsiteX20" fmla="*/ 3362203 w 4490688"/>
                <a:gd name="connsiteY20" fmla="*/ 297796 h 4098571"/>
                <a:gd name="connsiteX21" fmla="*/ 4107530 w 4490688"/>
                <a:gd name="connsiteY21" fmla="*/ 46894 h 4098571"/>
                <a:gd name="connsiteX22" fmla="*/ 4371488 w 4490688"/>
                <a:gd name="connsiteY22" fmla="*/ 347 h 4098571"/>
                <a:gd name="connsiteX23" fmla="*/ 4390220 w 4490688"/>
                <a:gd name="connsiteY23" fmla="*/ 11700 h 4098571"/>
                <a:gd name="connsiteX24" fmla="*/ 4473665 w 4490688"/>
                <a:gd name="connsiteY24" fmla="*/ 409056 h 4098571"/>
                <a:gd name="connsiteX25" fmla="*/ 4489560 w 4490688"/>
                <a:gd name="connsiteY25" fmla="*/ 713318 h 4098571"/>
                <a:gd name="connsiteX26" fmla="*/ 4181324 w 4490688"/>
                <a:gd name="connsiteY26" fmla="*/ 1554010 h 4098571"/>
                <a:gd name="connsiteX27" fmla="*/ 3764100 w 4490688"/>
                <a:gd name="connsiteY27" fmla="*/ 1900846 h 4098571"/>
                <a:gd name="connsiteX28" fmla="*/ 3106759 w 4490688"/>
                <a:gd name="connsiteY28" fmla="*/ 2167074 h 4098571"/>
                <a:gd name="connsiteX29" fmla="*/ 2613470 w 4490688"/>
                <a:gd name="connsiteY29" fmla="*/ 2263008 h 4098571"/>
                <a:gd name="connsiteX30" fmla="*/ 2374488 w 4490688"/>
                <a:gd name="connsiteY30" fmla="*/ 2287416 h 4098571"/>
                <a:gd name="connsiteX31" fmla="*/ 2356323 w 4490688"/>
                <a:gd name="connsiteY31" fmla="*/ 2302175 h 4098571"/>
                <a:gd name="connsiteX32" fmla="*/ 2101448 w 4490688"/>
                <a:gd name="connsiteY32" fmla="*/ 3137759 h 4098571"/>
                <a:gd name="connsiteX33" fmla="*/ 1990756 w 4490688"/>
                <a:gd name="connsiteY33" fmla="*/ 3606072 h 4098571"/>
                <a:gd name="connsiteX34" fmla="*/ 1953858 w 4490688"/>
                <a:gd name="connsiteY34" fmla="*/ 3948366 h 4098571"/>
                <a:gd name="connsiteX35" fmla="*/ 1962941 w 4490688"/>
                <a:gd name="connsiteY35" fmla="*/ 4014214 h 4098571"/>
                <a:gd name="connsiteX36" fmla="*/ 1957832 w 4490688"/>
                <a:gd name="connsiteY36" fmla="*/ 4030676 h 4098571"/>
                <a:gd name="connsiteX37" fmla="*/ 1783563 w 4490688"/>
                <a:gd name="connsiteY37" fmla="*/ 4092550 h 4098571"/>
                <a:gd name="connsiteX38" fmla="*/ 1621782 w 4490688"/>
                <a:gd name="connsiteY38" fmla="*/ 3889330 h 4098571"/>
                <a:gd name="connsiteX39" fmla="*/ 1697279 w 4490688"/>
                <a:gd name="connsiteY39" fmla="*/ 3717899 h 4098571"/>
                <a:gd name="connsiteX40" fmla="*/ 1699550 w 4490688"/>
                <a:gd name="connsiteY40" fmla="*/ 3658864 h 4098571"/>
                <a:gd name="connsiteX41" fmla="*/ 1634270 w 4490688"/>
                <a:gd name="connsiteY41" fmla="*/ 3314866 h 4098571"/>
                <a:gd name="connsiteX42" fmla="*/ 1435024 w 4490688"/>
                <a:gd name="connsiteY42" fmla="*/ 2643334 h 4098571"/>
                <a:gd name="connsiteX43" fmla="*/ 1412318 w 4490688"/>
                <a:gd name="connsiteY43" fmla="*/ 2625169 h 4098571"/>
                <a:gd name="connsiteX44" fmla="*/ 1103515 w 4490688"/>
                <a:gd name="connsiteY44" fmla="*/ 2584866 h 4098571"/>
                <a:gd name="connsiteX45" fmla="*/ 504075 w 4490688"/>
                <a:gd name="connsiteY45" fmla="*/ 2375970 h 4098571"/>
                <a:gd name="connsiteX46" fmla="*/ 118072 w 4490688"/>
                <a:gd name="connsiteY46" fmla="*/ 2005293 h 4098571"/>
                <a:gd name="connsiteX47" fmla="*/ 6244 w 4490688"/>
                <a:gd name="connsiteY47" fmla="*/ 1652214 h 4098571"/>
                <a:gd name="connsiteX48" fmla="*/ 0 w 4490688"/>
                <a:gd name="connsiteY48" fmla="*/ 1598855 h 4098571"/>
                <a:gd name="connsiteX49" fmla="*/ 568 w 4490688"/>
                <a:gd name="connsiteY49" fmla="*/ 1465456 h 4098571"/>
                <a:gd name="connsiteX0" fmla="*/ 568 w 4490688"/>
                <a:gd name="connsiteY0" fmla="*/ 1465456 h 4109802"/>
                <a:gd name="connsiteX1" fmla="*/ 10785 w 4490688"/>
                <a:gd name="connsiteY1" fmla="*/ 1371794 h 4109802"/>
                <a:gd name="connsiteX2" fmla="*/ 67551 w 4490688"/>
                <a:gd name="connsiteY2" fmla="*/ 1099321 h 4109802"/>
                <a:gd name="connsiteX3" fmla="*/ 86283 w 4490688"/>
                <a:gd name="connsiteY3" fmla="*/ 1090238 h 4109802"/>
                <a:gd name="connsiteX4" fmla="*/ 379192 w 4490688"/>
                <a:gd name="connsiteY4" fmla="*/ 1150977 h 4109802"/>
                <a:gd name="connsiteX5" fmla="*/ 849775 w 4490688"/>
                <a:gd name="connsiteY5" fmla="*/ 1335464 h 4109802"/>
                <a:gd name="connsiteX6" fmla="*/ 1353282 w 4490688"/>
                <a:gd name="connsiteY6" fmla="*/ 1755527 h 4109802"/>
                <a:gd name="connsiteX7" fmla="*/ 1554799 w 4490688"/>
                <a:gd name="connsiteY7" fmla="*/ 2227813 h 4109802"/>
                <a:gd name="connsiteX8" fmla="*/ 1580911 w 4490688"/>
                <a:gd name="connsiteY8" fmla="*/ 2615519 h 4109802"/>
                <a:gd name="connsiteX9" fmla="*/ 1601914 w 4490688"/>
                <a:gd name="connsiteY9" fmla="*/ 2773327 h 4109802"/>
                <a:gd name="connsiteX10" fmla="*/ 1784698 w 4490688"/>
                <a:gd name="connsiteY10" fmla="*/ 3363117 h 4109802"/>
                <a:gd name="connsiteX11" fmla="*/ 1810242 w 4490688"/>
                <a:gd name="connsiteY11" fmla="*/ 3428397 h 4109802"/>
                <a:gd name="connsiteX12" fmla="*/ 1811945 w 4490688"/>
                <a:gd name="connsiteY12" fmla="*/ 3431235 h 4109802"/>
                <a:gd name="connsiteX13" fmla="*/ 1818757 w 4490688"/>
                <a:gd name="connsiteY13" fmla="*/ 3422720 h 4109802"/>
                <a:gd name="connsiteX14" fmla="*/ 2071362 w 4490688"/>
                <a:gd name="connsiteY14" fmla="*/ 2656390 h 4109802"/>
                <a:gd name="connsiteX15" fmla="*/ 2135507 w 4490688"/>
                <a:gd name="connsiteY15" fmla="*/ 2303311 h 4109802"/>
                <a:gd name="connsiteX16" fmla="*/ 2136642 w 4490688"/>
                <a:gd name="connsiteY16" fmla="*/ 2275496 h 4109802"/>
                <a:gd name="connsiteX17" fmla="*/ 2147428 w 4490688"/>
                <a:gd name="connsiteY17" fmla="*/ 1900846 h 4109802"/>
                <a:gd name="connsiteX18" fmla="*/ 2365406 w 4490688"/>
                <a:gd name="connsiteY18" fmla="*/ 1158924 h 4109802"/>
                <a:gd name="connsiteX19" fmla="*/ 2640149 w 4490688"/>
                <a:gd name="connsiteY19" fmla="*/ 801304 h 4109802"/>
                <a:gd name="connsiteX20" fmla="*/ 3362203 w 4490688"/>
                <a:gd name="connsiteY20" fmla="*/ 297796 h 4109802"/>
                <a:gd name="connsiteX21" fmla="*/ 4107530 w 4490688"/>
                <a:gd name="connsiteY21" fmla="*/ 46894 h 4109802"/>
                <a:gd name="connsiteX22" fmla="*/ 4371488 w 4490688"/>
                <a:gd name="connsiteY22" fmla="*/ 347 h 4109802"/>
                <a:gd name="connsiteX23" fmla="*/ 4390220 w 4490688"/>
                <a:gd name="connsiteY23" fmla="*/ 11700 h 4109802"/>
                <a:gd name="connsiteX24" fmla="*/ 4473665 w 4490688"/>
                <a:gd name="connsiteY24" fmla="*/ 409056 h 4109802"/>
                <a:gd name="connsiteX25" fmla="*/ 4489560 w 4490688"/>
                <a:gd name="connsiteY25" fmla="*/ 713318 h 4109802"/>
                <a:gd name="connsiteX26" fmla="*/ 4181324 w 4490688"/>
                <a:gd name="connsiteY26" fmla="*/ 1554010 h 4109802"/>
                <a:gd name="connsiteX27" fmla="*/ 3764100 w 4490688"/>
                <a:gd name="connsiteY27" fmla="*/ 1900846 h 4109802"/>
                <a:gd name="connsiteX28" fmla="*/ 3106759 w 4490688"/>
                <a:gd name="connsiteY28" fmla="*/ 2167074 h 4109802"/>
                <a:gd name="connsiteX29" fmla="*/ 2613470 w 4490688"/>
                <a:gd name="connsiteY29" fmla="*/ 2263008 h 4109802"/>
                <a:gd name="connsiteX30" fmla="*/ 2374488 w 4490688"/>
                <a:gd name="connsiteY30" fmla="*/ 2287416 h 4109802"/>
                <a:gd name="connsiteX31" fmla="*/ 2356323 w 4490688"/>
                <a:gd name="connsiteY31" fmla="*/ 2302175 h 4109802"/>
                <a:gd name="connsiteX32" fmla="*/ 2101448 w 4490688"/>
                <a:gd name="connsiteY32" fmla="*/ 3137759 h 4109802"/>
                <a:gd name="connsiteX33" fmla="*/ 1990756 w 4490688"/>
                <a:gd name="connsiteY33" fmla="*/ 3606072 h 4109802"/>
                <a:gd name="connsiteX34" fmla="*/ 1953858 w 4490688"/>
                <a:gd name="connsiteY34" fmla="*/ 3948366 h 4109802"/>
                <a:gd name="connsiteX35" fmla="*/ 1962941 w 4490688"/>
                <a:gd name="connsiteY35" fmla="*/ 4014214 h 4109802"/>
                <a:gd name="connsiteX36" fmla="*/ 1957832 w 4490688"/>
                <a:gd name="connsiteY36" fmla="*/ 4030676 h 4109802"/>
                <a:gd name="connsiteX37" fmla="*/ 1783563 w 4490688"/>
                <a:gd name="connsiteY37" fmla="*/ 4092550 h 4109802"/>
                <a:gd name="connsiteX38" fmla="*/ 1697279 w 4490688"/>
                <a:gd name="connsiteY38" fmla="*/ 3717899 h 4109802"/>
                <a:gd name="connsiteX39" fmla="*/ 1699550 w 4490688"/>
                <a:gd name="connsiteY39" fmla="*/ 3658864 h 4109802"/>
                <a:gd name="connsiteX40" fmla="*/ 1634270 w 4490688"/>
                <a:gd name="connsiteY40" fmla="*/ 3314866 h 4109802"/>
                <a:gd name="connsiteX41" fmla="*/ 1435024 w 4490688"/>
                <a:gd name="connsiteY41" fmla="*/ 2643334 h 4109802"/>
                <a:gd name="connsiteX42" fmla="*/ 1412318 w 4490688"/>
                <a:gd name="connsiteY42" fmla="*/ 2625169 h 4109802"/>
                <a:gd name="connsiteX43" fmla="*/ 1103515 w 4490688"/>
                <a:gd name="connsiteY43" fmla="*/ 2584866 h 4109802"/>
                <a:gd name="connsiteX44" fmla="*/ 504075 w 4490688"/>
                <a:gd name="connsiteY44" fmla="*/ 2375970 h 4109802"/>
                <a:gd name="connsiteX45" fmla="*/ 118072 w 4490688"/>
                <a:gd name="connsiteY45" fmla="*/ 2005293 h 4109802"/>
                <a:gd name="connsiteX46" fmla="*/ 6244 w 4490688"/>
                <a:gd name="connsiteY46" fmla="*/ 1652214 h 4109802"/>
                <a:gd name="connsiteX47" fmla="*/ 0 w 4490688"/>
                <a:gd name="connsiteY47" fmla="*/ 1598855 h 4109802"/>
                <a:gd name="connsiteX48" fmla="*/ 568 w 4490688"/>
                <a:gd name="connsiteY48" fmla="*/ 1465456 h 4109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4490688" h="4109802">
                  <a:moveTo>
                    <a:pt x="568" y="1465456"/>
                  </a:moveTo>
                  <a:lnTo>
                    <a:pt x="10785" y="1371794"/>
                  </a:lnTo>
                  <a:cubicBezTo>
                    <a:pt x="22138" y="1279267"/>
                    <a:pt x="42006" y="1189010"/>
                    <a:pt x="67551" y="1099321"/>
                  </a:cubicBezTo>
                  <a:cubicBezTo>
                    <a:pt x="70956" y="1087400"/>
                    <a:pt x="78336" y="1089103"/>
                    <a:pt x="86283" y="1090238"/>
                  </a:cubicBezTo>
                  <a:cubicBezTo>
                    <a:pt x="185055" y="1104997"/>
                    <a:pt x="282691" y="1124865"/>
                    <a:pt x="379192" y="1150977"/>
                  </a:cubicBezTo>
                  <a:cubicBezTo>
                    <a:pt x="542675" y="1195822"/>
                    <a:pt x="699915" y="1255425"/>
                    <a:pt x="849775" y="1335464"/>
                  </a:cubicBezTo>
                  <a:cubicBezTo>
                    <a:pt x="1046183" y="1441047"/>
                    <a:pt x="1217613" y="1576716"/>
                    <a:pt x="1353282" y="1755527"/>
                  </a:cubicBezTo>
                  <a:cubicBezTo>
                    <a:pt x="1460001" y="1896304"/>
                    <a:pt x="1524146" y="2055247"/>
                    <a:pt x="1554799" y="2227813"/>
                  </a:cubicBezTo>
                  <a:cubicBezTo>
                    <a:pt x="1577505" y="2356102"/>
                    <a:pt x="1583749" y="2484959"/>
                    <a:pt x="1580911" y="2615519"/>
                  </a:cubicBezTo>
                  <a:cubicBezTo>
                    <a:pt x="1579776" y="2668879"/>
                    <a:pt x="1591696" y="2721103"/>
                    <a:pt x="1601914" y="2773327"/>
                  </a:cubicBezTo>
                  <a:cubicBezTo>
                    <a:pt x="1642785" y="2975978"/>
                    <a:pt x="1710335" y="3170683"/>
                    <a:pt x="1784698" y="3363117"/>
                  </a:cubicBezTo>
                  <a:cubicBezTo>
                    <a:pt x="1793213" y="3384688"/>
                    <a:pt x="1801727" y="3406826"/>
                    <a:pt x="1810242" y="3428397"/>
                  </a:cubicBezTo>
                  <a:cubicBezTo>
                    <a:pt x="1810810" y="3429532"/>
                    <a:pt x="1811377" y="3430668"/>
                    <a:pt x="1811945" y="3431235"/>
                  </a:cubicBezTo>
                  <a:cubicBezTo>
                    <a:pt x="1817622" y="3431235"/>
                    <a:pt x="1817622" y="3426126"/>
                    <a:pt x="1818757" y="3422720"/>
                  </a:cubicBezTo>
                  <a:cubicBezTo>
                    <a:pt x="1916393" y="3171818"/>
                    <a:pt x="2006082" y="2918078"/>
                    <a:pt x="2071362" y="2656390"/>
                  </a:cubicBezTo>
                  <a:cubicBezTo>
                    <a:pt x="2100312" y="2540022"/>
                    <a:pt x="2123586" y="2423085"/>
                    <a:pt x="2135507" y="2303311"/>
                  </a:cubicBezTo>
                  <a:cubicBezTo>
                    <a:pt x="2136642" y="2294228"/>
                    <a:pt x="2136642" y="2284578"/>
                    <a:pt x="2136642" y="2275496"/>
                  </a:cubicBezTo>
                  <a:cubicBezTo>
                    <a:pt x="2134939" y="2150612"/>
                    <a:pt x="2135507" y="2025161"/>
                    <a:pt x="2147428" y="1900846"/>
                  </a:cubicBezTo>
                  <a:cubicBezTo>
                    <a:pt x="2171837" y="1639158"/>
                    <a:pt x="2233711" y="1388823"/>
                    <a:pt x="2365406" y="1158924"/>
                  </a:cubicBezTo>
                  <a:cubicBezTo>
                    <a:pt x="2440904" y="1027229"/>
                    <a:pt x="2534566" y="909725"/>
                    <a:pt x="2640149" y="801304"/>
                  </a:cubicBezTo>
                  <a:cubicBezTo>
                    <a:pt x="2848478" y="586731"/>
                    <a:pt x="3093136" y="424950"/>
                    <a:pt x="3362203" y="297796"/>
                  </a:cubicBezTo>
                  <a:cubicBezTo>
                    <a:pt x="3600617" y="184834"/>
                    <a:pt x="3850383" y="103659"/>
                    <a:pt x="4107530" y="46894"/>
                  </a:cubicBezTo>
                  <a:cubicBezTo>
                    <a:pt x="4194948" y="27594"/>
                    <a:pt x="4282934" y="12267"/>
                    <a:pt x="4371488" y="347"/>
                  </a:cubicBezTo>
                  <a:cubicBezTo>
                    <a:pt x="4381706" y="-789"/>
                    <a:pt x="4386815" y="347"/>
                    <a:pt x="4390220" y="11700"/>
                  </a:cubicBezTo>
                  <a:cubicBezTo>
                    <a:pt x="4427686" y="142260"/>
                    <a:pt x="4456636" y="273955"/>
                    <a:pt x="4473665" y="409056"/>
                  </a:cubicBezTo>
                  <a:cubicBezTo>
                    <a:pt x="4486721" y="510098"/>
                    <a:pt x="4493533" y="611708"/>
                    <a:pt x="4489560" y="713318"/>
                  </a:cubicBezTo>
                  <a:cubicBezTo>
                    <a:pt x="4478774" y="1027229"/>
                    <a:pt x="4385112" y="1311055"/>
                    <a:pt x="4181324" y="1554010"/>
                  </a:cubicBezTo>
                  <a:cubicBezTo>
                    <a:pt x="4063253" y="1694788"/>
                    <a:pt x="3921907" y="1807751"/>
                    <a:pt x="3764100" y="1900846"/>
                  </a:cubicBezTo>
                  <a:cubicBezTo>
                    <a:pt x="3558610" y="2022323"/>
                    <a:pt x="3337226" y="2105768"/>
                    <a:pt x="3106759" y="2167074"/>
                  </a:cubicBezTo>
                  <a:cubicBezTo>
                    <a:pt x="2944411" y="2210216"/>
                    <a:pt x="2780359" y="2241437"/>
                    <a:pt x="2613470" y="2263008"/>
                  </a:cubicBezTo>
                  <a:cubicBezTo>
                    <a:pt x="2533998" y="2273225"/>
                    <a:pt x="2454527" y="2281740"/>
                    <a:pt x="2374488" y="2287416"/>
                  </a:cubicBezTo>
                  <a:cubicBezTo>
                    <a:pt x="2363703" y="2287984"/>
                    <a:pt x="2359162" y="2291958"/>
                    <a:pt x="2356323" y="2302175"/>
                  </a:cubicBezTo>
                  <a:cubicBezTo>
                    <a:pt x="2263796" y="2578622"/>
                    <a:pt x="2177513" y="2856771"/>
                    <a:pt x="2101448" y="3137759"/>
                  </a:cubicBezTo>
                  <a:cubicBezTo>
                    <a:pt x="2059441" y="3292728"/>
                    <a:pt x="2020273" y="3448265"/>
                    <a:pt x="1990756" y="3606072"/>
                  </a:cubicBezTo>
                  <a:cubicBezTo>
                    <a:pt x="1969752" y="3719035"/>
                    <a:pt x="1950452" y="3832565"/>
                    <a:pt x="1953858" y="3948366"/>
                  </a:cubicBezTo>
                  <a:cubicBezTo>
                    <a:pt x="1954426" y="3970504"/>
                    <a:pt x="1957264" y="3992643"/>
                    <a:pt x="1962941" y="4014214"/>
                  </a:cubicBezTo>
                  <a:cubicBezTo>
                    <a:pt x="1964643" y="4021026"/>
                    <a:pt x="1964643" y="4026134"/>
                    <a:pt x="1957832" y="4030676"/>
                  </a:cubicBezTo>
                  <a:cubicBezTo>
                    <a:pt x="1904472" y="4065302"/>
                    <a:pt x="1826989" y="4144680"/>
                    <a:pt x="1783563" y="4092550"/>
                  </a:cubicBezTo>
                  <a:cubicBezTo>
                    <a:pt x="1740138" y="4040421"/>
                    <a:pt x="1711281" y="3790180"/>
                    <a:pt x="1697279" y="3717899"/>
                  </a:cubicBezTo>
                  <a:cubicBezTo>
                    <a:pt x="1705794" y="3698599"/>
                    <a:pt x="1701253" y="3678732"/>
                    <a:pt x="1699550" y="3658864"/>
                  </a:cubicBezTo>
                  <a:cubicBezTo>
                    <a:pt x="1687629" y="3542495"/>
                    <a:pt x="1662653" y="3428397"/>
                    <a:pt x="1634270" y="3314866"/>
                  </a:cubicBezTo>
                  <a:cubicBezTo>
                    <a:pt x="1577505" y="3088374"/>
                    <a:pt x="1508819" y="2865286"/>
                    <a:pt x="1435024" y="2643334"/>
                  </a:cubicBezTo>
                  <a:cubicBezTo>
                    <a:pt x="1431051" y="2630846"/>
                    <a:pt x="1425942" y="2625737"/>
                    <a:pt x="1412318" y="2625169"/>
                  </a:cubicBezTo>
                  <a:cubicBezTo>
                    <a:pt x="1308438" y="2617222"/>
                    <a:pt x="1205693" y="2604166"/>
                    <a:pt x="1103515" y="2584866"/>
                  </a:cubicBezTo>
                  <a:cubicBezTo>
                    <a:pt x="893484" y="2544563"/>
                    <a:pt x="690832" y="2482689"/>
                    <a:pt x="504075" y="2375970"/>
                  </a:cubicBezTo>
                  <a:cubicBezTo>
                    <a:pt x="344565" y="2284578"/>
                    <a:pt x="210031" y="2167074"/>
                    <a:pt x="118072" y="2005293"/>
                  </a:cubicBezTo>
                  <a:cubicBezTo>
                    <a:pt x="55630" y="1895737"/>
                    <a:pt x="19868" y="1777665"/>
                    <a:pt x="6244" y="1652214"/>
                  </a:cubicBezTo>
                  <a:cubicBezTo>
                    <a:pt x="4541" y="1634617"/>
                    <a:pt x="5677" y="1615884"/>
                    <a:pt x="0" y="1598855"/>
                  </a:cubicBezTo>
                  <a:cubicBezTo>
                    <a:pt x="568" y="1554578"/>
                    <a:pt x="568" y="1510301"/>
                    <a:pt x="568" y="1465456"/>
                  </a:cubicBezTo>
                  <a:close/>
                </a:path>
              </a:pathLst>
            </a:custGeom>
            <a:grpFill/>
            <a:ln w="56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="" xmlns:a16="http://schemas.microsoft.com/office/drawing/2014/main" id="{A08E9B24-582D-47C9-8196-55833281079D}"/>
                </a:ext>
              </a:extLst>
            </p:cNvPr>
            <p:cNvSpPr/>
            <p:nvPr/>
          </p:nvSpPr>
          <p:spPr>
            <a:xfrm>
              <a:off x="7600719" y="376887"/>
              <a:ext cx="2435227" cy="2185460"/>
            </a:xfrm>
            <a:custGeom>
              <a:avLst/>
              <a:gdLst>
                <a:gd name="connsiteX0" fmla="*/ 2436079 w 2435226"/>
                <a:gd name="connsiteY0" fmla="*/ 568 h 2185459"/>
                <a:gd name="connsiteX1" fmla="*/ 2361717 w 2435226"/>
                <a:gd name="connsiteY1" fmla="*/ 9650 h 2185459"/>
                <a:gd name="connsiteX2" fmla="*/ 1811095 w 2435226"/>
                <a:gd name="connsiteY2" fmla="*/ 119207 h 2185459"/>
                <a:gd name="connsiteX3" fmla="*/ 1059523 w 2435226"/>
                <a:gd name="connsiteY3" fmla="*/ 436524 h 2185459"/>
                <a:gd name="connsiteX4" fmla="*/ 448730 w 2435226"/>
                <a:gd name="connsiteY4" fmla="*/ 979200 h 2185459"/>
                <a:gd name="connsiteX5" fmla="*/ 176825 w 2435226"/>
                <a:gd name="connsiteY5" fmla="*/ 1575802 h 2185459"/>
                <a:gd name="connsiteX6" fmla="*/ 109274 w 2435226"/>
                <a:gd name="connsiteY6" fmla="*/ 2124154 h 2185459"/>
                <a:gd name="connsiteX7" fmla="*/ 107003 w 2435226"/>
                <a:gd name="connsiteY7" fmla="*/ 2188866 h 2185459"/>
                <a:gd name="connsiteX8" fmla="*/ 66700 w 2435226"/>
                <a:gd name="connsiteY8" fmla="*/ 2053765 h 2185459"/>
                <a:gd name="connsiteX9" fmla="*/ 1988 w 2435226"/>
                <a:gd name="connsiteY9" fmla="*/ 1474192 h 2185459"/>
                <a:gd name="connsiteX10" fmla="*/ 287517 w 2435226"/>
                <a:gd name="connsiteY10" fmla="*/ 723189 h 2185459"/>
                <a:gd name="connsiteX11" fmla="*/ 695659 w 2435226"/>
                <a:gd name="connsiteY11" fmla="*/ 387139 h 2185459"/>
                <a:gd name="connsiteX12" fmla="*/ 1307587 w 2435226"/>
                <a:gd name="connsiteY12" fmla="*/ 140210 h 2185459"/>
                <a:gd name="connsiteX13" fmla="*/ 1781009 w 2435226"/>
                <a:gd name="connsiteY13" fmla="*/ 44845 h 2185459"/>
                <a:gd name="connsiteX14" fmla="*/ 2271460 w 2435226"/>
                <a:gd name="connsiteY14" fmla="*/ 2838 h 2185459"/>
                <a:gd name="connsiteX15" fmla="*/ 2285084 w 2435226"/>
                <a:gd name="connsiteY15" fmla="*/ 0 h 2185459"/>
                <a:gd name="connsiteX16" fmla="*/ 2436079 w 2435226"/>
                <a:gd name="connsiteY16" fmla="*/ 568 h 21854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435226" h="2185459">
                  <a:moveTo>
                    <a:pt x="2436079" y="568"/>
                  </a:moveTo>
                  <a:cubicBezTo>
                    <a:pt x="2411671" y="6812"/>
                    <a:pt x="2386694" y="6812"/>
                    <a:pt x="2361717" y="9650"/>
                  </a:cubicBezTo>
                  <a:cubicBezTo>
                    <a:pt x="2174960" y="31221"/>
                    <a:pt x="1991608" y="68686"/>
                    <a:pt x="1811095" y="119207"/>
                  </a:cubicBezTo>
                  <a:cubicBezTo>
                    <a:pt x="1547137" y="193002"/>
                    <a:pt x="1294531" y="294611"/>
                    <a:pt x="1059523" y="436524"/>
                  </a:cubicBezTo>
                  <a:cubicBezTo>
                    <a:pt x="822245" y="579573"/>
                    <a:pt x="615052" y="756680"/>
                    <a:pt x="448730" y="979200"/>
                  </a:cubicBezTo>
                  <a:cubicBezTo>
                    <a:pt x="315332" y="1158578"/>
                    <a:pt x="228481" y="1359526"/>
                    <a:pt x="176825" y="1575802"/>
                  </a:cubicBezTo>
                  <a:cubicBezTo>
                    <a:pt x="133683" y="1756315"/>
                    <a:pt x="114383" y="1939099"/>
                    <a:pt x="109274" y="2124154"/>
                  </a:cubicBezTo>
                  <a:cubicBezTo>
                    <a:pt x="108706" y="2145724"/>
                    <a:pt x="109274" y="2167295"/>
                    <a:pt x="107003" y="2188866"/>
                  </a:cubicBezTo>
                  <a:cubicBezTo>
                    <a:pt x="89974" y="2144589"/>
                    <a:pt x="78053" y="2099177"/>
                    <a:pt x="66700" y="2053765"/>
                  </a:cubicBezTo>
                  <a:cubicBezTo>
                    <a:pt x="18450" y="1863601"/>
                    <a:pt x="-7662" y="1670600"/>
                    <a:pt x="1988" y="1474192"/>
                  </a:cubicBezTo>
                  <a:cubicBezTo>
                    <a:pt x="16179" y="1193204"/>
                    <a:pt x="105868" y="940599"/>
                    <a:pt x="287517" y="723189"/>
                  </a:cubicBezTo>
                  <a:cubicBezTo>
                    <a:pt x="402750" y="585817"/>
                    <a:pt x="541257" y="476828"/>
                    <a:pt x="695659" y="387139"/>
                  </a:cubicBezTo>
                  <a:cubicBezTo>
                    <a:pt x="888093" y="275311"/>
                    <a:pt x="1094150" y="198111"/>
                    <a:pt x="1307587" y="140210"/>
                  </a:cubicBezTo>
                  <a:cubicBezTo>
                    <a:pt x="1463124" y="98204"/>
                    <a:pt x="1621499" y="66983"/>
                    <a:pt x="1781009" y="44845"/>
                  </a:cubicBezTo>
                  <a:cubicBezTo>
                    <a:pt x="1943925" y="22138"/>
                    <a:pt x="2106841" y="7379"/>
                    <a:pt x="2271460" y="2838"/>
                  </a:cubicBezTo>
                  <a:cubicBezTo>
                    <a:pt x="2276002" y="2838"/>
                    <a:pt x="2281111" y="3974"/>
                    <a:pt x="2285084" y="0"/>
                  </a:cubicBezTo>
                  <a:cubicBezTo>
                    <a:pt x="2335605" y="568"/>
                    <a:pt x="2386126" y="568"/>
                    <a:pt x="2436079" y="568"/>
                  </a:cubicBezTo>
                  <a:close/>
                </a:path>
              </a:pathLst>
            </a:custGeom>
            <a:grpFill/>
            <a:ln w="56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="" xmlns:a16="http://schemas.microsoft.com/office/drawing/2014/main" id="{41417516-CE29-44C2-96E5-7F6D20424F30}"/>
                </a:ext>
              </a:extLst>
            </p:cNvPr>
            <p:cNvSpPr/>
            <p:nvPr/>
          </p:nvSpPr>
          <p:spPr>
            <a:xfrm>
              <a:off x="5750459" y="1472498"/>
              <a:ext cx="1612132" cy="1458865"/>
            </a:xfrm>
            <a:custGeom>
              <a:avLst/>
              <a:gdLst>
                <a:gd name="connsiteX0" fmla="*/ 0 w 1612131"/>
                <a:gd name="connsiteY0" fmla="*/ 1093 h 1458865"/>
                <a:gd name="connsiteX1" fmla="*/ 233873 w 1612131"/>
                <a:gd name="connsiteY1" fmla="*/ 7904 h 1458865"/>
                <a:gd name="connsiteX2" fmla="*/ 630094 w 1612131"/>
                <a:gd name="connsiteY2" fmla="*/ 66940 h 1458865"/>
                <a:gd name="connsiteX3" fmla="*/ 1207963 w 1612131"/>
                <a:gd name="connsiteY3" fmla="*/ 297407 h 1458865"/>
                <a:gd name="connsiteX4" fmla="*/ 1533796 w 1612131"/>
                <a:gd name="connsiteY4" fmla="*/ 662975 h 1458865"/>
                <a:gd name="connsiteX5" fmla="*/ 1610429 w 1612131"/>
                <a:gd name="connsiteY5" fmla="*/ 966669 h 1458865"/>
                <a:gd name="connsiteX6" fmla="*/ 1546284 w 1612131"/>
                <a:gd name="connsiteY6" fmla="*/ 1458823 h 1458865"/>
                <a:gd name="connsiteX7" fmla="*/ 1543446 w 1612131"/>
                <a:gd name="connsiteY7" fmla="*/ 1463932 h 1458865"/>
                <a:gd name="connsiteX8" fmla="*/ 1540608 w 1612131"/>
                <a:gd name="connsiteY8" fmla="*/ 1451443 h 1458865"/>
                <a:gd name="connsiteX9" fmla="*/ 1471354 w 1612131"/>
                <a:gd name="connsiteY9" fmla="*/ 972913 h 1458865"/>
                <a:gd name="connsiteX10" fmla="*/ 1176175 w 1612131"/>
                <a:gd name="connsiteY10" fmla="*/ 501194 h 1458865"/>
                <a:gd name="connsiteX11" fmla="*/ 634635 w 1612131"/>
                <a:gd name="connsiteY11" fmla="*/ 158332 h 1458865"/>
                <a:gd name="connsiteX12" fmla="*/ 82877 w 1612131"/>
                <a:gd name="connsiteY12" fmla="*/ 11310 h 1458865"/>
                <a:gd name="connsiteX13" fmla="*/ 0 w 1612131"/>
                <a:gd name="connsiteY13" fmla="*/ 1093 h 1458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12131" h="1458865">
                  <a:moveTo>
                    <a:pt x="0" y="1093"/>
                  </a:moveTo>
                  <a:cubicBezTo>
                    <a:pt x="77768" y="-1746"/>
                    <a:pt x="156104" y="1093"/>
                    <a:pt x="233873" y="7904"/>
                  </a:cubicBezTo>
                  <a:cubicBezTo>
                    <a:pt x="367271" y="18690"/>
                    <a:pt x="499534" y="37422"/>
                    <a:pt x="630094" y="66940"/>
                  </a:cubicBezTo>
                  <a:cubicBezTo>
                    <a:pt x="835016" y="112920"/>
                    <a:pt x="1031424" y="180471"/>
                    <a:pt x="1207963" y="297407"/>
                  </a:cubicBezTo>
                  <a:cubicBezTo>
                    <a:pt x="1348741" y="390502"/>
                    <a:pt x="1461704" y="508573"/>
                    <a:pt x="1533796" y="662975"/>
                  </a:cubicBezTo>
                  <a:cubicBezTo>
                    <a:pt x="1578640" y="759476"/>
                    <a:pt x="1602482" y="861085"/>
                    <a:pt x="1610429" y="966669"/>
                  </a:cubicBezTo>
                  <a:cubicBezTo>
                    <a:pt x="1622349" y="1135261"/>
                    <a:pt x="1593399" y="1298177"/>
                    <a:pt x="1546284" y="1458823"/>
                  </a:cubicBezTo>
                  <a:cubicBezTo>
                    <a:pt x="1545716" y="1460526"/>
                    <a:pt x="1544581" y="1461661"/>
                    <a:pt x="1543446" y="1463932"/>
                  </a:cubicBezTo>
                  <a:cubicBezTo>
                    <a:pt x="1538904" y="1460526"/>
                    <a:pt x="1540608" y="1455417"/>
                    <a:pt x="1540608" y="1451443"/>
                  </a:cubicBezTo>
                  <a:cubicBezTo>
                    <a:pt x="1537769" y="1289095"/>
                    <a:pt x="1519604" y="1129017"/>
                    <a:pt x="1471354" y="972913"/>
                  </a:cubicBezTo>
                  <a:cubicBezTo>
                    <a:pt x="1415156" y="789561"/>
                    <a:pt x="1313547" y="634025"/>
                    <a:pt x="1176175" y="501194"/>
                  </a:cubicBezTo>
                  <a:cubicBezTo>
                    <a:pt x="1018935" y="349631"/>
                    <a:pt x="836151" y="240074"/>
                    <a:pt x="634635" y="158332"/>
                  </a:cubicBezTo>
                  <a:cubicBezTo>
                    <a:pt x="456960" y="86240"/>
                    <a:pt x="272473" y="39125"/>
                    <a:pt x="82877" y="11310"/>
                  </a:cubicBezTo>
                  <a:cubicBezTo>
                    <a:pt x="55630" y="6769"/>
                    <a:pt x="27815" y="3931"/>
                    <a:pt x="0" y="1093"/>
                  </a:cubicBezTo>
                  <a:close/>
                </a:path>
              </a:pathLst>
            </a:custGeom>
            <a:grpFill/>
            <a:ln w="567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13B41294-5C02-4A37-885D-0AD435A594F2}"/>
              </a:ext>
            </a:extLst>
          </p:cNvPr>
          <p:cNvGrpSpPr/>
          <p:nvPr/>
        </p:nvGrpSpPr>
        <p:grpSpPr>
          <a:xfrm rot="1151421">
            <a:off x="6183232" y="741923"/>
            <a:ext cx="727105" cy="550706"/>
            <a:chOff x="5712813" y="1354067"/>
            <a:chExt cx="891420" cy="675158"/>
          </a:xfrm>
        </p:grpSpPr>
        <p:sp>
          <p:nvSpPr>
            <p:cNvPr id="123" name="Freeform: Shape 122">
              <a:extLst>
                <a:ext uri="{FF2B5EF4-FFF2-40B4-BE49-F238E27FC236}">
                  <a16:creationId xmlns="" xmlns:a16="http://schemas.microsoft.com/office/drawing/2014/main" id="{1B1A03BF-B728-4FBE-836F-7445277D23F2}"/>
                </a:ext>
              </a:extLst>
            </p:cNvPr>
            <p:cNvSpPr/>
            <p:nvPr/>
          </p:nvSpPr>
          <p:spPr>
            <a:xfrm rot="739920">
              <a:off x="6440960" y="1354067"/>
              <a:ext cx="163273" cy="675158"/>
            </a:xfrm>
            <a:custGeom>
              <a:avLst/>
              <a:gdLst>
                <a:gd name="connsiteX0" fmla="*/ 360045 w 352425"/>
                <a:gd name="connsiteY0" fmla="*/ 1458278 h 1457325"/>
                <a:gd name="connsiteX1" fmla="*/ 360045 w 352425"/>
                <a:gd name="connsiteY1" fmla="*/ 1433513 h 1457325"/>
                <a:gd name="connsiteX2" fmla="*/ 360998 w 352425"/>
                <a:gd name="connsiteY2" fmla="*/ 160020 h 1457325"/>
                <a:gd name="connsiteX3" fmla="*/ 334328 w 352425"/>
                <a:gd name="connsiteY3" fmla="*/ 122873 h 1457325"/>
                <a:gd name="connsiteX4" fmla="*/ 124778 w 352425"/>
                <a:gd name="connsiteY4" fmla="*/ 45720 h 1457325"/>
                <a:gd name="connsiteX5" fmla="*/ 0 w 352425"/>
                <a:gd name="connsiteY5" fmla="*/ 0 h 1457325"/>
                <a:gd name="connsiteX6" fmla="*/ 0 w 352425"/>
                <a:gd name="connsiteY6" fmla="*/ 1457325 h 1457325"/>
                <a:gd name="connsiteX7" fmla="*/ 360045 w 352425"/>
                <a:gd name="connsiteY7" fmla="*/ 1457325 h 1457325"/>
                <a:gd name="connsiteX8" fmla="*/ 323850 w 352425"/>
                <a:gd name="connsiteY8" fmla="*/ 1391603 h 1457325"/>
                <a:gd name="connsiteX9" fmla="*/ 300990 w 352425"/>
                <a:gd name="connsiteY9" fmla="*/ 1392555 h 1457325"/>
                <a:gd name="connsiteX10" fmla="*/ 60960 w 352425"/>
                <a:gd name="connsiteY10" fmla="*/ 1392555 h 1457325"/>
                <a:gd name="connsiteX11" fmla="*/ 37148 w 352425"/>
                <a:gd name="connsiteY11" fmla="*/ 1362075 h 1457325"/>
                <a:gd name="connsiteX12" fmla="*/ 323850 w 352425"/>
                <a:gd name="connsiteY12" fmla="*/ 1362075 h 1457325"/>
                <a:gd name="connsiteX13" fmla="*/ 323850 w 352425"/>
                <a:gd name="connsiteY13" fmla="*/ 1391603 h 1457325"/>
                <a:gd name="connsiteX14" fmla="*/ 323850 w 352425"/>
                <a:gd name="connsiteY14" fmla="*/ 1333500 h 1457325"/>
                <a:gd name="connsiteX15" fmla="*/ 37148 w 352425"/>
                <a:gd name="connsiteY15" fmla="*/ 1333500 h 1457325"/>
                <a:gd name="connsiteX16" fmla="*/ 60960 w 352425"/>
                <a:gd name="connsiteY16" fmla="*/ 1302068 h 1457325"/>
                <a:gd name="connsiteX17" fmla="*/ 300990 w 352425"/>
                <a:gd name="connsiteY17" fmla="*/ 1302068 h 1457325"/>
                <a:gd name="connsiteX18" fmla="*/ 323850 w 352425"/>
                <a:gd name="connsiteY18" fmla="*/ 1303020 h 1457325"/>
                <a:gd name="connsiteX19" fmla="*/ 323850 w 352425"/>
                <a:gd name="connsiteY19" fmla="*/ 1333500 h 1457325"/>
                <a:gd name="connsiteX20" fmla="*/ 323850 w 352425"/>
                <a:gd name="connsiteY20" fmla="*/ 1277303 h 1457325"/>
                <a:gd name="connsiteX21" fmla="*/ 300990 w 352425"/>
                <a:gd name="connsiteY21" fmla="*/ 1278255 h 1457325"/>
                <a:gd name="connsiteX22" fmla="*/ 60960 w 352425"/>
                <a:gd name="connsiteY22" fmla="*/ 1278255 h 1457325"/>
                <a:gd name="connsiteX23" fmla="*/ 37148 w 352425"/>
                <a:gd name="connsiteY23" fmla="*/ 1247775 h 1457325"/>
                <a:gd name="connsiteX24" fmla="*/ 323850 w 352425"/>
                <a:gd name="connsiteY24" fmla="*/ 1247775 h 1457325"/>
                <a:gd name="connsiteX25" fmla="*/ 323850 w 352425"/>
                <a:gd name="connsiteY25" fmla="*/ 1277303 h 1457325"/>
                <a:gd name="connsiteX26" fmla="*/ 322898 w 352425"/>
                <a:gd name="connsiteY26" fmla="*/ 1163003 h 1457325"/>
                <a:gd name="connsiteX27" fmla="*/ 300038 w 352425"/>
                <a:gd name="connsiteY27" fmla="*/ 1163955 h 1457325"/>
                <a:gd name="connsiteX28" fmla="*/ 60008 w 352425"/>
                <a:gd name="connsiteY28" fmla="*/ 1163955 h 1457325"/>
                <a:gd name="connsiteX29" fmla="*/ 36195 w 352425"/>
                <a:gd name="connsiteY29" fmla="*/ 1133475 h 1457325"/>
                <a:gd name="connsiteX30" fmla="*/ 322898 w 352425"/>
                <a:gd name="connsiteY30" fmla="*/ 1133475 h 1457325"/>
                <a:gd name="connsiteX31" fmla="*/ 323850 w 352425"/>
                <a:gd name="connsiteY31" fmla="*/ 1150620 h 1457325"/>
                <a:gd name="connsiteX32" fmla="*/ 322898 w 352425"/>
                <a:gd name="connsiteY32" fmla="*/ 1163003 h 1457325"/>
                <a:gd name="connsiteX33" fmla="*/ 300990 w 352425"/>
                <a:gd name="connsiteY33" fmla="*/ 936308 h 1457325"/>
                <a:gd name="connsiteX34" fmla="*/ 60960 w 352425"/>
                <a:gd name="connsiteY34" fmla="*/ 936308 h 1457325"/>
                <a:gd name="connsiteX35" fmla="*/ 37148 w 352425"/>
                <a:gd name="connsiteY35" fmla="*/ 904875 h 1457325"/>
                <a:gd name="connsiteX36" fmla="*/ 323850 w 352425"/>
                <a:gd name="connsiteY36" fmla="*/ 904875 h 1457325"/>
                <a:gd name="connsiteX37" fmla="*/ 323850 w 352425"/>
                <a:gd name="connsiteY37" fmla="*/ 934403 h 1457325"/>
                <a:gd name="connsiteX38" fmla="*/ 300990 w 352425"/>
                <a:gd name="connsiteY38" fmla="*/ 936308 h 1457325"/>
                <a:gd name="connsiteX39" fmla="*/ 322898 w 352425"/>
                <a:gd name="connsiteY39" fmla="*/ 960120 h 1457325"/>
                <a:gd name="connsiteX40" fmla="*/ 322898 w 352425"/>
                <a:gd name="connsiteY40" fmla="*/ 990600 h 1457325"/>
                <a:gd name="connsiteX41" fmla="*/ 37148 w 352425"/>
                <a:gd name="connsiteY41" fmla="*/ 990600 h 1457325"/>
                <a:gd name="connsiteX42" fmla="*/ 60960 w 352425"/>
                <a:gd name="connsiteY42" fmla="*/ 959168 h 1457325"/>
                <a:gd name="connsiteX43" fmla="*/ 298133 w 352425"/>
                <a:gd name="connsiteY43" fmla="*/ 959168 h 1457325"/>
                <a:gd name="connsiteX44" fmla="*/ 322898 w 352425"/>
                <a:gd name="connsiteY44" fmla="*/ 960120 h 1457325"/>
                <a:gd name="connsiteX45" fmla="*/ 37148 w 352425"/>
                <a:gd name="connsiteY45" fmla="*/ 762000 h 1457325"/>
                <a:gd name="connsiteX46" fmla="*/ 37148 w 352425"/>
                <a:gd name="connsiteY46" fmla="*/ 731520 h 1457325"/>
                <a:gd name="connsiteX47" fmla="*/ 323850 w 352425"/>
                <a:gd name="connsiteY47" fmla="*/ 731520 h 1457325"/>
                <a:gd name="connsiteX48" fmla="*/ 323850 w 352425"/>
                <a:gd name="connsiteY48" fmla="*/ 762000 h 1457325"/>
                <a:gd name="connsiteX49" fmla="*/ 37148 w 352425"/>
                <a:gd name="connsiteY49" fmla="*/ 762000 h 1457325"/>
                <a:gd name="connsiteX50" fmla="*/ 322898 w 352425"/>
                <a:gd name="connsiteY50" fmla="*/ 789623 h 1457325"/>
                <a:gd name="connsiteX51" fmla="*/ 322898 w 352425"/>
                <a:gd name="connsiteY51" fmla="*/ 820103 h 1457325"/>
                <a:gd name="connsiteX52" fmla="*/ 300038 w 352425"/>
                <a:gd name="connsiteY52" fmla="*/ 821055 h 1457325"/>
                <a:gd name="connsiteX53" fmla="*/ 60008 w 352425"/>
                <a:gd name="connsiteY53" fmla="*/ 821055 h 1457325"/>
                <a:gd name="connsiteX54" fmla="*/ 36195 w 352425"/>
                <a:gd name="connsiteY54" fmla="*/ 789623 h 1457325"/>
                <a:gd name="connsiteX55" fmla="*/ 322898 w 352425"/>
                <a:gd name="connsiteY55" fmla="*/ 789623 h 1457325"/>
                <a:gd name="connsiteX56" fmla="*/ 39053 w 352425"/>
                <a:gd name="connsiteY56" fmla="*/ 647700 h 1457325"/>
                <a:gd name="connsiteX57" fmla="*/ 61913 w 352425"/>
                <a:gd name="connsiteY57" fmla="*/ 616268 h 1457325"/>
                <a:gd name="connsiteX58" fmla="*/ 301943 w 352425"/>
                <a:gd name="connsiteY58" fmla="*/ 616268 h 1457325"/>
                <a:gd name="connsiteX59" fmla="*/ 324803 w 352425"/>
                <a:gd name="connsiteY59" fmla="*/ 617220 h 1457325"/>
                <a:gd name="connsiteX60" fmla="*/ 324803 w 352425"/>
                <a:gd name="connsiteY60" fmla="*/ 647700 h 1457325"/>
                <a:gd name="connsiteX61" fmla="*/ 39053 w 352425"/>
                <a:gd name="connsiteY61" fmla="*/ 647700 h 1457325"/>
                <a:gd name="connsiteX62" fmla="*/ 37148 w 352425"/>
                <a:gd name="connsiteY62" fmla="*/ 561975 h 1457325"/>
                <a:gd name="connsiteX63" fmla="*/ 323850 w 352425"/>
                <a:gd name="connsiteY63" fmla="*/ 561975 h 1457325"/>
                <a:gd name="connsiteX64" fmla="*/ 323850 w 352425"/>
                <a:gd name="connsiteY64" fmla="*/ 591503 h 1457325"/>
                <a:gd name="connsiteX65" fmla="*/ 300990 w 352425"/>
                <a:gd name="connsiteY65" fmla="*/ 592455 h 1457325"/>
                <a:gd name="connsiteX66" fmla="*/ 60960 w 352425"/>
                <a:gd name="connsiteY66" fmla="*/ 592455 h 1457325"/>
                <a:gd name="connsiteX67" fmla="*/ 37148 w 352425"/>
                <a:gd name="connsiteY67" fmla="*/ 561975 h 1457325"/>
                <a:gd name="connsiteX68" fmla="*/ 60960 w 352425"/>
                <a:gd name="connsiteY68" fmla="*/ 1073468 h 1457325"/>
                <a:gd name="connsiteX69" fmla="*/ 300990 w 352425"/>
                <a:gd name="connsiteY69" fmla="*/ 1073468 h 1457325"/>
                <a:gd name="connsiteX70" fmla="*/ 323850 w 352425"/>
                <a:gd name="connsiteY70" fmla="*/ 1074420 h 1457325"/>
                <a:gd name="connsiteX71" fmla="*/ 323850 w 352425"/>
                <a:gd name="connsiteY71" fmla="*/ 1103948 h 1457325"/>
                <a:gd name="connsiteX72" fmla="*/ 37148 w 352425"/>
                <a:gd name="connsiteY72" fmla="*/ 1103948 h 1457325"/>
                <a:gd name="connsiteX73" fmla="*/ 60960 w 352425"/>
                <a:gd name="connsiteY73" fmla="*/ 1073468 h 1457325"/>
                <a:gd name="connsiteX74" fmla="*/ 323850 w 352425"/>
                <a:gd name="connsiteY74" fmla="*/ 533400 h 1457325"/>
                <a:gd name="connsiteX75" fmla="*/ 38100 w 352425"/>
                <a:gd name="connsiteY75" fmla="*/ 533400 h 1457325"/>
                <a:gd name="connsiteX76" fmla="*/ 60008 w 352425"/>
                <a:gd name="connsiteY76" fmla="*/ 502920 h 1457325"/>
                <a:gd name="connsiteX77" fmla="*/ 301943 w 352425"/>
                <a:gd name="connsiteY77" fmla="*/ 502920 h 1457325"/>
                <a:gd name="connsiteX78" fmla="*/ 324803 w 352425"/>
                <a:gd name="connsiteY78" fmla="*/ 504825 h 1457325"/>
                <a:gd name="connsiteX79" fmla="*/ 323850 w 352425"/>
                <a:gd name="connsiteY79" fmla="*/ 533400 h 1457325"/>
                <a:gd name="connsiteX80" fmla="*/ 38100 w 352425"/>
                <a:gd name="connsiteY80" fmla="*/ 447675 h 1457325"/>
                <a:gd name="connsiteX81" fmla="*/ 322898 w 352425"/>
                <a:gd name="connsiteY81" fmla="*/ 447675 h 1457325"/>
                <a:gd name="connsiteX82" fmla="*/ 322898 w 352425"/>
                <a:gd name="connsiteY82" fmla="*/ 477203 h 1457325"/>
                <a:gd name="connsiteX83" fmla="*/ 300990 w 352425"/>
                <a:gd name="connsiteY83" fmla="*/ 479108 h 1457325"/>
                <a:gd name="connsiteX84" fmla="*/ 59055 w 352425"/>
                <a:gd name="connsiteY84" fmla="*/ 479108 h 1457325"/>
                <a:gd name="connsiteX85" fmla="*/ 38100 w 352425"/>
                <a:gd name="connsiteY85" fmla="*/ 447675 h 1457325"/>
                <a:gd name="connsiteX86" fmla="*/ 37148 w 352425"/>
                <a:gd name="connsiteY86" fmla="*/ 218123 h 1457325"/>
                <a:gd name="connsiteX87" fmla="*/ 322898 w 352425"/>
                <a:gd name="connsiteY87" fmla="*/ 218123 h 1457325"/>
                <a:gd name="connsiteX88" fmla="*/ 322898 w 352425"/>
                <a:gd name="connsiteY88" fmla="*/ 248603 h 1457325"/>
                <a:gd name="connsiteX89" fmla="*/ 300038 w 352425"/>
                <a:gd name="connsiteY89" fmla="*/ 249555 h 1457325"/>
                <a:gd name="connsiteX90" fmla="*/ 60008 w 352425"/>
                <a:gd name="connsiteY90" fmla="*/ 249555 h 1457325"/>
                <a:gd name="connsiteX91" fmla="*/ 37148 w 352425"/>
                <a:gd name="connsiteY91" fmla="*/ 218123 h 1457325"/>
                <a:gd name="connsiteX92" fmla="*/ 61913 w 352425"/>
                <a:gd name="connsiteY92" fmla="*/ 273368 h 1457325"/>
                <a:gd name="connsiteX93" fmla="*/ 299085 w 352425"/>
                <a:gd name="connsiteY93" fmla="*/ 273368 h 1457325"/>
                <a:gd name="connsiteX94" fmla="*/ 323850 w 352425"/>
                <a:gd name="connsiteY94" fmla="*/ 274320 h 1457325"/>
                <a:gd name="connsiteX95" fmla="*/ 323850 w 352425"/>
                <a:gd name="connsiteY95" fmla="*/ 304800 h 1457325"/>
                <a:gd name="connsiteX96" fmla="*/ 39053 w 352425"/>
                <a:gd name="connsiteY96" fmla="*/ 304800 h 1457325"/>
                <a:gd name="connsiteX97" fmla="*/ 61913 w 352425"/>
                <a:gd name="connsiteY97" fmla="*/ 273368 h 1457325"/>
                <a:gd name="connsiteX98" fmla="*/ 322898 w 352425"/>
                <a:gd name="connsiteY98" fmla="*/ 332423 h 1457325"/>
                <a:gd name="connsiteX99" fmla="*/ 322898 w 352425"/>
                <a:gd name="connsiteY99" fmla="*/ 362903 h 1457325"/>
                <a:gd name="connsiteX100" fmla="*/ 300038 w 352425"/>
                <a:gd name="connsiteY100" fmla="*/ 363855 h 1457325"/>
                <a:gd name="connsiteX101" fmla="*/ 60008 w 352425"/>
                <a:gd name="connsiteY101" fmla="*/ 363855 h 1457325"/>
                <a:gd name="connsiteX102" fmla="*/ 36195 w 352425"/>
                <a:gd name="connsiteY102" fmla="*/ 332423 h 1457325"/>
                <a:gd name="connsiteX103" fmla="*/ 322898 w 352425"/>
                <a:gd name="connsiteY103" fmla="*/ 332423 h 1457325"/>
                <a:gd name="connsiteX104" fmla="*/ 60960 w 352425"/>
                <a:gd name="connsiteY104" fmla="*/ 387668 h 1457325"/>
                <a:gd name="connsiteX105" fmla="*/ 300990 w 352425"/>
                <a:gd name="connsiteY105" fmla="*/ 387668 h 1457325"/>
                <a:gd name="connsiteX106" fmla="*/ 323850 w 352425"/>
                <a:gd name="connsiteY106" fmla="*/ 388620 h 1457325"/>
                <a:gd name="connsiteX107" fmla="*/ 323850 w 352425"/>
                <a:gd name="connsiteY107" fmla="*/ 419100 h 1457325"/>
                <a:gd name="connsiteX108" fmla="*/ 39053 w 352425"/>
                <a:gd name="connsiteY108" fmla="*/ 419100 h 1457325"/>
                <a:gd name="connsiteX109" fmla="*/ 60960 w 352425"/>
                <a:gd name="connsiteY109" fmla="*/ 387668 h 1457325"/>
                <a:gd name="connsiteX110" fmla="*/ 60960 w 352425"/>
                <a:gd name="connsiteY110" fmla="*/ 844868 h 1457325"/>
                <a:gd name="connsiteX111" fmla="*/ 300990 w 352425"/>
                <a:gd name="connsiteY111" fmla="*/ 844868 h 1457325"/>
                <a:gd name="connsiteX112" fmla="*/ 324803 w 352425"/>
                <a:gd name="connsiteY112" fmla="*/ 845820 h 1457325"/>
                <a:gd name="connsiteX113" fmla="*/ 324803 w 352425"/>
                <a:gd name="connsiteY113" fmla="*/ 875348 h 1457325"/>
                <a:gd name="connsiteX114" fmla="*/ 40005 w 352425"/>
                <a:gd name="connsiteY114" fmla="*/ 875348 h 1457325"/>
                <a:gd name="connsiteX115" fmla="*/ 60960 w 352425"/>
                <a:gd name="connsiteY115" fmla="*/ 844868 h 1457325"/>
                <a:gd name="connsiteX116" fmla="*/ 37148 w 352425"/>
                <a:gd name="connsiteY116" fmla="*/ 1019175 h 1457325"/>
                <a:gd name="connsiteX117" fmla="*/ 323850 w 352425"/>
                <a:gd name="connsiteY117" fmla="*/ 1019175 h 1457325"/>
                <a:gd name="connsiteX118" fmla="*/ 323850 w 352425"/>
                <a:gd name="connsiteY118" fmla="*/ 1049655 h 1457325"/>
                <a:gd name="connsiteX119" fmla="*/ 219075 w 352425"/>
                <a:gd name="connsiteY119" fmla="*/ 1049655 h 1457325"/>
                <a:gd name="connsiteX120" fmla="*/ 61913 w 352425"/>
                <a:gd name="connsiteY120" fmla="*/ 1049655 h 1457325"/>
                <a:gd name="connsiteX121" fmla="*/ 37148 w 352425"/>
                <a:gd name="connsiteY121" fmla="*/ 1019175 h 145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352425" h="1457325">
                  <a:moveTo>
                    <a:pt x="360045" y="1458278"/>
                  </a:moveTo>
                  <a:cubicBezTo>
                    <a:pt x="360045" y="1449705"/>
                    <a:pt x="360045" y="1442085"/>
                    <a:pt x="360045" y="1433513"/>
                  </a:cubicBezTo>
                  <a:cubicBezTo>
                    <a:pt x="360045" y="1008698"/>
                    <a:pt x="360045" y="584835"/>
                    <a:pt x="360998" y="160020"/>
                  </a:cubicBezTo>
                  <a:cubicBezTo>
                    <a:pt x="360998" y="138113"/>
                    <a:pt x="353378" y="129540"/>
                    <a:pt x="334328" y="122873"/>
                  </a:cubicBezTo>
                  <a:cubicBezTo>
                    <a:pt x="263843" y="98108"/>
                    <a:pt x="194310" y="71438"/>
                    <a:pt x="124778" y="45720"/>
                  </a:cubicBezTo>
                  <a:cubicBezTo>
                    <a:pt x="83820" y="30480"/>
                    <a:pt x="43815" y="16193"/>
                    <a:pt x="0" y="0"/>
                  </a:cubicBezTo>
                  <a:cubicBezTo>
                    <a:pt x="0" y="487680"/>
                    <a:pt x="0" y="972503"/>
                    <a:pt x="0" y="1457325"/>
                  </a:cubicBezTo>
                  <a:lnTo>
                    <a:pt x="360045" y="1457325"/>
                  </a:lnTo>
                  <a:close/>
                  <a:moveTo>
                    <a:pt x="323850" y="1391603"/>
                  </a:moveTo>
                  <a:cubicBezTo>
                    <a:pt x="315278" y="1392555"/>
                    <a:pt x="307658" y="1392555"/>
                    <a:pt x="300990" y="1392555"/>
                  </a:cubicBezTo>
                  <a:cubicBezTo>
                    <a:pt x="220980" y="1392555"/>
                    <a:pt x="140970" y="1392555"/>
                    <a:pt x="60960" y="1392555"/>
                  </a:cubicBezTo>
                  <a:cubicBezTo>
                    <a:pt x="34290" y="1392555"/>
                    <a:pt x="34290" y="1392555"/>
                    <a:pt x="37148" y="1362075"/>
                  </a:cubicBezTo>
                  <a:cubicBezTo>
                    <a:pt x="131445" y="1362075"/>
                    <a:pt x="226695" y="1362075"/>
                    <a:pt x="323850" y="1362075"/>
                  </a:cubicBezTo>
                  <a:cubicBezTo>
                    <a:pt x="323850" y="1372553"/>
                    <a:pt x="323850" y="1381125"/>
                    <a:pt x="323850" y="1391603"/>
                  </a:cubicBezTo>
                  <a:close/>
                  <a:moveTo>
                    <a:pt x="323850" y="1333500"/>
                  </a:moveTo>
                  <a:cubicBezTo>
                    <a:pt x="228600" y="1333500"/>
                    <a:pt x="133350" y="1333500"/>
                    <a:pt x="37148" y="1333500"/>
                  </a:cubicBezTo>
                  <a:cubicBezTo>
                    <a:pt x="33338" y="1302068"/>
                    <a:pt x="33338" y="1302068"/>
                    <a:pt x="60960" y="1302068"/>
                  </a:cubicBezTo>
                  <a:cubicBezTo>
                    <a:pt x="140970" y="1302068"/>
                    <a:pt x="220980" y="1302068"/>
                    <a:pt x="300990" y="1302068"/>
                  </a:cubicBezTo>
                  <a:cubicBezTo>
                    <a:pt x="308610" y="1302068"/>
                    <a:pt x="316230" y="1303020"/>
                    <a:pt x="323850" y="1303020"/>
                  </a:cubicBezTo>
                  <a:cubicBezTo>
                    <a:pt x="323850" y="1314450"/>
                    <a:pt x="323850" y="1323023"/>
                    <a:pt x="323850" y="1333500"/>
                  </a:cubicBezTo>
                  <a:close/>
                  <a:moveTo>
                    <a:pt x="323850" y="1277303"/>
                  </a:moveTo>
                  <a:cubicBezTo>
                    <a:pt x="315278" y="1278255"/>
                    <a:pt x="307658" y="1278255"/>
                    <a:pt x="300990" y="1278255"/>
                  </a:cubicBezTo>
                  <a:cubicBezTo>
                    <a:pt x="220980" y="1278255"/>
                    <a:pt x="140970" y="1278255"/>
                    <a:pt x="60960" y="1278255"/>
                  </a:cubicBezTo>
                  <a:cubicBezTo>
                    <a:pt x="34290" y="1278255"/>
                    <a:pt x="34290" y="1278255"/>
                    <a:pt x="37148" y="1247775"/>
                  </a:cubicBezTo>
                  <a:cubicBezTo>
                    <a:pt x="131445" y="1247775"/>
                    <a:pt x="226695" y="1247775"/>
                    <a:pt x="323850" y="1247775"/>
                  </a:cubicBezTo>
                  <a:cubicBezTo>
                    <a:pt x="323850" y="1258253"/>
                    <a:pt x="323850" y="1266825"/>
                    <a:pt x="323850" y="1277303"/>
                  </a:cubicBezTo>
                  <a:close/>
                  <a:moveTo>
                    <a:pt x="322898" y="1163003"/>
                  </a:moveTo>
                  <a:cubicBezTo>
                    <a:pt x="315278" y="1163003"/>
                    <a:pt x="307658" y="1163955"/>
                    <a:pt x="300038" y="1163955"/>
                  </a:cubicBezTo>
                  <a:cubicBezTo>
                    <a:pt x="220028" y="1163955"/>
                    <a:pt x="140018" y="1163955"/>
                    <a:pt x="60008" y="1163955"/>
                  </a:cubicBezTo>
                  <a:cubicBezTo>
                    <a:pt x="33338" y="1163955"/>
                    <a:pt x="33338" y="1163955"/>
                    <a:pt x="36195" y="1133475"/>
                  </a:cubicBezTo>
                  <a:cubicBezTo>
                    <a:pt x="130493" y="1133475"/>
                    <a:pt x="225743" y="1133475"/>
                    <a:pt x="322898" y="1133475"/>
                  </a:cubicBezTo>
                  <a:cubicBezTo>
                    <a:pt x="322898" y="1140143"/>
                    <a:pt x="323850" y="1144905"/>
                    <a:pt x="323850" y="1150620"/>
                  </a:cubicBezTo>
                  <a:cubicBezTo>
                    <a:pt x="324803" y="1154430"/>
                    <a:pt x="323850" y="1157288"/>
                    <a:pt x="322898" y="1163003"/>
                  </a:cubicBezTo>
                  <a:close/>
                  <a:moveTo>
                    <a:pt x="300990" y="936308"/>
                  </a:moveTo>
                  <a:cubicBezTo>
                    <a:pt x="220980" y="936308"/>
                    <a:pt x="140970" y="936308"/>
                    <a:pt x="60960" y="936308"/>
                  </a:cubicBezTo>
                  <a:cubicBezTo>
                    <a:pt x="34290" y="936308"/>
                    <a:pt x="34290" y="936308"/>
                    <a:pt x="37148" y="904875"/>
                  </a:cubicBezTo>
                  <a:cubicBezTo>
                    <a:pt x="133350" y="904875"/>
                    <a:pt x="227648" y="904875"/>
                    <a:pt x="323850" y="904875"/>
                  </a:cubicBezTo>
                  <a:cubicBezTo>
                    <a:pt x="323850" y="915353"/>
                    <a:pt x="323850" y="923925"/>
                    <a:pt x="323850" y="934403"/>
                  </a:cubicBezTo>
                  <a:cubicBezTo>
                    <a:pt x="316230" y="935355"/>
                    <a:pt x="308610" y="936308"/>
                    <a:pt x="300990" y="936308"/>
                  </a:cubicBezTo>
                  <a:close/>
                  <a:moveTo>
                    <a:pt x="322898" y="960120"/>
                  </a:moveTo>
                  <a:cubicBezTo>
                    <a:pt x="322898" y="970598"/>
                    <a:pt x="322898" y="980123"/>
                    <a:pt x="322898" y="990600"/>
                  </a:cubicBezTo>
                  <a:cubicBezTo>
                    <a:pt x="227648" y="990600"/>
                    <a:pt x="133350" y="990600"/>
                    <a:pt x="37148" y="990600"/>
                  </a:cubicBezTo>
                  <a:cubicBezTo>
                    <a:pt x="34290" y="959168"/>
                    <a:pt x="34290" y="959168"/>
                    <a:pt x="60960" y="959168"/>
                  </a:cubicBezTo>
                  <a:cubicBezTo>
                    <a:pt x="140018" y="959168"/>
                    <a:pt x="219075" y="959168"/>
                    <a:pt x="298133" y="959168"/>
                  </a:cubicBezTo>
                  <a:cubicBezTo>
                    <a:pt x="306705" y="959168"/>
                    <a:pt x="313373" y="960120"/>
                    <a:pt x="322898" y="960120"/>
                  </a:cubicBezTo>
                  <a:close/>
                  <a:moveTo>
                    <a:pt x="37148" y="762000"/>
                  </a:moveTo>
                  <a:cubicBezTo>
                    <a:pt x="37148" y="752475"/>
                    <a:pt x="37148" y="742950"/>
                    <a:pt x="37148" y="731520"/>
                  </a:cubicBezTo>
                  <a:cubicBezTo>
                    <a:pt x="133350" y="731520"/>
                    <a:pt x="227648" y="731520"/>
                    <a:pt x="323850" y="731520"/>
                  </a:cubicBezTo>
                  <a:cubicBezTo>
                    <a:pt x="323850" y="741998"/>
                    <a:pt x="323850" y="751523"/>
                    <a:pt x="323850" y="762000"/>
                  </a:cubicBezTo>
                  <a:cubicBezTo>
                    <a:pt x="227648" y="762000"/>
                    <a:pt x="133350" y="762000"/>
                    <a:pt x="37148" y="762000"/>
                  </a:cubicBezTo>
                  <a:close/>
                  <a:moveTo>
                    <a:pt x="322898" y="789623"/>
                  </a:moveTo>
                  <a:cubicBezTo>
                    <a:pt x="322898" y="799148"/>
                    <a:pt x="322898" y="808673"/>
                    <a:pt x="322898" y="820103"/>
                  </a:cubicBezTo>
                  <a:cubicBezTo>
                    <a:pt x="315278" y="820103"/>
                    <a:pt x="307658" y="821055"/>
                    <a:pt x="300038" y="821055"/>
                  </a:cubicBezTo>
                  <a:cubicBezTo>
                    <a:pt x="220028" y="821055"/>
                    <a:pt x="140018" y="821055"/>
                    <a:pt x="60008" y="821055"/>
                  </a:cubicBezTo>
                  <a:cubicBezTo>
                    <a:pt x="33338" y="821055"/>
                    <a:pt x="33338" y="821055"/>
                    <a:pt x="36195" y="789623"/>
                  </a:cubicBezTo>
                  <a:cubicBezTo>
                    <a:pt x="133350" y="789623"/>
                    <a:pt x="227648" y="789623"/>
                    <a:pt x="322898" y="789623"/>
                  </a:cubicBezTo>
                  <a:close/>
                  <a:moveTo>
                    <a:pt x="39053" y="647700"/>
                  </a:moveTo>
                  <a:cubicBezTo>
                    <a:pt x="32385" y="618173"/>
                    <a:pt x="33338" y="616268"/>
                    <a:pt x="61913" y="616268"/>
                  </a:cubicBezTo>
                  <a:cubicBezTo>
                    <a:pt x="141923" y="616268"/>
                    <a:pt x="221933" y="616268"/>
                    <a:pt x="301943" y="616268"/>
                  </a:cubicBezTo>
                  <a:cubicBezTo>
                    <a:pt x="308610" y="616268"/>
                    <a:pt x="315278" y="617220"/>
                    <a:pt x="324803" y="617220"/>
                  </a:cubicBezTo>
                  <a:cubicBezTo>
                    <a:pt x="324803" y="628650"/>
                    <a:pt x="324803" y="637223"/>
                    <a:pt x="324803" y="647700"/>
                  </a:cubicBezTo>
                  <a:cubicBezTo>
                    <a:pt x="228600" y="647700"/>
                    <a:pt x="133350" y="647700"/>
                    <a:pt x="39053" y="647700"/>
                  </a:cubicBezTo>
                  <a:close/>
                  <a:moveTo>
                    <a:pt x="37148" y="561975"/>
                  </a:moveTo>
                  <a:cubicBezTo>
                    <a:pt x="131445" y="561975"/>
                    <a:pt x="226695" y="561975"/>
                    <a:pt x="323850" y="561975"/>
                  </a:cubicBezTo>
                  <a:cubicBezTo>
                    <a:pt x="323850" y="571500"/>
                    <a:pt x="323850" y="581025"/>
                    <a:pt x="323850" y="591503"/>
                  </a:cubicBezTo>
                  <a:cubicBezTo>
                    <a:pt x="315278" y="591503"/>
                    <a:pt x="307658" y="592455"/>
                    <a:pt x="300990" y="592455"/>
                  </a:cubicBezTo>
                  <a:cubicBezTo>
                    <a:pt x="220980" y="592455"/>
                    <a:pt x="140970" y="592455"/>
                    <a:pt x="60960" y="592455"/>
                  </a:cubicBezTo>
                  <a:cubicBezTo>
                    <a:pt x="34290" y="593408"/>
                    <a:pt x="34290" y="593408"/>
                    <a:pt x="37148" y="561975"/>
                  </a:cubicBezTo>
                  <a:close/>
                  <a:moveTo>
                    <a:pt x="60960" y="1073468"/>
                  </a:moveTo>
                  <a:cubicBezTo>
                    <a:pt x="140970" y="1073468"/>
                    <a:pt x="220980" y="1073468"/>
                    <a:pt x="300990" y="1073468"/>
                  </a:cubicBezTo>
                  <a:cubicBezTo>
                    <a:pt x="308610" y="1073468"/>
                    <a:pt x="316230" y="1074420"/>
                    <a:pt x="323850" y="1074420"/>
                  </a:cubicBezTo>
                  <a:cubicBezTo>
                    <a:pt x="323850" y="1084898"/>
                    <a:pt x="323850" y="1094423"/>
                    <a:pt x="323850" y="1103948"/>
                  </a:cubicBezTo>
                  <a:cubicBezTo>
                    <a:pt x="228600" y="1103948"/>
                    <a:pt x="133350" y="1103948"/>
                    <a:pt x="37148" y="1103948"/>
                  </a:cubicBezTo>
                  <a:cubicBezTo>
                    <a:pt x="34290" y="1074420"/>
                    <a:pt x="34290" y="1073468"/>
                    <a:pt x="60960" y="1073468"/>
                  </a:cubicBezTo>
                  <a:close/>
                  <a:moveTo>
                    <a:pt x="323850" y="533400"/>
                  </a:moveTo>
                  <a:cubicBezTo>
                    <a:pt x="228600" y="533400"/>
                    <a:pt x="133350" y="533400"/>
                    <a:pt x="38100" y="533400"/>
                  </a:cubicBezTo>
                  <a:cubicBezTo>
                    <a:pt x="33338" y="503873"/>
                    <a:pt x="33338" y="502920"/>
                    <a:pt x="60008" y="502920"/>
                  </a:cubicBezTo>
                  <a:cubicBezTo>
                    <a:pt x="140970" y="502920"/>
                    <a:pt x="220980" y="502920"/>
                    <a:pt x="301943" y="502920"/>
                  </a:cubicBezTo>
                  <a:cubicBezTo>
                    <a:pt x="308610" y="502920"/>
                    <a:pt x="315278" y="503873"/>
                    <a:pt x="324803" y="504825"/>
                  </a:cubicBezTo>
                  <a:cubicBezTo>
                    <a:pt x="323850" y="514350"/>
                    <a:pt x="323850" y="522923"/>
                    <a:pt x="323850" y="533400"/>
                  </a:cubicBezTo>
                  <a:close/>
                  <a:moveTo>
                    <a:pt x="38100" y="447675"/>
                  </a:moveTo>
                  <a:cubicBezTo>
                    <a:pt x="132398" y="447675"/>
                    <a:pt x="227648" y="447675"/>
                    <a:pt x="322898" y="447675"/>
                  </a:cubicBezTo>
                  <a:cubicBezTo>
                    <a:pt x="322898" y="457200"/>
                    <a:pt x="322898" y="465773"/>
                    <a:pt x="322898" y="477203"/>
                  </a:cubicBezTo>
                  <a:cubicBezTo>
                    <a:pt x="315278" y="478155"/>
                    <a:pt x="308610" y="479108"/>
                    <a:pt x="300990" y="479108"/>
                  </a:cubicBezTo>
                  <a:cubicBezTo>
                    <a:pt x="220028" y="479108"/>
                    <a:pt x="140018" y="479108"/>
                    <a:pt x="59055" y="479108"/>
                  </a:cubicBezTo>
                  <a:cubicBezTo>
                    <a:pt x="34290" y="479108"/>
                    <a:pt x="33338" y="477203"/>
                    <a:pt x="38100" y="447675"/>
                  </a:cubicBezTo>
                  <a:close/>
                  <a:moveTo>
                    <a:pt x="37148" y="218123"/>
                  </a:moveTo>
                  <a:cubicBezTo>
                    <a:pt x="132398" y="218123"/>
                    <a:pt x="226695" y="218123"/>
                    <a:pt x="322898" y="218123"/>
                  </a:cubicBezTo>
                  <a:cubicBezTo>
                    <a:pt x="322898" y="227648"/>
                    <a:pt x="322898" y="237173"/>
                    <a:pt x="322898" y="248603"/>
                  </a:cubicBezTo>
                  <a:cubicBezTo>
                    <a:pt x="315278" y="248603"/>
                    <a:pt x="307658" y="249555"/>
                    <a:pt x="300038" y="249555"/>
                  </a:cubicBezTo>
                  <a:cubicBezTo>
                    <a:pt x="220028" y="249555"/>
                    <a:pt x="140018" y="249555"/>
                    <a:pt x="60008" y="249555"/>
                  </a:cubicBezTo>
                  <a:cubicBezTo>
                    <a:pt x="34290" y="250508"/>
                    <a:pt x="34290" y="249555"/>
                    <a:pt x="37148" y="218123"/>
                  </a:cubicBezTo>
                  <a:close/>
                  <a:moveTo>
                    <a:pt x="61913" y="273368"/>
                  </a:moveTo>
                  <a:cubicBezTo>
                    <a:pt x="140970" y="273368"/>
                    <a:pt x="220028" y="273368"/>
                    <a:pt x="299085" y="273368"/>
                  </a:cubicBezTo>
                  <a:cubicBezTo>
                    <a:pt x="306705" y="273368"/>
                    <a:pt x="314325" y="274320"/>
                    <a:pt x="323850" y="274320"/>
                  </a:cubicBezTo>
                  <a:cubicBezTo>
                    <a:pt x="323850" y="285750"/>
                    <a:pt x="323850" y="294323"/>
                    <a:pt x="323850" y="304800"/>
                  </a:cubicBezTo>
                  <a:cubicBezTo>
                    <a:pt x="227648" y="304800"/>
                    <a:pt x="133350" y="304800"/>
                    <a:pt x="39053" y="304800"/>
                  </a:cubicBezTo>
                  <a:cubicBezTo>
                    <a:pt x="32385" y="275273"/>
                    <a:pt x="33338" y="273368"/>
                    <a:pt x="61913" y="273368"/>
                  </a:cubicBezTo>
                  <a:close/>
                  <a:moveTo>
                    <a:pt x="322898" y="332423"/>
                  </a:moveTo>
                  <a:cubicBezTo>
                    <a:pt x="322898" y="341948"/>
                    <a:pt x="322898" y="351473"/>
                    <a:pt x="322898" y="362903"/>
                  </a:cubicBezTo>
                  <a:cubicBezTo>
                    <a:pt x="315278" y="362903"/>
                    <a:pt x="307658" y="363855"/>
                    <a:pt x="300038" y="363855"/>
                  </a:cubicBezTo>
                  <a:cubicBezTo>
                    <a:pt x="220028" y="363855"/>
                    <a:pt x="140018" y="363855"/>
                    <a:pt x="60008" y="363855"/>
                  </a:cubicBezTo>
                  <a:cubicBezTo>
                    <a:pt x="33338" y="363855"/>
                    <a:pt x="33338" y="363855"/>
                    <a:pt x="36195" y="332423"/>
                  </a:cubicBezTo>
                  <a:cubicBezTo>
                    <a:pt x="133350" y="332423"/>
                    <a:pt x="227648" y="332423"/>
                    <a:pt x="322898" y="332423"/>
                  </a:cubicBezTo>
                  <a:close/>
                  <a:moveTo>
                    <a:pt x="60960" y="387668"/>
                  </a:moveTo>
                  <a:cubicBezTo>
                    <a:pt x="140970" y="387668"/>
                    <a:pt x="220980" y="387668"/>
                    <a:pt x="300990" y="387668"/>
                  </a:cubicBezTo>
                  <a:cubicBezTo>
                    <a:pt x="307658" y="387668"/>
                    <a:pt x="314325" y="388620"/>
                    <a:pt x="323850" y="388620"/>
                  </a:cubicBezTo>
                  <a:cubicBezTo>
                    <a:pt x="323850" y="400050"/>
                    <a:pt x="323850" y="408623"/>
                    <a:pt x="323850" y="419100"/>
                  </a:cubicBezTo>
                  <a:cubicBezTo>
                    <a:pt x="227648" y="419100"/>
                    <a:pt x="133350" y="419100"/>
                    <a:pt x="39053" y="419100"/>
                  </a:cubicBezTo>
                  <a:cubicBezTo>
                    <a:pt x="32385" y="389573"/>
                    <a:pt x="33338" y="387668"/>
                    <a:pt x="60960" y="387668"/>
                  </a:cubicBezTo>
                  <a:close/>
                  <a:moveTo>
                    <a:pt x="60960" y="844868"/>
                  </a:moveTo>
                  <a:cubicBezTo>
                    <a:pt x="140970" y="844868"/>
                    <a:pt x="220980" y="844868"/>
                    <a:pt x="300990" y="844868"/>
                  </a:cubicBezTo>
                  <a:cubicBezTo>
                    <a:pt x="308610" y="844868"/>
                    <a:pt x="316230" y="845820"/>
                    <a:pt x="324803" y="845820"/>
                  </a:cubicBezTo>
                  <a:cubicBezTo>
                    <a:pt x="324803" y="856298"/>
                    <a:pt x="324803" y="864870"/>
                    <a:pt x="324803" y="875348"/>
                  </a:cubicBezTo>
                  <a:cubicBezTo>
                    <a:pt x="229553" y="875348"/>
                    <a:pt x="135255" y="875348"/>
                    <a:pt x="40005" y="875348"/>
                  </a:cubicBezTo>
                  <a:cubicBezTo>
                    <a:pt x="31433" y="848678"/>
                    <a:pt x="33338" y="844868"/>
                    <a:pt x="60960" y="844868"/>
                  </a:cubicBezTo>
                  <a:close/>
                  <a:moveTo>
                    <a:pt x="37148" y="1019175"/>
                  </a:moveTo>
                  <a:cubicBezTo>
                    <a:pt x="131445" y="1019175"/>
                    <a:pt x="226695" y="1019175"/>
                    <a:pt x="323850" y="1019175"/>
                  </a:cubicBezTo>
                  <a:cubicBezTo>
                    <a:pt x="323850" y="1028700"/>
                    <a:pt x="323850" y="1037273"/>
                    <a:pt x="323850" y="1049655"/>
                  </a:cubicBezTo>
                  <a:cubicBezTo>
                    <a:pt x="287655" y="1049655"/>
                    <a:pt x="253365" y="1049655"/>
                    <a:pt x="219075" y="1049655"/>
                  </a:cubicBezTo>
                  <a:cubicBezTo>
                    <a:pt x="166688" y="1049655"/>
                    <a:pt x="114300" y="1048703"/>
                    <a:pt x="61913" y="1049655"/>
                  </a:cubicBezTo>
                  <a:cubicBezTo>
                    <a:pt x="38100" y="1051560"/>
                    <a:pt x="31433" y="1042988"/>
                    <a:pt x="37148" y="101917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="" xmlns:a16="http://schemas.microsoft.com/office/drawing/2014/main" id="{C4C276C9-E002-4779-ABD9-266854369292}"/>
                </a:ext>
              </a:extLst>
            </p:cNvPr>
            <p:cNvSpPr/>
            <p:nvPr/>
          </p:nvSpPr>
          <p:spPr>
            <a:xfrm rot="186138">
              <a:off x="6177380" y="1465249"/>
              <a:ext cx="189750" cy="529535"/>
            </a:xfrm>
            <a:custGeom>
              <a:avLst/>
              <a:gdLst>
                <a:gd name="connsiteX0" fmla="*/ 417195 w 409575"/>
                <a:gd name="connsiteY0" fmla="*/ 1149668 h 1143000"/>
                <a:gd name="connsiteX1" fmla="*/ 417195 w 409575"/>
                <a:gd name="connsiteY1" fmla="*/ 0 h 1143000"/>
                <a:gd name="connsiteX2" fmla="*/ 0 w 409575"/>
                <a:gd name="connsiteY2" fmla="*/ 0 h 1143000"/>
                <a:gd name="connsiteX3" fmla="*/ 0 w 409575"/>
                <a:gd name="connsiteY3" fmla="*/ 1149668 h 1143000"/>
                <a:gd name="connsiteX4" fmla="*/ 417195 w 409575"/>
                <a:gd name="connsiteY4" fmla="*/ 1149668 h 1143000"/>
                <a:gd name="connsiteX5" fmla="*/ 342900 w 409575"/>
                <a:gd name="connsiteY5" fmla="*/ 1091565 h 1143000"/>
                <a:gd name="connsiteX6" fmla="*/ 342900 w 409575"/>
                <a:gd name="connsiteY6" fmla="*/ 921068 h 1143000"/>
                <a:gd name="connsiteX7" fmla="*/ 383858 w 409575"/>
                <a:gd name="connsiteY7" fmla="*/ 951548 h 1143000"/>
                <a:gd name="connsiteX8" fmla="*/ 383858 w 409575"/>
                <a:gd name="connsiteY8" fmla="*/ 1061085 h 1143000"/>
                <a:gd name="connsiteX9" fmla="*/ 342900 w 409575"/>
                <a:gd name="connsiteY9" fmla="*/ 1091565 h 1143000"/>
                <a:gd name="connsiteX10" fmla="*/ 382905 w 409575"/>
                <a:gd name="connsiteY10" fmla="*/ 879158 h 1143000"/>
                <a:gd name="connsiteX11" fmla="*/ 343852 w 409575"/>
                <a:gd name="connsiteY11" fmla="*/ 894398 h 1143000"/>
                <a:gd name="connsiteX12" fmla="*/ 343852 w 409575"/>
                <a:gd name="connsiteY12" fmla="*/ 727710 h 1143000"/>
                <a:gd name="connsiteX13" fmla="*/ 367665 w 409575"/>
                <a:gd name="connsiteY13" fmla="*/ 728663 h 1143000"/>
                <a:gd name="connsiteX14" fmla="*/ 382905 w 409575"/>
                <a:gd name="connsiteY14" fmla="*/ 741998 h 1143000"/>
                <a:gd name="connsiteX15" fmla="*/ 382905 w 409575"/>
                <a:gd name="connsiteY15" fmla="*/ 879158 h 1143000"/>
                <a:gd name="connsiteX16" fmla="*/ 342900 w 409575"/>
                <a:gd name="connsiteY16" fmla="*/ 139065 h 1143000"/>
                <a:gd name="connsiteX17" fmla="*/ 382905 w 409575"/>
                <a:gd name="connsiteY17" fmla="*/ 139065 h 1143000"/>
                <a:gd name="connsiteX18" fmla="*/ 382905 w 409575"/>
                <a:gd name="connsiteY18" fmla="*/ 225743 h 1143000"/>
                <a:gd name="connsiteX19" fmla="*/ 382905 w 409575"/>
                <a:gd name="connsiteY19" fmla="*/ 268605 h 1143000"/>
                <a:gd name="connsiteX20" fmla="*/ 342900 w 409575"/>
                <a:gd name="connsiteY20" fmla="*/ 301943 h 1143000"/>
                <a:gd name="connsiteX21" fmla="*/ 342900 w 409575"/>
                <a:gd name="connsiteY21" fmla="*/ 139065 h 1143000"/>
                <a:gd name="connsiteX22" fmla="*/ 382905 w 409575"/>
                <a:gd name="connsiteY22" fmla="*/ 470535 h 1143000"/>
                <a:gd name="connsiteX23" fmla="*/ 342900 w 409575"/>
                <a:gd name="connsiteY23" fmla="*/ 501015 h 1143000"/>
                <a:gd name="connsiteX24" fmla="*/ 342900 w 409575"/>
                <a:gd name="connsiteY24" fmla="*/ 340043 h 1143000"/>
                <a:gd name="connsiteX25" fmla="*/ 382905 w 409575"/>
                <a:gd name="connsiteY25" fmla="*/ 370522 h 1143000"/>
                <a:gd name="connsiteX26" fmla="*/ 382905 w 409575"/>
                <a:gd name="connsiteY26" fmla="*/ 470535 h 1143000"/>
                <a:gd name="connsiteX27" fmla="*/ 342900 w 409575"/>
                <a:gd name="connsiteY27" fmla="*/ 531495 h 1143000"/>
                <a:gd name="connsiteX28" fmla="*/ 383858 w 409575"/>
                <a:gd name="connsiteY28" fmla="*/ 559118 h 1143000"/>
                <a:gd name="connsiteX29" fmla="*/ 383858 w 409575"/>
                <a:gd name="connsiteY29" fmla="*/ 690563 h 1143000"/>
                <a:gd name="connsiteX30" fmla="*/ 342900 w 409575"/>
                <a:gd name="connsiteY30" fmla="*/ 690563 h 1143000"/>
                <a:gd name="connsiteX31" fmla="*/ 342900 w 409575"/>
                <a:gd name="connsiteY31" fmla="*/ 531495 h 1143000"/>
                <a:gd name="connsiteX32" fmla="*/ 263842 w 409575"/>
                <a:gd name="connsiteY32" fmla="*/ 139065 h 1143000"/>
                <a:gd name="connsiteX33" fmla="*/ 305752 w 409575"/>
                <a:gd name="connsiteY33" fmla="*/ 139065 h 1143000"/>
                <a:gd name="connsiteX34" fmla="*/ 305752 w 409575"/>
                <a:gd name="connsiteY34" fmla="*/ 250508 h 1143000"/>
                <a:gd name="connsiteX35" fmla="*/ 305752 w 409575"/>
                <a:gd name="connsiteY35" fmla="*/ 278130 h 1143000"/>
                <a:gd name="connsiteX36" fmla="*/ 277177 w 409575"/>
                <a:gd name="connsiteY36" fmla="*/ 302895 h 1143000"/>
                <a:gd name="connsiteX37" fmla="*/ 264795 w 409575"/>
                <a:gd name="connsiteY37" fmla="*/ 289560 h 1143000"/>
                <a:gd name="connsiteX38" fmla="*/ 263842 w 409575"/>
                <a:gd name="connsiteY38" fmla="*/ 139065 h 1143000"/>
                <a:gd name="connsiteX39" fmla="*/ 284798 w 409575"/>
                <a:gd name="connsiteY39" fmla="*/ 526733 h 1143000"/>
                <a:gd name="connsiteX40" fmla="*/ 306705 w 409575"/>
                <a:gd name="connsiteY40" fmla="*/ 549593 h 1143000"/>
                <a:gd name="connsiteX41" fmla="*/ 306705 w 409575"/>
                <a:gd name="connsiteY41" fmla="*/ 691515 h 1143000"/>
                <a:gd name="connsiteX42" fmla="*/ 264795 w 409575"/>
                <a:gd name="connsiteY42" fmla="*/ 691515 h 1143000"/>
                <a:gd name="connsiteX43" fmla="*/ 264795 w 409575"/>
                <a:gd name="connsiteY43" fmla="*/ 602933 h 1143000"/>
                <a:gd name="connsiteX44" fmla="*/ 264795 w 409575"/>
                <a:gd name="connsiteY44" fmla="*/ 550545 h 1143000"/>
                <a:gd name="connsiteX45" fmla="*/ 284798 w 409575"/>
                <a:gd name="connsiteY45" fmla="*/ 526733 h 1143000"/>
                <a:gd name="connsiteX46" fmla="*/ 230505 w 409575"/>
                <a:gd name="connsiteY46" fmla="*/ 1012508 h 1143000"/>
                <a:gd name="connsiteX47" fmla="*/ 230505 w 409575"/>
                <a:gd name="connsiteY47" fmla="*/ 1079183 h 1143000"/>
                <a:gd name="connsiteX48" fmla="*/ 210502 w 409575"/>
                <a:gd name="connsiteY48" fmla="*/ 1093470 h 1143000"/>
                <a:gd name="connsiteX49" fmla="*/ 187642 w 409575"/>
                <a:gd name="connsiteY49" fmla="*/ 1079183 h 1143000"/>
                <a:gd name="connsiteX50" fmla="*/ 187642 w 409575"/>
                <a:gd name="connsiteY50" fmla="*/ 919163 h 1143000"/>
                <a:gd name="connsiteX51" fmla="*/ 230505 w 409575"/>
                <a:gd name="connsiteY51" fmla="*/ 919163 h 1143000"/>
                <a:gd name="connsiteX52" fmla="*/ 230505 w 409575"/>
                <a:gd name="connsiteY52" fmla="*/ 1012508 h 1143000"/>
                <a:gd name="connsiteX53" fmla="*/ 187642 w 409575"/>
                <a:gd name="connsiteY53" fmla="*/ 351472 h 1143000"/>
                <a:gd name="connsiteX54" fmla="*/ 200977 w 409575"/>
                <a:gd name="connsiteY54" fmla="*/ 338138 h 1143000"/>
                <a:gd name="connsiteX55" fmla="*/ 229552 w 409575"/>
                <a:gd name="connsiteY55" fmla="*/ 337185 h 1143000"/>
                <a:gd name="connsiteX56" fmla="*/ 229552 w 409575"/>
                <a:gd name="connsiteY56" fmla="*/ 490538 h 1143000"/>
                <a:gd name="connsiteX57" fmla="*/ 208598 w 409575"/>
                <a:gd name="connsiteY57" fmla="*/ 502920 h 1143000"/>
                <a:gd name="connsiteX58" fmla="*/ 187642 w 409575"/>
                <a:gd name="connsiteY58" fmla="*/ 490538 h 1143000"/>
                <a:gd name="connsiteX59" fmla="*/ 187642 w 409575"/>
                <a:gd name="connsiteY59" fmla="*/ 351472 h 1143000"/>
                <a:gd name="connsiteX60" fmla="*/ 187642 w 409575"/>
                <a:gd name="connsiteY60" fmla="*/ 743903 h 1143000"/>
                <a:gd name="connsiteX61" fmla="*/ 227648 w 409575"/>
                <a:gd name="connsiteY61" fmla="*/ 727710 h 1143000"/>
                <a:gd name="connsiteX62" fmla="*/ 227648 w 409575"/>
                <a:gd name="connsiteY62" fmla="*/ 893445 h 1143000"/>
                <a:gd name="connsiteX63" fmla="*/ 202883 w 409575"/>
                <a:gd name="connsiteY63" fmla="*/ 893445 h 1143000"/>
                <a:gd name="connsiteX64" fmla="*/ 186690 w 409575"/>
                <a:gd name="connsiteY64" fmla="*/ 878205 h 1143000"/>
                <a:gd name="connsiteX65" fmla="*/ 187642 w 409575"/>
                <a:gd name="connsiteY65" fmla="*/ 743903 h 1143000"/>
                <a:gd name="connsiteX66" fmla="*/ 114300 w 409575"/>
                <a:gd name="connsiteY66" fmla="*/ 139065 h 1143000"/>
                <a:gd name="connsiteX67" fmla="*/ 154305 w 409575"/>
                <a:gd name="connsiteY67" fmla="*/ 139065 h 1143000"/>
                <a:gd name="connsiteX68" fmla="*/ 154305 w 409575"/>
                <a:gd name="connsiteY68" fmla="*/ 230505 h 1143000"/>
                <a:gd name="connsiteX69" fmla="*/ 154305 w 409575"/>
                <a:gd name="connsiteY69" fmla="*/ 269558 h 1143000"/>
                <a:gd name="connsiteX70" fmla="*/ 114300 w 409575"/>
                <a:gd name="connsiteY70" fmla="*/ 301943 h 1143000"/>
                <a:gd name="connsiteX71" fmla="*/ 114300 w 409575"/>
                <a:gd name="connsiteY71" fmla="*/ 139065 h 1143000"/>
                <a:gd name="connsiteX72" fmla="*/ 114300 w 409575"/>
                <a:gd name="connsiteY72" fmla="*/ 339090 h 1143000"/>
                <a:gd name="connsiteX73" fmla="*/ 130492 w 409575"/>
                <a:gd name="connsiteY73" fmla="*/ 337185 h 1143000"/>
                <a:gd name="connsiteX74" fmla="*/ 155258 w 409575"/>
                <a:gd name="connsiteY74" fmla="*/ 360997 h 1143000"/>
                <a:gd name="connsiteX75" fmla="*/ 155258 w 409575"/>
                <a:gd name="connsiteY75" fmla="*/ 472440 h 1143000"/>
                <a:gd name="connsiteX76" fmla="*/ 115252 w 409575"/>
                <a:gd name="connsiteY76" fmla="*/ 501015 h 1143000"/>
                <a:gd name="connsiteX77" fmla="*/ 114300 w 409575"/>
                <a:gd name="connsiteY77" fmla="*/ 339090 h 1143000"/>
                <a:gd name="connsiteX78" fmla="*/ 154305 w 409575"/>
                <a:gd name="connsiteY78" fmla="*/ 691515 h 1143000"/>
                <a:gd name="connsiteX79" fmla="*/ 114300 w 409575"/>
                <a:gd name="connsiteY79" fmla="*/ 691515 h 1143000"/>
                <a:gd name="connsiteX80" fmla="*/ 114300 w 409575"/>
                <a:gd name="connsiteY80" fmla="*/ 530543 h 1143000"/>
                <a:gd name="connsiteX81" fmla="*/ 154305 w 409575"/>
                <a:gd name="connsiteY81" fmla="*/ 559118 h 1143000"/>
                <a:gd name="connsiteX82" fmla="*/ 154305 w 409575"/>
                <a:gd name="connsiteY82" fmla="*/ 691515 h 1143000"/>
                <a:gd name="connsiteX83" fmla="*/ 114300 w 409575"/>
                <a:gd name="connsiteY83" fmla="*/ 727710 h 1143000"/>
                <a:gd name="connsiteX84" fmla="*/ 139065 w 409575"/>
                <a:gd name="connsiteY84" fmla="*/ 728663 h 1143000"/>
                <a:gd name="connsiteX85" fmla="*/ 154305 w 409575"/>
                <a:gd name="connsiteY85" fmla="*/ 741998 h 1143000"/>
                <a:gd name="connsiteX86" fmla="*/ 154305 w 409575"/>
                <a:gd name="connsiteY86" fmla="*/ 879158 h 1143000"/>
                <a:gd name="connsiteX87" fmla="*/ 114300 w 409575"/>
                <a:gd name="connsiteY87" fmla="*/ 894398 h 1143000"/>
                <a:gd name="connsiteX88" fmla="*/ 114300 w 409575"/>
                <a:gd name="connsiteY88" fmla="*/ 727710 h 1143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</a:cxnLst>
              <a:rect l="l" t="t" r="r" b="b"/>
              <a:pathLst>
                <a:path w="409575" h="1143000">
                  <a:moveTo>
                    <a:pt x="417195" y="1149668"/>
                  </a:moveTo>
                  <a:cubicBezTo>
                    <a:pt x="417195" y="764858"/>
                    <a:pt x="417195" y="381953"/>
                    <a:pt x="417195" y="0"/>
                  </a:cubicBezTo>
                  <a:cubicBezTo>
                    <a:pt x="276225" y="0"/>
                    <a:pt x="139065" y="0"/>
                    <a:pt x="0" y="0"/>
                  </a:cubicBezTo>
                  <a:cubicBezTo>
                    <a:pt x="0" y="384810"/>
                    <a:pt x="0" y="766763"/>
                    <a:pt x="0" y="1149668"/>
                  </a:cubicBezTo>
                  <a:lnTo>
                    <a:pt x="417195" y="1149668"/>
                  </a:lnTo>
                  <a:close/>
                  <a:moveTo>
                    <a:pt x="342900" y="1091565"/>
                  </a:moveTo>
                  <a:cubicBezTo>
                    <a:pt x="342900" y="1034415"/>
                    <a:pt x="342900" y="977265"/>
                    <a:pt x="342900" y="921068"/>
                  </a:cubicBezTo>
                  <a:cubicBezTo>
                    <a:pt x="382905" y="914400"/>
                    <a:pt x="383858" y="914400"/>
                    <a:pt x="383858" y="951548"/>
                  </a:cubicBezTo>
                  <a:cubicBezTo>
                    <a:pt x="383858" y="987743"/>
                    <a:pt x="383858" y="1023938"/>
                    <a:pt x="383858" y="1061085"/>
                  </a:cubicBezTo>
                  <a:cubicBezTo>
                    <a:pt x="382905" y="1096328"/>
                    <a:pt x="382905" y="1097280"/>
                    <a:pt x="342900" y="1091565"/>
                  </a:cubicBezTo>
                  <a:close/>
                  <a:moveTo>
                    <a:pt x="382905" y="879158"/>
                  </a:moveTo>
                  <a:cubicBezTo>
                    <a:pt x="381000" y="906780"/>
                    <a:pt x="358140" y="887730"/>
                    <a:pt x="343852" y="894398"/>
                  </a:cubicBezTo>
                  <a:cubicBezTo>
                    <a:pt x="343852" y="838200"/>
                    <a:pt x="343852" y="784860"/>
                    <a:pt x="343852" y="727710"/>
                  </a:cubicBezTo>
                  <a:cubicBezTo>
                    <a:pt x="353377" y="727710"/>
                    <a:pt x="360998" y="725805"/>
                    <a:pt x="367665" y="728663"/>
                  </a:cubicBezTo>
                  <a:cubicBezTo>
                    <a:pt x="373380" y="730568"/>
                    <a:pt x="382905" y="737235"/>
                    <a:pt x="382905" y="741998"/>
                  </a:cubicBezTo>
                  <a:cubicBezTo>
                    <a:pt x="383858" y="787718"/>
                    <a:pt x="384810" y="833438"/>
                    <a:pt x="382905" y="879158"/>
                  </a:cubicBezTo>
                  <a:close/>
                  <a:moveTo>
                    <a:pt x="342900" y="139065"/>
                  </a:moveTo>
                  <a:cubicBezTo>
                    <a:pt x="356235" y="139065"/>
                    <a:pt x="367665" y="139065"/>
                    <a:pt x="382905" y="139065"/>
                  </a:cubicBezTo>
                  <a:cubicBezTo>
                    <a:pt x="382905" y="168593"/>
                    <a:pt x="382905" y="197168"/>
                    <a:pt x="382905" y="225743"/>
                  </a:cubicBezTo>
                  <a:cubicBezTo>
                    <a:pt x="382905" y="240030"/>
                    <a:pt x="382905" y="254318"/>
                    <a:pt x="382905" y="268605"/>
                  </a:cubicBezTo>
                  <a:cubicBezTo>
                    <a:pt x="382905" y="305753"/>
                    <a:pt x="382905" y="305753"/>
                    <a:pt x="342900" y="301943"/>
                  </a:cubicBezTo>
                  <a:cubicBezTo>
                    <a:pt x="342900" y="246698"/>
                    <a:pt x="342900" y="193358"/>
                    <a:pt x="342900" y="139065"/>
                  </a:cubicBezTo>
                  <a:close/>
                  <a:moveTo>
                    <a:pt x="382905" y="470535"/>
                  </a:moveTo>
                  <a:cubicBezTo>
                    <a:pt x="382905" y="506730"/>
                    <a:pt x="382905" y="506730"/>
                    <a:pt x="342900" y="501015"/>
                  </a:cubicBezTo>
                  <a:cubicBezTo>
                    <a:pt x="342900" y="447675"/>
                    <a:pt x="342900" y="393383"/>
                    <a:pt x="342900" y="340043"/>
                  </a:cubicBezTo>
                  <a:cubicBezTo>
                    <a:pt x="382905" y="333375"/>
                    <a:pt x="382905" y="333375"/>
                    <a:pt x="382905" y="370522"/>
                  </a:cubicBezTo>
                  <a:cubicBezTo>
                    <a:pt x="382905" y="403860"/>
                    <a:pt x="382905" y="437197"/>
                    <a:pt x="382905" y="470535"/>
                  </a:cubicBezTo>
                  <a:close/>
                  <a:moveTo>
                    <a:pt x="342900" y="531495"/>
                  </a:moveTo>
                  <a:cubicBezTo>
                    <a:pt x="378142" y="521018"/>
                    <a:pt x="383858" y="523875"/>
                    <a:pt x="383858" y="559118"/>
                  </a:cubicBezTo>
                  <a:cubicBezTo>
                    <a:pt x="383858" y="601980"/>
                    <a:pt x="383858" y="645795"/>
                    <a:pt x="383858" y="690563"/>
                  </a:cubicBezTo>
                  <a:cubicBezTo>
                    <a:pt x="368617" y="690563"/>
                    <a:pt x="356235" y="690563"/>
                    <a:pt x="342900" y="690563"/>
                  </a:cubicBezTo>
                  <a:cubicBezTo>
                    <a:pt x="342900" y="637223"/>
                    <a:pt x="342900" y="584835"/>
                    <a:pt x="342900" y="531495"/>
                  </a:cubicBezTo>
                  <a:close/>
                  <a:moveTo>
                    <a:pt x="263842" y="139065"/>
                  </a:moveTo>
                  <a:cubicBezTo>
                    <a:pt x="279083" y="139065"/>
                    <a:pt x="290512" y="139065"/>
                    <a:pt x="305752" y="139065"/>
                  </a:cubicBezTo>
                  <a:cubicBezTo>
                    <a:pt x="305752" y="177165"/>
                    <a:pt x="305752" y="214313"/>
                    <a:pt x="305752" y="250508"/>
                  </a:cubicBezTo>
                  <a:cubicBezTo>
                    <a:pt x="305752" y="260033"/>
                    <a:pt x="305752" y="268605"/>
                    <a:pt x="305752" y="278130"/>
                  </a:cubicBezTo>
                  <a:cubicBezTo>
                    <a:pt x="305752" y="303847"/>
                    <a:pt x="301942" y="307658"/>
                    <a:pt x="277177" y="302895"/>
                  </a:cubicBezTo>
                  <a:cubicBezTo>
                    <a:pt x="272415" y="301943"/>
                    <a:pt x="264795" y="294323"/>
                    <a:pt x="264795" y="289560"/>
                  </a:cubicBezTo>
                  <a:cubicBezTo>
                    <a:pt x="263842" y="240030"/>
                    <a:pt x="263842" y="190500"/>
                    <a:pt x="263842" y="139065"/>
                  </a:cubicBezTo>
                  <a:close/>
                  <a:moveTo>
                    <a:pt x="284798" y="526733"/>
                  </a:moveTo>
                  <a:cubicBezTo>
                    <a:pt x="301942" y="526733"/>
                    <a:pt x="306705" y="533400"/>
                    <a:pt x="306705" y="549593"/>
                  </a:cubicBezTo>
                  <a:cubicBezTo>
                    <a:pt x="305752" y="596265"/>
                    <a:pt x="306705" y="641985"/>
                    <a:pt x="306705" y="691515"/>
                  </a:cubicBezTo>
                  <a:cubicBezTo>
                    <a:pt x="291465" y="691515"/>
                    <a:pt x="280035" y="691515"/>
                    <a:pt x="264795" y="691515"/>
                  </a:cubicBezTo>
                  <a:cubicBezTo>
                    <a:pt x="264795" y="661035"/>
                    <a:pt x="264795" y="631508"/>
                    <a:pt x="264795" y="602933"/>
                  </a:cubicBezTo>
                  <a:cubicBezTo>
                    <a:pt x="264795" y="585788"/>
                    <a:pt x="265748" y="567690"/>
                    <a:pt x="264795" y="550545"/>
                  </a:cubicBezTo>
                  <a:cubicBezTo>
                    <a:pt x="262890" y="534353"/>
                    <a:pt x="267652" y="526733"/>
                    <a:pt x="284798" y="526733"/>
                  </a:cubicBezTo>
                  <a:close/>
                  <a:moveTo>
                    <a:pt x="230505" y="1012508"/>
                  </a:moveTo>
                  <a:cubicBezTo>
                    <a:pt x="230505" y="1034415"/>
                    <a:pt x="230505" y="1056323"/>
                    <a:pt x="230505" y="1079183"/>
                  </a:cubicBezTo>
                  <a:cubicBezTo>
                    <a:pt x="230505" y="1094423"/>
                    <a:pt x="220980" y="1094423"/>
                    <a:pt x="210502" y="1093470"/>
                  </a:cubicBezTo>
                  <a:cubicBezTo>
                    <a:pt x="200025" y="1093470"/>
                    <a:pt x="187642" y="1096328"/>
                    <a:pt x="187642" y="1079183"/>
                  </a:cubicBezTo>
                  <a:cubicBezTo>
                    <a:pt x="187642" y="1026795"/>
                    <a:pt x="187642" y="974408"/>
                    <a:pt x="187642" y="919163"/>
                  </a:cubicBezTo>
                  <a:cubicBezTo>
                    <a:pt x="202883" y="919163"/>
                    <a:pt x="215265" y="919163"/>
                    <a:pt x="230505" y="919163"/>
                  </a:cubicBezTo>
                  <a:cubicBezTo>
                    <a:pt x="230505" y="951548"/>
                    <a:pt x="230505" y="982027"/>
                    <a:pt x="230505" y="1012508"/>
                  </a:cubicBezTo>
                  <a:close/>
                  <a:moveTo>
                    <a:pt x="187642" y="351472"/>
                  </a:moveTo>
                  <a:cubicBezTo>
                    <a:pt x="187642" y="346710"/>
                    <a:pt x="195262" y="340043"/>
                    <a:pt x="200977" y="338138"/>
                  </a:cubicBezTo>
                  <a:cubicBezTo>
                    <a:pt x="208598" y="336233"/>
                    <a:pt x="217170" y="337185"/>
                    <a:pt x="229552" y="337185"/>
                  </a:cubicBezTo>
                  <a:cubicBezTo>
                    <a:pt x="229552" y="390525"/>
                    <a:pt x="229552" y="440055"/>
                    <a:pt x="229552" y="490538"/>
                  </a:cubicBezTo>
                  <a:cubicBezTo>
                    <a:pt x="229552" y="506730"/>
                    <a:pt x="217170" y="504825"/>
                    <a:pt x="208598" y="502920"/>
                  </a:cubicBezTo>
                  <a:cubicBezTo>
                    <a:pt x="200977" y="501015"/>
                    <a:pt x="187642" y="495300"/>
                    <a:pt x="187642" y="490538"/>
                  </a:cubicBezTo>
                  <a:cubicBezTo>
                    <a:pt x="186690" y="443865"/>
                    <a:pt x="186690" y="398145"/>
                    <a:pt x="187642" y="351472"/>
                  </a:cubicBezTo>
                  <a:close/>
                  <a:moveTo>
                    <a:pt x="187642" y="743903"/>
                  </a:moveTo>
                  <a:cubicBezTo>
                    <a:pt x="188595" y="715328"/>
                    <a:pt x="212408" y="733425"/>
                    <a:pt x="227648" y="727710"/>
                  </a:cubicBezTo>
                  <a:cubicBezTo>
                    <a:pt x="227648" y="783908"/>
                    <a:pt x="227648" y="837248"/>
                    <a:pt x="227648" y="893445"/>
                  </a:cubicBezTo>
                  <a:cubicBezTo>
                    <a:pt x="218123" y="893445"/>
                    <a:pt x="210502" y="893445"/>
                    <a:pt x="202883" y="893445"/>
                  </a:cubicBezTo>
                  <a:cubicBezTo>
                    <a:pt x="191452" y="894398"/>
                    <a:pt x="186690" y="889635"/>
                    <a:pt x="186690" y="878205"/>
                  </a:cubicBezTo>
                  <a:cubicBezTo>
                    <a:pt x="187642" y="833438"/>
                    <a:pt x="185737" y="787718"/>
                    <a:pt x="187642" y="743903"/>
                  </a:cubicBezTo>
                  <a:close/>
                  <a:moveTo>
                    <a:pt x="114300" y="139065"/>
                  </a:moveTo>
                  <a:cubicBezTo>
                    <a:pt x="127635" y="139065"/>
                    <a:pt x="139065" y="139065"/>
                    <a:pt x="154305" y="139065"/>
                  </a:cubicBezTo>
                  <a:cubicBezTo>
                    <a:pt x="154305" y="170498"/>
                    <a:pt x="154305" y="200025"/>
                    <a:pt x="154305" y="230505"/>
                  </a:cubicBezTo>
                  <a:cubicBezTo>
                    <a:pt x="154305" y="243840"/>
                    <a:pt x="154305" y="256223"/>
                    <a:pt x="154305" y="269558"/>
                  </a:cubicBezTo>
                  <a:cubicBezTo>
                    <a:pt x="154305" y="306705"/>
                    <a:pt x="154305" y="306705"/>
                    <a:pt x="114300" y="301943"/>
                  </a:cubicBezTo>
                  <a:cubicBezTo>
                    <a:pt x="114300" y="248603"/>
                    <a:pt x="114300" y="195263"/>
                    <a:pt x="114300" y="139065"/>
                  </a:cubicBezTo>
                  <a:close/>
                  <a:moveTo>
                    <a:pt x="114300" y="339090"/>
                  </a:moveTo>
                  <a:cubicBezTo>
                    <a:pt x="120015" y="338138"/>
                    <a:pt x="124777" y="338138"/>
                    <a:pt x="130492" y="337185"/>
                  </a:cubicBezTo>
                  <a:cubicBezTo>
                    <a:pt x="148590" y="334328"/>
                    <a:pt x="156210" y="340995"/>
                    <a:pt x="155258" y="360997"/>
                  </a:cubicBezTo>
                  <a:cubicBezTo>
                    <a:pt x="154305" y="398145"/>
                    <a:pt x="155258" y="435293"/>
                    <a:pt x="155258" y="472440"/>
                  </a:cubicBezTo>
                  <a:cubicBezTo>
                    <a:pt x="155258" y="506730"/>
                    <a:pt x="152400" y="508635"/>
                    <a:pt x="115252" y="501015"/>
                  </a:cubicBezTo>
                  <a:cubicBezTo>
                    <a:pt x="114300" y="447675"/>
                    <a:pt x="114300" y="394335"/>
                    <a:pt x="114300" y="339090"/>
                  </a:cubicBezTo>
                  <a:close/>
                  <a:moveTo>
                    <a:pt x="154305" y="691515"/>
                  </a:moveTo>
                  <a:cubicBezTo>
                    <a:pt x="139065" y="691515"/>
                    <a:pt x="127635" y="691515"/>
                    <a:pt x="114300" y="691515"/>
                  </a:cubicBezTo>
                  <a:cubicBezTo>
                    <a:pt x="114300" y="637223"/>
                    <a:pt x="114300" y="583883"/>
                    <a:pt x="114300" y="530543"/>
                  </a:cubicBezTo>
                  <a:cubicBezTo>
                    <a:pt x="150495" y="521018"/>
                    <a:pt x="154305" y="523875"/>
                    <a:pt x="154305" y="559118"/>
                  </a:cubicBezTo>
                  <a:cubicBezTo>
                    <a:pt x="154305" y="603885"/>
                    <a:pt x="154305" y="646748"/>
                    <a:pt x="154305" y="691515"/>
                  </a:cubicBezTo>
                  <a:close/>
                  <a:moveTo>
                    <a:pt x="114300" y="727710"/>
                  </a:moveTo>
                  <a:cubicBezTo>
                    <a:pt x="123825" y="727710"/>
                    <a:pt x="132398" y="725805"/>
                    <a:pt x="139065" y="728663"/>
                  </a:cubicBezTo>
                  <a:cubicBezTo>
                    <a:pt x="144780" y="730568"/>
                    <a:pt x="154305" y="737235"/>
                    <a:pt x="154305" y="741998"/>
                  </a:cubicBezTo>
                  <a:cubicBezTo>
                    <a:pt x="155258" y="787718"/>
                    <a:pt x="157162" y="833438"/>
                    <a:pt x="154305" y="879158"/>
                  </a:cubicBezTo>
                  <a:cubicBezTo>
                    <a:pt x="152400" y="906780"/>
                    <a:pt x="129540" y="887730"/>
                    <a:pt x="114300" y="894398"/>
                  </a:cubicBezTo>
                  <a:cubicBezTo>
                    <a:pt x="114300" y="837248"/>
                    <a:pt x="114300" y="783908"/>
                    <a:pt x="114300" y="727710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="" xmlns:a16="http://schemas.microsoft.com/office/drawing/2014/main" id="{AC786997-65C4-4137-AD5B-71187F352987}"/>
                </a:ext>
              </a:extLst>
            </p:cNvPr>
            <p:cNvSpPr/>
            <p:nvPr/>
          </p:nvSpPr>
          <p:spPr>
            <a:xfrm rot="21180530">
              <a:off x="5712813" y="1452010"/>
              <a:ext cx="216227" cy="556013"/>
            </a:xfrm>
            <a:custGeom>
              <a:avLst/>
              <a:gdLst>
                <a:gd name="connsiteX0" fmla="*/ 0 w 466725"/>
                <a:gd name="connsiteY0" fmla="*/ 1203008 h 1200150"/>
                <a:gd name="connsiteX1" fmla="*/ 468630 w 466725"/>
                <a:gd name="connsiteY1" fmla="*/ 1203008 h 1200150"/>
                <a:gd name="connsiteX2" fmla="*/ 464820 w 466725"/>
                <a:gd name="connsiteY2" fmla="*/ 1182053 h 1200150"/>
                <a:gd name="connsiteX3" fmla="*/ 464820 w 466725"/>
                <a:gd name="connsiteY3" fmla="*/ 32385 h 1200150"/>
                <a:gd name="connsiteX4" fmla="*/ 464820 w 466725"/>
                <a:gd name="connsiteY4" fmla="*/ 0 h 1200150"/>
                <a:gd name="connsiteX5" fmla="*/ 0 w 466725"/>
                <a:gd name="connsiteY5" fmla="*/ 0 h 1200150"/>
                <a:gd name="connsiteX6" fmla="*/ 0 w 466725"/>
                <a:gd name="connsiteY6" fmla="*/ 29528 h 1200150"/>
                <a:gd name="connsiteX7" fmla="*/ 0 w 466725"/>
                <a:gd name="connsiteY7" fmla="*/ 1183958 h 1200150"/>
                <a:gd name="connsiteX8" fmla="*/ 0 w 466725"/>
                <a:gd name="connsiteY8" fmla="*/ 1203008 h 1200150"/>
                <a:gd name="connsiteX9" fmla="*/ 110490 w 466725"/>
                <a:gd name="connsiteY9" fmla="*/ 892493 h 1200150"/>
                <a:gd name="connsiteX10" fmla="*/ 41910 w 466725"/>
                <a:gd name="connsiteY10" fmla="*/ 892493 h 1200150"/>
                <a:gd name="connsiteX11" fmla="*/ 41910 w 466725"/>
                <a:gd name="connsiteY11" fmla="*/ 825818 h 1200150"/>
                <a:gd name="connsiteX12" fmla="*/ 110490 w 466725"/>
                <a:gd name="connsiteY12" fmla="*/ 825818 h 1200150"/>
                <a:gd name="connsiteX13" fmla="*/ 110490 w 466725"/>
                <a:gd name="connsiteY13" fmla="*/ 892493 h 1200150"/>
                <a:gd name="connsiteX14" fmla="*/ 204788 w 466725"/>
                <a:gd name="connsiteY14" fmla="*/ 892493 h 1200150"/>
                <a:gd name="connsiteX15" fmla="*/ 146685 w 466725"/>
                <a:gd name="connsiteY15" fmla="*/ 892493 h 1200150"/>
                <a:gd name="connsiteX16" fmla="*/ 146685 w 466725"/>
                <a:gd name="connsiteY16" fmla="*/ 824865 h 1200150"/>
                <a:gd name="connsiteX17" fmla="*/ 204788 w 466725"/>
                <a:gd name="connsiteY17" fmla="*/ 824865 h 1200150"/>
                <a:gd name="connsiteX18" fmla="*/ 204788 w 466725"/>
                <a:gd name="connsiteY18" fmla="*/ 892493 h 1200150"/>
                <a:gd name="connsiteX19" fmla="*/ 206692 w 466725"/>
                <a:gd name="connsiteY19" fmla="*/ 673418 h 1200150"/>
                <a:gd name="connsiteX20" fmla="*/ 206692 w 466725"/>
                <a:gd name="connsiteY20" fmla="*/ 701040 h 1200150"/>
                <a:gd name="connsiteX21" fmla="*/ 195263 w 466725"/>
                <a:gd name="connsiteY21" fmla="*/ 702945 h 1200150"/>
                <a:gd name="connsiteX22" fmla="*/ 144780 w 466725"/>
                <a:gd name="connsiteY22" fmla="*/ 652463 h 1200150"/>
                <a:gd name="connsiteX23" fmla="*/ 164782 w 466725"/>
                <a:gd name="connsiteY23" fmla="*/ 632460 h 1200150"/>
                <a:gd name="connsiteX24" fmla="*/ 206692 w 466725"/>
                <a:gd name="connsiteY24" fmla="*/ 673418 h 1200150"/>
                <a:gd name="connsiteX25" fmla="*/ 309563 w 466725"/>
                <a:gd name="connsiteY25" fmla="*/ 892493 h 1200150"/>
                <a:gd name="connsiteX26" fmla="*/ 252413 w 466725"/>
                <a:gd name="connsiteY26" fmla="*/ 892493 h 1200150"/>
                <a:gd name="connsiteX27" fmla="*/ 252413 w 466725"/>
                <a:gd name="connsiteY27" fmla="*/ 824865 h 1200150"/>
                <a:gd name="connsiteX28" fmla="*/ 309563 w 466725"/>
                <a:gd name="connsiteY28" fmla="*/ 824865 h 1200150"/>
                <a:gd name="connsiteX29" fmla="*/ 309563 w 466725"/>
                <a:gd name="connsiteY29" fmla="*/ 892493 h 1200150"/>
                <a:gd name="connsiteX30" fmla="*/ 311467 w 466725"/>
                <a:gd name="connsiteY30" fmla="*/ 701993 h 1200150"/>
                <a:gd name="connsiteX31" fmla="*/ 250507 w 466725"/>
                <a:gd name="connsiteY31" fmla="*/ 701993 h 1200150"/>
                <a:gd name="connsiteX32" fmla="*/ 251460 w 466725"/>
                <a:gd name="connsiteY32" fmla="*/ 644843 h 1200150"/>
                <a:gd name="connsiteX33" fmla="*/ 264795 w 466725"/>
                <a:gd name="connsiteY33" fmla="*/ 633413 h 1200150"/>
                <a:gd name="connsiteX34" fmla="*/ 311467 w 466725"/>
                <a:gd name="connsiteY34" fmla="*/ 672465 h 1200150"/>
                <a:gd name="connsiteX35" fmla="*/ 311467 w 466725"/>
                <a:gd name="connsiteY35" fmla="*/ 701993 h 1200150"/>
                <a:gd name="connsiteX36" fmla="*/ 404813 w 466725"/>
                <a:gd name="connsiteY36" fmla="*/ 892493 h 1200150"/>
                <a:gd name="connsiteX37" fmla="*/ 347663 w 466725"/>
                <a:gd name="connsiteY37" fmla="*/ 892493 h 1200150"/>
                <a:gd name="connsiteX38" fmla="*/ 347663 w 466725"/>
                <a:gd name="connsiteY38" fmla="*/ 824865 h 1200150"/>
                <a:gd name="connsiteX39" fmla="*/ 404813 w 466725"/>
                <a:gd name="connsiteY39" fmla="*/ 824865 h 1200150"/>
                <a:gd name="connsiteX40" fmla="*/ 404813 w 466725"/>
                <a:gd name="connsiteY40" fmla="*/ 892493 h 1200150"/>
                <a:gd name="connsiteX41" fmla="*/ 404813 w 466725"/>
                <a:gd name="connsiteY41" fmla="*/ 797243 h 1200150"/>
                <a:gd name="connsiteX42" fmla="*/ 346710 w 466725"/>
                <a:gd name="connsiteY42" fmla="*/ 797243 h 1200150"/>
                <a:gd name="connsiteX43" fmla="*/ 345757 w 466725"/>
                <a:gd name="connsiteY43" fmla="*/ 779145 h 1200150"/>
                <a:gd name="connsiteX44" fmla="*/ 404813 w 466725"/>
                <a:gd name="connsiteY44" fmla="*/ 731520 h 1200150"/>
                <a:gd name="connsiteX45" fmla="*/ 404813 w 466725"/>
                <a:gd name="connsiteY45" fmla="*/ 797243 h 1200150"/>
                <a:gd name="connsiteX46" fmla="*/ 405765 w 466725"/>
                <a:gd name="connsiteY46" fmla="*/ 701993 h 1200150"/>
                <a:gd name="connsiteX47" fmla="*/ 345757 w 466725"/>
                <a:gd name="connsiteY47" fmla="*/ 701993 h 1200150"/>
                <a:gd name="connsiteX48" fmla="*/ 345757 w 466725"/>
                <a:gd name="connsiteY48" fmla="*/ 643890 h 1200150"/>
                <a:gd name="connsiteX49" fmla="*/ 355282 w 466725"/>
                <a:gd name="connsiteY49" fmla="*/ 634365 h 1200150"/>
                <a:gd name="connsiteX50" fmla="*/ 404813 w 466725"/>
                <a:gd name="connsiteY50" fmla="*/ 634365 h 1200150"/>
                <a:gd name="connsiteX51" fmla="*/ 405765 w 466725"/>
                <a:gd name="connsiteY51" fmla="*/ 701993 h 1200150"/>
                <a:gd name="connsiteX52" fmla="*/ 405765 w 466725"/>
                <a:gd name="connsiteY52" fmla="*/ 444818 h 1200150"/>
                <a:gd name="connsiteX53" fmla="*/ 405765 w 466725"/>
                <a:gd name="connsiteY53" fmla="*/ 513398 h 1200150"/>
                <a:gd name="connsiteX54" fmla="*/ 358140 w 466725"/>
                <a:gd name="connsiteY54" fmla="*/ 512445 h 1200150"/>
                <a:gd name="connsiteX55" fmla="*/ 345757 w 466725"/>
                <a:gd name="connsiteY55" fmla="*/ 500063 h 1200150"/>
                <a:gd name="connsiteX56" fmla="*/ 344805 w 466725"/>
                <a:gd name="connsiteY56" fmla="*/ 443865 h 1200150"/>
                <a:gd name="connsiteX57" fmla="*/ 405765 w 466725"/>
                <a:gd name="connsiteY57" fmla="*/ 444818 h 1200150"/>
                <a:gd name="connsiteX58" fmla="*/ 404813 w 466725"/>
                <a:gd name="connsiteY58" fmla="*/ 321945 h 1200150"/>
                <a:gd name="connsiteX59" fmla="*/ 346710 w 466725"/>
                <a:gd name="connsiteY59" fmla="*/ 321945 h 1200150"/>
                <a:gd name="connsiteX60" fmla="*/ 346710 w 466725"/>
                <a:gd name="connsiteY60" fmla="*/ 254318 h 1200150"/>
                <a:gd name="connsiteX61" fmla="*/ 404813 w 466725"/>
                <a:gd name="connsiteY61" fmla="*/ 254318 h 1200150"/>
                <a:gd name="connsiteX62" fmla="*/ 404813 w 466725"/>
                <a:gd name="connsiteY62" fmla="*/ 321945 h 1200150"/>
                <a:gd name="connsiteX63" fmla="*/ 404813 w 466725"/>
                <a:gd name="connsiteY63" fmla="*/ 159068 h 1200150"/>
                <a:gd name="connsiteX64" fmla="*/ 404813 w 466725"/>
                <a:gd name="connsiteY64" fmla="*/ 224790 h 1200150"/>
                <a:gd name="connsiteX65" fmla="*/ 346710 w 466725"/>
                <a:gd name="connsiteY65" fmla="*/ 224790 h 1200150"/>
                <a:gd name="connsiteX66" fmla="*/ 345757 w 466725"/>
                <a:gd name="connsiteY66" fmla="*/ 207645 h 1200150"/>
                <a:gd name="connsiteX67" fmla="*/ 404813 w 466725"/>
                <a:gd name="connsiteY67" fmla="*/ 159068 h 1200150"/>
                <a:gd name="connsiteX68" fmla="*/ 346710 w 466725"/>
                <a:gd name="connsiteY68" fmla="*/ 349568 h 1200150"/>
                <a:gd name="connsiteX69" fmla="*/ 403860 w 466725"/>
                <a:gd name="connsiteY69" fmla="*/ 349568 h 1200150"/>
                <a:gd name="connsiteX70" fmla="*/ 403860 w 466725"/>
                <a:gd name="connsiteY70" fmla="*/ 415290 h 1200150"/>
                <a:gd name="connsiteX71" fmla="*/ 399097 w 466725"/>
                <a:gd name="connsiteY71" fmla="*/ 417195 h 1200150"/>
                <a:gd name="connsiteX72" fmla="*/ 346710 w 466725"/>
                <a:gd name="connsiteY72" fmla="*/ 349568 h 1200150"/>
                <a:gd name="connsiteX73" fmla="*/ 348615 w 466725"/>
                <a:gd name="connsiteY73" fmla="*/ 544830 h 1200150"/>
                <a:gd name="connsiteX74" fmla="*/ 405765 w 466725"/>
                <a:gd name="connsiteY74" fmla="*/ 534353 h 1200150"/>
                <a:gd name="connsiteX75" fmla="*/ 405765 w 466725"/>
                <a:gd name="connsiteY75" fmla="*/ 593408 h 1200150"/>
                <a:gd name="connsiteX76" fmla="*/ 403860 w 466725"/>
                <a:gd name="connsiteY76" fmla="*/ 611505 h 1200150"/>
                <a:gd name="connsiteX77" fmla="*/ 348615 w 466725"/>
                <a:gd name="connsiteY77" fmla="*/ 602933 h 1200150"/>
                <a:gd name="connsiteX78" fmla="*/ 348615 w 466725"/>
                <a:gd name="connsiteY78" fmla="*/ 544830 h 1200150"/>
                <a:gd name="connsiteX79" fmla="*/ 306705 w 466725"/>
                <a:gd name="connsiteY79" fmla="*/ 605790 h 1200150"/>
                <a:gd name="connsiteX80" fmla="*/ 258127 w 466725"/>
                <a:gd name="connsiteY80" fmla="*/ 607695 h 1200150"/>
                <a:gd name="connsiteX81" fmla="*/ 251460 w 466725"/>
                <a:gd name="connsiteY81" fmla="*/ 595313 h 1200150"/>
                <a:gd name="connsiteX82" fmla="*/ 251460 w 466725"/>
                <a:gd name="connsiteY82" fmla="*/ 570548 h 1200150"/>
                <a:gd name="connsiteX83" fmla="*/ 284797 w 466725"/>
                <a:gd name="connsiteY83" fmla="*/ 537210 h 1200150"/>
                <a:gd name="connsiteX84" fmla="*/ 314325 w 466725"/>
                <a:gd name="connsiteY84" fmla="*/ 575310 h 1200150"/>
                <a:gd name="connsiteX85" fmla="*/ 306705 w 466725"/>
                <a:gd name="connsiteY85" fmla="*/ 605790 h 1200150"/>
                <a:gd name="connsiteX86" fmla="*/ 252413 w 466725"/>
                <a:gd name="connsiteY86" fmla="*/ 254318 h 1200150"/>
                <a:gd name="connsiteX87" fmla="*/ 309563 w 466725"/>
                <a:gd name="connsiteY87" fmla="*/ 254318 h 1200150"/>
                <a:gd name="connsiteX88" fmla="*/ 309563 w 466725"/>
                <a:gd name="connsiteY88" fmla="*/ 321945 h 1200150"/>
                <a:gd name="connsiteX89" fmla="*/ 252413 w 466725"/>
                <a:gd name="connsiteY89" fmla="*/ 321945 h 1200150"/>
                <a:gd name="connsiteX90" fmla="*/ 252413 w 466725"/>
                <a:gd name="connsiteY90" fmla="*/ 254318 h 1200150"/>
                <a:gd name="connsiteX91" fmla="*/ 253365 w 466725"/>
                <a:gd name="connsiteY91" fmla="*/ 349568 h 1200150"/>
                <a:gd name="connsiteX92" fmla="*/ 309563 w 466725"/>
                <a:gd name="connsiteY92" fmla="*/ 349568 h 1200150"/>
                <a:gd name="connsiteX93" fmla="*/ 309563 w 466725"/>
                <a:gd name="connsiteY93" fmla="*/ 414338 h 1200150"/>
                <a:gd name="connsiteX94" fmla="*/ 304800 w 466725"/>
                <a:gd name="connsiteY94" fmla="*/ 417195 h 1200150"/>
                <a:gd name="connsiteX95" fmla="*/ 253365 w 466725"/>
                <a:gd name="connsiteY95" fmla="*/ 349568 h 1200150"/>
                <a:gd name="connsiteX96" fmla="*/ 254317 w 466725"/>
                <a:gd name="connsiteY96" fmla="*/ 736283 h 1200150"/>
                <a:gd name="connsiteX97" fmla="*/ 310515 w 466725"/>
                <a:gd name="connsiteY97" fmla="*/ 725805 h 1200150"/>
                <a:gd name="connsiteX98" fmla="*/ 310515 w 466725"/>
                <a:gd name="connsiteY98" fmla="*/ 799147 h 1200150"/>
                <a:gd name="connsiteX99" fmla="*/ 255270 w 466725"/>
                <a:gd name="connsiteY99" fmla="*/ 793433 h 1200150"/>
                <a:gd name="connsiteX100" fmla="*/ 254317 w 466725"/>
                <a:gd name="connsiteY100" fmla="*/ 736283 h 1200150"/>
                <a:gd name="connsiteX101" fmla="*/ 201930 w 466725"/>
                <a:gd name="connsiteY101" fmla="*/ 605790 h 1200150"/>
                <a:gd name="connsiteX102" fmla="*/ 153352 w 466725"/>
                <a:gd name="connsiteY102" fmla="*/ 607695 h 1200150"/>
                <a:gd name="connsiteX103" fmla="*/ 146685 w 466725"/>
                <a:gd name="connsiteY103" fmla="*/ 595313 h 1200150"/>
                <a:gd name="connsiteX104" fmla="*/ 145732 w 466725"/>
                <a:gd name="connsiteY104" fmla="*/ 559118 h 1200150"/>
                <a:gd name="connsiteX105" fmla="*/ 169545 w 466725"/>
                <a:gd name="connsiteY105" fmla="*/ 536258 h 1200150"/>
                <a:gd name="connsiteX106" fmla="*/ 208597 w 466725"/>
                <a:gd name="connsiteY106" fmla="*/ 574358 h 1200150"/>
                <a:gd name="connsiteX107" fmla="*/ 201930 w 466725"/>
                <a:gd name="connsiteY107" fmla="*/ 605790 h 1200150"/>
                <a:gd name="connsiteX108" fmla="*/ 145732 w 466725"/>
                <a:gd name="connsiteY108" fmla="*/ 167640 h 1200150"/>
                <a:gd name="connsiteX109" fmla="*/ 157163 w 466725"/>
                <a:gd name="connsiteY109" fmla="*/ 158115 h 1200150"/>
                <a:gd name="connsiteX110" fmla="*/ 204788 w 466725"/>
                <a:gd name="connsiteY110" fmla="*/ 158115 h 1200150"/>
                <a:gd name="connsiteX111" fmla="*/ 204788 w 466725"/>
                <a:gd name="connsiteY111" fmla="*/ 226695 h 1200150"/>
                <a:gd name="connsiteX112" fmla="*/ 144780 w 466725"/>
                <a:gd name="connsiteY112" fmla="*/ 226695 h 1200150"/>
                <a:gd name="connsiteX113" fmla="*/ 145732 w 466725"/>
                <a:gd name="connsiteY113" fmla="*/ 167640 h 1200150"/>
                <a:gd name="connsiteX114" fmla="*/ 204788 w 466725"/>
                <a:gd name="connsiteY114" fmla="*/ 254318 h 1200150"/>
                <a:gd name="connsiteX115" fmla="*/ 204788 w 466725"/>
                <a:gd name="connsiteY115" fmla="*/ 320993 h 1200150"/>
                <a:gd name="connsiteX116" fmla="*/ 146685 w 466725"/>
                <a:gd name="connsiteY116" fmla="*/ 320993 h 1200150"/>
                <a:gd name="connsiteX117" fmla="*/ 146685 w 466725"/>
                <a:gd name="connsiteY117" fmla="*/ 254318 h 1200150"/>
                <a:gd name="connsiteX118" fmla="*/ 204788 w 466725"/>
                <a:gd name="connsiteY118" fmla="*/ 254318 h 1200150"/>
                <a:gd name="connsiteX119" fmla="*/ 144780 w 466725"/>
                <a:gd name="connsiteY119" fmla="*/ 349568 h 1200150"/>
                <a:gd name="connsiteX120" fmla="*/ 205740 w 466725"/>
                <a:gd name="connsiteY120" fmla="*/ 349568 h 1200150"/>
                <a:gd name="connsiteX121" fmla="*/ 204788 w 466725"/>
                <a:gd name="connsiteY121" fmla="*/ 407670 h 1200150"/>
                <a:gd name="connsiteX122" fmla="*/ 194310 w 466725"/>
                <a:gd name="connsiteY122" fmla="*/ 418148 h 1200150"/>
                <a:gd name="connsiteX123" fmla="*/ 144780 w 466725"/>
                <a:gd name="connsiteY123" fmla="*/ 377190 h 1200150"/>
                <a:gd name="connsiteX124" fmla="*/ 144780 w 466725"/>
                <a:gd name="connsiteY124" fmla="*/ 349568 h 1200150"/>
                <a:gd name="connsiteX125" fmla="*/ 148590 w 466725"/>
                <a:gd name="connsiteY125" fmla="*/ 451485 h 1200150"/>
                <a:gd name="connsiteX126" fmla="*/ 204788 w 466725"/>
                <a:gd name="connsiteY126" fmla="*/ 441008 h 1200150"/>
                <a:gd name="connsiteX127" fmla="*/ 204788 w 466725"/>
                <a:gd name="connsiteY127" fmla="*/ 515303 h 1200150"/>
                <a:gd name="connsiteX128" fmla="*/ 148590 w 466725"/>
                <a:gd name="connsiteY128" fmla="*/ 506730 h 1200150"/>
                <a:gd name="connsiteX129" fmla="*/ 148590 w 466725"/>
                <a:gd name="connsiteY129" fmla="*/ 451485 h 1200150"/>
                <a:gd name="connsiteX130" fmla="*/ 112395 w 466725"/>
                <a:gd name="connsiteY130" fmla="*/ 782003 h 1200150"/>
                <a:gd name="connsiteX131" fmla="*/ 110490 w 466725"/>
                <a:gd name="connsiteY131" fmla="*/ 797243 h 1200150"/>
                <a:gd name="connsiteX132" fmla="*/ 89535 w 466725"/>
                <a:gd name="connsiteY132" fmla="*/ 798195 h 1200150"/>
                <a:gd name="connsiteX133" fmla="*/ 39052 w 466725"/>
                <a:gd name="connsiteY133" fmla="*/ 745808 h 1200150"/>
                <a:gd name="connsiteX134" fmla="*/ 56197 w 466725"/>
                <a:gd name="connsiteY134" fmla="*/ 727710 h 1200150"/>
                <a:gd name="connsiteX135" fmla="*/ 112395 w 466725"/>
                <a:gd name="connsiteY135" fmla="*/ 782003 h 1200150"/>
                <a:gd name="connsiteX136" fmla="*/ 74295 w 466725"/>
                <a:gd name="connsiteY136" fmla="*/ 609600 h 1200150"/>
                <a:gd name="connsiteX137" fmla="*/ 40005 w 466725"/>
                <a:gd name="connsiteY137" fmla="*/ 572453 h 1200150"/>
                <a:gd name="connsiteX138" fmla="*/ 78105 w 466725"/>
                <a:gd name="connsiteY138" fmla="*/ 537210 h 1200150"/>
                <a:gd name="connsiteX139" fmla="*/ 112395 w 466725"/>
                <a:gd name="connsiteY139" fmla="*/ 574358 h 1200150"/>
                <a:gd name="connsiteX140" fmla="*/ 74295 w 466725"/>
                <a:gd name="connsiteY140" fmla="*/ 609600 h 1200150"/>
                <a:gd name="connsiteX141" fmla="*/ 112395 w 466725"/>
                <a:gd name="connsiteY141" fmla="*/ 480060 h 1200150"/>
                <a:gd name="connsiteX142" fmla="*/ 75247 w 466725"/>
                <a:gd name="connsiteY142" fmla="*/ 513398 h 1200150"/>
                <a:gd name="connsiteX143" fmla="*/ 40005 w 466725"/>
                <a:gd name="connsiteY143" fmla="*/ 477203 h 1200150"/>
                <a:gd name="connsiteX144" fmla="*/ 76200 w 466725"/>
                <a:gd name="connsiteY144" fmla="*/ 442913 h 1200150"/>
                <a:gd name="connsiteX145" fmla="*/ 112395 w 466725"/>
                <a:gd name="connsiteY145" fmla="*/ 480060 h 1200150"/>
                <a:gd name="connsiteX146" fmla="*/ 41910 w 466725"/>
                <a:gd name="connsiteY146" fmla="*/ 320993 h 1200150"/>
                <a:gd name="connsiteX147" fmla="*/ 41910 w 466725"/>
                <a:gd name="connsiteY147" fmla="*/ 252413 h 1200150"/>
                <a:gd name="connsiteX148" fmla="*/ 109538 w 466725"/>
                <a:gd name="connsiteY148" fmla="*/ 252413 h 1200150"/>
                <a:gd name="connsiteX149" fmla="*/ 109538 w 466725"/>
                <a:gd name="connsiteY149" fmla="*/ 320993 h 1200150"/>
                <a:gd name="connsiteX150" fmla="*/ 41910 w 466725"/>
                <a:gd name="connsiteY150" fmla="*/ 320993 h 1200150"/>
                <a:gd name="connsiteX151" fmla="*/ 40957 w 466725"/>
                <a:gd name="connsiteY151" fmla="*/ 169545 h 1200150"/>
                <a:gd name="connsiteX152" fmla="*/ 91440 w 466725"/>
                <a:gd name="connsiteY152" fmla="*/ 158115 h 1200150"/>
                <a:gd name="connsiteX153" fmla="*/ 111442 w 466725"/>
                <a:gd name="connsiteY153" fmla="*/ 171450 h 1200150"/>
                <a:gd name="connsiteX154" fmla="*/ 111442 w 466725"/>
                <a:gd name="connsiteY154" fmla="*/ 226695 h 1200150"/>
                <a:gd name="connsiteX155" fmla="*/ 87630 w 466725"/>
                <a:gd name="connsiteY155" fmla="*/ 227648 h 1200150"/>
                <a:gd name="connsiteX156" fmla="*/ 39052 w 466725"/>
                <a:gd name="connsiteY156" fmla="*/ 227648 h 1200150"/>
                <a:gd name="connsiteX157" fmla="*/ 40957 w 466725"/>
                <a:gd name="connsiteY157" fmla="*/ 169545 h 1200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</a:cxnLst>
              <a:rect l="l" t="t" r="r" b="b"/>
              <a:pathLst>
                <a:path w="466725" h="1200150">
                  <a:moveTo>
                    <a:pt x="0" y="1203008"/>
                  </a:moveTo>
                  <a:lnTo>
                    <a:pt x="468630" y="1203008"/>
                  </a:lnTo>
                  <a:cubicBezTo>
                    <a:pt x="466725" y="1197293"/>
                    <a:pt x="464820" y="1189673"/>
                    <a:pt x="464820" y="1182053"/>
                  </a:cubicBezTo>
                  <a:cubicBezTo>
                    <a:pt x="464820" y="799147"/>
                    <a:pt x="464820" y="415290"/>
                    <a:pt x="464820" y="32385"/>
                  </a:cubicBezTo>
                  <a:cubicBezTo>
                    <a:pt x="464820" y="21908"/>
                    <a:pt x="464820" y="11430"/>
                    <a:pt x="464820" y="0"/>
                  </a:cubicBezTo>
                  <a:cubicBezTo>
                    <a:pt x="308610" y="0"/>
                    <a:pt x="156210" y="0"/>
                    <a:pt x="0" y="0"/>
                  </a:cubicBezTo>
                  <a:cubicBezTo>
                    <a:pt x="0" y="10478"/>
                    <a:pt x="0" y="20003"/>
                    <a:pt x="0" y="29528"/>
                  </a:cubicBezTo>
                  <a:cubicBezTo>
                    <a:pt x="0" y="414338"/>
                    <a:pt x="0" y="799147"/>
                    <a:pt x="0" y="1183958"/>
                  </a:cubicBezTo>
                  <a:cubicBezTo>
                    <a:pt x="952" y="1189673"/>
                    <a:pt x="1905" y="1196340"/>
                    <a:pt x="0" y="1203008"/>
                  </a:cubicBezTo>
                  <a:close/>
                  <a:moveTo>
                    <a:pt x="110490" y="892493"/>
                  </a:moveTo>
                  <a:cubicBezTo>
                    <a:pt x="87630" y="892493"/>
                    <a:pt x="65722" y="892493"/>
                    <a:pt x="41910" y="892493"/>
                  </a:cubicBezTo>
                  <a:cubicBezTo>
                    <a:pt x="41910" y="870585"/>
                    <a:pt x="41910" y="848678"/>
                    <a:pt x="41910" y="825818"/>
                  </a:cubicBezTo>
                  <a:cubicBezTo>
                    <a:pt x="64770" y="825818"/>
                    <a:pt x="86677" y="825818"/>
                    <a:pt x="110490" y="825818"/>
                  </a:cubicBezTo>
                  <a:cubicBezTo>
                    <a:pt x="110490" y="847725"/>
                    <a:pt x="110490" y="869633"/>
                    <a:pt x="110490" y="892493"/>
                  </a:cubicBezTo>
                  <a:close/>
                  <a:moveTo>
                    <a:pt x="204788" y="892493"/>
                  </a:moveTo>
                  <a:cubicBezTo>
                    <a:pt x="184785" y="892493"/>
                    <a:pt x="166688" y="892493"/>
                    <a:pt x="146685" y="892493"/>
                  </a:cubicBezTo>
                  <a:cubicBezTo>
                    <a:pt x="146685" y="870585"/>
                    <a:pt x="146685" y="848678"/>
                    <a:pt x="146685" y="824865"/>
                  </a:cubicBezTo>
                  <a:cubicBezTo>
                    <a:pt x="165735" y="824865"/>
                    <a:pt x="184785" y="824865"/>
                    <a:pt x="204788" y="824865"/>
                  </a:cubicBezTo>
                  <a:cubicBezTo>
                    <a:pt x="204788" y="848678"/>
                    <a:pt x="204788" y="869633"/>
                    <a:pt x="204788" y="892493"/>
                  </a:cubicBezTo>
                  <a:close/>
                  <a:moveTo>
                    <a:pt x="206692" y="673418"/>
                  </a:moveTo>
                  <a:cubicBezTo>
                    <a:pt x="206692" y="681990"/>
                    <a:pt x="206692" y="691515"/>
                    <a:pt x="206692" y="701040"/>
                  </a:cubicBezTo>
                  <a:cubicBezTo>
                    <a:pt x="200025" y="701993"/>
                    <a:pt x="198120" y="702945"/>
                    <a:pt x="195263" y="702945"/>
                  </a:cubicBezTo>
                  <a:cubicBezTo>
                    <a:pt x="136207" y="701993"/>
                    <a:pt x="146685" y="712470"/>
                    <a:pt x="144780" y="652463"/>
                  </a:cubicBezTo>
                  <a:cubicBezTo>
                    <a:pt x="144780" y="638175"/>
                    <a:pt x="149542" y="632460"/>
                    <a:pt x="164782" y="632460"/>
                  </a:cubicBezTo>
                  <a:cubicBezTo>
                    <a:pt x="215265" y="633413"/>
                    <a:pt x="204788" y="629603"/>
                    <a:pt x="206692" y="673418"/>
                  </a:cubicBezTo>
                  <a:close/>
                  <a:moveTo>
                    <a:pt x="309563" y="892493"/>
                  </a:moveTo>
                  <a:cubicBezTo>
                    <a:pt x="291465" y="892493"/>
                    <a:pt x="272415" y="892493"/>
                    <a:pt x="252413" y="892493"/>
                  </a:cubicBezTo>
                  <a:cubicBezTo>
                    <a:pt x="252413" y="870585"/>
                    <a:pt x="252413" y="848678"/>
                    <a:pt x="252413" y="824865"/>
                  </a:cubicBezTo>
                  <a:cubicBezTo>
                    <a:pt x="272415" y="824865"/>
                    <a:pt x="290513" y="824865"/>
                    <a:pt x="309563" y="824865"/>
                  </a:cubicBezTo>
                  <a:cubicBezTo>
                    <a:pt x="309563" y="847725"/>
                    <a:pt x="309563" y="869633"/>
                    <a:pt x="309563" y="892493"/>
                  </a:cubicBezTo>
                  <a:close/>
                  <a:moveTo>
                    <a:pt x="311467" y="701993"/>
                  </a:moveTo>
                  <a:cubicBezTo>
                    <a:pt x="289560" y="701993"/>
                    <a:pt x="271463" y="701993"/>
                    <a:pt x="250507" y="701993"/>
                  </a:cubicBezTo>
                  <a:cubicBezTo>
                    <a:pt x="250507" y="681990"/>
                    <a:pt x="249555" y="662940"/>
                    <a:pt x="251460" y="644843"/>
                  </a:cubicBezTo>
                  <a:cubicBezTo>
                    <a:pt x="251460" y="641033"/>
                    <a:pt x="259080" y="634365"/>
                    <a:pt x="264795" y="633413"/>
                  </a:cubicBezTo>
                  <a:cubicBezTo>
                    <a:pt x="307657" y="626745"/>
                    <a:pt x="312420" y="630555"/>
                    <a:pt x="311467" y="672465"/>
                  </a:cubicBezTo>
                  <a:cubicBezTo>
                    <a:pt x="311467" y="681990"/>
                    <a:pt x="311467" y="690563"/>
                    <a:pt x="311467" y="701993"/>
                  </a:cubicBezTo>
                  <a:close/>
                  <a:moveTo>
                    <a:pt x="404813" y="892493"/>
                  </a:moveTo>
                  <a:cubicBezTo>
                    <a:pt x="385763" y="892493"/>
                    <a:pt x="367665" y="892493"/>
                    <a:pt x="347663" y="892493"/>
                  </a:cubicBezTo>
                  <a:cubicBezTo>
                    <a:pt x="347663" y="870585"/>
                    <a:pt x="347663" y="848678"/>
                    <a:pt x="347663" y="824865"/>
                  </a:cubicBezTo>
                  <a:cubicBezTo>
                    <a:pt x="366713" y="824865"/>
                    <a:pt x="384810" y="824865"/>
                    <a:pt x="404813" y="824865"/>
                  </a:cubicBezTo>
                  <a:cubicBezTo>
                    <a:pt x="404813" y="846772"/>
                    <a:pt x="404813" y="869633"/>
                    <a:pt x="404813" y="892493"/>
                  </a:cubicBezTo>
                  <a:close/>
                  <a:moveTo>
                    <a:pt x="404813" y="797243"/>
                  </a:moveTo>
                  <a:cubicBezTo>
                    <a:pt x="385763" y="797243"/>
                    <a:pt x="367665" y="797243"/>
                    <a:pt x="346710" y="797243"/>
                  </a:cubicBezTo>
                  <a:cubicBezTo>
                    <a:pt x="345757" y="789622"/>
                    <a:pt x="345757" y="784860"/>
                    <a:pt x="345757" y="779145"/>
                  </a:cubicBezTo>
                  <a:cubicBezTo>
                    <a:pt x="344805" y="722947"/>
                    <a:pt x="346710" y="721043"/>
                    <a:pt x="404813" y="731520"/>
                  </a:cubicBezTo>
                  <a:cubicBezTo>
                    <a:pt x="404813" y="752475"/>
                    <a:pt x="404813" y="773430"/>
                    <a:pt x="404813" y="797243"/>
                  </a:cubicBezTo>
                  <a:close/>
                  <a:moveTo>
                    <a:pt x="405765" y="701993"/>
                  </a:moveTo>
                  <a:cubicBezTo>
                    <a:pt x="386715" y="701993"/>
                    <a:pt x="367665" y="701993"/>
                    <a:pt x="345757" y="701993"/>
                  </a:cubicBezTo>
                  <a:cubicBezTo>
                    <a:pt x="345757" y="681990"/>
                    <a:pt x="344805" y="662940"/>
                    <a:pt x="345757" y="643890"/>
                  </a:cubicBezTo>
                  <a:cubicBezTo>
                    <a:pt x="345757" y="640080"/>
                    <a:pt x="351472" y="634365"/>
                    <a:pt x="355282" y="634365"/>
                  </a:cubicBezTo>
                  <a:cubicBezTo>
                    <a:pt x="371475" y="633413"/>
                    <a:pt x="387667" y="634365"/>
                    <a:pt x="404813" y="634365"/>
                  </a:cubicBezTo>
                  <a:cubicBezTo>
                    <a:pt x="405765" y="659130"/>
                    <a:pt x="405765" y="680085"/>
                    <a:pt x="405765" y="701993"/>
                  </a:cubicBezTo>
                  <a:close/>
                  <a:moveTo>
                    <a:pt x="405765" y="444818"/>
                  </a:moveTo>
                  <a:cubicBezTo>
                    <a:pt x="405765" y="467678"/>
                    <a:pt x="405765" y="488633"/>
                    <a:pt x="405765" y="513398"/>
                  </a:cubicBezTo>
                  <a:cubicBezTo>
                    <a:pt x="389572" y="513398"/>
                    <a:pt x="373380" y="514350"/>
                    <a:pt x="358140" y="512445"/>
                  </a:cubicBezTo>
                  <a:cubicBezTo>
                    <a:pt x="353377" y="512445"/>
                    <a:pt x="346710" y="504825"/>
                    <a:pt x="345757" y="500063"/>
                  </a:cubicBezTo>
                  <a:cubicBezTo>
                    <a:pt x="344805" y="481965"/>
                    <a:pt x="344805" y="463868"/>
                    <a:pt x="344805" y="443865"/>
                  </a:cubicBezTo>
                  <a:cubicBezTo>
                    <a:pt x="365760" y="444818"/>
                    <a:pt x="384810" y="444818"/>
                    <a:pt x="405765" y="444818"/>
                  </a:cubicBezTo>
                  <a:close/>
                  <a:moveTo>
                    <a:pt x="404813" y="321945"/>
                  </a:moveTo>
                  <a:cubicBezTo>
                    <a:pt x="385763" y="321945"/>
                    <a:pt x="367665" y="321945"/>
                    <a:pt x="346710" y="321945"/>
                  </a:cubicBezTo>
                  <a:cubicBezTo>
                    <a:pt x="346710" y="298133"/>
                    <a:pt x="346710" y="277178"/>
                    <a:pt x="346710" y="254318"/>
                  </a:cubicBezTo>
                  <a:cubicBezTo>
                    <a:pt x="365760" y="254318"/>
                    <a:pt x="384810" y="254318"/>
                    <a:pt x="404813" y="254318"/>
                  </a:cubicBezTo>
                  <a:cubicBezTo>
                    <a:pt x="404813" y="276225"/>
                    <a:pt x="404813" y="298133"/>
                    <a:pt x="404813" y="321945"/>
                  </a:cubicBezTo>
                  <a:close/>
                  <a:moveTo>
                    <a:pt x="404813" y="159068"/>
                  </a:moveTo>
                  <a:cubicBezTo>
                    <a:pt x="404813" y="180023"/>
                    <a:pt x="404813" y="201930"/>
                    <a:pt x="404813" y="224790"/>
                  </a:cubicBezTo>
                  <a:cubicBezTo>
                    <a:pt x="386715" y="224790"/>
                    <a:pt x="367665" y="224790"/>
                    <a:pt x="346710" y="224790"/>
                  </a:cubicBezTo>
                  <a:cubicBezTo>
                    <a:pt x="345757" y="218123"/>
                    <a:pt x="345757" y="212408"/>
                    <a:pt x="345757" y="207645"/>
                  </a:cubicBezTo>
                  <a:cubicBezTo>
                    <a:pt x="343852" y="151448"/>
                    <a:pt x="345757" y="150495"/>
                    <a:pt x="404813" y="159068"/>
                  </a:cubicBezTo>
                  <a:close/>
                  <a:moveTo>
                    <a:pt x="346710" y="349568"/>
                  </a:moveTo>
                  <a:cubicBezTo>
                    <a:pt x="365760" y="349568"/>
                    <a:pt x="383857" y="349568"/>
                    <a:pt x="403860" y="349568"/>
                  </a:cubicBezTo>
                  <a:cubicBezTo>
                    <a:pt x="403860" y="371475"/>
                    <a:pt x="403860" y="393383"/>
                    <a:pt x="403860" y="415290"/>
                  </a:cubicBezTo>
                  <a:cubicBezTo>
                    <a:pt x="401955" y="416243"/>
                    <a:pt x="401003" y="417195"/>
                    <a:pt x="399097" y="417195"/>
                  </a:cubicBezTo>
                  <a:cubicBezTo>
                    <a:pt x="336232" y="417195"/>
                    <a:pt x="343852" y="433388"/>
                    <a:pt x="346710" y="349568"/>
                  </a:cubicBezTo>
                  <a:close/>
                  <a:moveTo>
                    <a:pt x="348615" y="544830"/>
                  </a:moveTo>
                  <a:cubicBezTo>
                    <a:pt x="355282" y="534353"/>
                    <a:pt x="383857" y="538163"/>
                    <a:pt x="405765" y="534353"/>
                  </a:cubicBezTo>
                  <a:cubicBezTo>
                    <a:pt x="405765" y="558165"/>
                    <a:pt x="405765" y="576263"/>
                    <a:pt x="405765" y="593408"/>
                  </a:cubicBezTo>
                  <a:cubicBezTo>
                    <a:pt x="405765" y="598170"/>
                    <a:pt x="404813" y="601980"/>
                    <a:pt x="403860" y="611505"/>
                  </a:cubicBezTo>
                  <a:cubicBezTo>
                    <a:pt x="383857" y="608648"/>
                    <a:pt x="355282" y="613410"/>
                    <a:pt x="348615" y="602933"/>
                  </a:cubicBezTo>
                  <a:cubicBezTo>
                    <a:pt x="340042" y="588645"/>
                    <a:pt x="340042" y="559118"/>
                    <a:pt x="348615" y="544830"/>
                  </a:cubicBezTo>
                  <a:close/>
                  <a:moveTo>
                    <a:pt x="306705" y="605790"/>
                  </a:moveTo>
                  <a:cubicBezTo>
                    <a:pt x="291465" y="609600"/>
                    <a:pt x="274320" y="608648"/>
                    <a:pt x="258127" y="607695"/>
                  </a:cubicBezTo>
                  <a:cubicBezTo>
                    <a:pt x="255270" y="607695"/>
                    <a:pt x="252413" y="600075"/>
                    <a:pt x="251460" y="595313"/>
                  </a:cubicBezTo>
                  <a:cubicBezTo>
                    <a:pt x="250507" y="586740"/>
                    <a:pt x="251460" y="579120"/>
                    <a:pt x="251460" y="570548"/>
                  </a:cubicBezTo>
                  <a:cubicBezTo>
                    <a:pt x="251460" y="537210"/>
                    <a:pt x="251460" y="537210"/>
                    <a:pt x="284797" y="537210"/>
                  </a:cubicBezTo>
                  <a:cubicBezTo>
                    <a:pt x="312420" y="537210"/>
                    <a:pt x="312420" y="537210"/>
                    <a:pt x="314325" y="575310"/>
                  </a:cubicBezTo>
                  <a:cubicBezTo>
                    <a:pt x="311467" y="585788"/>
                    <a:pt x="311467" y="604838"/>
                    <a:pt x="306705" y="605790"/>
                  </a:cubicBezTo>
                  <a:close/>
                  <a:moveTo>
                    <a:pt x="252413" y="254318"/>
                  </a:moveTo>
                  <a:cubicBezTo>
                    <a:pt x="270510" y="254318"/>
                    <a:pt x="289560" y="254318"/>
                    <a:pt x="309563" y="254318"/>
                  </a:cubicBezTo>
                  <a:cubicBezTo>
                    <a:pt x="309563" y="275273"/>
                    <a:pt x="309563" y="297180"/>
                    <a:pt x="309563" y="321945"/>
                  </a:cubicBezTo>
                  <a:cubicBezTo>
                    <a:pt x="290513" y="321945"/>
                    <a:pt x="272415" y="321945"/>
                    <a:pt x="252413" y="321945"/>
                  </a:cubicBezTo>
                  <a:cubicBezTo>
                    <a:pt x="252413" y="300038"/>
                    <a:pt x="252413" y="278130"/>
                    <a:pt x="252413" y="254318"/>
                  </a:cubicBezTo>
                  <a:close/>
                  <a:moveTo>
                    <a:pt x="253365" y="349568"/>
                  </a:moveTo>
                  <a:cubicBezTo>
                    <a:pt x="271463" y="349568"/>
                    <a:pt x="289560" y="349568"/>
                    <a:pt x="309563" y="349568"/>
                  </a:cubicBezTo>
                  <a:cubicBezTo>
                    <a:pt x="309563" y="372428"/>
                    <a:pt x="309563" y="393383"/>
                    <a:pt x="309563" y="414338"/>
                  </a:cubicBezTo>
                  <a:cubicBezTo>
                    <a:pt x="306705" y="416243"/>
                    <a:pt x="305752" y="417195"/>
                    <a:pt x="304800" y="417195"/>
                  </a:cubicBezTo>
                  <a:cubicBezTo>
                    <a:pt x="247650" y="422910"/>
                    <a:pt x="240030" y="412433"/>
                    <a:pt x="253365" y="349568"/>
                  </a:cubicBezTo>
                  <a:close/>
                  <a:moveTo>
                    <a:pt x="254317" y="736283"/>
                  </a:moveTo>
                  <a:cubicBezTo>
                    <a:pt x="260985" y="725805"/>
                    <a:pt x="288607" y="728663"/>
                    <a:pt x="310515" y="725805"/>
                  </a:cubicBezTo>
                  <a:cubicBezTo>
                    <a:pt x="310515" y="753428"/>
                    <a:pt x="310515" y="774383"/>
                    <a:pt x="310515" y="799147"/>
                  </a:cubicBezTo>
                  <a:cubicBezTo>
                    <a:pt x="291465" y="798195"/>
                    <a:pt x="262890" y="803910"/>
                    <a:pt x="255270" y="793433"/>
                  </a:cubicBezTo>
                  <a:cubicBezTo>
                    <a:pt x="245745" y="780097"/>
                    <a:pt x="244792" y="750570"/>
                    <a:pt x="254317" y="736283"/>
                  </a:cubicBezTo>
                  <a:close/>
                  <a:moveTo>
                    <a:pt x="201930" y="605790"/>
                  </a:moveTo>
                  <a:cubicBezTo>
                    <a:pt x="186690" y="610553"/>
                    <a:pt x="169545" y="608648"/>
                    <a:pt x="153352" y="607695"/>
                  </a:cubicBezTo>
                  <a:cubicBezTo>
                    <a:pt x="150495" y="607695"/>
                    <a:pt x="146685" y="600075"/>
                    <a:pt x="146685" y="595313"/>
                  </a:cubicBezTo>
                  <a:cubicBezTo>
                    <a:pt x="145732" y="582930"/>
                    <a:pt x="147638" y="571500"/>
                    <a:pt x="145732" y="559118"/>
                  </a:cubicBezTo>
                  <a:cubicBezTo>
                    <a:pt x="143827" y="540068"/>
                    <a:pt x="152400" y="536258"/>
                    <a:pt x="169545" y="536258"/>
                  </a:cubicBezTo>
                  <a:cubicBezTo>
                    <a:pt x="214313" y="537210"/>
                    <a:pt x="206692" y="533400"/>
                    <a:pt x="208597" y="574358"/>
                  </a:cubicBezTo>
                  <a:cubicBezTo>
                    <a:pt x="205740" y="585788"/>
                    <a:pt x="206692" y="604838"/>
                    <a:pt x="201930" y="605790"/>
                  </a:cubicBezTo>
                  <a:close/>
                  <a:moveTo>
                    <a:pt x="145732" y="167640"/>
                  </a:moveTo>
                  <a:cubicBezTo>
                    <a:pt x="145732" y="163830"/>
                    <a:pt x="153352" y="158115"/>
                    <a:pt x="157163" y="158115"/>
                  </a:cubicBezTo>
                  <a:cubicBezTo>
                    <a:pt x="172402" y="157163"/>
                    <a:pt x="186690" y="158115"/>
                    <a:pt x="204788" y="158115"/>
                  </a:cubicBezTo>
                  <a:cubicBezTo>
                    <a:pt x="204788" y="182880"/>
                    <a:pt x="204788" y="203835"/>
                    <a:pt x="204788" y="226695"/>
                  </a:cubicBezTo>
                  <a:cubicBezTo>
                    <a:pt x="185738" y="226695"/>
                    <a:pt x="166688" y="226695"/>
                    <a:pt x="144780" y="226695"/>
                  </a:cubicBezTo>
                  <a:cubicBezTo>
                    <a:pt x="145732" y="205740"/>
                    <a:pt x="144780" y="186690"/>
                    <a:pt x="145732" y="167640"/>
                  </a:cubicBezTo>
                  <a:close/>
                  <a:moveTo>
                    <a:pt x="204788" y="254318"/>
                  </a:moveTo>
                  <a:cubicBezTo>
                    <a:pt x="204788" y="276225"/>
                    <a:pt x="204788" y="297180"/>
                    <a:pt x="204788" y="320993"/>
                  </a:cubicBezTo>
                  <a:cubicBezTo>
                    <a:pt x="186690" y="320993"/>
                    <a:pt x="167640" y="320993"/>
                    <a:pt x="146685" y="320993"/>
                  </a:cubicBezTo>
                  <a:cubicBezTo>
                    <a:pt x="146685" y="298133"/>
                    <a:pt x="146685" y="277178"/>
                    <a:pt x="146685" y="254318"/>
                  </a:cubicBezTo>
                  <a:cubicBezTo>
                    <a:pt x="165735" y="254318"/>
                    <a:pt x="183832" y="254318"/>
                    <a:pt x="204788" y="254318"/>
                  </a:cubicBezTo>
                  <a:close/>
                  <a:moveTo>
                    <a:pt x="144780" y="349568"/>
                  </a:moveTo>
                  <a:cubicBezTo>
                    <a:pt x="165735" y="349568"/>
                    <a:pt x="183832" y="349568"/>
                    <a:pt x="205740" y="349568"/>
                  </a:cubicBezTo>
                  <a:cubicBezTo>
                    <a:pt x="205740" y="368618"/>
                    <a:pt x="206692" y="388620"/>
                    <a:pt x="204788" y="407670"/>
                  </a:cubicBezTo>
                  <a:cubicBezTo>
                    <a:pt x="204788" y="411480"/>
                    <a:pt x="198120" y="417195"/>
                    <a:pt x="194310" y="418148"/>
                  </a:cubicBezTo>
                  <a:cubicBezTo>
                    <a:pt x="150495" y="426720"/>
                    <a:pt x="144780" y="421005"/>
                    <a:pt x="144780" y="377190"/>
                  </a:cubicBezTo>
                  <a:cubicBezTo>
                    <a:pt x="144780" y="368618"/>
                    <a:pt x="144780" y="359093"/>
                    <a:pt x="144780" y="349568"/>
                  </a:cubicBezTo>
                  <a:close/>
                  <a:moveTo>
                    <a:pt x="148590" y="451485"/>
                  </a:moveTo>
                  <a:cubicBezTo>
                    <a:pt x="156210" y="441008"/>
                    <a:pt x="183832" y="443865"/>
                    <a:pt x="204788" y="441008"/>
                  </a:cubicBezTo>
                  <a:cubicBezTo>
                    <a:pt x="204788" y="468630"/>
                    <a:pt x="204788" y="489585"/>
                    <a:pt x="204788" y="515303"/>
                  </a:cubicBezTo>
                  <a:cubicBezTo>
                    <a:pt x="184785" y="513398"/>
                    <a:pt x="157163" y="517208"/>
                    <a:pt x="148590" y="506730"/>
                  </a:cubicBezTo>
                  <a:cubicBezTo>
                    <a:pt x="140017" y="494348"/>
                    <a:pt x="139065" y="463868"/>
                    <a:pt x="148590" y="451485"/>
                  </a:cubicBezTo>
                  <a:close/>
                  <a:moveTo>
                    <a:pt x="112395" y="782003"/>
                  </a:moveTo>
                  <a:cubicBezTo>
                    <a:pt x="112395" y="786765"/>
                    <a:pt x="111442" y="790575"/>
                    <a:pt x="110490" y="797243"/>
                  </a:cubicBezTo>
                  <a:cubicBezTo>
                    <a:pt x="101917" y="797243"/>
                    <a:pt x="96202" y="798195"/>
                    <a:pt x="89535" y="798195"/>
                  </a:cubicBezTo>
                  <a:cubicBezTo>
                    <a:pt x="36195" y="799147"/>
                    <a:pt x="36195" y="799147"/>
                    <a:pt x="39052" y="745808"/>
                  </a:cubicBezTo>
                  <a:cubicBezTo>
                    <a:pt x="40005" y="733425"/>
                    <a:pt x="42863" y="727710"/>
                    <a:pt x="56197" y="727710"/>
                  </a:cubicBezTo>
                  <a:cubicBezTo>
                    <a:pt x="122872" y="729615"/>
                    <a:pt x="111442" y="717233"/>
                    <a:pt x="112395" y="782003"/>
                  </a:cubicBezTo>
                  <a:close/>
                  <a:moveTo>
                    <a:pt x="74295" y="609600"/>
                  </a:moveTo>
                  <a:cubicBezTo>
                    <a:pt x="40005" y="609600"/>
                    <a:pt x="40005" y="609600"/>
                    <a:pt x="40005" y="572453"/>
                  </a:cubicBezTo>
                  <a:cubicBezTo>
                    <a:pt x="40005" y="537210"/>
                    <a:pt x="40005" y="537210"/>
                    <a:pt x="78105" y="537210"/>
                  </a:cubicBezTo>
                  <a:cubicBezTo>
                    <a:pt x="112395" y="537210"/>
                    <a:pt x="112395" y="537210"/>
                    <a:pt x="112395" y="574358"/>
                  </a:cubicBezTo>
                  <a:cubicBezTo>
                    <a:pt x="112395" y="609600"/>
                    <a:pt x="112395" y="609600"/>
                    <a:pt x="74295" y="609600"/>
                  </a:cubicBezTo>
                  <a:close/>
                  <a:moveTo>
                    <a:pt x="112395" y="480060"/>
                  </a:moveTo>
                  <a:cubicBezTo>
                    <a:pt x="112395" y="513398"/>
                    <a:pt x="112395" y="513398"/>
                    <a:pt x="75247" y="513398"/>
                  </a:cubicBezTo>
                  <a:cubicBezTo>
                    <a:pt x="40005" y="513398"/>
                    <a:pt x="40005" y="513398"/>
                    <a:pt x="40005" y="477203"/>
                  </a:cubicBezTo>
                  <a:cubicBezTo>
                    <a:pt x="40005" y="437198"/>
                    <a:pt x="38100" y="443865"/>
                    <a:pt x="76200" y="442913"/>
                  </a:cubicBezTo>
                  <a:cubicBezTo>
                    <a:pt x="115252" y="443865"/>
                    <a:pt x="112395" y="438150"/>
                    <a:pt x="112395" y="480060"/>
                  </a:cubicBezTo>
                  <a:close/>
                  <a:moveTo>
                    <a:pt x="41910" y="320993"/>
                  </a:moveTo>
                  <a:cubicBezTo>
                    <a:pt x="41910" y="299085"/>
                    <a:pt x="41910" y="277178"/>
                    <a:pt x="41910" y="252413"/>
                  </a:cubicBezTo>
                  <a:cubicBezTo>
                    <a:pt x="65722" y="252413"/>
                    <a:pt x="86677" y="252413"/>
                    <a:pt x="109538" y="252413"/>
                  </a:cubicBezTo>
                  <a:cubicBezTo>
                    <a:pt x="109538" y="275273"/>
                    <a:pt x="109538" y="297180"/>
                    <a:pt x="109538" y="320993"/>
                  </a:cubicBezTo>
                  <a:cubicBezTo>
                    <a:pt x="87630" y="320993"/>
                    <a:pt x="65722" y="320993"/>
                    <a:pt x="41910" y="320993"/>
                  </a:cubicBezTo>
                  <a:close/>
                  <a:moveTo>
                    <a:pt x="40957" y="169545"/>
                  </a:moveTo>
                  <a:cubicBezTo>
                    <a:pt x="49530" y="142875"/>
                    <a:pt x="74295" y="162878"/>
                    <a:pt x="91440" y="158115"/>
                  </a:cubicBezTo>
                  <a:cubicBezTo>
                    <a:pt x="100965" y="155258"/>
                    <a:pt x="111442" y="156210"/>
                    <a:pt x="111442" y="171450"/>
                  </a:cubicBezTo>
                  <a:cubicBezTo>
                    <a:pt x="111442" y="188595"/>
                    <a:pt x="111442" y="205740"/>
                    <a:pt x="111442" y="226695"/>
                  </a:cubicBezTo>
                  <a:cubicBezTo>
                    <a:pt x="100965" y="227648"/>
                    <a:pt x="94297" y="227648"/>
                    <a:pt x="87630" y="227648"/>
                  </a:cubicBezTo>
                  <a:cubicBezTo>
                    <a:pt x="72390" y="227648"/>
                    <a:pt x="57150" y="227648"/>
                    <a:pt x="39052" y="227648"/>
                  </a:cubicBezTo>
                  <a:cubicBezTo>
                    <a:pt x="40005" y="206693"/>
                    <a:pt x="36195" y="185738"/>
                    <a:pt x="40957" y="169545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="" xmlns:a16="http://schemas.microsoft.com/office/drawing/2014/main" id="{B8D3BFA2-F196-49F9-83A9-8D04B69F78D9}"/>
                </a:ext>
              </a:extLst>
            </p:cNvPr>
            <p:cNvSpPr/>
            <p:nvPr/>
          </p:nvSpPr>
          <p:spPr>
            <a:xfrm>
              <a:off x="5975196" y="1441944"/>
              <a:ext cx="158861" cy="551600"/>
            </a:xfrm>
            <a:custGeom>
              <a:avLst/>
              <a:gdLst>
                <a:gd name="connsiteX0" fmla="*/ 344805 w 342900"/>
                <a:gd name="connsiteY0" fmla="*/ 1193721 h 1190625"/>
                <a:gd name="connsiteX1" fmla="*/ 342900 w 342900"/>
                <a:gd name="connsiteY1" fmla="*/ 1161335 h 1190625"/>
                <a:gd name="connsiteX2" fmla="*/ 342900 w 342900"/>
                <a:gd name="connsiteY2" fmla="*/ 116443 h 1190625"/>
                <a:gd name="connsiteX3" fmla="*/ 342900 w 342900"/>
                <a:gd name="connsiteY3" fmla="*/ 86916 h 1190625"/>
                <a:gd name="connsiteX4" fmla="*/ 304800 w 342900"/>
                <a:gd name="connsiteY4" fmla="*/ 84058 h 1190625"/>
                <a:gd name="connsiteX5" fmla="*/ 303848 w 342900"/>
                <a:gd name="connsiteY5" fmla="*/ 17383 h 1190625"/>
                <a:gd name="connsiteX6" fmla="*/ 291465 w 342900"/>
                <a:gd name="connsiteY6" fmla="*/ 1191 h 1190625"/>
                <a:gd name="connsiteX7" fmla="*/ 237173 w 342900"/>
                <a:gd name="connsiteY7" fmla="*/ 238 h 1190625"/>
                <a:gd name="connsiteX8" fmla="*/ 237173 w 342900"/>
                <a:gd name="connsiteY8" fmla="*/ 86916 h 1190625"/>
                <a:gd name="connsiteX9" fmla="*/ 0 w 342900"/>
                <a:gd name="connsiteY9" fmla="*/ 86916 h 1190625"/>
                <a:gd name="connsiteX10" fmla="*/ 0 w 342900"/>
                <a:gd name="connsiteY10" fmla="*/ 1193721 h 1190625"/>
                <a:gd name="connsiteX11" fmla="*/ 344805 w 342900"/>
                <a:gd name="connsiteY11" fmla="*/ 1193721 h 1190625"/>
                <a:gd name="connsiteX12" fmla="*/ 315278 w 342900"/>
                <a:gd name="connsiteY12" fmla="*/ 971788 h 1190625"/>
                <a:gd name="connsiteX13" fmla="*/ 238125 w 342900"/>
                <a:gd name="connsiteY13" fmla="*/ 971788 h 1190625"/>
                <a:gd name="connsiteX14" fmla="*/ 238125 w 342900"/>
                <a:gd name="connsiteY14" fmla="*/ 885110 h 1190625"/>
                <a:gd name="connsiteX15" fmla="*/ 315278 w 342900"/>
                <a:gd name="connsiteY15" fmla="*/ 885110 h 1190625"/>
                <a:gd name="connsiteX16" fmla="*/ 315278 w 342900"/>
                <a:gd name="connsiteY16" fmla="*/ 971788 h 1190625"/>
                <a:gd name="connsiteX17" fmla="*/ 315278 w 342900"/>
                <a:gd name="connsiteY17" fmla="*/ 724138 h 1190625"/>
                <a:gd name="connsiteX18" fmla="*/ 238125 w 342900"/>
                <a:gd name="connsiteY18" fmla="*/ 724138 h 1190625"/>
                <a:gd name="connsiteX19" fmla="*/ 238125 w 342900"/>
                <a:gd name="connsiteY19" fmla="*/ 637460 h 1190625"/>
                <a:gd name="connsiteX20" fmla="*/ 315278 w 342900"/>
                <a:gd name="connsiteY20" fmla="*/ 637460 h 1190625"/>
                <a:gd name="connsiteX21" fmla="*/ 315278 w 342900"/>
                <a:gd name="connsiteY21" fmla="*/ 724138 h 1190625"/>
                <a:gd name="connsiteX22" fmla="*/ 239078 w 342900"/>
                <a:gd name="connsiteY22" fmla="*/ 265033 h 1190625"/>
                <a:gd name="connsiteX23" fmla="*/ 316230 w 342900"/>
                <a:gd name="connsiteY23" fmla="*/ 265033 h 1190625"/>
                <a:gd name="connsiteX24" fmla="*/ 316230 w 342900"/>
                <a:gd name="connsiteY24" fmla="*/ 353616 h 1190625"/>
                <a:gd name="connsiteX25" fmla="*/ 239078 w 342900"/>
                <a:gd name="connsiteY25" fmla="*/ 353616 h 1190625"/>
                <a:gd name="connsiteX26" fmla="*/ 239078 w 342900"/>
                <a:gd name="connsiteY26" fmla="*/ 265033 h 1190625"/>
                <a:gd name="connsiteX27" fmla="*/ 238125 w 342900"/>
                <a:gd name="connsiteY27" fmla="*/ 388858 h 1190625"/>
                <a:gd name="connsiteX28" fmla="*/ 314325 w 342900"/>
                <a:gd name="connsiteY28" fmla="*/ 388858 h 1190625"/>
                <a:gd name="connsiteX29" fmla="*/ 314325 w 342900"/>
                <a:gd name="connsiteY29" fmla="*/ 477441 h 1190625"/>
                <a:gd name="connsiteX30" fmla="*/ 238125 w 342900"/>
                <a:gd name="connsiteY30" fmla="*/ 477441 h 1190625"/>
                <a:gd name="connsiteX31" fmla="*/ 238125 w 342900"/>
                <a:gd name="connsiteY31" fmla="*/ 388858 h 1190625"/>
                <a:gd name="connsiteX32" fmla="*/ 238125 w 342900"/>
                <a:gd name="connsiteY32" fmla="*/ 761285 h 1190625"/>
                <a:gd name="connsiteX33" fmla="*/ 314325 w 342900"/>
                <a:gd name="connsiteY33" fmla="*/ 761285 h 1190625"/>
                <a:gd name="connsiteX34" fmla="*/ 314325 w 342900"/>
                <a:gd name="connsiteY34" fmla="*/ 848916 h 1190625"/>
                <a:gd name="connsiteX35" fmla="*/ 238125 w 342900"/>
                <a:gd name="connsiteY35" fmla="*/ 848916 h 1190625"/>
                <a:gd name="connsiteX36" fmla="*/ 238125 w 342900"/>
                <a:gd name="connsiteY36" fmla="*/ 761285 h 1190625"/>
                <a:gd name="connsiteX37" fmla="*/ 103823 w 342900"/>
                <a:gd name="connsiteY37" fmla="*/ 1094660 h 1190625"/>
                <a:gd name="connsiteX38" fmla="*/ 26670 w 342900"/>
                <a:gd name="connsiteY38" fmla="*/ 1094660 h 1190625"/>
                <a:gd name="connsiteX39" fmla="*/ 26670 w 342900"/>
                <a:gd name="connsiteY39" fmla="*/ 1008935 h 1190625"/>
                <a:gd name="connsiteX40" fmla="*/ 103823 w 342900"/>
                <a:gd name="connsiteY40" fmla="*/ 1008935 h 1190625"/>
                <a:gd name="connsiteX41" fmla="*/ 103823 w 342900"/>
                <a:gd name="connsiteY41" fmla="*/ 1094660 h 1190625"/>
                <a:gd name="connsiteX42" fmla="*/ 103823 w 342900"/>
                <a:gd name="connsiteY42" fmla="*/ 971788 h 1190625"/>
                <a:gd name="connsiteX43" fmla="*/ 27623 w 342900"/>
                <a:gd name="connsiteY43" fmla="*/ 971788 h 1190625"/>
                <a:gd name="connsiteX44" fmla="*/ 27623 w 342900"/>
                <a:gd name="connsiteY44" fmla="*/ 885110 h 1190625"/>
                <a:gd name="connsiteX45" fmla="*/ 103823 w 342900"/>
                <a:gd name="connsiteY45" fmla="*/ 885110 h 1190625"/>
                <a:gd name="connsiteX46" fmla="*/ 103823 w 342900"/>
                <a:gd name="connsiteY46" fmla="*/ 971788 h 1190625"/>
                <a:gd name="connsiteX47" fmla="*/ 104775 w 342900"/>
                <a:gd name="connsiteY47" fmla="*/ 847010 h 1190625"/>
                <a:gd name="connsiteX48" fmla="*/ 28575 w 342900"/>
                <a:gd name="connsiteY48" fmla="*/ 847010 h 1190625"/>
                <a:gd name="connsiteX49" fmla="*/ 28575 w 342900"/>
                <a:gd name="connsiteY49" fmla="*/ 760333 h 1190625"/>
                <a:gd name="connsiteX50" fmla="*/ 104775 w 342900"/>
                <a:gd name="connsiteY50" fmla="*/ 760333 h 1190625"/>
                <a:gd name="connsiteX51" fmla="*/ 104775 w 342900"/>
                <a:gd name="connsiteY51" fmla="*/ 847010 h 1190625"/>
                <a:gd name="connsiteX52" fmla="*/ 28575 w 342900"/>
                <a:gd name="connsiteY52" fmla="*/ 724138 h 1190625"/>
                <a:gd name="connsiteX53" fmla="*/ 28575 w 342900"/>
                <a:gd name="connsiteY53" fmla="*/ 637460 h 1190625"/>
                <a:gd name="connsiteX54" fmla="*/ 104775 w 342900"/>
                <a:gd name="connsiteY54" fmla="*/ 637460 h 1190625"/>
                <a:gd name="connsiteX55" fmla="*/ 104775 w 342900"/>
                <a:gd name="connsiteY55" fmla="*/ 724138 h 1190625"/>
                <a:gd name="connsiteX56" fmla="*/ 28575 w 342900"/>
                <a:gd name="connsiteY56" fmla="*/ 724138 h 1190625"/>
                <a:gd name="connsiteX57" fmla="*/ 104775 w 342900"/>
                <a:gd name="connsiteY57" fmla="*/ 601266 h 1190625"/>
                <a:gd name="connsiteX58" fmla="*/ 27623 w 342900"/>
                <a:gd name="connsiteY58" fmla="*/ 601266 h 1190625"/>
                <a:gd name="connsiteX59" fmla="*/ 27623 w 342900"/>
                <a:gd name="connsiteY59" fmla="*/ 514588 h 1190625"/>
                <a:gd name="connsiteX60" fmla="*/ 104775 w 342900"/>
                <a:gd name="connsiteY60" fmla="*/ 514588 h 1190625"/>
                <a:gd name="connsiteX61" fmla="*/ 104775 w 342900"/>
                <a:gd name="connsiteY61" fmla="*/ 601266 h 1190625"/>
                <a:gd name="connsiteX62" fmla="*/ 209550 w 342900"/>
                <a:gd name="connsiteY62" fmla="*/ 1094660 h 1190625"/>
                <a:gd name="connsiteX63" fmla="*/ 132398 w 342900"/>
                <a:gd name="connsiteY63" fmla="*/ 1094660 h 1190625"/>
                <a:gd name="connsiteX64" fmla="*/ 132398 w 342900"/>
                <a:gd name="connsiteY64" fmla="*/ 1008935 h 1190625"/>
                <a:gd name="connsiteX65" fmla="*/ 209550 w 342900"/>
                <a:gd name="connsiteY65" fmla="*/ 1008935 h 1190625"/>
                <a:gd name="connsiteX66" fmla="*/ 209550 w 342900"/>
                <a:gd name="connsiteY66" fmla="*/ 1094660 h 1190625"/>
                <a:gd name="connsiteX67" fmla="*/ 132398 w 342900"/>
                <a:gd name="connsiteY67" fmla="*/ 476488 h 1190625"/>
                <a:gd name="connsiteX68" fmla="*/ 132398 w 342900"/>
                <a:gd name="connsiteY68" fmla="*/ 387906 h 1190625"/>
                <a:gd name="connsiteX69" fmla="*/ 208598 w 342900"/>
                <a:gd name="connsiteY69" fmla="*/ 387906 h 1190625"/>
                <a:gd name="connsiteX70" fmla="*/ 208598 w 342900"/>
                <a:gd name="connsiteY70" fmla="*/ 476488 h 1190625"/>
                <a:gd name="connsiteX71" fmla="*/ 132398 w 342900"/>
                <a:gd name="connsiteY71" fmla="*/ 476488 h 1190625"/>
                <a:gd name="connsiteX72" fmla="*/ 209550 w 342900"/>
                <a:gd name="connsiteY72" fmla="*/ 971788 h 1190625"/>
                <a:gd name="connsiteX73" fmla="*/ 132398 w 342900"/>
                <a:gd name="connsiteY73" fmla="*/ 971788 h 1190625"/>
                <a:gd name="connsiteX74" fmla="*/ 132398 w 342900"/>
                <a:gd name="connsiteY74" fmla="*/ 885110 h 1190625"/>
                <a:gd name="connsiteX75" fmla="*/ 209550 w 342900"/>
                <a:gd name="connsiteY75" fmla="*/ 885110 h 1190625"/>
                <a:gd name="connsiteX76" fmla="*/ 209550 w 342900"/>
                <a:gd name="connsiteY76" fmla="*/ 971788 h 1190625"/>
                <a:gd name="connsiteX77" fmla="*/ 209550 w 342900"/>
                <a:gd name="connsiteY77" fmla="*/ 724138 h 1190625"/>
                <a:gd name="connsiteX78" fmla="*/ 132398 w 342900"/>
                <a:gd name="connsiteY78" fmla="*/ 724138 h 1190625"/>
                <a:gd name="connsiteX79" fmla="*/ 132398 w 342900"/>
                <a:gd name="connsiteY79" fmla="*/ 637460 h 1190625"/>
                <a:gd name="connsiteX80" fmla="*/ 209550 w 342900"/>
                <a:gd name="connsiteY80" fmla="*/ 637460 h 1190625"/>
                <a:gd name="connsiteX81" fmla="*/ 209550 w 342900"/>
                <a:gd name="connsiteY81" fmla="*/ 724138 h 1190625"/>
                <a:gd name="connsiteX82" fmla="*/ 209550 w 342900"/>
                <a:gd name="connsiteY82" fmla="*/ 601266 h 1190625"/>
                <a:gd name="connsiteX83" fmla="*/ 133350 w 342900"/>
                <a:gd name="connsiteY83" fmla="*/ 601266 h 1190625"/>
                <a:gd name="connsiteX84" fmla="*/ 133350 w 342900"/>
                <a:gd name="connsiteY84" fmla="*/ 514588 h 1190625"/>
                <a:gd name="connsiteX85" fmla="*/ 209550 w 342900"/>
                <a:gd name="connsiteY85" fmla="*/ 514588 h 1190625"/>
                <a:gd name="connsiteX86" fmla="*/ 209550 w 342900"/>
                <a:gd name="connsiteY86" fmla="*/ 601266 h 1190625"/>
                <a:gd name="connsiteX87" fmla="*/ 133350 w 342900"/>
                <a:gd name="connsiteY87" fmla="*/ 142160 h 1190625"/>
                <a:gd name="connsiteX88" fmla="*/ 209550 w 342900"/>
                <a:gd name="connsiteY88" fmla="*/ 142160 h 1190625"/>
                <a:gd name="connsiteX89" fmla="*/ 209550 w 342900"/>
                <a:gd name="connsiteY89" fmla="*/ 230743 h 1190625"/>
                <a:gd name="connsiteX90" fmla="*/ 133350 w 342900"/>
                <a:gd name="connsiteY90" fmla="*/ 230743 h 1190625"/>
                <a:gd name="connsiteX91" fmla="*/ 133350 w 342900"/>
                <a:gd name="connsiteY91" fmla="*/ 142160 h 1190625"/>
                <a:gd name="connsiteX92" fmla="*/ 132398 w 342900"/>
                <a:gd name="connsiteY92" fmla="*/ 265033 h 1190625"/>
                <a:gd name="connsiteX93" fmla="*/ 209550 w 342900"/>
                <a:gd name="connsiteY93" fmla="*/ 265033 h 1190625"/>
                <a:gd name="connsiteX94" fmla="*/ 209550 w 342900"/>
                <a:gd name="connsiteY94" fmla="*/ 353616 h 1190625"/>
                <a:gd name="connsiteX95" fmla="*/ 132398 w 342900"/>
                <a:gd name="connsiteY95" fmla="*/ 353616 h 1190625"/>
                <a:gd name="connsiteX96" fmla="*/ 132398 w 342900"/>
                <a:gd name="connsiteY96" fmla="*/ 265033 h 1190625"/>
                <a:gd name="connsiteX97" fmla="*/ 26670 w 342900"/>
                <a:gd name="connsiteY97" fmla="*/ 153591 h 1190625"/>
                <a:gd name="connsiteX98" fmla="*/ 40005 w 342900"/>
                <a:gd name="connsiteY98" fmla="*/ 140256 h 1190625"/>
                <a:gd name="connsiteX99" fmla="*/ 103823 w 342900"/>
                <a:gd name="connsiteY99" fmla="*/ 139303 h 1190625"/>
                <a:gd name="connsiteX100" fmla="*/ 103823 w 342900"/>
                <a:gd name="connsiteY100" fmla="*/ 230743 h 1190625"/>
                <a:gd name="connsiteX101" fmla="*/ 38100 w 342900"/>
                <a:gd name="connsiteY101" fmla="*/ 229791 h 1190625"/>
                <a:gd name="connsiteX102" fmla="*/ 27623 w 342900"/>
                <a:gd name="connsiteY102" fmla="*/ 216456 h 1190625"/>
                <a:gd name="connsiteX103" fmla="*/ 26670 w 342900"/>
                <a:gd name="connsiteY103" fmla="*/ 153591 h 1190625"/>
                <a:gd name="connsiteX104" fmla="*/ 26670 w 342900"/>
                <a:gd name="connsiteY104" fmla="*/ 325993 h 1190625"/>
                <a:gd name="connsiteX105" fmla="*/ 104775 w 342900"/>
                <a:gd name="connsiteY105" fmla="*/ 266938 h 1190625"/>
                <a:gd name="connsiteX106" fmla="*/ 104775 w 342900"/>
                <a:gd name="connsiteY106" fmla="*/ 355521 h 1190625"/>
                <a:gd name="connsiteX107" fmla="*/ 38100 w 342900"/>
                <a:gd name="connsiteY107" fmla="*/ 354568 h 1190625"/>
                <a:gd name="connsiteX108" fmla="*/ 26670 w 342900"/>
                <a:gd name="connsiteY108" fmla="*/ 342185 h 1190625"/>
                <a:gd name="connsiteX109" fmla="*/ 26670 w 342900"/>
                <a:gd name="connsiteY109" fmla="*/ 325993 h 1190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</a:cxnLst>
              <a:rect l="l" t="t" r="r" b="b"/>
              <a:pathLst>
                <a:path w="342900" h="1190625">
                  <a:moveTo>
                    <a:pt x="344805" y="1193721"/>
                  </a:moveTo>
                  <a:cubicBezTo>
                    <a:pt x="342900" y="1188006"/>
                    <a:pt x="342900" y="1177528"/>
                    <a:pt x="342900" y="1161335"/>
                  </a:cubicBezTo>
                  <a:cubicBezTo>
                    <a:pt x="342900" y="812721"/>
                    <a:pt x="342900" y="465058"/>
                    <a:pt x="342900" y="116443"/>
                  </a:cubicBezTo>
                  <a:cubicBezTo>
                    <a:pt x="342900" y="106918"/>
                    <a:pt x="342900" y="97393"/>
                    <a:pt x="342900" y="86916"/>
                  </a:cubicBezTo>
                  <a:cubicBezTo>
                    <a:pt x="329565" y="85963"/>
                    <a:pt x="318135" y="85010"/>
                    <a:pt x="304800" y="84058"/>
                  </a:cubicBezTo>
                  <a:cubicBezTo>
                    <a:pt x="304800" y="61198"/>
                    <a:pt x="305753" y="39291"/>
                    <a:pt x="303848" y="17383"/>
                  </a:cubicBezTo>
                  <a:cubicBezTo>
                    <a:pt x="303848" y="11668"/>
                    <a:pt x="296228" y="1191"/>
                    <a:pt x="291465" y="1191"/>
                  </a:cubicBezTo>
                  <a:cubicBezTo>
                    <a:pt x="274320" y="-715"/>
                    <a:pt x="257175" y="238"/>
                    <a:pt x="237173" y="238"/>
                  </a:cubicBezTo>
                  <a:cubicBezTo>
                    <a:pt x="237173" y="30718"/>
                    <a:pt x="237173" y="58341"/>
                    <a:pt x="237173" y="86916"/>
                  </a:cubicBezTo>
                  <a:cubicBezTo>
                    <a:pt x="157163" y="86916"/>
                    <a:pt x="80010" y="86916"/>
                    <a:pt x="0" y="86916"/>
                  </a:cubicBezTo>
                  <a:cubicBezTo>
                    <a:pt x="0" y="456485"/>
                    <a:pt x="0" y="823198"/>
                    <a:pt x="0" y="1193721"/>
                  </a:cubicBezTo>
                  <a:lnTo>
                    <a:pt x="344805" y="1193721"/>
                  </a:lnTo>
                  <a:close/>
                  <a:moveTo>
                    <a:pt x="315278" y="971788"/>
                  </a:moveTo>
                  <a:cubicBezTo>
                    <a:pt x="289560" y="971788"/>
                    <a:pt x="264795" y="971788"/>
                    <a:pt x="238125" y="971788"/>
                  </a:cubicBezTo>
                  <a:cubicBezTo>
                    <a:pt x="238125" y="943213"/>
                    <a:pt x="238125" y="914638"/>
                    <a:pt x="238125" y="885110"/>
                  </a:cubicBezTo>
                  <a:cubicBezTo>
                    <a:pt x="263843" y="885110"/>
                    <a:pt x="287655" y="885110"/>
                    <a:pt x="315278" y="885110"/>
                  </a:cubicBezTo>
                  <a:cubicBezTo>
                    <a:pt x="315278" y="914638"/>
                    <a:pt x="315278" y="943213"/>
                    <a:pt x="315278" y="971788"/>
                  </a:cubicBezTo>
                  <a:close/>
                  <a:moveTo>
                    <a:pt x="315278" y="724138"/>
                  </a:moveTo>
                  <a:cubicBezTo>
                    <a:pt x="289560" y="724138"/>
                    <a:pt x="264795" y="724138"/>
                    <a:pt x="238125" y="724138"/>
                  </a:cubicBezTo>
                  <a:cubicBezTo>
                    <a:pt x="238125" y="695563"/>
                    <a:pt x="238125" y="666988"/>
                    <a:pt x="238125" y="637460"/>
                  </a:cubicBezTo>
                  <a:cubicBezTo>
                    <a:pt x="262890" y="637460"/>
                    <a:pt x="287655" y="637460"/>
                    <a:pt x="315278" y="637460"/>
                  </a:cubicBezTo>
                  <a:cubicBezTo>
                    <a:pt x="315278" y="666988"/>
                    <a:pt x="315278" y="694610"/>
                    <a:pt x="315278" y="724138"/>
                  </a:cubicBezTo>
                  <a:close/>
                  <a:moveTo>
                    <a:pt x="239078" y="265033"/>
                  </a:moveTo>
                  <a:cubicBezTo>
                    <a:pt x="263843" y="265033"/>
                    <a:pt x="288608" y="265033"/>
                    <a:pt x="316230" y="265033"/>
                  </a:cubicBezTo>
                  <a:cubicBezTo>
                    <a:pt x="316230" y="295513"/>
                    <a:pt x="316230" y="323135"/>
                    <a:pt x="316230" y="353616"/>
                  </a:cubicBezTo>
                  <a:cubicBezTo>
                    <a:pt x="290513" y="353616"/>
                    <a:pt x="266700" y="353616"/>
                    <a:pt x="239078" y="353616"/>
                  </a:cubicBezTo>
                  <a:cubicBezTo>
                    <a:pt x="239078" y="324088"/>
                    <a:pt x="239078" y="295513"/>
                    <a:pt x="239078" y="265033"/>
                  </a:cubicBezTo>
                  <a:close/>
                  <a:moveTo>
                    <a:pt x="238125" y="388858"/>
                  </a:moveTo>
                  <a:cubicBezTo>
                    <a:pt x="262890" y="388858"/>
                    <a:pt x="286703" y="388858"/>
                    <a:pt x="314325" y="388858"/>
                  </a:cubicBezTo>
                  <a:cubicBezTo>
                    <a:pt x="314325" y="417433"/>
                    <a:pt x="314325" y="446008"/>
                    <a:pt x="314325" y="477441"/>
                  </a:cubicBezTo>
                  <a:cubicBezTo>
                    <a:pt x="288608" y="477441"/>
                    <a:pt x="263843" y="477441"/>
                    <a:pt x="238125" y="477441"/>
                  </a:cubicBezTo>
                  <a:cubicBezTo>
                    <a:pt x="238125" y="447913"/>
                    <a:pt x="238125" y="419338"/>
                    <a:pt x="238125" y="388858"/>
                  </a:cubicBezTo>
                  <a:close/>
                  <a:moveTo>
                    <a:pt x="238125" y="761285"/>
                  </a:moveTo>
                  <a:cubicBezTo>
                    <a:pt x="263843" y="761285"/>
                    <a:pt x="288608" y="761285"/>
                    <a:pt x="314325" y="761285"/>
                  </a:cubicBezTo>
                  <a:cubicBezTo>
                    <a:pt x="314325" y="789860"/>
                    <a:pt x="314325" y="817483"/>
                    <a:pt x="314325" y="848916"/>
                  </a:cubicBezTo>
                  <a:cubicBezTo>
                    <a:pt x="288608" y="848916"/>
                    <a:pt x="263843" y="848916"/>
                    <a:pt x="238125" y="848916"/>
                  </a:cubicBezTo>
                  <a:cubicBezTo>
                    <a:pt x="238125" y="818435"/>
                    <a:pt x="238125" y="790813"/>
                    <a:pt x="238125" y="761285"/>
                  </a:cubicBezTo>
                  <a:close/>
                  <a:moveTo>
                    <a:pt x="103823" y="1094660"/>
                  </a:moveTo>
                  <a:cubicBezTo>
                    <a:pt x="79058" y="1094660"/>
                    <a:pt x="54293" y="1094660"/>
                    <a:pt x="26670" y="1094660"/>
                  </a:cubicBezTo>
                  <a:cubicBezTo>
                    <a:pt x="26670" y="1065133"/>
                    <a:pt x="26670" y="1038463"/>
                    <a:pt x="26670" y="1008935"/>
                  </a:cubicBezTo>
                  <a:cubicBezTo>
                    <a:pt x="52388" y="1008935"/>
                    <a:pt x="77153" y="1008935"/>
                    <a:pt x="103823" y="1008935"/>
                  </a:cubicBezTo>
                  <a:cubicBezTo>
                    <a:pt x="103823" y="1036558"/>
                    <a:pt x="103823" y="1065133"/>
                    <a:pt x="103823" y="1094660"/>
                  </a:cubicBezTo>
                  <a:close/>
                  <a:moveTo>
                    <a:pt x="103823" y="971788"/>
                  </a:moveTo>
                  <a:cubicBezTo>
                    <a:pt x="79058" y="971788"/>
                    <a:pt x="54293" y="971788"/>
                    <a:pt x="27623" y="971788"/>
                  </a:cubicBezTo>
                  <a:cubicBezTo>
                    <a:pt x="27623" y="943213"/>
                    <a:pt x="27623" y="915591"/>
                    <a:pt x="27623" y="885110"/>
                  </a:cubicBezTo>
                  <a:cubicBezTo>
                    <a:pt x="53340" y="885110"/>
                    <a:pt x="78105" y="885110"/>
                    <a:pt x="103823" y="885110"/>
                  </a:cubicBezTo>
                  <a:cubicBezTo>
                    <a:pt x="103823" y="913685"/>
                    <a:pt x="103823" y="942260"/>
                    <a:pt x="103823" y="971788"/>
                  </a:cubicBezTo>
                  <a:close/>
                  <a:moveTo>
                    <a:pt x="104775" y="847010"/>
                  </a:moveTo>
                  <a:cubicBezTo>
                    <a:pt x="80010" y="847010"/>
                    <a:pt x="55245" y="847010"/>
                    <a:pt x="28575" y="847010"/>
                  </a:cubicBezTo>
                  <a:cubicBezTo>
                    <a:pt x="28575" y="818435"/>
                    <a:pt x="28575" y="790813"/>
                    <a:pt x="28575" y="760333"/>
                  </a:cubicBezTo>
                  <a:cubicBezTo>
                    <a:pt x="54293" y="760333"/>
                    <a:pt x="78105" y="760333"/>
                    <a:pt x="104775" y="760333"/>
                  </a:cubicBezTo>
                  <a:cubicBezTo>
                    <a:pt x="104775" y="789860"/>
                    <a:pt x="104775" y="817483"/>
                    <a:pt x="104775" y="847010"/>
                  </a:cubicBezTo>
                  <a:close/>
                  <a:moveTo>
                    <a:pt x="28575" y="724138"/>
                  </a:moveTo>
                  <a:cubicBezTo>
                    <a:pt x="28575" y="696516"/>
                    <a:pt x="28575" y="667941"/>
                    <a:pt x="28575" y="637460"/>
                  </a:cubicBezTo>
                  <a:cubicBezTo>
                    <a:pt x="54293" y="637460"/>
                    <a:pt x="79058" y="637460"/>
                    <a:pt x="104775" y="637460"/>
                  </a:cubicBezTo>
                  <a:cubicBezTo>
                    <a:pt x="104775" y="666035"/>
                    <a:pt x="104775" y="694610"/>
                    <a:pt x="104775" y="724138"/>
                  </a:cubicBezTo>
                  <a:cubicBezTo>
                    <a:pt x="80010" y="724138"/>
                    <a:pt x="55245" y="724138"/>
                    <a:pt x="28575" y="724138"/>
                  </a:cubicBezTo>
                  <a:close/>
                  <a:moveTo>
                    <a:pt x="104775" y="601266"/>
                  </a:moveTo>
                  <a:cubicBezTo>
                    <a:pt x="79058" y="601266"/>
                    <a:pt x="54293" y="601266"/>
                    <a:pt x="27623" y="601266"/>
                  </a:cubicBezTo>
                  <a:cubicBezTo>
                    <a:pt x="27623" y="571738"/>
                    <a:pt x="27623" y="544116"/>
                    <a:pt x="27623" y="514588"/>
                  </a:cubicBezTo>
                  <a:cubicBezTo>
                    <a:pt x="53340" y="514588"/>
                    <a:pt x="78105" y="514588"/>
                    <a:pt x="104775" y="514588"/>
                  </a:cubicBezTo>
                  <a:cubicBezTo>
                    <a:pt x="104775" y="544116"/>
                    <a:pt x="104775" y="571738"/>
                    <a:pt x="104775" y="601266"/>
                  </a:cubicBezTo>
                  <a:close/>
                  <a:moveTo>
                    <a:pt x="209550" y="1094660"/>
                  </a:moveTo>
                  <a:cubicBezTo>
                    <a:pt x="184785" y="1094660"/>
                    <a:pt x="159068" y="1094660"/>
                    <a:pt x="132398" y="1094660"/>
                  </a:cubicBezTo>
                  <a:cubicBezTo>
                    <a:pt x="132398" y="1067038"/>
                    <a:pt x="132398" y="1038463"/>
                    <a:pt x="132398" y="1008935"/>
                  </a:cubicBezTo>
                  <a:cubicBezTo>
                    <a:pt x="159068" y="1008935"/>
                    <a:pt x="182880" y="1008935"/>
                    <a:pt x="209550" y="1008935"/>
                  </a:cubicBezTo>
                  <a:cubicBezTo>
                    <a:pt x="209550" y="1037510"/>
                    <a:pt x="209550" y="1065133"/>
                    <a:pt x="209550" y="1094660"/>
                  </a:cubicBezTo>
                  <a:close/>
                  <a:moveTo>
                    <a:pt x="132398" y="476488"/>
                  </a:moveTo>
                  <a:cubicBezTo>
                    <a:pt x="132398" y="446960"/>
                    <a:pt x="132398" y="418385"/>
                    <a:pt x="132398" y="387906"/>
                  </a:cubicBezTo>
                  <a:cubicBezTo>
                    <a:pt x="159068" y="387906"/>
                    <a:pt x="182880" y="387906"/>
                    <a:pt x="208598" y="387906"/>
                  </a:cubicBezTo>
                  <a:cubicBezTo>
                    <a:pt x="208598" y="417433"/>
                    <a:pt x="208598" y="446008"/>
                    <a:pt x="208598" y="476488"/>
                  </a:cubicBezTo>
                  <a:cubicBezTo>
                    <a:pt x="184785" y="476488"/>
                    <a:pt x="159068" y="476488"/>
                    <a:pt x="132398" y="476488"/>
                  </a:cubicBezTo>
                  <a:close/>
                  <a:moveTo>
                    <a:pt x="209550" y="971788"/>
                  </a:moveTo>
                  <a:cubicBezTo>
                    <a:pt x="183833" y="971788"/>
                    <a:pt x="159068" y="971788"/>
                    <a:pt x="132398" y="971788"/>
                  </a:cubicBezTo>
                  <a:cubicBezTo>
                    <a:pt x="132398" y="943213"/>
                    <a:pt x="132398" y="914638"/>
                    <a:pt x="132398" y="885110"/>
                  </a:cubicBezTo>
                  <a:cubicBezTo>
                    <a:pt x="158115" y="885110"/>
                    <a:pt x="181928" y="885110"/>
                    <a:pt x="209550" y="885110"/>
                  </a:cubicBezTo>
                  <a:cubicBezTo>
                    <a:pt x="209550" y="914638"/>
                    <a:pt x="209550" y="943213"/>
                    <a:pt x="209550" y="971788"/>
                  </a:cubicBezTo>
                  <a:close/>
                  <a:moveTo>
                    <a:pt x="209550" y="724138"/>
                  </a:moveTo>
                  <a:cubicBezTo>
                    <a:pt x="183833" y="724138"/>
                    <a:pt x="159068" y="724138"/>
                    <a:pt x="132398" y="724138"/>
                  </a:cubicBezTo>
                  <a:cubicBezTo>
                    <a:pt x="132398" y="695563"/>
                    <a:pt x="132398" y="667941"/>
                    <a:pt x="132398" y="637460"/>
                  </a:cubicBezTo>
                  <a:cubicBezTo>
                    <a:pt x="157163" y="637460"/>
                    <a:pt x="181928" y="637460"/>
                    <a:pt x="209550" y="637460"/>
                  </a:cubicBezTo>
                  <a:cubicBezTo>
                    <a:pt x="209550" y="666988"/>
                    <a:pt x="209550" y="694610"/>
                    <a:pt x="209550" y="724138"/>
                  </a:cubicBezTo>
                  <a:close/>
                  <a:moveTo>
                    <a:pt x="209550" y="601266"/>
                  </a:moveTo>
                  <a:cubicBezTo>
                    <a:pt x="183833" y="601266"/>
                    <a:pt x="159068" y="601266"/>
                    <a:pt x="133350" y="601266"/>
                  </a:cubicBezTo>
                  <a:cubicBezTo>
                    <a:pt x="133350" y="572691"/>
                    <a:pt x="133350" y="545068"/>
                    <a:pt x="133350" y="514588"/>
                  </a:cubicBezTo>
                  <a:cubicBezTo>
                    <a:pt x="158115" y="514588"/>
                    <a:pt x="182880" y="514588"/>
                    <a:pt x="209550" y="514588"/>
                  </a:cubicBezTo>
                  <a:cubicBezTo>
                    <a:pt x="209550" y="544116"/>
                    <a:pt x="209550" y="571738"/>
                    <a:pt x="209550" y="601266"/>
                  </a:cubicBezTo>
                  <a:close/>
                  <a:moveTo>
                    <a:pt x="133350" y="142160"/>
                  </a:moveTo>
                  <a:cubicBezTo>
                    <a:pt x="158115" y="142160"/>
                    <a:pt x="183833" y="142160"/>
                    <a:pt x="209550" y="142160"/>
                  </a:cubicBezTo>
                  <a:cubicBezTo>
                    <a:pt x="209550" y="171688"/>
                    <a:pt x="209550" y="200263"/>
                    <a:pt x="209550" y="230743"/>
                  </a:cubicBezTo>
                  <a:cubicBezTo>
                    <a:pt x="182880" y="230743"/>
                    <a:pt x="159068" y="230743"/>
                    <a:pt x="133350" y="230743"/>
                  </a:cubicBezTo>
                  <a:cubicBezTo>
                    <a:pt x="133350" y="200263"/>
                    <a:pt x="133350" y="172641"/>
                    <a:pt x="133350" y="142160"/>
                  </a:cubicBezTo>
                  <a:close/>
                  <a:moveTo>
                    <a:pt x="132398" y="265033"/>
                  </a:moveTo>
                  <a:cubicBezTo>
                    <a:pt x="158115" y="265033"/>
                    <a:pt x="182880" y="265033"/>
                    <a:pt x="209550" y="265033"/>
                  </a:cubicBezTo>
                  <a:cubicBezTo>
                    <a:pt x="209550" y="294560"/>
                    <a:pt x="209550" y="323135"/>
                    <a:pt x="209550" y="353616"/>
                  </a:cubicBezTo>
                  <a:cubicBezTo>
                    <a:pt x="184785" y="353616"/>
                    <a:pt x="160020" y="353616"/>
                    <a:pt x="132398" y="353616"/>
                  </a:cubicBezTo>
                  <a:cubicBezTo>
                    <a:pt x="132398" y="323135"/>
                    <a:pt x="132398" y="294560"/>
                    <a:pt x="132398" y="265033"/>
                  </a:cubicBezTo>
                  <a:close/>
                  <a:moveTo>
                    <a:pt x="26670" y="153591"/>
                  </a:moveTo>
                  <a:cubicBezTo>
                    <a:pt x="26670" y="148828"/>
                    <a:pt x="35243" y="141208"/>
                    <a:pt x="40005" y="140256"/>
                  </a:cubicBezTo>
                  <a:cubicBezTo>
                    <a:pt x="60008" y="138351"/>
                    <a:pt x="80963" y="139303"/>
                    <a:pt x="103823" y="139303"/>
                  </a:cubicBezTo>
                  <a:cubicBezTo>
                    <a:pt x="103823" y="169783"/>
                    <a:pt x="103823" y="199310"/>
                    <a:pt x="103823" y="230743"/>
                  </a:cubicBezTo>
                  <a:cubicBezTo>
                    <a:pt x="80963" y="230743"/>
                    <a:pt x="59055" y="231696"/>
                    <a:pt x="38100" y="229791"/>
                  </a:cubicBezTo>
                  <a:cubicBezTo>
                    <a:pt x="34290" y="229791"/>
                    <a:pt x="27623" y="221218"/>
                    <a:pt x="27623" y="216456"/>
                  </a:cubicBezTo>
                  <a:cubicBezTo>
                    <a:pt x="25718" y="196453"/>
                    <a:pt x="25718" y="174546"/>
                    <a:pt x="26670" y="153591"/>
                  </a:cubicBezTo>
                  <a:close/>
                  <a:moveTo>
                    <a:pt x="26670" y="325993"/>
                  </a:moveTo>
                  <a:cubicBezTo>
                    <a:pt x="26670" y="256460"/>
                    <a:pt x="31433" y="252651"/>
                    <a:pt x="104775" y="266938"/>
                  </a:cubicBezTo>
                  <a:cubicBezTo>
                    <a:pt x="104775" y="296466"/>
                    <a:pt x="104775" y="324088"/>
                    <a:pt x="104775" y="355521"/>
                  </a:cubicBezTo>
                  <a:cubicBezTo>
                    <a:pt x="81915" y="355521"/>
                    <a:pt x="60008" y="356473"/>
                    <a:pt x="38100" y="354568"/>
                  </a:cubicBezTo>
                  <a:cubicBezTo>
                    <a:pt x="34290" y="354568"/>
                    <a:pt x="28575" y="346948"/>
                    <a:pt x="26670" y="342185"/>
                  </a:cubicBezTo>
                  <a:cubicBezTo>
                    <a:pt x="24765" y="337423"/>
                    <a:pt x="26670" y="330756"/>
                    <a:pt x="26670" y="325993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="" xmlns:a16="http://schemas.microsoft.com/office/drawing/2014/main" id="{ECE682B8-5BD4-4732-9491-F4A67F6D0095}"/>
              </a:ext>
            </a:extLst>
          </p:cNvPr>
          <p:cNvGrpSpPr/>
          <p:nvPr/>
        </p:nvGrpSpPr>
        <p:grpSpPr>
          <a:xfrm rot="2779377">
            <a:off x="6882919" y="891553"/>
            <a:ext cx="612565" cy="807484"/>
            <a:chOff x="5733204" y="4148522"/>
            <a:chExt cx="1306402" cy="1722100"/>
          </a:xfrm>
        </p:grpSpPr>
        <p:grpSp>
          <p:nvGrpSpPr>
            <p:cNvPr id="128" name="Group 127">
              <a:extLst>
                <a:ext uri="{FF2B5EF4-FFF2-40B4-BE49-F238E27FC236}">
                  <a16:creationId xmlns="" xmlns:a16="http://schemas.microsoft.com/office/drawing/2014/main" id="{992857E0-9B62-493F-A111-D9EF7F78869B}"/>
                </a:ext>
              </a:extLst>
            </p:cNvPr>
            <p:cNvGrpSpPr/>
            <p:nvPr/>
          </p:nvGrpSpPr>
          <p:grpSpPr>
            <a:xfrm>
              <a:off x="5733204" y="4148522"/>
              <a:ext cx="1306402" cy="1722100"/>
              <a:chOff x="2445111" y="599435"/>
              <a:chExt cx="5312311" cy="7002691"/>
            </a:xfrm>
            <a:solidFill>
              <a:schemeClr val="accent3"/>
            </a:solidFill>
          </p:grpSpPr>
          <p:sp>
            <p:nvSpPr>
              <p:cNvPr id="133" name="Freeform: Shape 132">
                <a:extLst>
                  <a:ext uri="{FF2B5EF4-FFF2-40B4-BE49-F238E27FC236}">
                    <a16:creationId xmlns="" xmlns:a16="http://schemas.microsoft.com/office/drawing/2014/main" id="{766ABEC5-ACD6-42E5-A96E-6BEB7E14B6EB}"/>
                  </a:ext>
                </a:extLst>
              </p:cNvPr>
              <p:cNvSpPr/>
              <p:nvPr/>
            </p:nvSpPr>
            <p:spPr>
              <a:xfrm>
                <a:off x="2445111" y="599435"/>
                <a:ext cx="3497902" cy="6838182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="" xmlns:a16="http://schemas.microsoft.com/office/drawing/2014/main" id="{D5B7E80D-D016-43CF-8467-C0B9A50C4F7B}"/>
                  </a:ext>
                </a:extLst>
              </p:cNvPr>
              <p:cNvSpPr/>
              <p:nvPr/>
            </p:nvSpPr>
            <p:spPr>
              <a:xfrm>
                <a:off x="2473235" y="4334670"/>
                <a:ext cx="1615901" cy="3158982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="" xmlns:a16="http://schemas.microsoft.com/office/drawing/2014/main" id="{986845B7-1E20-4243-865B-FB714623E09B}"/>
                  </a:ext>
                </a:extLst>
              </p:cNvPr>
              <p:cNvSpPr/>
              <p:nvPr/>
            </p:nvSpPr>
            <p:spPr>
              <a:xfrm>
                <a:off x="5693427" y="3567142"/>
                <a:ext cx="2063995" cy="4034984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grpSp>
          <p:nvGrpSpPr>
            <p:cNvPr id="129" name="Group 128">
              <a:extLst>
                <a:ext uri="{FF2B5EF4-FFF2-40B4-BE49-F238E27FC236}">
                  <a16:creationId xmlns="" xmlns:a16="http://schemas.microsoft.com/office/drawing/2014/main" id="{3846B13F-CF9C-45C6-9F45-A818A825B7B8}"/>
                </a:ext>
              </a:extLst>
            </p:cNvPr>
            <p:cNvGrpSpPr/>
            <p:nvPr/>
          </p:nvGrpSpPr>
          <p:grpSpPr>
            <a:xfrm>
              <a:off x="5960899" y="4970731"/>
              <a:ext cx="821311" cy="845919"/>
              <a:chOff x="954383" y="599435"/>
              <a:chExt cx="6803039" cy="7006874"/>
            </a:xfrm>
            <a:solidFill>
              <a:schemeClr val="accent3"/>
            </a:solidFill>
          </p:grpSpPr>
          <p:sp>
            <p:nvSpPr>
              <p:cNvPr id="130" name="Freeform: Shape 129">
                <a:extLst>
                  <a:ext uri="{FF2B5EF4-FFF2-40B4-BE49-F238E27FC236}">
                    <a16:creationId xmlns="" xmlns:a16="http://schemas.microsoft.com/office/drawing/2014/main" id="{783D043E-F20A-4CA0-9C3B-8029FEA6F9C3}"/>
                  </a:ext>
                </a:extLst>
              </p:cNvPr>
              <p:cNvSpPr/>
              <p:nvPr/>
            </p:nvSpPr>
            <p:spPr>
              <a:xfrm>
                <a:off x="2445111" y="599435"/>
                <a:ext cx="3497902" cy="6838182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="" xmlns:a16="http://schemas.microsoft.com/office/drawing/2014/main" id="{B6BCA537-0004-40B7-AB2B-A9EF9D429073}"/>
                  </a:ext>
                </a:extLst>
              </p:cNvPr>
              <p:cNvSpPr/>
              <p:nvPr/>
            </p:nvSpPr>
            <p:spPr>
              <a:xfrm>
                <a:off x="954383" y="4447323"/>
                <a:ext cx="1615901" cy="3158986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="" xmlns:a16="http://schemas.microsoft.com/office/drawing/2014/main" id="{D8C39085-AF1A-4ECA-BBCB-4807E6143976}"/>
                  </a:ext>
                </a:extLst>
              </p:cNvPr>
              <p:cNvSpPr/>
              <p:nvPr/>
            </p:nvSpPr>
            <p:spPr>
              <a:xfrm>
                <a:off x="5693427" y="3567142"/>
                <a:ext cx="2063995" cy="4034984"/>
              </a:xfrm>
              <a:custGeom>
                <a:avLst/>
                <a:gdLst>
                  <a:gd name="connsiteX0" fmla="*/ 410833 w 404363"/>
                  <a:gd name="connsiteY0" fmla="*/ 353414 h 800639"/>
                  <a:gd name="connsiteX1" fmla="*/ 362309 w 404363"/>
                  <a:gd name="connsiteY1" fmla="*/ 339665 h 800639"/>
                  <a:gd name="connsiteX2" fmla="*/ 239383 w 404363"/>
                  <a:gd name="connsiteY2" fmla="*/ 260410 h 800639"/>
                  <a:gd name="connsiteX3" fmla="*/ 218356 w 404363"/>
                  <a:gd name="connsiteY3" fmla="*/ 252323 h 800639"/>
                  <a:gd name="connsiteX4" fmla="*/ 214313 w 404363"/>
                  <a:gd name="connsiteY4" fmla="*/ 276585 h 800639"/>
                  <a:gd name="connsiteX5" fmla="*/ 228870 w 404363"/>
                  <a:gd name="connsiteY5" fmla="*/ 765055 h 800639"/>
                  <a:gd name="connsiteX6" fmla="*/ 203799 w 404363"/>
                  <a:gd name="connsiteY6" fmla="*/ 803066 h 800639"/>
                  <a:gd name="connsiteX7" fmla="*/ 180346 w 404363"/>
                  <a:gd name="connsiteY7" fmla="*/ 765055 h 800639"/>
                  <a:gd name="connsiteX8" fmla="*/ 194903 w 404363"/>
                  <a:gd name="connsiteY8" fmla="*/ 279819 h 800639"/>
                  <a:gd name="connsiteX9" fmla="*/ 190859 w 404363"/>
                  <a:gd name="connsiteY9" fmla="*/ 252323 h 800639"/>
                  <a:gd name="connsiteX10" fmla="*/ 164980 w 404363"/>
                  <a:gd name="connsiteY10" fmla="*/ 262836 h 800639"/>
                  <a:gd name="connsiteX11" fmla="*/ 40436 w 404363"/>
                  <a:gd name="connsiteY11" fmla="*/ 340474 h 800639"/>
                  <a:gd name="connsiteX12" fmla="*/ 0 w 404363"/>
                  <a:gd name="connsiteY12" fmla="*/ 353414 h 800639"/>
                  <a:gd name="connsiteX13" fmla="*/ 26688 w 404363"/>
                  <a:gd name="connsiteY13" fmla="*/ 324299 h 800639"/>
                  <a:gd name="connsiteX14" fmla="*/ 164171 w 404363"/>
                  <a:gd name="connsiteY14" fmla="*/ 253131 h 800639"/>
                  <a:gd name="connsiteX15" fmla="*/ 199755 w 404363"/>
                  <a:gd name="connsiteY15" fmla="*/ 194094 h 800639"/>
                  <a:gd name="connsiteX16" fmla="*/ 198138 w 404363"/>
                  <a:gd name="connsiteY16" fmla="*/ 14557 h 800639"/>
                  <a:gd name="connsiteX17" fmla="*/ 205417 w 404363"/>
                  <a:gd name="connsiteY17" fmla="*/ 0 h 800639"/>
                  <a:gd name="connsiteX18" fmla="*/ 215930 w 404363"/>
                  <a:gd name="connsiteY18" fmla="*/ 32349 h 800639"/>
                  <a:gd name="connsiteX19" fmla="*/ 210269 w 404363"/>
                  <a:gd name="connsiteY19" fmla="*/ 194094 h 800639"/>
                  <a:gd name="connsiteX20" fmla="*/ 244235 w 404363"/>
                  <a:gd name="connsiteY20" fmla="*/ 253131 h 800639"/>
                  <a:gd name="connsiteX21" fmla="*/ 373632 w 404363"/>
                  <a:gd name="connsiteY21" fmla="*/ 321873 h 800639"/>
                  <a:gd name="connsiteX22" fmla="*/ 410833 w 404363"/>
                  <a:gd name="connsiteY22" fmla="*/ 353414 h 800639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  <a:gd name="connsiteX0" fmla="*/ 410833 w 410833"/>
                  <a:gd name="connsiteY0" fmla="*/ 353414 h 803153"/>
                  <a:gd name="connsiteX1" fmla="*/ 362309 w 410833"/>
                  <a:gd name="connsiteY1" fmla="*/ 339665 h 803153"/>
                  <a:gd name="connsiteX2" fmla="*/ 239383 w 410833"/>
                  <a:gd name="connsiteY2" fmla="*/ 260410 h 803153"/>
                  <a:gd name="connsiteX3" fmla="*/ 218356 w 410833"/>
                  <a:gd name="connsiteY3" fmla="*/ 252323 h 803153"/>
                  <a:gd name="connsiteX4" fmla="*/ 214313 w 410833"/>
                  <a:gd name="connsiteY4" fmla="*/ 276585 h 803153"/>
                  <a:gd name="connsiteX5" fmla="*/ 228870 w 410833"/>
                  <a:gd name="connsiteY5" fmla="*/ 765055 h 803153"/>
                  <a:gd name="connsiteX6" fmla="*/ 203799 w 410833"/>
                  <a:gd name="connsiteY6" fmla="*/ 803066 h 803153"/>
                  <a:gd name="connsiteX7" fmla="*/ 180346 w 410833"/>
                  <a:gd name="connsiteY7" fmla="*/ 765055 h 803153"/>
                  <a:gd name="connsiteX8" fmla="*/ 194903 w 410833"/>
                  <a:gd name="connsiteY8" fmla="*/ 279819 h 803153"/>
                  <a:gd name="connsiteX9" fmla="*/ 190859 w 410833"/>
                  <a:gd name="connsiteY9" fmla="*/ 252323 h 803153"/>
                  <a:gd name="connsiteX10" fmla="*/ 164980 w 410833"/>
                  <a:gd name="connsiteY10" fmla="*/ 262836 h 803153"/>
                  <a:gd name="connsiteX11" fmla="*/ 40436 w 410833"/>
                  <a:gd name="connsiteY11" fmla="*/ 340474 h 803153"/>
                  <a:gd name="connsiteX12" fmla="*/ 0 w 410833"/>
                  <a:gd name="connsiteY12" fmla="*/ 353414 h 803153"/>
                  <a:gd name="connsiteX13" fmla="*/ 26688 w 410833"/>
                  <a:gd name="connsiteY13" fmla="*/ 324299 h 803153"/>
                  <a:gd name="connsiteX14" fmla="*/ 164171 w 410833"/>
                  <a:gd name="connsiteY14" fmla="*/ 253131 h 803153"/>
                  <a:gd name="connsiteX15" fmla="*/ 199755 w 410833"/>
                  <a:gd name="connsiteY15" fmla="*/ 194094 h 803153"/>
                  <a:gd name="connsiteX16" fmla="*/ 198138 w 410833"/>
                  <a:gd name="connsiteY16" fmla="*/ 14557 h 803153"/>
                  <a:gd name="connsiteX17" fmla="*/ 205417 w 410833"/>
                  <a:gd name="connsiteY17" fmla="*/ 0 h 803153"/>
                  <a:gd name="connsiteX18" fmla="*/ 215930 w 410833"/>
                  <a:gd name="connsiteY18" fmla="*/ 32349 h 803153"/>
                  <a:gd name="connsiteX19" fmla="*/ 210269 w 410833"/>
                  <a:gd name="connsiteY19" fmla="*/ 194094 h 803153"/>
                  <a:gd name="connsiteX20" fmla="*/ 244235 w 410833"/>
                  <a:gd name="connsiteY20" fmla="*/ 253131 h 803153"/>
                  <a:gd name="connsiteX21" fmla="*/ 373632 w 410833"/>
                  <a:gd name="connsiteY21" fmla="*/ 321873 h 803153"/>
                  <a:gd name="connsiteX22" fmla="*/ 410833 w 410833"/>
                  <a:gd name="connsiteY22" fmla="*/ 353414 h 803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410833" h="803153">
                    <a:moveTo>
                      <a:pt x="410833" y="353414"/>
                    </a:moveTo>
                    <a:cubicBezTo>
                      <a:pt x="389806" y="358266"/>
                      <a:pt x="376058" y="347752"/>
                      <a:pt x="362309" y="339665"/>
                    </a:cubicBezTo>
                    <a:cubicBezTo>
                      <a:pt x="321064" y="313786"/>
                      <a:pt x="280628" y="286289"/>
                      <a:pt x="239383" y="260410"/>
                    </a:cubicBezTo>
                    <a:cubicBezTo>
                      <a:pt x="232913" y="256366"/>
                      <a:pt x="226443" y="248279"/>
                      <a:pt x="218356" y="252323"/>
                    </a:cubicBezTo>
                    <a:cubicBezTo>
                      <a:pt x="214223" y="255048"/>
                      <a:pt x="214313" y="268497"/>
                      <a:pt x="214313" y="276585"/>
                    </a:cubicBezTo>
                    <a:cubicBezTo>
                      <a:pt x="219165" y="439138"/>
                      <a:pt x="224017" y="602501"/>
                      <a:pt x="228870" y="765055"/>
                    </a:cubicBezTo>
                    <a:cubicBezTo>
                      <a:pt x="229678" y="783656"/>
                      <a:pt x="229678" y="804683"/>
                      <a:pt x="203799" y="803066"/>
                    </a:cubicBezTo>
                    <a:cubicBezTo>
                      <a:pt x="181155" y="802257"/>
                      <a:pt x="179537" y="783656"/>
                      <a:pt x="180346" y="765055"/>
                    </a:cubicBezTo>
                    <a:lnTo>
                      <a:pt x="194903" y="279819"/>
                    </a:lnTo>
                    <a:cubicBezTo>
                      <a:pt x="194903" y="270115"/>
                      <a:pt x="198992" y="256921"/>
                      <a:pt x="190859" y="252323"/>
                    </a:cubicBezTo>
                    <a:cubicBezTo>
                      <a:pt x="181414" y="246983"/>
                      <a:pt x="173067" y="257984"/>
                      <a:pt x="164980" y="262836"/>
                    </a:cubicBezTo>
                    <a:lnTo>
                      <a:pt x="40436" y="340474"/>
                    </a:lnTo>
                    <a:cubicBezTo>
                      <a:pt x="29114" y="347752"/>
                      <a:pt x="16175" y="354222"/>
                      <a:pt x="0" y="353414"/>
                    </a:cubicBezTo>
                    <a:cubicBezTo>
                      <a:pt x="1617" y="335621"/>
                      <a:pt x="15366" y="329960"/>
                      <a:pt x="26688" y="324299"/>
                    </a:cubicBezTo>
                    <a:cubicBezTo>
                      <a:pt x="71977" y="300038"/>
                      <a:pt x="118074" y="276585"/>
                      <a:pt x="164171" y="253131"/>
                    </a:cubicBezTo>
                    <a:cubicBezTo>
                      <a:pt x="188433" y="241001"/>
                      <a:pt x="198138" y="220782"/>
                      <a:pt x="199755" y="194094"/>
                    </a:cubicBezTo>
                    <a:cubicBezTo>
                      <a:pt x="202182" y="134249"/>
                      <a:pt x="190051" y="74403"/>
                      <a:pt x="198138" y="14557"/>
                    </a:cubicBezTo>
                    <a:cubicBezTo>
                      <a:pt x="198947" y="9705"/>
                      <a:pt x="198138" y="4044"/>
                      <a:pt x="205417" y="0"/>
                    </a:cubicBezTo>
                    <a:cubicBezTo>
                      <a:pt x="217547" y="7279"/>
                      <a:pt x="216739" y="20218"/>
                      <a:pt x="215930" y="32349"/>
                    </a:cubicBezTo>
                    <a:cubicBezTo>
                      <a:pt x="214313" y="86534"/>
                      <a:pt x="211886" y="139910"/>
                      <a:pt x="210269" y="194094"/>
                    </a:cubicBezTo>
                    <a:cubicBezTo>
                      <a:pt x="209460" y="220782"/>
                      <a:pt x="219974" y="241001"/>
                      <a:pt x="244235" y="253131"/>
                    </a:cubicBezTo>
                    <a:cubicBezTo>
                      <a:pt x="287907" y="274967"/>
                      <a:pt x="330769" y="298420"/>
                      <a:pt x="373632" y="321873"/>
                    </a:cubicBezTo>
                    <a:cubicBezTo>
                      <a:pt x="388189" y="328343"/>
                      <a:pt x="401128" y="337239"/>
                      <a:pt x="410833" y="353414"/>
                    </a:cubicBezTo>
                    <a:close/>
                  </a:path>
                </a:pathLst>
              </a:custGeom>
              <a:grpFill/>
              <a:ln w="808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</p:grpSp>
      <p:grpSp>
        <p:nvGrpSpPr>
          <p:cNvPr id="136" name="Group 135">
            <a:extLst>
              <a:ext uri="{FF2B5EF4-FFF2-40B4-BE49-F238E27FC236}">
                <a16:creationId xmlns="" xmlns:a16="http://schemas.microsoft.com/office/drawing/2014/main" id="{13822EB5-523E-4C82-A4CD-F151154C2A33}"/>
              </a:ext>
            </a:extLst>
          </p:cNvPr>
          <p:cNvGrpSpPr/>
          <p:nvPr/>
        </p:nvGrpSpPr>
        <p:grpSpPr>
          <a:xfrm rot="18305502">
            <a:off x="4593929" y="1486661"/>
            <a:ext cx="889290" cy="318443"/>
            <a:chOff x="2751274" y="4274125"/>
            <a:chExt cx="1502839" cy="538144"/>
          </a:xfrm>
        </p:grpSpPr>
        <p:sp>
          <p:nvSpPr>
            <p:cNvPr id="137" name="Freeform: Shape 136">
              <a:extLst>
                <a:ext uri="{FF2B5EF4-FFF2-40B4-BE49-F238E27FC236}">
                  <a16:creationId xmlns="" xmlns:a16="http://schemas.microsoft.com/office/drawing/2014/main" id="{CB4B5651-3798-4C82-9B98-AD8870D8932E}"/>
                </a:ext>
              </a:extLst>
            </p:cNvPr>
            <p:cNvSpPr/>
            <p:nvPr/>
          </p:nvSpPr>
          <p:spPr>
            <a:xfrm>
              <a:off x="2751274" y="4567310"/>
              <a:ext cx="295404" cy="244959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2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="" xmlns:a16="http://schemas.microsoft.com/office/drawing/2014/main" id="{7EB5C5F8-527E-4E08-9DBF-E2FF9FFD89BB}"/>
                </a:ext>
              </a:extLst>
            </p:cNvPr>
            <p:cNvSpPr/>
            <p:nvPr/>
          </p:nvSpPr>
          <p:spPr>
            <a:xfrm>
              <a:off x="3010694" y="4274125"/>
              <a:ext cx="592070" cy="490966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2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="" xmlns:a16="http://schemas.microsoft.com/office/drawing/2014/main" id="{847BB29C-A56C-419B-95ED-154F2D072E78}"/>
                </a:ext>
              </a:extLst>
            </p:cNvPr>
            <p:cNvSpPr/>
            <p:nvPr/>
          </p:nvSpPr>
          <p:spPr>
            <a:xfrm>
              <a:off x="3593508" y="4427305"/>
              <a:ext cx="369266" cy="306207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2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="" xmlns:a16="http://schemas.microsoft.com/office/drawing/2014/main" id="{E25FFA65-E02C-4117-9472-B796ABF2FC02}"/>
                </a:ext>
              </a:extLst>
            </p:cNvPr>
            <p:cNvSpPr/>
            <p:nvPr/>
          </p:nvSpPr>
          <p:spPr>
            <a:xfrm>
              <a:off x="3958709" y="4512144"/>
              <a:ext cx="295404" cy="244959"/>
            </a:xfrm>
            <a:custGeom>
              <a:avLst/>
              <a:gdLst>
                <a:gd name="connsiteX0" fmla="*/ 652747 w 958519"/>
                <a:gd name="connsiteY0" fmla="*/ 294854 h 794837"/>
                <a:gd name="connsiteX1" fmla="*/ 846112 w 958519"/>
                <a:gd name="connsiteY1" fmla="*/ 294854 h 794837"/>
                <a:gd name="connsiteX2" fmla="*/ 866369 w 958519"/>
                <a:gd name="connsiteY2" fmla="*/ 313270 h 794837"/>
                <a:gd name="connsiteX3" fmla="*/ 892151 w 958519"/>
                <a:gd name="connsiteY3" fmla="*/ 514000 h 794837"/>
                <a:gd name="connsiteX4" fmla="*/ 864527 w 958519"/>
                <a:gd name="connsiteY4" fmla="*/ 544846 h 794837"/>
                <a:gd name="connsiteX5" fmla="*/ 764623 w 958519"/>
                <a:gd name="connsiteY5" fmla="*/ 545307 h 794837"/>
                <a:gd name="connsiteX6" fmla="*/ 664256 w 958519"/>
                <a:gd name="connsiteY6" fmla="*/ 545307 h 794837"/>
                <a:gd name="connsiteX7" fmla="*/ 644920 w 958519"/>
                <a:gd name="connsiteY7" fmla="*/ 526431 h 794837"/>
                <a:gd name="connsiteX8" fmla="*/ 641880 w 958519"/>
                <a:gd name="connsiteY8" fmla="*/ 465357 h 794837"/>
                <a:gd name="connsiteX9" fmla="*/ 629441 w 958519"/>
                <a:gd name="connsiteY9" fmla="*/ 467387 h 794837"/>
                <a:gd name="connsiteX10" fmla="*/ 616525 w 958519"/>
                <a:gd name="connsiteY10" fmla="*/ 466971 h 794837"/>
                <a:gd name="connsiteX11" fmla="*/ 619140 w 958519"/>
                <a:gd name="connsiteY11" fmla="*/ 519985 h 794837"/>
                <a:gd name="connsiteX12" fmla="*/ 594278 w 958519"/>
                <a:gd name="connsiteY12" fmla="*/ 545767 h 794837"/>
                <a:gd name="connsiteX13" fmla="*/ 481942 w 958519"/>
                <a:gd name="connsiteY13" fmla="*/ 545306 h 794837"/>
                <a:gd name="connsiteX14" fmla="*/ 369607 w 958519"/>
                <a:gd name="connsiteY14" fmla="*/ 545306 h 794837"/>
                <a:gd name="connsiteX15" fmla="*/ 345666 w 958519"/>
                <a:gd name="connsiteY15" fmla="*/ 521826 h 794837"/>
                <a:gd name="connsiteX16" fmla="*/ 355795 w 958519"/>
                <a:gd name="connsiteY16" fmla="*/ 313269 h 794837"/>
                <a:gd name="connsiteX17" fmla="*/ 374211 w 958519"/>
                <a:gd name="connsiteY17" fmla="*/ 295775 h 794837"/>
                <a:gd name="connsiteX18" fmla="*/ 590135 w 958519"/>
                <a:gd name="connsiteY18" fmla="*/ 295775 h 794837"/>
                <a:gd name="connsiteX19" fmla="*/ 609011 w 958519"/>
                <a:gd name="connsiteY19" fmla="*/ 314651 h 794837"/>
                <a:gd name="connsiteX20" fmla="*/ 616342 w 958519"/>
                <a:gd name="connsiteY20" fmla="*/ 463262 h 794837"/>
                <a:gd name="connsiteX21" fmla="*/ 641779 w 958519"/>
                <a:gd name="connsiteY21" fmla="*/ 463326 h 794837"/>
                <a:gd name="connsiteX22" fmla="*/ 634331 w 958519"/>
                <a:gd name="connsiteY22" fmla="*/ 313730 h 794837"/>
                <a:gd name="connsiteX23" fmla="*/ 652747 w 958519"/>
                <a:gd name="connsiteY23" fmla="*/ 294854 h 794837"/>
                <a:gd name="connsiteX24" fmla="*/ 115471 w 958519"/>
                <a:gd name="connsiteY24" fmla="*/ 294854 h 794837"/>
                <a:gd name="connsiteX25" fmla="*/ 310677 w 958519"/>
                <a:gd name="connsiteY25" fmla="*/ 294854 h 794837"/>
                <a:gd name="connsiteX26" fmla="*/ 330474 w 958519"/>
                <a:gd name="connsiteY26" fmla="*/ 316032 h 794837"/>
                <a:gd name="connsiteX27" fmla="*/ 320346 w 958519"/>
                <a:gd name="connsiteY27" fmla="*/ 519985 h 794837"/>
                <a:gd name="connsiteX28" fmla="*/ 295024 w 958519"/>
                <a:gd name="connsiteY28" fmla="*/ 545307 h 794837"/>
                <a:gd name="connsiteX29" fmla="*/ 196499 w 958519"/>
                <a:gd name="connsiteY29" fmla="*/ 545307 h 794837"/>
                <a:gd name="connsiteX30" fmla="*/ 96134 w 958519"/>
                <a:gd name="connsiteY30" fmla="*/ 545307 h 794837"/>
                <a:gd name="connsiteX31" fmla="*/ 68050 w 958519"/>
                <a:gd name="connsiteY31" fmla="*/ 514460 h 794837"/>
                <a:gd name="connsiteX32" fmla="*/ 93832 w 958519"/>
                <a:gd name="connsiteY32" fmla="*/ 315572 h 794837"/>
                <a:gd name="connsiteX33" fmla="*/ 115471 w 958519"/>
                <a:gd name="connsiteY33" fmla="*/ 294854 h 794837"/>
                <a:gd name="connsiteX34" fmla="*/ 644460 w 958519"/>
                <a:gd name="connsiteY34" fmla="*/ 61896 h 794837"/>
                <a:gd name="connsiteX35" fmla="*/ 804215 w 958519"/>
                <a:gd name="connsiteY35" fmla="*/ 62357 h 794837"/>
                <a:gd name="connsiteX36" fmla="*/ 836443 w 958519"/>
                <a:gd name="connsiteY36" fmla="*/ 90901 h 794837"/>
                <a:gd name="connsiteX37" fmla="*/ 857621 w 958519"/>
                <a:gd name="connsiteY37" fmla="*/ 251118 h 794837"/>
                <a:gd name="connsiteX38" fmla="*/ 841968 w 958519"/>
                <a:gd name="connsiteY38" fmla="*/ 268153 h 794837"/>
                <a:gd name="connsiteX39" fmla="*/ 745746 w 958519"/>
                <a:gd name="connsiteY39" fmla="*/ 268153 h 794837"/>
                <a:gd name="connsiteX40" fmla="*/ 650905 w 958519"/>
                <a:gd name="connsiteY40" fmla="*/ 268153 h 794837"/>
                <a:gd name="connsiteX41" fmla="*/ 631109 w 958519"/>
                <a:gd name="connsiteY41" fmla="*/ 249737 h 794837"/>
                <a:gd name="connsiteX42" fmla="*/ 623282 w 958519"/>
                <a:gd name="connsiteY42" fmla="*/ 83074 h 794837"/>
                <a:gd name="connsiteX43" fmla="*/ 644460 w 958519"/>
                <a:gd name="connsiteY43" fmla="*/ 61896 h 794837"/>
                <a:gd name="connsiteX44" fmla="*/ 390324 w 958519"/>
                <a:gd name="connsiteY44" fmla="*/ 61896 h 794837"/>
                <a:gd name="connsiteX45" fmla="*/ 574941 w 958519"/>
                <a:gd name="connsiteY45" fmla="*/ 61896 h 794837"/>
                <a:gd name="connsiteX46" fmla="*/ 597500 w 958519"/>
                <a:gd name="connsiteY46" fmla="*/ 83074 h 794837"/>
                <a:gd name="connsiteX47" fmla="*/ 605327 w 958519"/>
                <a:gd name="connsiteY47" fmla="*/ 247895 h 794837"/>
                <a:gd name="connsiteX48" fmla="*/ 584609 w 958519"/>
                <a:gd name="connsiteY48" fmla="*/ 268152 h 794837"/>
                <a:gd name="connsiteX49" fmla="*/ 483323 w 958519"/>
                <a:gd name="connsiteY49" fmla="*/ 268152 h 794837"/>
                <a:gd name="connsiteX50" fmla="*/ 377894 w 958519"/>
                <a:gd name="connsiteY50" fmla="*/ 268152 h 794837"/>
                <a:gd name="connsiteX51" fmla="*/ 359478 w 958519"/>
                <a:gd name="connsiteY51" fmla="*/ 249276 h 794837"/>
                <a:gd name="connsiteX52" fmla="*/ 367305 w 958519"/>
                <a:gd name="connsiteY52" fmla="*/ 82614 h 794837"/>
                <a:gd name="connsiteX53" fmla="*/ 390324 w 958519"/>
                <a:gd name="connsiteY53" fmla="*/ 61896 h 794837"/>
                <a:gd name="connsiteX54" fmla="*/ 152302 w 958519"/>
                <a:gd name="connsiteY54" fmla="*/ 61896 h 794837"/>
                <a:gd name="connsiteX55" fmla="*/ 324488 w 958519"/>
                <a:gd name="connsiteY55" fmla="*/ 61896 h 794837"/>
                <a:gd name="connsiteX56" fmla="*/ 341522 w 958519"/>
                <a:gd name="connsiteY56" fmla="*/ 80312 h 794837"/>
                <a:gd name="connsiteX57" fmla="*/ 333696 w 958519"/>
                <a:gd name="connsiteY57" fmla="*/ 250197 h 794837"/>
                <a:gd name="connsiteX58" fmla="*/ 314820 w 958519"/>
                <a:gd name="connsiteY58" fmla="*/ 267692 h 794837"/>
                <a:gd name="connsiteX59" fmla="*/ 216757 w 958519"/>
                <a:gd name="connsiteY59" fmla="*/ 268152 h 794837"/>
                <a:gd name="connsiteX60" fmla="*/ 121916 w 958519"/>
                <a:gd name="connsiteY60" fmla="*/ 268152 h 794837"/>
                <a:gd name="connsiteX61" fmla="*/ 102580 w 958519"/>
                <a:gd name="connsiteY61" fmla="*/ 247435 h 794837"/>
                <a:gd name="connsiteX62" fmla="*/ 123758 w 958519"/>
                <a:gd name="connsiteY62" fmla="*/ 87217 h 794837"/>
                <a:gd name="connsiteX63" fmla="*/ 152302 w 958519"/>
                <a:gd name="connsiteY63" fmla="*/ 61896 h 794837"/>
                <a:gd name="connsiteX64" fmla="*/ 136187 w 958519"/>
                <a:gd name="connsiteY64" fmla="*/ 41639 h 794837"/>
                <a:gd name="connsiteX65" fmla="*/ 101198 w 958519"/>
                <a:gd name="connsiteY65" fmla="*/ 71564 h 794837"/>
                <a:gd name="connsiteX66" fmla="*/ 86465 w 958519"/>
                <a:gd name="connsiteY66" fmla="*/ 182979 h 794837"/>
                <a:gd name="connsiteX67" fmla="*/ 43188 w 958519"/>
                <a:gd name="connsiteY67" fmla="*/ 523209 h 794837"/>
                <a:gd name="connsiteX68" fmla="*/ 80020 w 958519"/>
                <a:gd name="connsiteY68" fmla="*/ 563723 h 794837"/>
                <a:gd name="connsiteX69" fmla="*/ 479180 w 958519"/>
                <a:gd name="connsiteY69" fmla="*/ 563723 h 794837"/>
                <a:gd name="connsiteX70" fmla="*/ 887546 w 958519"/>
                <a:gd name="connsiteY70" fmla="*/ 563263 h 794837"/>
                <a:gd name="connsiteX71" fmla="*/ 917932 w 958519"/>
                <a:gd name="connsiteY71" fmla="*/ 530115 h 794837"/>
                <a:gd name="connsiteX72" fmla="*/ 859462 w 958519"/>
                <a:gd name="connsiteY72" fmla="*/ 73406 h 794837"/>
                <a:gd name="connsiteX73" fmla="*/ 824012 w 958519"/>
                <a:gd name="connsiteY73" fmla="*/ 41639 h 794837"/>
                <a:gd name="connsiteX74" fmla="*/ 136187 w 958519"/>
                <a:gd name="connsiteY74" fmla="*/ 41639 h 794837"/>
                <a:gd name="connsiteX75" fmla="*/ 130202 w 958519"/>
                <a:gd name="connsiteY75" fmla="*/ 204 h 794837"/>
                <a:gd name="connsiteX76" fmla="*/ 342903 w 958519"/>
                <a:gd name="connsiteY76" fmla="*/ 204 h 794837"/>
                <a:gd name="connsiteX77" fmla="*/ 819408 w 958519"/>
                <a:gd name="connsiteY77" fmla="*/ 204 h 794837"/>
                <a:gd name="connsiteX78" fmla="*/ 899976 w 958519"/>
                <a:gd name="connsiteY78" fmla="*/ 71564 h 794837"/>
                <a:gd name="connsiteX79" fmla="*/ 957986 w 958519"/>
                <a:gd name="connsiteY79" fmla="*/ 528272 h 794837"/>
                <a:gd name="connsiteX80" fmla="*/ 904120 w 958519"/>
                <a:gd name="connsiteY80" fmla="*/ 636003 h 794837"/>
                <a:gd name="connsiteX81" fmla="*/ 870051 w 958519"/>
                <a:gd name="connsiteY81" fmla="*/ 643369 h 794837"/>
                <a:gd name="connsiteX82" fmla="*/ 707533 w 958519"/>
                <a:gd name="connsiteY82" fmla="*/ 643369 h 794837"/>
                <a:gd name="connsiteX83" fmla="*/ 536728 w 958519"/>
                <a:gd name="connsiteY83" fmla="*/ 642909 h 794837"/>
                <a:gd name="connsiteX84" fmla="*/ 521995 w 958519"/>
                <a:gd name="connsiteY84" fmla="*/ 661325 h 794837"/>
                <a:gd name="connsiteX85" fmla="*/ 547317 w 958519"/>
                <a:gd name="connsiteY85" fmla="*/ 770898 h 794837"/>
                <a:gd name="connsiteX86" fmla="*/ 531203 w 958519"/>
                <a:gd name="connsiteY86" fmla="*/ 792996 h 794837"/>
                <a:gd name="connsiteX87" fmla="*/ 423932 w 958519"/>
                <a:gd name="connsiteY87" fmla="*/ 792536 h 794837"/>
                <a:gd name="connsiteX88" fmla="*/ 411962 w 958519"/>
                <a:gd name="connsiteY88" fmla="*/ 775502 h 794837"/>
                <a:gd name="connsiteX89" fmla="*/ 436823 w 958519"/>
                <a:gd name="connsiteY89" fmla="*/ 664087 h 794837"/>
                <a:gd name="connsiteX90" fmla="*/ 419789 w 958519"/>
                <a:gd name="connsiteY90" fmla="*/ 643369 h 794837"/>
                <a:gd name="connsiteX91" fmla="*/ 103039 w 958519"/>
                <a:gd name="connsiteY91" fmla="*/ 643369 h 794837"/>
                <a:gd name="connsiteX92" fmla="*/ 832 w 958519"/>
                <a:gd name="connsiteY92" fmla="*/ 528732 h 794837"/>
                <a:gd name="connsiteX93" fmla="*/ 60683 w 958519"/>
                <a:gd name="connsiteY93" fmla="*/ 59594 h 794837"/>
                <a:gd name="connsiteX94" fmla="*/ 130202 w 958519"/>
                <a:gd name="connsiteY94" fmla="*/ 204 h 7948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</a:cxnLst>
              <a:rect l="l" t="t" r="r" b="b"/>
              <a:pathLst>
                <a:path w="958519" h="794837">
                  <a:moveTo>
                    <a:pt x="652747" y="294854"/>
                  </a:moveTo>
                  <a:cubicBezTo>
                    <a:pt x="717201" y="295314"/>
                    <a:pt x="781657" y="295314"/>
                    <a:pt x="846112" y="294854"/>
                  </a:cubicBezTo>
                  <a:cubicBezTo>
                    <a:pt x="859463" y="294854"/>
                    <a:pt x="864527" y="300379"/>
                    <a:pt x="866369" y="313270"/>
                  </a:cubicBezTo>
                  <a:cubicBezTo>
                    <a:pt x="874656" y="380026"/>
                    <a:pt x="883864" y="446783"/>
                    <a:pt x="892151" y="514000"/>
                  </a:cubicBezTo>
                  <a:cubicBezTo>
                    <a:pt x="894913" y="534257"/>
                    <a:pt x="885705" y="544846"/>
                    <a:pt x="864527" y="544846"/>
                  </a:cubicBezTo>
                  <a:cubicBezTo>
                    <a:pt x="831379" y="545767"/>
                    <a:pt x="797771" y="545307"/>
                    <a:pt x="764623" y="545307"/>
                  </a:cubicBezTo>
                  <a:cubicBezTo>
                    <a:pt x="731014" y="545307"/>
                    <a:pt x="697865" y="544846"/>
                    <a:pt x="664256" y="545307"/>
                  </a:cubicBezTo>
                  <a:cubicBezTo>
                    <a:pt x="650445" y="545307"/>
                    <a:pt x="645380" y="539782"/>
                    <a:pt x="644920" y="526431"/>
                  </a:cubicBezTo>
                  <a:lnTo>
                    <a:pt x="641880" y="465357"/>
                  </a:lnTo>
                  <a:lnTo>
                    <a:pt x="629441" y="467387"/>
                  </a:lnTo>
                  <a:lnTo>
                    <a:pt x="616525" y="466971"/>
                  </a:lnTo>
                  <a:lnTo>
                    <a:pt x="619140" y="519985"/>
                  </a:lnTo>
                  <a:cubicBezTo>
                    <a:pt x="620521" y="544386"/>
                    <a:pt x="618679" y="545767"/>
                    <a:pt x="594278" y="545767"/>
                  </a:cubicBezTo>
                  <a:cubicBezTo>
                    <a:pt x="556987" y="545306"/>
                    <a:pt x="519235" y="545306"/>
                    <a:pt x="481942" y="545306"/>
                  </a:cubicBezTo>
                  <a:cubicBezTo>
                    <a:pt x="444650" y="545306"/>
                    <a:pt x="406898" y="545306"/>
                    <a:pt x="369607" y="545306"/>
                  </a:cubicBezTo>
                  <a:cubicBezTo>
                    <a:pt x="346587" y="545306"/>
                    <a:pt x="344746" y="543925"/>
                    <a:pt x="345666" y="521826"/>
                  </a:cubicBezTo>
                  <a:cubicBezTo>
                    <a:pt x="348889" y="452307"/>
                    <a:pt x="352572" y="382788"/>
                    <a:pt x="355795" y="313269"/>
                  </a:cubicBezTo>
                  <a:cubicBezTo>
                    <a:pt x="356255" y="300839"/>
                    <a:pt x="361320" y="295314"/>
                    <a:pt x="374211" y="295775"/>
                  </a:cubicBezTo>
                  <a:cubicBezTo>
                    <a:pt x="446031" y="296235"/>
                    <a:pt x="518314" y="296235"/>
                    <a:pt x="590135" y="295775"/>
                  </a:cubicBezTo>
                  <a:cubicBezTo>
                    <a:pt x="603946" y="295775"/>
                    <a:pt x="608550" y="301760"/>
                    <a:pt x="609011" y="314651"/>
                  </a:cubicBezTo>
                  <a:lnTo>
                    <a:pt x="616342" y="463262"/>
                  </a:lnTo>
                  <a:lnTo>
                    <a:pt x="641779" y="463326"/>
                  </a:lnTo>
                  <a:lnTo>
                    <a:pt x="634331" y="313730"/>
                  </a:lnTo>
                  <a:cubicBezTo>
                    <a:pt x="633410" y="299918"/>
                    <a:pt x="638935" y="294854"/>
                    <a:pt x="652747" y="294854"/>
                  </a:cubicBezTo>
                  <a:close/>
                  <a:moveTo>
                    <a:pt x="115471" y="294854"/>
                  </a:moveTo>
                  <a:cubicBezTo>
                    <a:pt x="180386" y="295314"/>
                    <a:pt x="245762" y="295314"/>
                    <a:pt x="310677" y="294854"/>
                  </a:cubicBezTo>
                  <a:cubicBezTo>
                    <a:pt x="326331" y="294854"/>
                    <a:pt x="330934" y="300839"/>
                    <a:pt x="330474" y="316032"/>
                  </a:cubicBezTo>
                  <a:cubicBezTo>
                    <a:pt x="326791" y="383710"/>
                    <a:pt x="323568" y="451847"/>
                    <a:pt x="320346" y="519985"/>
                  </a:cubicBezTo>
                  <a:cubicBezTo>
                    <a:pt x="319425" y="543005"/>
                    <a:pt x="317583" y="545307"/>
                    <a:pt x="295024" y="545307"/>
                  </a:cubicBezTo>
                  <a:cubicBezTo>
                    <a:pt x="261876" y="545767"/>
                    <a:pt x="229187" y="545307"/>
                    <a:pt x="196499" y="545307"/>
                  </a:cubicBezTo>
                  <a:cubicBezTo>
                    <a:pt x="162891" y="545307"/>
                    <a:pt x="129743" y="545767"/>
                    <a:pt x="96134" y="545307"/>
                  </a:cubicBezTo>
                  <a:cubicBezTo>
                    <a:pt x="74496" y="545307"/>
                    <a:pt x="65288" y="535638"/>
                    <a:pt x="68050" y="514460"/>
                  </a:cubicBezTo>
                  <a:cubicBezTo>
                    <a:pt x="76337" y="448164"/>
                    <a:pt x="85545" y="381868"/>
                    <a:pt x="93832" y="315572"/>
                  </a:cubicBezTo>
                  <a:cubicBezTo>
                    <a:pt x="95674" y="301760"/>
                    <a:pt x="100278" y="294854"/>
                    <a:pt x="115471" y="294854"/>
                  </a:cubicBezTo>
                  <a:close/>
                  <a:moveTo>
                    <a:pt x="644460" y="61896"/>
                  </a:moveTo>
                  <a:cubicBezTo>
                    <a:pt x="697865" y="62357"/>
                    <a:pt x="750810" y="61896"/>
                    <a:pt x="804215" y="62357"/>
                  </a:cubicBezTo>
                  <a:cubicBezTo>
                    <a:pt x="826314" y="62357"/>
                    <a:pt x="833681" y="68802"/>
                    <a:pt x="836443" y="90901"/>
                  </a:cubicBezTo>
                  <a:cubicBezTo>
                    <a:pt x="843809" y="144306"/>
                    <a:pt x="850255" y="197713"/>
                    <a:pt x="857621" y="251118"/>
                  </a:cubicBezTo>
                  <a:cubicBezTo>
                    <a:pt x="859462" y="264009"/>
                    <a:pt x="853938" y="268153"/>
                    <a:pt x="841968" y="268153"/>
                  </a:cubicBezTo>
                  <a:cubicBezTo>
                    <a:pt x="810201" y="268153"/>
                    <a:pt x="777973" y="268153"/>
                    <a:pt x="745746" y="268153"/>
                  </a:cubicBezTo>
                  <a:cubicBezTo>
                    <a:pt x="713979" y="268153"/>
                    <a:pt x="682672" y="267692"/>
                    <a:pt x="650905" y="268153"/>
                  </a:cubicBezTo>
                  <a:cubicBezTo>
                    <a:pt x="637554" y="268153"/>
                    <a:pt x="631569" y="263088"/>
                    <a:pt x="631109" y="249737"/>
                  </a:cubicBezTo>
                  <a:cubicBezTo>
                    <a:pt x="628807" y="194030"/>
                    <a:pt x="626505" y="138782"/>
                    <a:pt x="623282" y="83074"/>
                  </a:cubicBezTo>
                  <a:cubicBezTo>
                    <a:pt x="622361" y="66500"/>
                    <a:pt x="628807" y="61436"/>
                    <a:pt x="644460" y="61896"/>
                  </a:cubicBezTo>
                  <a:close/>
                  <a:moveTo>
                    <a:pt x="390324" y="61896"/>
                  </a:moveTo>
                  <a:cubicBezTo>
                    <a:pt x="452016" y="62817"/>
                    <a:pt x="513249" y="62817"/>
                    <a:pt x="574941" y="61896"/>
                  </a:cubicBezTo>
                  <a:cubicBezTo>
                    <a:pt x="591055" y="61896"/>
                    <a:pt x="597040" y="67881"/>
                    <a:pt x="597500" y="83074"/>
                  </a:cubicBezTo>
                  <a:cubicBezTo>
                    <a:pt x="599802" y="137861"/>
                    <a:pt x="602564" y="193109"/>
                    <a:pt x="605327" y="247895"/>
                  </a:cubicBezTo>
                  <a:cubicBezTo>
                    <a:pt x="606247" y="263549"/>
                    <a:pt x="599802" y="268152"/>
                    <a:pt x="584609" y="268152"/>
                  </a:cubicBezTo>
                  <a:cubicBezTo>
                    <a:pt x="551461" y="267692"/>
                    <a:pt x="517392" y="268152"/>
                    <a:pt x="483323" y="268152"/>
                  </a:cubicBezTo>
                  <a:cubicBezTo>
                    <a:pt x="448333" y="268152"/>
                    <a:pt x="412883" y="267692"/>
                    <a:pt x="377894" y="268152"/>
                  </a:cubicBezTo>
                  <a:cubicBezTo>
                    <a:pt x="364082" y="268152"/>
                    <a:pt x="358557" y="263088"/>
                    <a:pt x="359478" y="249276"/>
                  </a:cubicBezTo>
                  <a:cubicBezTo>
                    <a:pt x="362240" y="193569"/>
                    <a:pt x="365003" y="138321"/>
                    <a:pt x="367305" y="82614"/>
                  </a:cubicBezTo>
                  <a:cubicBezTo>
                    <a:pt x="367765" y="66961"/>
                    <a:pt x="374671" y="61436"/>
                    <a:pt x="390324" y="61896"/>
                  </a:cubicBezTo>
                  <a:close/>
                  <a:moveTo>
                    <a:pt x="152302" y="61896"/>
                  </a:moveTo>
                  <a:cubicBezTo>
                    <a:pt x="209851" y="61896"/>
                    <a:pt x="266939" y="61896"/>
                    <a:pt x="324488" y="61896"/>
                  </a:cubicBezTo>
                  <a:cubicBezTo>
                    <a:pt x="337379" y="61896"/>
                    <a:pt x="342443" y="67881"/>
                    <a:pt x="341522" y="80312"/>
                  </a:cubicBezTo>
                  <a:cubicBezTo>
                    <a:pt x="338760" y="136940"/>
                    <a:pt x="335998" y="193569"/>
                    <a:pt x="333696" y="250197"/>
                  </a:cubicBezTo>
                  <a:cubicBezTo>
                    <a:pt x="333235" y="262627"/>
                    <a:pt x="327711" y="267692"/>
                    <a:pt x="314820" y="267692"/>
                  </a:cubicBezTo>
                  <a:cubicBezTo>
                    <a:pt x="282592" y="268152"/>
                    <a:pt x="249905" y="268152"/>
                    <a:pt x="216757" y="268152"/>
                  </a:cubicBezTo>
                  <a:cubicBezTo>
                    <a:pt x="184990" y="268152"/>
                    <a:pt x="153683" y="267692"/>
                    <a:pt x="121916" y="268152"/>
                  </a:cubicBezTo>
                  <a:cubicBezTo>
                    <a:pt x="106723" y="268613"/>
                    <a:pt x="100738" y="263088"/>
                    <a:pt x="102580" y="247435"/>
                  </a:cubicBezTo>
                  <a:cubicBezTo>
                    <a:pt x="109946" y="194029"/>
                    <a:pt x="116852" y="140623"/>
                    <a:pt x="123758" y="87217"/>
                  </a:cubicBezTo>
                  <a:cubicBezTo>
                    <a:pt x="126060" y="71104"/>
                    <a:pt x="135267" y="61896"/>
                    <a:pt x="152302" y="61896"/>
                  </a:cubicBezTo>
                  <a:close/>
                  <a:moveTo>
                    <a:pt x="136187" y="41639"/>
                  </a:moveTo>
                  <a:cubicBezTo>
                    <a:pt x="112247" y="41639"/>
                    <a:pt x="104420" y="48084"/>
                    <a:pt x="101198" y="71564"/>
                  </a:cubicBezTo>
                  <a:cubicBezTo>
                    <a:pt x="95673" y="108396"/>
                    <a:pt x="91069" y="145687"/>
                    <a:pt x="86465" y="182979"/>
                  </a:cubicBezTo>
                  <a:cubicBezTo>
                    <a:pt x="72193" y="296696"/>
                    <a:pt x="57461" y="409953"/>
                    <a:pt x="43188" y="523209"/>
                  </a:cubicBezTo>
                  <a:cubicBezTo>
                    <a:pt x="38584" y="556817"/>
                    <a:pt x="45951" y="563723"/>
                    <a:pt x="80020" y="563723"/>
                  </a:cubicBezTo>
                  <a:cubicBezTo>
                    <a:pt x="213073" y="563723"/>
                    <a:pt x="346125" y="563723"/>
                    <a:pt x="479180" y="563723"/>
                  </a:cubicBezTo>
                  <a:cubicBezTo>
                    <a:pt x="615455" y="563723"/>
                    <a:pt x="751270" y="563723"/>
                    <a:pt x="887546" y="563263"/>
                  </a:cubicBezTo>
                  <a:cubicBezTo>
                    <a:pt x="912407" y="563263"/>
                    <a:pt x="921155" y="554055"/>
                    <a:pt x="917932" y="530115"/>
                  </a:cubicBezTo>
                  <a:cubicBezTo>
                    <a:pt x="898595" y="377725"/>
                    <a:pt x="878799" y="225795"/>
                    <a:pt x="859462" y="73406"/>
                  </a:cubicBezTo>
                  <a:cubicBezTo>
                    <a:pt x="856240" y="49005"/>
                    <a:pt x="848413" y="41639"/>
                    <a:pt x="824012" y="41639"/>
                  </a:cubicBezTo>
                  <a:cubicBezTo>
                    <a:pt x="594738" y="41639"/>
                    <a:pt x="365463" y="41639"/>
                    <a:pt x="136187" y="41639"/>
                  </a:cubicBezTo>
                  <a:close/>
                  <a:moveTo>
                    <a:pt x="130202" y="204"/>
                  </a:moveTo>
                  <a:cubicBezTo>
                    <a:pt x="201102" y="-257"/>
                    <a:pt x="272002" y="204"/>
                    <a:pt x="342903" y="204"/>
                  </a:cubicBezTo>
                  <a:cubicBezTo>
                    <a:pt x="501738" y="204"/>
                    <a:pt x="660573" y="204"/>
                    <a:pt x="819408" y="204"/>
                  </a:cubicBezTo>
                  <a:cubicBezTo>
                    <a:pt x="869130" y="204"/>
                    <a:pt x="893991" y="22302"/>
                    <a:pt x="899976" y="71564"/>
                  </a:cubicBezTo>
                  <a:cubicBezTo>
                    <a:pt x="919313" y="223954"/>
                    <a:pt x="938649" y="376343"/>
                    <a:pt x="957986" y="528272"/>
                  </a:cubicBezTo>
                  <a:cubicBezTo>
                    <a:pt x="962590" y="566024"/>
                    <a:pt x="936808" y="617588"/>
                    <a:pt x="904120" y="636003"/>
                  </a:cubicBezTo>
                  <a:cubicBezTo>
                    <a:pt x="893531" y="641988"/>
                    <a:pt x="882021" y="643369"/>
                    <a:pt x="870051" y="643369"/>
                  </a:cubicBezTo>
                  <a:cubicBezTo>
                    <a:pt x="816646" y="643369"/>
                    <a:pt x="761859" y="643369"/>
                    <a:pt x="707533" y="643369"/>
                  </a:cubicBezTo>
                  <a:cubicBezTo>
                    <a:pt x="650445" y="643369"/>
                    <a:pt x="593817" y="643830"/>
                    <a:pt x="536728" y="642909"/>
                  </a:cubicBezTo>
                  <a:cubicBezTo>
                    <a:pt x="521995" y="642909"/>
                    <a:pt x="518312" y="647053"/>
                    <a:pt x="521995" y="661325"/>
                  </a:cubicBezTo>
                  <a:cubicBezTo>
                    <a:pt x="530743" y="697696"/>
                    <a:pt x="538109" y="734527"/>
                    <a:pt x="547317" y="770898"/>
                  </a:cubicBezTo>
                  <a:cubicBezTo>
                    <a:pt x="551461" y="786551"/>
                    <a:pt x="546857" y="792076"/>
                    <a:pt x="531203" y="792996"/>
                  </a:cubicBezTo>
                  <a:cubicBezTo>
                    <a:pt x="495293" y="795298"/>
                    <a:pt x="459843" y="795759"/>
                    <a:pt x="423932" y="792536"/>
                  </a:cubicBezTo>
                  <a:cubicBezTo>
                    <a:pt x="411502" y="791615"/>
                    <a:pt x="409200" y="786551"/>
                    <a:pt x="411962" y="775502"/>
                  </a:cubicBezTo>
                  <a:cubicBezTo>
                    <a:pt x="420709" y="738210"/>
                    <a:pt x="428536" y="701379"/>
                    <a:pt x="436823" y="664087"/>
                  </a:cubicBezTo>
                  <a:cubicBezTo>
                    <a:pt x="441427" y="644290"/>
                    <a:pt x="440506" y="643369"/>
                    <a:pt x="419789" y="643369"/>
                  </a:cubicBezTo>
                  <a:cubicBezTo>
                    <a:pt x="314358" y="643369"/>
                    <a:pt x="208929" y="643369"/>
                    <a:pt x="103039" y="643369"/>
                  </a:cubicBezTo>
                  <a:cubicBezTo>
                    <a:pt x="41347" y="643369"/>
                    <a:pt x="-6994" y="589964"/>
                    <a:pt x="832" y="528732"/>
                  </a:cubicBezTo>
                  <a:cubicBezTo>
                    <a:pt x="20168" y="372199"/>
                    <a:pt x="40426" y="216127"/>
                    <a:pt x="60683" y="59594"/>
                  </a:cubicBezTo>
                  <a:cubicBezTo>
                    <a:pt x="65287" y="24144"/>
                    <a:pt x="93371" y="664"/>
                    <a:pt x="130202" y="204"/>
                  </a:cubicBezTo>
                  <a:close/>
                </a:path>
              </a:pathLst>
            </a:custGeom>
            <a:solidFill>
              <a:schemeClr val="accent2"/>
            </a:solidFill>
            <a:ln w="45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="" xmlns:a16="http://schemas.microsoft.com/office/drawing/2014/main" id="{A0AED753-A5F1-4786-A3CB-CAECBB79D969}"/>
              </a:ext>
            </a:extLst>
          </p:cNvPr>
          <p:cNvGrpSpPr/>
          <p:nvPr/>
        </p:nvGrpSpPr>
        <p:grpSpPr>
          <a:xfrm rot="20616275">
            <a:off x="5299953" y="850101"/>
            <a:ext cx="822437" cy="417980"/>
            <a:chOff x="1786971" y="4942919"/>
            <a:chExt cx="2041538" cy="1037553"/>
          </a:xfrm>
        </p:grpSpPr>
        <p:sp>
          <p:nvSpPr>
            <p:cNvPr id="142" name="Rectangle: Rounded Corners 141">
              <a:extLst>
                <a:ext uri="{FF2B5EF4-FFF2-40B4-BE49-F238E27FC236}">
                  <a16:creationId xmlns="" xmlns:a16="http://schemas.microsoft.com/office/drawing/2014/main" id="{7447D596-ACB5-4424-96E8-9DAB3FEC36AC}"/>
                </a:ext>
              </a:extLst>
            </p:cNvPr>
            <p:cNvSpPr/>
            <p:nvPr/>
          </p:nvSpPr>
          <p:spPr>
            <a:xfrm>
              <a:off x="1886713" y="4942919"/>
              <a:ext cx="1842053" cy="62168"/>
            </a:xfrm>
            <a:prstGeom prst="roundRect">
              <a:avLst>
                <a:gd name="adj" fmla="val 50000"/>
              </a:avLst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3" name="Trapezoid 142">
              <a:extLst>
                <a:ext uri="{FF2B5EF4-FFF2-40B4-BE49-F238E27FC236}">
                  <a16:creationId xmlns="" xmlns:a16="http://schemas.microsoft.com/office/drawing/2014/main" id="{DA35CCDD-1D1E-4CB2-87D2-4C2DBD82BF7D}"/>
                </a:ext>
              </a:extLst>
            </p:cNvPr>
            <p:cNvSpPr/>
            <p:nvPr/>
          </p:nvSpPr>
          <p:spPr>
            <a:xfrm>
              <a:off x="1786971" y="5005087"/>
              <a:ext cx="2041538" cy="972483"/>
            </a:xfrm>
            <a:prstGeom prst="trapezoid">
              <a:avLst>
                <a:gd name="adj" fmla="val 15411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Trapezoid 143">
              <a:extLst>
                <a:ext uri="{FF2B5EF4-FFF2-40B4-BE49-F238E27FC236}">
                  <a16:creationId xmlns="" xmlns:a16="http://schemas.microsoft.com/office/drawing/2014/main" id="{2ADB4862-A01A-4868-B964-13C3643102BC}"/>
                </a:ext>
              </a:extLst>
            </p:cNvPr>
            <p:cNvSpPr/>
            <p:nvPr/>
          </p:nvSpPr>
          <p:spPr>
            <a:xfrm>
              <a:off x="1950379" y="5043805"/>
              <a:ext cx="1714722" cy="187750"/>
            </a:xfrm>
            <a:prstGeom prst="trapezoid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5" name="Group 144">
              <a:extLst>
                <a:ext uri="{FF2B5EF4-FFF2-40B4-BE49-F238E27FC236}">
                  <a16:creationId xmlns="" xmlns:a16="http://schemas.microsoft.com/office/drawing/2014/main" id="{BB260B09-5284-4ED4-AC15-61105CD48A51}"/>
                </a:ext>
              </a:extLst>
            </p:cNvPr>
            <p:cNvGrpSpPr/>
            <p:nvPr/>
          </p:nvGrpSpPr>
          <p:grpSpPr>
            <a:xfrm>
              <a:off x="2260924" y="5043805"/>
              <a:ext cx="1107473" cy="187751"/>
              <a:chOff x="7962899" y="2433000"/>
              <a:chExt cx="2294160" cy="371747"/>
            </a:xfrm>
          </p:grpSpPr>
          <p:grpSp>
            <p:nvGrpSpPr>
              <p:cNvPr id="199" name="Group 198">
                <a:extLst>
                  <a:ext uri="{FF2B5EF4-FFF2-40B4-BE49-F238E27FC236}">
                    <a16:creationId xmlns="" xmlns:a16="http://schemas.microsoft.com/office/drawing/2014/main" id="{F0960AB9-296A-4545-BFBD-EAE05F5A14F4}"/>
                  </a:ext>
                </a:extLst>
              </p:cNvPr>
              <p:cNvGrpSpPr/>
              <p:nvPr/>
            </p:nvGrpSpPr>
            <p:grpSpPr>
              <a:xfrm>
                <a:off x="7962899" y="2433000"/>
                <a:ext cx="344267" cy="371747"/>
                <a:chOff x="6383215" y="2833551"/>
                <a:chExt cx="240196" cy="371747"/>
              </a:xfrm>
            </p:grpSpPr>
            <p:sp>
              <p:nvSpPr>
                <p:cNvPr id="208" name="Rectangle 207">
                  <a:extLst>
                    <a:ext uri="{FF2B5EF4-FFF2-40B4-BE49-F238E27FC236}">
                      <a16:creationId xmlns="" xmlns:a16="http://schemas.microsoft.com/office/drawing/2014/main" id="{B64C8C39-A170-4025-8B64-C55A9C7D233C}"/>
                    </a:ext>
                  </a:extLst>
                </p:cNvPr>
                <p:cNvSpPr/>
                <p:nvPr/>
              </p:nvSpPr>
              <p:spPr>
                <a:xfrm>
                  <a:off x="6427177" y="2833551"/>
                  <a:ext cx="152272" cy="10308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9" name="Rectangle 208">
                  <a:extLst>
                    <a:ext uri="{FF2B5EF4-FFF2-40B4-BE49-F238E27FC236}">
                      <a16:creationId xmlns="" xmlns:a16="http://schemas.microsoft.com/office/drawing/2014/main" id="{60E3A525-C86A-4528-8E2C-691ED26FD651}"/>
                    </a:ext>
                  </a:extLst>
                </p:cNvPr>
                <p:cNvSpPr/>
                <p:nvPr/>
              </p:nvSpPr>
              <p:spPr>
                <a:xfrm>
                  <a:off x="6383215" y="3030414"/>
                  <a:ext cx="240196" cy="17488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0" name="Trapezoid 209">
                  <a:extLst>
                    <a:ext uri="{FF2B5EF4-FFF2-40B4-BE49-F238E27FC236}">
                      <a16:creationId xmlns="" xmlns:a16="http://schemas.microsoft.com/office/drawing/2014/main" id="{B2BCC827-63B2-43E2-9F03-42CF91DD8A45}"/>
                    </a:ext>
                  </a:extLst>
                </p:cNvPr>
                <p:cNvSpPr/>
                <p:nvPr/>
              </p:nvSpPr>
              <p:spPr>
                <a:xfrm>
                  <a:off x="6383215" y="2936632"/>
                  <a:ext cx="240196" cy="93782"/>
                </a:xfrm>
                <a:prstGeom prst="trapezoid">
                  <a:avLst>
                    <a:gd name="adj" fmla="val 74687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0" name="Group 199">
                <a:extLst>
                  <a:ext uri="{FF2B5EF4-FFF2-40B4-BE49-F238E27FC236}">
                    <a16:creationId xmlns="" xmlns:a16="http://schemas.microsoft.com/office/drawing/2014/main" id="{EE79BC89-3B92-4CEA-A18B-29E82159FA04}"/>
                  </a:ext>
                </a:extLst>
              </p:cNvPr>
              <p:cNvGrpSpPr/>
              <p:nvPr/>
            </p:nvGrpSpPr>
            <p:grpSpPr>
              <a:xfrm>
                <a:off x="8933083" y="2433000"/>
                <a:ext cx="344267" cy="371747"/>
                <a:chOff x="6383215" y="2833551"/>
                <a:chExt cx="240196" cy="371747"/>
              </a:xfrm>
            </p:grpSpPr>
            <p:sp>
              <p:nvSpPr>
                <p:cNvPr id="205" name="Rectangle 204">
                  <a:extLst>
                    <a:ext uri="{FF2B5EF4-FFF2-40B4-BE49-F238E27FC236}">
                      <a16:creationId xmlns="" xmlns:a16="http://schemas.microsoft.com/office/drawing/2014/main" id="{4F3F5E0B-1563-4640-AB5A-7500C14D1E84}"/>
                    </a:ext>
                  </a:extLst>
                </p:cNvPr>
                <p:cNvSpPr/>
                <p:nvPr/>
              </p:nvSpPr>
              <p:spPr>
                <a:xfrm>
                  <a:off x="6427177" y="2833551"/>
                  <a:ext cx="152272" cy="10308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6" name="Rectangle 205">
                  <a:extLst>
                    <a:ext uri="{FF2B5EF4-FFF2-40B4-BE49-F238E27FC236}">
                      <a16:creationId xmlns="" xmlns:a16="http://schemas.microsoft.com/office/drawing/2014/main" id="{A4DFC1FD-BB29-452D-A501-F24355354C37}"/>
                    </a:ext>
                  </a:extLst>
                </p:cNvPr>
                <p:cNvSpPr/>
                <p:nvPr/>
              </p:nvSpPr>
              <p:spPr>
                <a:xfrm>
                  <a:off x="6383215" y="3030414"/>
                  <a:ext cx="240196" cy="17488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7" name="Trapezoid 206">
                  <a:extLst>
                    <a:ext uri="{FF2B5EF4-FFF2-40B4-BE49-F238E27FC236}">
                      <a16:creationId xmlns="" xmlns:a16="http://schemas.microsoft.com/office/drawing/2014/main" id="{69A66F7B-F619-41E5-9573-9F342491B392}"/>
                    </a:ext>
                  </a:extLst>
                </p:cNvPr>
                <p:cNvSpPr/>
                <p:nvPr/>
              </p:nvSpPr>
              <p:spPr>
                <a:xfrm>
                  <a:off x="6383215" y="2936632"/>
                  <a:ext cx="240196" cy="93782"/>
                </a:xfrm>
                <a:prstGeom prst="trapezoid">
                  <a:avLst>
                    <a:gd name="adj" fmla="val 67722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01" name="Group 200">
                <a:extLst>
                  <a:ext uri="{FF2B5EF4-FFF2-40B4-BE49-F238E27FC236}">
                    <a16:creationId xmlns="" xmlns:a16="http://schemas.microsoft.com/office/drawing/2014/main" id="{A5755627-7909-4AC8-AA8E-1F75FE65BB28}"/>
                  </a:ext>
                </a:extLst>
              </p:cNvPr>
              <p:cNvGrpSpPr/>
              <p:nvPr/>
            </p:nvGrpSpPr>
            <p:grpSpPr>
              <a:xfrm>
                <a:off x="9912792" y="2433000"/>
                <a:ext cx="344267" cy="371747"/>
                <a:chOff x="6383215" y="2833551"/>
                <a:chExt cx="240196" cy="371747"/>
              </a:xfrm>
            </p:grpSpPr>
            <p:sp>
              <p:nvSpPr>
                <p:cNvPr id="202" name="Rectangle 201">
                  <a:extLst>
                    <a:ext uri="{FF2B5EF4-FFF2-40B4-BE49-F238E27FC236}">
                      <a16:creationId xmlns="" xmlns:a16="http://schemas.microsoft.com/office/drawing/2014/main" id="{1007F6FB-9E07-4A83-B4A0-AF79E3419044}"/>
                    </a:ext>
                  </a:extLst>
                </p:cNvPr>
                <p:cNvSpPr/>
                <p:nvPr/>
              </p:nvSpPr>
              <p:spPr>
                <a:xfrm>
                  <a:off x="6427177" y="2833551"/>
                  <a:ext cx="152272" cy="103080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3" name="Rectangle 202">
                  <a:extLst>
                    <a:ext uri="{FF2B5EF4-FFF2-40B4-BE49-F238E27FC236}">
                      <a16:creationId xmlns="" xmlns:a16="http://schemas.microsoft.com/office/drawing/2014/main" id="{852D144E-3CC4-4026-BAAA-8E24C5C819CC}"/>
                    </a:ext>
                  </a:extLst>
                </p:cNvPr>
                <p:cNvSpPr/>
                <p:nvPr/>
              </p:nvSpPr>
              <p:spPr>
                <a:xfrm>
                  <a:off x="6383215" y="3030414"/>
                  <a:ext cx="240196" cy="174884"/>
                </a:xfrm>
                <a:prstGeom prst="rect">
                  <a:avLst/>
                </a:prstGeom>
                <a:solidFill>
                  <a:schemeClr val="accent6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4" name="Trapezoid 203">
                  <a:extLst>
                    <a:ext uri="{FF2B5EF4-FFF2-40B4-BE49-F238E27FC236}">
                      <a16:creationId xmlns="" xmlns:a16="http://schemas.microsoft.com/office/drawing/2014/main" id="{869A4A3C-B911-4397-9489-5304F0CE46D8}"/>
                    </a:ext>
                  </a:extLst>
                </p:cNvPr>
                <p:cNvSpPr/>
                <p:nvPr/>
              </p:nvSpPr>
              <p:spPr>
                <a:xfrm>
                  <a:off x="6383215" y="2936632"/>
                  <a:ext cx="240196" cy="93782"/>
                </a:xfrm>
                <a:prstGeom prst="trapezoid">
                  <a:avLst>
                    <a:gd name="adj" fmla="val 71204"/>
                  </a:avLst>
                </a:prstGeom>
                <a:solidFill>
                  <a:schemeClr val="accent6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146" name="Trapezoid 145">
              <a:extLst>
                <a:ext uri="{FF2B5EF4-FFF2-40B4-BE49-F238E27FC236}">
                  <a16:creationId xmlns="" xmlns:a16="http://schemas.microsoft.com/office/drawing/2014/main" id="{0EA9601F-A088-4C4A-9905-C84DB0F86628}"/>
                </a:ext>
              </a:extLst>
            </p:cNvPr>
            <p:cNvSpPr/>
            <p:nvPr/>
          </p:nvSpPr>
          <p:spPr>
            <a:xfrm>
              <a:off x="1842501" y="5231555"/>
              <a:ext cx="527872" cy="746014"/>
            </a:xfrm>
            <a:prstGeom prst="trapezoid">
              <a:avLst>
                <a:gd name="adj" fmla="val 2132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7" name="Trapezoid 146">
              <a:extLst>
                <a:ext uri="{FF2B5EF4-FFF2-40B4-BE49-F238E27FC236}">
                  <a16:creationId xmlns="" xmlns:a16="http://schemas.microsoft.com/office/drawing/2014/main" id="{C1D981AE-AC60-4BD7-BE4A-199A1B1B9A14}"/>
                </a:ext>
              </a:extLst>
            </p:cNvPr>
            <p:cNvSpPr/>
            <p:nvPr/>
          </p:nvSpPr>
          <p:spPr>
            <a:xfrm>
              <a:off x="2313764" y="5231555"/>
              <a:ext cx="527872" cy="746014"/>
            </a:xfrm>
            <a:prstGeom prst="trapezoid">
              <a:avLst>
                <a:gd name="adj" fmla="val 2132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8" name="Trapezoid 147">
              <a:extLst>
                <a:ext uri="{FF2B5EF4-FFF2-40B4-BE49-F238E27FC236}">
                  <a16:creationId xmlns="" xmlns:a16="http://schemas.microsoft.com/office/drawing/2014/main" id="{DC1979EC-476C-42A2-9703-D1CD7A865388}"/>
                </a:ext>
              </a:extLst>
            </p:cNvPr>
            <p:cNvSpPr/>
            <p:nvPr/>
          </p:nvSpPr>
          <p:spPr>
            <a:xfrm>
              <a:off x="2785027" y="5231555"/>
              <a:ext cx="527872" cy="746014"/>
            </a:xfrm>
            <a:prstGeom prst="trapezoid">
              <a:avLst>
                <a:gd name="adj" fmla="val 2132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9" name="Trapezoid 148">
              <a:extLst>
                <a:ext uri="{FF2B5EF4-FFF2-40B4-BE49-F238E27FC236}">
                  <a16:creationId xmlns="" xmlns:a16="http://schemas.microsoft.com/office/drawing/2014/main" id="{64F7F7C8-22FC-40DE-93B0-CECCF6DFFFD7}"/>
                </a:ext>
              </a:extLst>
            </p:cNvPr>
            <p:cNvSpPr/>
            <p:nvPr/>
          </p:nvSpPr>
          <p:spPr>
            <a:xfrm>
              <a:off x="3256290" y="5231555"/>
              <a:ext cx="527872" cy="746014"/>
            </a:xfrm>
            <a:prstGeom prst="trapezoid">
              <a:avLst>
                <a:gd name="adj" fmla="val 21325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50" name="Group 149">
              <a:extLst>
                <a:ext uri="{FF2B5EF4-FFF2-40B4-BE49-F238E27FC236}">
                  <a16:creationId xmlns="" xmlns:a16="http://schemas.microsoft.com/office/drawing/2014/main" id="{99F0E612-AD4B-4CF0-ABDC-F54A10016368}"/>
                </a:ext>
              </a:extLst>
            </p:cNvPr>
            <p:cNvGrpSpPr/>
            <p:nvPr/>
          </p:nvGrpSpPr>
          <p:grpSpPr>
            <a:xfrm>
              <a:off x="1962670" y="5271362"/>
              <a:ext cx="302363" cy="682663"/>
              <a:chOff x="7384246" y="2899703"/>
              <a:chExt cx="626352" cy="135167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88" name="Rectangle: Rounded Corners 187">
                <a:extLst>
                  <a:ext uri="{FF2B5EF4-FFF2-40B4-BE49-F238E27FC236}">
                    <a16:creationId xmlns="" xmlns:a16="http://schemas.microsoft.com/office/drawing/2014/main" id="{93819EFF-F8AF-49C4-8FD3-33B0B5392C8B}"/>
                  </a:ext>
                </a:extLst>
              </p:cNvPr>
              <p:cNvSpPr/>
              <p:nvPr/>
            </p:nvSpPr>
            <p:spPr>
              <a:xfrm>
                <a:off x="7400629" y="2939722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Rectangle: Rounded Corners 188">
                <a:extLst>
                  <a:ext uri="{FF2B5EF4-FFF2-40B4-BE49-F238E27FC236}">
                    <a16:creationId xmlns="" xmlns:a16="http://schemas.microsoft.com/office/drawing/2014/main" id="{05888C41-3543-4116-9258-0D8008043141}"/>
                  </a:ext>
                </a:extLst>
              </p:cNvPr>
              <p:cNvSpPr/>
              <p:nvPr/>
            </p:nvSpPr>
            <p:spPr>
              <a:xfrm>
                <a:off x="747971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0" name="Rectangle: Rounded Corners 189">
                <a:extLst>
                  <a:ext uri="{FF2B5EF4-FFF2-40B4-BE49-F238E27FC236}">
                    <a16:creationId xmlns="" xmlns:a16="http://schemas.microsoft.com/office/drawing/2014/main" id="{662D38A8-E710-4548-B8C7-A98238FE5246}"/>
                  </a:ext>
                </a:extLst>
              </p:cNvPr>
              <p:cNvSpPr/>
              <p:nvPr/>
            </p:nvSpPr>
            <p:spPr>
              <a:xfrm>
                <a:off x="7589172" y="3070274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1" name="Rectangle: Rounded Corners 190">
                <a:extLst>
                  <a:ext uri="{FF2B5EF4-FFF2-40B4-BE49-F238E27FC236}">
                    <a16:creationId xmlns="" xmlns:a16="http://schemas.microsoft.com/office/drawing/2014/main" id="{420F5C40-9B65-4883-9E09-5CB04D240DB9}"/>
                  </a:ext>
                </a:extLst>
              </p:cNvPr>
              <p:cNvSpPr/>
              <p:nvPr/>
            </p:nvSpPr>
            <p:spPr>
              <a:xfrm>
                <a:off x="7771871" y="336042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2" name="Rectangle: Rounded Corners 191">
                <a:extLst>
                  <a:ext uri="{FF2B5EF4-FFF2-40B4-BE49-F238E27FC236}">
                    <a16:creationId xmlns="" xmlns:a16="http://schemas.microsoft.com/office/drawing/2014/main" id="{7A91174B-38A1-4C7E-906F-55FFC36E588E}"/>
                  </a:ext>
                </a:extLst>
              </p:cNvPr>
              <p:cNvSpPr/>
              <p:nvPr/>
            </p:nvSpPr>
            <p:spPr>
              <a:xfrm>
                <a:off x="790246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3" name="Rectangle: Rounded Corners 192">
                <a:extLst>
                  <a:ext uri="{FF2B5EF4-FFF2-40B4-BE49-F238E27FC236}">
                    <a16:creationId xmlns="" xmlns:a16="http://schemas.microsoft.com/office/drawing/2014/main" id="{A550042E-113C-41E5-9103-9323DB005237}"/>
                  </a:ext>
                </a:extLst>
              </p:cNvPr>
              <p:cNvSpPr/>
              <p:nvPr/>
            </p:nvSpPr>
            <p:spPr>
              <a:xfrm>
                <a:off x="7830766" y="37332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Rectangle: Rounded Corners 193">
                <a:extLst>
                  <a:ext uri="{FF2B5EF4-FFF2-40B4-BE49-F238E27FC236}">
                    <a16:creationId xmlns="" xmlns:a16="http://schemas.microsoft.com/office/drawing/2014/main" id="{BEF29CD8-3409-4F29-8A4B-D97F16E47D2E}"/>
                  </a:ext>
                </a:extLst>
              </p:cNvPr>
              <p:cNvSpPr/>
              <p:nvPr/>
            </p:nvSpPr>
            <p:spPr>
              <a:xfrm>
                <a:off x="7673413" y="357378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Rectangle: Rounded Corners 194">
                <a:extLst>
                  <a:ext uri="{FF2B5EF4-FFF2-40B4-BE49-F238E27FC236}">
                    <a16:creationId xmlns="" xmlns:a16="http://schemas.microsoft.com/office/drawing/2014/main" id="{4BC85D13-C132-4260-9AD8-DCC4622DCAA3}"/>
                  </a:ext>
                </a:extLst>
              </p:cNvPr>
              <p:cNvSpPr/>
              <p:nvPr/>
            </p:nvSpPr>
            <p:spPr>
              <a:xfrm>
                <a:off x="7548206" y="375666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6" name="Rectangle: Rounded Corners 195">
                <a:extLst>
                  <a:ext uri="{FF2B5EF4-FFF2-40B4-BE49-F238E27FC236}">
                    <a16:creationId xmlns="" xmlns:a16="http://schemas.microsoft.com/office/drawing/2014/main" id="{1ED50C64-8D42-451D-A947-AE5A60FD8EF8}"/>
                  </a:ext>
                </a:extLst>
              </p:cNvPr>
              <p:cNvSpPr/>
              <p:nvPr/>
            </p:nvSpPr>
            <p:spPr>
              <a:xfrm>
                <a:off x="7384246" y="3865978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7" name="Rectangle: Rounded Corners 196">
                <a:extLst>
                  <a:ext uri="{FF2B5EF4-FFF2-40B4-BE49-F238E27FC236}">
                    <a16:creationId xmlns="" xmlns:a16="http://schemas.microsoft.com/office/drawing/2014/main" id="{97873B36-6C45-4D42-8699-12FADDB13333}"/>
                  </a:ext>
                </a:extLst>
              </p:cNvPr>
              <p:cNvSpPr/>
              <p:nvPr/>
            </p:nvSpPr>
            <p:spPr>
              <a:xfrm>
                <a:off x="7830765" y="2899703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Rectangle: Rounded Corners 197">
                <a:extLst>
                  <a:ext uri="{FF2B5EF4-FFF2-40B4-BE49-F238E27FC236}">
                    <a16:creationId xmlns="" xmlns:a16="http://schemas.microsoft.com/office/drawing/2014/main" id="{6FDFD072-130F-4914-B223-3E7E2A80360C}"/>
                  </a:ext>
                </a:extLst>
              </p:cNvPr>
              <p:cNvSpPr/>
              <p:nvPr/>
            </p:nvSpPr>
            <p:spPr>
              <a:xfrm>
                <a:off x="7983166" y="38856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1" name="Group 150">
              <a:extLst>
                <a:ext uri="{FF2B5EF4-FFF2-40B4-BE49-F238E27FC236}">
                  <a16:creationId xmlns="" xmlns:a16="http://schemas.microsoft.com/office/drawing/2014/main" id="{305CCD95-A996-4579-967A-04114BB1E840}"/>
                </a:ext>
              </a:extLst>
            </p:cNvPr>
            <p:cNvGrpSpPr/>
            <p:nvPr/>
          </p:nvGrpSpPr>
          <p:grpSpPr>
            <a:xfrm>
              <a:off x="2430707" y="5271362"/>
              <a:ext cx="302363" cy="682663"/>
              <a:chOff x="7384246" y="2899703"/>
              <a:chExt cx="626352" cy="135167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77" name="Rectangle: Rounded Corners 176">
                <a:extLst>
                  <a:ext uri="{FF2B5EF4-FFF2-40B4-BE49-F238E27FC236}">
                    <a16:creationId xmlns="" xmlns:a16="http://schemas.microsoft.com/office/drawing/2014/main" id="{CA470CB0-A345-4222-AC54-DBDF56FF8F2D}"/>
                  </a:ext>
                </a:extLst>
              </p:cNvPr>
              <p:cNvSpPr/>
              <p:nvPr/>
            </p:nvSpPr>
            <p:spPr>
              <a:xfrm>
                <a:off x="7400629" y="2939722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Rectangle: Rounded Corners 177">
                <a:extLst>
                  <a:ext uri="{FF2B5EF4-FFF2-40B4-BE49-F238E27FC236}">
                    <a16:creationId xmlns="" xmlns:a16="http://schemas.microsoft.com/office/drawing/2014/main" id="{97B50F90-62EB-4A9E-88C6-30B46A259DFF}"/>
                  </a:ext>
                </a:extLst>
              </p:cNvPr>
              <p:cNvSpPr/>
              <p:nvPr/>
            </p:nvSpPr>
            <p:spPr>
              <a:xfrm>
                <a:off x="747971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Rectangle: Rounded Corners 178">
                <a:extLst>
                  <a:ext uri="{FF2B5EF4-FFF2-40B4-BE49-F238E27FC236}">
                    <a16:creationId xmlns="" xmlns:a16="http://schemas.microsoft.com/office/drawing/2014/main" id="{2CD20A42-9801-4057-9B94-A49DDCC771D7}"/>
                  </a:ext>
                </a:extLst>
              </p:cNvPr>
              <p:cNvSpPr/>
              <p:nvPr/>
            </p:nvSpPr>
            <p:spPr>
              <a:xfrm>
                <a:off x="7589172" y="3070274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Rectangle: Rounded Corners 179">
                <a:extLst>
                  <a:ext uri="{FF2B5EF4-FFF2-40B4-BE49-F238E27FC236}">
                    <a16:creationId xmlns="" xmlns:a16="http://schemas.microsoft.com/office/drawing/2014/main" id="{C3C8E632-0240-41BF-99B1-758AF2011069}"/>
                  </a:ext>
                </a:extLst>
              </p:cNvPr>
              <p:cNvSpPr/>
              <p:nvPr/>
            </p:nvSpPr>
            <p:spPr>
              <a:xfrm>
                <a:off x="7771871" y="336042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Rectangle: Rounded Corners 180">
                <a:extLst>
                  <a:ext uri="{FF2B5EF4-FFF2-40B4-BE49-F238E27FC236}">
                    <a16:creationId xmlns="" xmlns:a16="http://schemas.microsoft.com/office/drawing/2014/main" id="{78FE3A7D-7F03-4E8E-BF9B-74E6E443FF64}"/>
                  </a:ext>
                </a:extLst>
              </p:cNvPr>
              <p:cNvSpPr/>
              <p:nvPr/>
            </p:nvSpPr>
            <p:spPr>
              <a:xfrm>
                <a:off x="790246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Rectangle: Rounded Corners 181">
                <a:extLst>
                  <a:ext uri="{FF2B5EF4-FFF2-40B4-BE49-F238E27FC236}">
                    <a16:creationId xmlns="" xmlns:a16="http://schemas.microsoft.com/office/drawing/2014/main" id="{4F79A7EE-0783-4E74-B633-88FF157E00DE}"/>
                  </a:ext>
                </a:extLst>
              </p:cNvPr>
              <p:cNvSpPr/>
              <p:nvPr/>
            </p:nvSpPr>
            <p:spPr>
              <a:xfrm>
                <a:off x="7830766" y="37332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Rectangle: Rounded Corners 182">
                <a:extLst>
                  <a:ext uri="{FF2B5EF4-FFF2-40B4-BE49-F238E27FC236}">
                    <a16:creationId xmlns="" xmlns:a16="http://schemas.microsoft.com/office/drawing/2014/main" id="{60BD2208-9275-44EF-9A6E-08DF1AC572A9}"/>
                  </a:ext>
                </a:extLst>
              </p:cNvPr>
              <p:cNvSpPr/>
              <p:nvPr/>
            </p:nvSpPr>
            <p:spPr>
              <a:xfrm>
                <a:off x="7673413" y="357378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Rectangle: Rounded Corners 183">
                <a:extLst>
                  <a:ext uri="{FF2B5EF4-FFF2-40B4-BE49-F238E27FC236}">
                    <a16:creationId xmlns="" xmlns:a16="http://schemas.microsoft.com/office/drawing/2014/main" id="{A76FA86B-6CA7-4817-9331-489184C831C6}"/>
                  </a:ext>
                </a:extLst>
              </p:cNvPr>
              <p:cNvSpPr/>
              <p:nvPr/>
            </p:nvSpPr>
            <p:spPr>
              <a:xfrm>
                <a:off x="7548206" y="375666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Rectangle: Rounded Corners 184">
                <a:extLst>
                  <a:ext uri="{FF2B5EF4-FFF2-40B4-BE49-F238E27FC236}">
                    <a16:creationId xmlns="" xmlns:a16="http://schemas.microsoft.com/office/drawing/2014/main" id="{BFD97250-976E-4051-87F2-D520544A209A}"/>
                  </a:ext>
                </a:extLst>
              </p:cNvPr>
              <p:cNvSpPr/>
              <p:nvPr/>
            </p:nvSpPr>
            <p:spPr>
              <a:xfrm>
                <a:off x="7384246" y="3865978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Rectangle: Rounded Corners 185">
                <a:extLst>
                  <a:ext uri="{FF2B5EF4-FFF2-40B4-BE49-F238E27FC236}">
                    <a16:creationId xmlns="" xmlns:a16="http://schemas.microsoft.com/office/drawing/2014/main" id="{DDE74128-0C20-455C-83D5-A1A74F583170}"/>
                  </a:ext>
                </a:extLst>
              </p:cNvPr>
              <p:cNvSpPr/>
              <p:nvPr/>
            </p:nvSpPr>
            <p:spPr>
              <a:xfrm>
                <a:off x="7830765" y="2899703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Rectangle: Rounded Corners 186">
                <a:extLst>
                  <a:ext uri="{FF2B5EF4-FFF2-40B4-BE49-F238E27FC236}">
                    <a16:creationId xmlns="" xmlns:a16="http://schemas.microsoft.com/office/drawing/2014/main" id="{7FF35C02-025D-4C2E-BFED-0E41D0E0E6C7}"/>
                  </a:ext>
                </a:extLst>
              </p:cNvPr>
              <p:cNvSpPr/>
              <p:nvPr/>
            </p:nvSpPr>
            <p:spPr>
              <a:xfrm>
                <a:off x="7983166" y="38856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2" name="Group 151">
              <a:extLst>
                <a:ext uri="{FF2B5EF4-FFF2-40B4-BE49-F238E27FC236}">
                  <a16:creationId xmlns="" xmlns:a16="http://schemas.microsoft.com/office/drawing/2014/main" id="{5D23EB9A-3246-4C25-AFBA-FDC71886BA26}"/>
                </a:ext>
              </a:extLst>
            </p:cNvPr>
            <p:cNvGrpSpPr/>
            <p:nvPr/>
          </p:nvGrpSpPr>
          <p:grpSpPr>
            <a:xfrm>
              <a:off x="2898745" y="5271362"/>
              <a:ext cx="302363" cy="682663"/>
              <a:chOff x="7384246" y="2899703"/>
              <a:chExt cx="626352" cy="135167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66" name="Rectangle: Rounded Corners 165">
                <a:extLst>
                  <a:ext uri="{FF2B5EF4-FFF2-40B4-BE49-F238E27FC236}">
                    <a16:creationId xmlns="" xmlns:a16="http://schemas.microsoft.com/office/drawing/2014/main" id="{7173BA78-9D5A-4316-B78F-FE2F0FB649C8}"/>
                  </a:ext>
                </a:extLst>
              </p:cNvPr>
              <p:cNvSpPr/>
              <p:nvPr/>
            </p:nvSpPr>
            <p:spPr>
              <a:xfrm>
                <a:off x="7400629" y="2939722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Rectangle: Rounded Corners 166">
                <a:extLst>
                  <a:ext uri="{FF2B5EF4-FFF2-40B4-BE49-F238E27FC236}">
                    <a16:creationId xmlns="" xmlns:a16="http://schemas.microsoft.com/office/drawing/2014/main" id="{ADE339D7-95D5-48D1-93CB-F12DF5664AF7}"/>
                  </a:ext>
                </a:extLst>
              </p:cNvPr>
              <p:cNvSpPr/>
              <p:nvPr/>
            </p:nvSpPr>
            <p:spPr>
              <a:xfrm>
                <a:off x="747971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Rectangle: Rounded Corners 167">
                <a:extLst>
                  <a:ext uri="{FF2B5EF4-FFF2-40B4-BE49-F238E27FC236}">
                    <a16:creationId xmlns="" xmlns:a16="http://schemas.microsoft.com/office/drawing/2014/main" id="{FB766D79-1D08-4E31-AE96-772F0A13DFC4}"/>
                  </a:ext>
                </a:extLst>
              </p:cNvPr>
              <p:cNvSpPr/>
              <p:nvPr/>
            </p:nvSpPr>
            <p:spPr>
              <a:xfrm>
                <a:off x="7589172" y="3070274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Rectangle: Rounded Corners 168">
                <a:extLst>
                  <a:ext uri="{FF2B5EF4-FFF2-40B4-BE49-F238E27FC236}">
                    <a16:creationId xmlns="" xmlns:a16="http://schemas.microsoft.com/office/drawing/2014/main" id="{AC1E6949-9F87-4820-8A40-3B1C6BE01826}"/>
                  </a:ext>
                </a:extLst>
              </p:cNvPr>
              <p:cNvSpPr/>
              <p:nvPr/>
            </p:nvSpPr>
            <p:spPr>
              <a:xfrm>
                <a:off x="7771871" y="336042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Rectangle: Rounded Corners 169">
                <a:extLst>
                  <a:ext uri="{FF2B5EF4-FFF2-40B4-BE49-F238E27FC236}">
                    <a16:creationId xmlns="" xmlns:a16="http://schemas.microsoft.com/office/drawing/2014/main" id="{06D70A2C-0CA1-430E-B355-7DDC1A98C76D}"/>
                  </a:ext>
                </a:extLst>
              </p:cNvPr>
              <p:cNvSpPr/>
              <p:nvPr/>
            </p:nvSpPr>
            <p:spPr>
              <a:xfrm>
                <a:off x="790246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Rectangle: Rounded Corners 170">
                <a:extLst>
                  <a:ext uri="{FF2B5EF4-FFF2-40B4-BE49-F238E27FC236}">
                    <a16:creationId xmlns="" xmlns:a16="http://schemas.microsoft.com/office/drawing/2014/main" id="{E424DEA4-A2BA-4E67-BC5B-CEA176982D42}"/>
                  </a:ext>
                </a:extLst>
              </p:cNvPr>
              <p:cNvSpPr/>
              <p:nvPr/>
            </p:nvSpPr>
            <p:spPr>
              <a:xfrm>
                <a:off x="7830766" y="37332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Rectangle: Rounded Corners 171">
                <a:extLst>
                  <a:ext uri="{FF2B5EF4-FFF2-40B4-BE49-F238E27FC236}">
                    <a16:creationId xmlns="" xmlns:a16="http://schemas.microsoft.com/office/drawing/2014/main" id="{B405F6FB-D76D-465B-AE2E-B0FFCEB0B9E7}"/>
                  </a:ext>
                </a:extLst>
              </p:cNvPr>
              <p:cNvSpPr/>
              <p:nvPr/>
            </p:nvSpPr>
            <p:spPr>
              <a:xfrm>
                <a:off x="7673413" y="357378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Rectangle: Rounded Corners 172">
                <a:extLst>
                  <a:ext uri="{FF2B5EF4-FFF2-40B4-BE49-F238E27FC236}">
                    <a16:creationId xmlns="" xmlns:a16="http://schemas.microsoft.com/office/drawing/2014/main" id="{D25FF45E-215E-4CAB-B547-BAD6789B3462}"/>
                  </a:ext>
                </a:extLst>
              </p:cNvPr>
              <p:cNvSpPr/>
              <p:nvPr/>
            </p:nvSpPr>
            <p:spPr>
              <a:xfrm>
                <a:off x="7548206" y="375666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Rectangle: Rounded Corners 173">
                <a:extLst>
                  <a:ext uri="{FF2B5EF4-FFF2-40B4-BE49-F238E27FC236}">
                    <a16:creationId xmlns="" xmlns:a16="http://schemas.microsoft.com/office/drawing/2014/main" id="{9CC4FC62-361C-40C6-9BBC-598D12F13E67}"/>
                  </a:ext>
                </a:extLst>
              </p:cNvPr>
              <p:cNvSpPr/>
              <p:nvPr/>
            </p:nvSpPr>
            <p:spPr>
              <a:xfrm>
                <a:off x="7384246" y="3865978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Rectangle: Rounded Corners 174">
                <a:extLst>
                  <a:ext uri="{FF2B5EF4-FFF2-40B4-BE49-F238E27FC236}">
                    <a16:creationId xmlns="" xmlns:a16="http://schemas.microsoft.com/office/drawing/2014/main" id="{EEA8BC6F-34E8-4C5C-90FD-8F6D8A86F143}"/>
                  </a:ext>
                </a:extLst>
              </p:cNvPr>
              <p:cNvSpPr/>
              <p:nvPr/>
            </p:nvSpPr>
            <p:spPr>
              <a:xfrm>
                <a:off x="7830765" y="2899703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Rectangle: Rounded Corners 175">
                <a:extLst>
                  <a:ext uri="{FF2B5EF4-FFF2-40B4-BE49-F238E27FC236}">
                    <a16:creationId xmlns="" xmlns:a16="http://schemas.microsoft.com/office/drawing/2014/main" id="{3CED7599-7501-4E89-BFDE-B39BCAFFD832}"/>
                  </a:ext>
                </a:extLst>
              </p:cNvPr>
              <p:cNvSpPr/>
              <p:nvPr/>
            </p:nvSpPr>
            <p:spPr>
              <a:xfrm>
                <a:off x="7983166" y="38856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3" name="Group 152">
              <a:extLst>
                <a:ext uri="{FF2B5EF4-FFF2-40B4-BE49-F238E27FC236}">
                  <a16:creationId xmlns="" xmlns:a16="http://schemas.microsoft.com/office/drawing/2014/main" id="{C32DD48E-9E7F-4BA6-BB3E-BF8E12F27CE3}"/>
                </a:ext>
              </a:extLst>
            </p:cNvPr>
            <p:cNvGrpSpPr/>
            <p:nvPr/>
          </p:nvGrpSpPr>
          <p:grpSpPr>
            <a:xfrm>
              <a:off x="3366783" y="5271362"/>
              <a:ext cx="302363" cy="682663"/>
              <a:chOff x="7384246" y="2899703"/>
              <a:chExt cx="626352" cy="1351672"/>
            </a:xfrm>
            <a:solidFill>
              <a:schemeClr val="accent4">
                <a:lumMod val="60000"/>
                <a:lumOff val="40000"/>
              </a:schemeClr>
            </a:solidFill>
          </p:grpSpPr>
          <p:sp>
            <p:nvSpPr>
              <p:cNvPr id="155" name="Rectangle: Rounded Corners 154">
                <a:extLst>
                  <a:ext uri="{FF2B5EF4-FFF2-40B4-BE49-F238E27FC236}">
                    <a16:creationId xmlns="" xmlns:a16="http://schemas.microsoft.com/office/drawing/2014/main" id="{C9CE602C-B300-4A6A-8D9B-45F1A026F292}"/>
                  </a:ext>
                </a:extLst>
              </p:cNvPr>
              <p:cNvSpPr/>
              <p:nvPr/>
            </p:nvSpPr>
            <p:spPr>
              <a:xfrm>
                <a:off x="7400629" y="2939722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Rectangle: Rounded Corners 155">
                <a:extLst>
                  <a:ext uri="{FF2B5EF4-FFF2-40B4-BE49-F238E27FC236}">
                    <a16:creationId xmlns="" xmlns:a16="http://schemas.microsoft.com/office/drawing/2014/main" id="{B067AC5B-97B6-4538-BE8E-3D1F47C44354}"/>
                  </a:ext>
                </a:extLst>
              </p:cNvPr>
              <p:cNvSpPr/>
              <p:nvPr/>
            </p:nvSpPr>
            <p:spPr>
              <a:xfrm>
                <a:off x="747971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Rectangle: Rounded Corners 156">
                <a:extLst>
                  <a:ext uri="{FF2B5EF4-FFF2-40B4-BE49-F238E27FC236}">
                    <a16:creationId xmlns="" xmlns:a16="http://schemas.microsoft.com/office/drawing/2014/main" id="{C1BED85F-E22F-4CC9-A79A-B55BB01F5C6D}"/>
                  </a:ext>
                </a:extLst>
              </p:cNvPr>
              <p:cNvSpPr/>
              <p:nvPr/>
            </p:nvSpPr>
            <p:spPr>
              <a:xfrm>
                <a:off x="7589172" y="3070274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Rectangle: Rounded Corners 157">
                <a:extLst>
                  <a:ext uri="{FF2B5EF4-FFF2-40B4-BE49-F238E27FC236}">
                    <a16:creationId xmlns="" xmlns:a16="http://schemas.microsoft.com/office/drawing/2014/main" id="{EE687F1C-B13A-436B-8169-A80550F9F604}"/>
                  </a:ext>
                </a:extLst>
              </p:cNvPr>
              <p:cNvSpPr/>
              <p:nvPr/>
            </p:nvSpPr>
            <p:spPr>
              <a:xfrm>
                <a:off x="7771871" y="336042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Rectangle: Rounded Corners 158">
                <a:extLst>
                  <a:ext uri="{FF2B5EF4-FFF2-40B4-BE49-F238E27FC236}">
                    <a16:creationId xmlns="" xmlns:a16="http://schemas.microsoft.com/office/drawing/2014/main" id="{815324F1-1628-4ACD-BDB7-F9609E3030C7}"/>
                  </a:ext>
                </a:extLst>
              </p:cNvPr>
              <p:cNvSpPr/>
              <p:nvPr/>
            </p:nvSpPr>
            <p:spPr>
              <a:xfrm>
                <a:off x="7902462" y="320802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Rectangle: Rounded Corners 159">
                <a:extLst>
                  <a:ext uri="{FF2B5EF4-FFF2-40B4-BE49-F238E27FC236}">
                    <a16:creationId xmlns="" xmlns:a16="http://schemas.microsoft.com/office/drawing/2014/main" id="{D97578E1-DF34-42D3-81E9-37A5C347513E}"/>
                  </a:ext>
                </a:extLst>
              </p:cNvPr>
              <p:cNvSpPr/>
              <p:nvPr/>
            </p:nvSpPr>
            <p:spPr>
              <a:xfrm>
                <a:off x="7830766" y="37332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Rectangle: Rounded Corners 160">
                <a:extLst>
                  <a:ext uri="{FF2B5EF4-FFF2-40B4-BE49-F238E27FC236}">
                    <a16:creationId xmlns="" xmlns:a16="http://schemas.microsoft.com/office/drawing/2014/main" id="{433CEEB6-F0A7-40E7-BEC8-2A6F8CC861DB}"/>
                  </a:ext>
                </a:extLst>
              </p:cNvPr>
              <p:cNvSpPr/>
              <p:nvPr/>
            </p:nvSpPr>
            <p:spPr>
              <a:xfrm>
                <a:off x="7673413" y="3573780"/>
                <a:ext cx="27432" cy="64008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Rectangle: Rounded Corners 161">
                <a:extLst>
                  <a:ext uri="{FF2B5EF4-FFF2-40B4-BE49-F238E27FC236}">
                    <a16:creationId xmlns="" xmlns:a16="http://schemas.microsoft.com/office/drawing/2014/main" id="{D5AB8412-462C-4751-8DFE-385541547B58}"/>
                  </a:ext>
                </a:extLst>
              </p:cNvPr>
              <p:cNvSpPr/>
              <p:nvPr/>
            </p:nvSpPr>
            <p:spPr>
              <a:xfrm>
                <a:off x="7548206" y="3756660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: Rounded Corners 162">
                <a:extLst>
                  <a:ext uri="{FF2B5EF4-FFF2-40B4-BE49-F238E27FC236}">
                    <a16:creationId xmlns="" xmlns:a16="http://schemas.microsoft.com/office/drawing/2014/main" id="{09051FD0-0B97-45D8-9311-7987A53647D2}"/>
                  </a:ext>
                </a:extLst>
              </p:cNvPr>
              <p:cNvSpPr/>
              <p:nvPr/>
            </p:nvSpPr>
            <p:spPr>
              <a:xfrm>
                <a:off x="7384246" y="3865978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Rectangle: Rounded Corners 163">
                <a:extLst>
                  <a:ext uri="{FF2B5EF4-FFF2-40B4-BE49-F238E27FC236}">
                    <a16:creationId xmlns="" xmlns:a16="http://schemas.microsoft.com/office/drawing/2014/main" id="{73A3168D-90D3-4FBE-BF21-5EC17D1DF06F}"/>
                  </a:ext>
                </a:extLst>
              </p:cNvPr>
              <p:cNvSpPr/>
              <p:nvPr/>
            </p:nvSpPr>
            <p:spPr>
              <a:xfrm>
                <a:off x="7830765" y="2899703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Rectangle: Rounded Corners 164">
                <a:extLst>
                  <a:ext uri="{FF2B5EF4-FFF2-40B4-BE49-F238E27FC236}">
                    <a16:creationId xmlns="" xmlns:a16="http://schemas.microsoft.com/office/drawing/2014/main" id="{661B1102-D192-4264-8E8A-E117BB357C31}"/>
                  </a:ext>
                </a:extLst>
              </p:cNvPr>
              <p:cNvSpPr/>
              <p:nvPr/>
            </p:nvSpPr>
            <p:spPr>
              <a:xfrm>
                <a:off x="7983166" y="3885615"/>
                <a:ext cx="27432" cy="365760"/>
              </a:xfrm>
              <a:prstGeom prst="roundRect">
                <a:avLst>
                  <a:gd name="adj" fmla="val 5000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154" name="Graphic 153">
              <a:extLst>
                <a:ext uri="{FF2B5EF4-FFF2-40B4-BE49-F238E27FC236}">
                  <a16:creationId xmlns="" xmlns:a16="http://schemas.microsoft.com/office/drawing/2014/main" id="{2359835D-458D-49E3-8B57-05439233AE5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843781" y="5671824"/>
              <a:ext cx="1940381" cy="308648"/>
            </a:xfrm>
            <a:prstGeom prst="rect">
              <a:avLst/>
            </a:prstGeom>
          </p:spPr>
        </p:pic>
      </p:grpSp>
      <p:sp>
        <p:nvSpPr>
          <p:cNvPr id="213" name="Oval 212">
            <a:extLst>
              <a:ext uri="{FF2B5EF4-FFF2-40B4-BE49-F238E27FC236}">
                <a16:creationId xmlns="" xmlns:a16="http://schemas.microsoft.com/office/drawing/2014/main" id="{0290F905-8262-4DD0-AEDF-EC7C841C039B}"/>
              </a:ext>
            </a:extLst>
          </p:cNvPr>
          <p:cNvSpPr/>
          <p:nvPr/>
        </p:nvSpPr>
        <p:spPr>
          <a:xfrm>
            <a:off x="3352442" y="1755605"/>
            <a:ext cx="962308" cy="962308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4" name="Oval 213">
            <a:extLst>
              <a:ext uri="{FF2B5EF4-FFF2-40B4-BE49-F238E27FC236}">
                <a16:creationId xmlns="" xmlns:a16="http://schemas.microsoft.com/office/drawing/2014/main" id="{E7197A7C-EDB3-4158-A8BF-D1D46C07B0E1}"/>
              </a:ext>
            </a:extLst>
          </p:cNvPr>
          <p:cNvSpPr/>
          <p:nvPr/>
        </p:nvSpPr>
        <p:spPr>
          <a:xfrm>
            <a:off x="3588001" y="784221"/>
            <a:ext cx="656604" cy="65660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5" name="Oval 214">
            <a:extLst>
              <a:ext uri="{FF2B5EF4-FFF2-40B4-BE49-F238E27FC236}">
                <a16:creationId xmlns="" xmlns:a16="http://schemas.microsoft.com/office/drawing/2014/main" id="{61596F0C-2382-49A1-A783-06968FAC121F}"/>
              </a:ext>
            </a:extLst>
          </p:cNvPr>
          <p:cNvSpPr/>
          <p:nvPr/>
        </p:nvSpPr>
        <p:spPr>
          <a:xfrm>
            <a:off x="3268368" y="2443048"/>
            <a:ext cx="404592" cy="40459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6" name="Oval 215">
            <a:extLst>
              <a:ext uri="{FF2B5EF4-FFF2-40B4-BE49-F238E27FC236}">
                <a16:creationId xmlns="" xmlns:a16="http://schemas.microsoft.com/office/drawing/2014/main" id="{815C8D3B-9D2D-4B96-8791-90F9C736B9D6}"/>
              </a:ext>
            </a:extLst>
          </p:cNvPr>
          <p:cNvSpPr/>
          <p:nvPr/>
        </p:nvSpPr>
        <p:spPr>
          <a:xfrm>
            <a:off x="2277581" y="2346642"/>
            <a:ext cx="498826" cy="49882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7" name="Oval 216">
            <a:extLst>
              <a:ext uri="{FF2B5EF4-FFF2-40B4-BE49-F238E27FC236}">
                <a16:creationId xmlns="" xmlns:a16="http://schemas.microsoft.com/office/drawing/2014/main" id="{373C6841-D415-4314-853D-16CEA879B54F}"/>
              </a:ext>
            </a:extLst>
          </p:cNvPr>
          <p:cNvSpPr/>
          <p:nvPr/>
        </p:nvSpPr>
        <p:spPr>
          <a:xfrm>
            <a:off x="957555" y="2216048"/>
            <a:ext cx="1344768" cy="134476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8" name="Oval 217">
            <a:extLst>
              <a:ext uri="{FF2B5EF4-FFF2-40B4-BE49-F238E27FC236}">
                <a16:creationId xmlns="" xmlns:a16="http://schemas.microsoft.com/office/drawing/2014/main" id="{C6D4F8F8-9E55-4CE6-8294-3AB46C1CC81C}"/>
              </a:ext>
            </a:extLst>
          </p:cNvPr>
          <p:cNvSpPr/>
          <p:nvPr/>
        </p:nvSpPr>
        <p:spPr>
          <a:xfrm>
            <a:off x="3374548" y="820529"/>
            <a:ext cx="331383" cy="331383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9" name="Oval 218">
            <a:extLst>
              <a:ext uri="{FF2B5EF4-FFF2-40B4-BE49-F238E27FC236}">
                <a16:creationId xmlns="" xmlns:a16="http://schemas.microsoft.com/office/drawing/2014/main" id="{ABF5F5B3-A798-427A-A14C-6A3A0CC99415}"/>
              </a:ext>
            </a:extLst>
          </p:cNvPr>
          <p:cNvSpPr/>
          <p:nvPr/>
        </p:nvSpPr>
        <p:spPr>
          <a:xfrm>
            <a:off x="488566" y="619947"/>
            <a:ext cx="820878" cy="820878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0" name="Group 219">
            <a:extLst>
              <a:ext uri="{FF2B5EF4-FFF2-40B4-BE49-F238E27FC236}">
                <a16:creationId xmlns="" xmlns:a16="http://schemas.microsoft.com/office/drawing/2014/main" id="{501E6DC6-2B4D-422C-919E-F4FFBF13FA30}"/>
              </a:ext>
            </a:extLst>
          </p:cNvPr>
          <p:cNvGrpSpPr/>
          <p:nvPr/>
        </p:nvGrpSpPr>
        <p:grpSpPr>
          <a:xfrm>
            <a:off x="4658362" y="827652"/>
            <a:ext cx="450484" cy="450484"/>
            <a:chOff x="4266660" y="45289"/>
            <a:chExt cx="768290" cy="768290"/>
          </a:xfrm>
        </p:grpSpPr>
        <p:sp>
          <p:nvSpPr>
            <p:cNvPr id="221" name="Freeform: Shape 220">
              <a:extLst>
                <a:ext uri="{FF2B5EF4-FFF2-40B4-BE49-F238E27FC236}">
                  <a16:creationId xmlns="" xmlns:a16="http://schemas.microsoft.com/office/drawing/2014/main" id="{270DB740-643E-43D7-8452-0D3BF7315089}"/>
                </a:ext>
              </a:extLst>
            </p:cNvPr>
            <p:cNvSpPr/>
            <p:nvPr/>
          </p:nvSpPr>
          <p:spPr>
            <a:xfrm>
              <a:off x="4266660" y="45289"/>
              <a:ext cx="768290" cy="768290"/>
            </a:xfrm>
            <a:custGeom>
              <a:avLst/>
              <a:gdLst>
                <a:gd name="connsiteX0" fmla="*/ 583092 w 768290"/>
                <a:gd name="connsiteY0" fmla="*/ 51758 h 768290"/>
                <a:gd name="connsiteX1" fmla="*/ 573387 w 768290"/>
                <a:gd name="connsiteY1" fmla="*/ 131014 h 768290"/>
                <a:gd name="connsiteX2" fmla="*/ 596031 w 768290"/>
                <a:gd name="connsiteY2" fmla="*/ 164980 h 768290"/>
                <a:gd name="connsiteX3" fmla="*/ 700357 w 768290"/>
                <a:gd name="connsiteY3" fmla="*/ 188433 h 768290"/>
                <a:gd name="connsiteX4" fmla="*/ 709253 w 768290"/>
                <a:gd name="connsiteY4" fmla="*/ 215121 h 768290"/>
                <a:gd name="connsiteX5" fmla="*/ 671243 w 768290"/>
                <a:gd name="connsiteY5" fmla="*/ 265262 h 768290"/>
                <a:gd name="connsiteX6" fmla="*/ 674478 w 768290"/>
                <a:gd name="connsiteY6" fmla="*/ 293568 h 768290"/>
                <a:gd name="connsiteX7" fmla="*/ 775569 w 768290"/>
                <a:gd name="connsiteY7" fmla="*/ 388189 h 768290"/>
                <a:gd name="connsiteX8" fmla="*/ 706827 w 768290"/>
                <a:gd name="connsiteY8" fmla="*/ 417303 h 768290"/>
                <a:gd name="connsiteX9" fmla="*/ 686609 w 768290"/>
                <a:gd name="connsiteY9" fmla="*/ 463400 h 768290"/>
                <a:gd name="connsiteX10" fmla="*/ 723002 w 768290"/>
                <a:gd name="connsiteY10" fmla="*/ 580666 h 768290"/>
                <a:gd name="connsiteX11" fmla="*/ 635659 w 768290"/>
                <a:gd name="connsiteY11" fmla="*/ 571770 h 768290"/>
                <a:gd name="connsiteX12" fmla="*/ 613015 w 768290"/>
                <a:gd name="connsiteY12" fmla="*/ 587944 h 768290"/>
                <a:gd name="connsiteX13" fmla="*/ 581474 w 768290"/>
                <a:gd name="connsiteY13" fmla="*/ 719767 h 768290"/>
                <a:gd name="connsiteX14" fmla="*/ 511115 w 768290"/>
                <a:gd name="connsiteY14" fmla="*/ 670434 h 768290"/>
                <a:gd name="connsiteX15" fmla="*/ 480384 w 768290"/>
                <a:gd name="connsiteY15" fmla="*/ 673669 h 768290"/>
                <a:gd name="connsiteX16" fmla="*/ 385762 w 768290"/>
                <a:gd name="connsiteY16" fmla="*/ 773951 h 768290"/>
                <a:gd name="connsiteX17" fmla="*/ 350179 w 768290"/>
                <a:gd name="connsiteY17" fmla="*/ 692270 h 768290"/>
                <a:gd name="connsiteX18" fmla="*/ 324299 w 768290"/>
                <a:gd name="connsiteY18" fmla="*/ 680948 h 768290"/>
                <a:gd name="connsiteX19" fmla="*/ 210269 w 768290"/>
                <a:gd name="connsiteY19" fmla="*/ 716532 h 768290"/>
                <a:gd name="connsiteX20" fmla="*/ 192477 w 768290"/>
                <a:gd name="connsiteY20" fmla="*/ 701975 h 768290"/>
                <a:gd name="connsiteX21" fmla="*/ 202182 w 768290"/>
                <a:gd name="connsiteY21" fmla="*/ 637276 h 768290"/>
                <a:gd name="connsiteX22" fmla="*/ 182772 w 768290"/>
                <a:gd name="connsiteY22" fmla="*/ 609780 h 768290"/>
                <a:gd name="connsiteX23" fmla="*/ 50950 w 768290"/>
                <a:gd name="connsiteY23" fmla="*/ 579048 h 768290"/>
                <a:gd name="connsiteX24" fmla="*/ 103517 w 768290"/>
                <a:gd name="connsiteY24" fmla="*/ 508689 h 768290"/>
                <a:gd name="connsiteX25" fmla="*/ 101091 w 768290"/>
                <a:gd name="connsiteY25" fmla="*/ 480384 h 768290"/>
                <a:gd name="connsiteX26" fmla="*/ 0 w 768290"/>
                <a:gd name="connsiteY26" fmla="*/ 385763 h 768290"/>
                <a:gd name="connsiteX27" fmla="*/ 73594 w 768290"/>
                <a:gd name="connsiteY27" fmla="*/ 354222 h 768290"/>
                <a:gd name="connsiteX28" fmla="*/ 91386 w 768290"/>
                <a:gd name="connsiteY28" fmla="*/ 315403 h 768290"/>
                <a:gd name="connsiteX29" fmla="*/ 53376 w 768290"/>
                <a:gd name="connsiteY29" fmla="*/ 192477 h 768290"/>
                <a:gd name="connsiteX30" fmla="*/ 140718 w 768290"/>
                <a:gd name="connsiteY30" fmla="*/ 202182 h 768290"/>
                <a:gd name="connsiteX31" fmla="*/ 164171 w 768290"/>
                <a:gd name="connsiteY31" fmla="*/ 184390 h 768290"/>
                <a:gd name="connsiteX32" fmla="*/ 195712 w 768290"/>
                <a:gd name="connsiteY32" fmla="*/ 50950 h 768290"/>
                <a:gd name="connsiteX33" fmla="*/ 257984 w 768290"/>
                <a:gd name="connsiteY33" fmla="*/ 97856 h 768290"/>
                <a:gd name="connsiteX34" fmla="*/ 303272 w 768290"/>
                <a:gd name="connsiteY34" fmla="*/ 93004 h 768290"/>
                <a:gd name="connsiteX35" fmla="*/ 389806 w 768290"/>
                <a:gd name="connsiteY35" fmla="*/ 0 h 768290"/>
                <a:gd name="connsiteX36" fmla="*/ 422155 w 768290"/>
                <a:gd name="connsiteY36" fmla="*/ 74403 h 768290"/>
                <a:gd name="connsiteX37" fmla="*/ 457739 w 768290"/>
                <a:gd name="connsiteY37" fmla="*/ 91386 h 768290"/>
                <a:gd name="connsiteX38" fmla="*/ 583092 w 768290"/>
                <a:gd name="connsiteY38" fmla="*/ 51758 h 76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68290" h="768290">
                  <a:moveTo>
                    <a:pt x="583092" y="51758"/>
                  </a:moveTo>
                  <a:cubicBezTo>
                    <a:pt x="579857" y="80064"/>
                    <a:pt x="579048" y="105943"/>
                    <a:pt x="573387" y="131014"/>
                  </a:cubicBezTo>
                  <a:cubicBezTo>
                    <a:pt x="567726" y="153658"/>
                    <a:pt x="576622" y="160937"/>
                    <a:pt x="596031" y="164980"/>
                  </a:cubicBezTo>
                  <a:cubicBezTo>
                    <a:pt x="630807" y="172259"/>
                    <a:pt x="665582" y="183581"/>
                    <a:pt x="700357" y="188433"/>
                  </a:cubicBezTo>
                  <a:cubicBezTo>
                    <a:pt x="727854" y="192477"/>
                    <a:pt x="719766" y="202182"/>
                    <a:pt x="709253" y="215121"/>
                  </a:cubicBezTo>
                  <a:cubicBezTo>
                    <a:pt x="696313" y="232104"/>
                    <a:pt x="684991" y="249896"/>
                    <a:pt x="671243" y="265262"/>
                  </a:cubicBezTo>
                  <a:cubicBezTo>
                    <a:pt x="660729" y="277393"/>
                    <a:pt x="663156" y="283863"/>
                    <a:pt x="674478" y="293568"/>
                  </a:cubicBezTo>
                  <a:cubicBezTo>
                    <a:pt x="707636" y="323491"/>
                    <a:pt x="739985" y="355031"/>
                    <a:pt x="775569" y="388189"/>
                  </a:cubicBezTo>
                  <a:cubicBezTo>
                    <a:pt x="752115" y="398702"/>
                    <a:pt x="730280" y="410833"/>
                    <a:pt x="706827" y="417303"/>
                  </a:cubicBezTo>
                  <a:cubicBezTo>
                    <a:pt x="679330" y="425390"/>
                    <a:pt x="677713" y="439138"/>
                    <a:pt x="686609" y="463400"/>
                  </a:cubicBezTo>
                  <a:cubicBezTo>
                    <a:pt x="700357" y="500602"/>
                    <a:pt x="710062" y="539421"/>
                    <a:pt x="723002" y="580666"/>
                  </a:cubicBezTo>
                  <a:cubicBezTo>
                    <a:pt x="692270" y="577431"/>
                    <a:pt x="663156" y="576622"/>
                    <a:pt x="635659" y="571770"/>
                  </a:cubicBezTo>
                  <a:cubicBezTo>
                    <a:pt x="619484" y="569343"/>
                    <a:pt x="616250" y="572578"/>
                    <a:pt x="613015" y="587944"/>
                  </a:cubicBezTo>
                  <a:cubicBezTo>
                    <a:pt x="604119" y="631615"/>
                    <a:pt x="591988" y="675287"/>
                    <a:pt x="581474" y="719767"/>
                  </a:cubicBezTo>
                  <a:cubicBezTo>
                    <a:pt x="554786" y="707636"/>
                    <a:pt x="533759" y="687417"/>
                    <a:pt x="511115" y="670434"/>
                  </a:cubicBezTo>
                  <a:cubicBezTo>
                    <a:pt x="497367" y="659921"/>
                    <a:pt x="490897" y="661538"/>
                    <a:pt x="480384" y="673669"/>
                  </a:cubicBezTo>
                  <a:cubicBezTo>
                    <a:pt x="449652" y="706827"/>
                    <a:pt x="418112" y="739176"/>
                    <a:pt x="385762" y="773951"/>
                  </a:cubicBezTo>
                  <a:cubicBezTo>
                    <a:pt x="372823" y="744837"/>
                    <a:pt x="359883" y="719767"/>
                    <a:pt x="350179" y="692270"/>
                  </a:cubicBezTo>
                  <a:cubicBezTo>
                    <a:pt x="344517" y="676904"/>
                    <a:pt x="338048" y="676095"/>
                    <a:pt x="324299" y="680948"/>
                  </a:cubicBezTo>
                  <a:cubicBezTo>
                    <a:pt x="286289" y="693887"/>
                    <a:pt x="248279" y="704401"/>
                    <a:pt x="210269" y="716532"/>
                  </a:cubicBezTo>
                  <a:cubicBezTo>
                    <a:pt x="195712" y="720575"/>
                    <a:pt x="190051" y="718149"/>
                    <a:pt x="192477" y="701975"/>
                  </a:cubicBezTo>
                  <a:cubicBezTo>
                    <a:pt x="196521" y="680139"/>
                    <a:pt x="197329" y="658303"/>
                    <a:pt x="202182" y="637276"/>
                  </a:cubicBezTo>
                  <a:cubicBezTo>
                    <a:pt x="206225" y="619484"/>
                    <a:pt x="200564" y="613015"/>
                    <a:pt x="182772" y="609780"/>
                  </a:cubicBezTo>
                  <a:cubicBezTo>
                    <a:pt x="139910" y="601692"/>
                    <a:pt x="97856" y="590370"/>
                    <a:pt x="50950" y="579048"/>
                  </a:cubicBezTo>
                  <a:cubicBezTo>
                    <a:pt x="69550" y="553978"/>
                    <a:pt x="85725" y="530525"/>
                    <a:pt x="103517" y="508689"/>
                  </a:cubicBezTo>
                  <a:cubicBezTo>
                    <a:pt x="112413" y="497367"/>
                    <a:pt x="112413" y="490088"/>
                    <a:pt x="101091" y="480384"/>
                  </a:cubicBezTo>
                  <a:cubicBezTo>
                    <a:pt x="67124" y="449652"/>
                    <a:pt x="33966" y="418112"/>
                    <a:pt x="0" y="385763"/>
                  </a:cubicBezTo>
                  <a:cubicBezTo>
                    <a:pt x="25879" y="374440"/>
                    <a:pt x="48524" y="361501"/>
                    <a:pt x="73594" y="354222"/>
                  </a:cubicBezTo>
                  <a:cubicBezTo>
                    <a:pt x="96238" y="346944"/>
                    <a:pt x="98665" y="336430"/>
                    <a:pt x="91386" y="315403"/>
                  </a:cubicBezTo>
                  <a:cubicBezTo>
                    <a:pt x="77638" y="275776"/>
                    <a:pt x="66316" y="236148"/>
                    <a:pt x="53376" y="192477"/>
                  </a:cubicBezTo>
                  <a:cubicBezTo>
                    <a:pt x="84108" y="195712"/>
                    <a:pt x="112413" y="198947"/>
                    <a:pt x="140718" y="202182"/>
                  </a:cubicBezTo>
                  <a:cubicBezTo>
                    <a:pt x="154467" y="203799"/>
                    <a:pt x="160937" y="200564"/>
                    <a:pt x="164171" y="184390"/>
                  </a:cubicBezTo>
                  <a:cubicBezTo>
                    <a:pt x="173067" y="140718"/>
                    <a:pt x="184390" y="97047"/>
                    <a:pt x="195712" y="50950"/>
                  </a:cubicBezTo>
                  <a:cubicBezTo>
                    <a:pt x="217547" y="67124"/>
                    <a:pt x="239383" y="80064"/>
                    <a:pt x="257984" y="97856"/>
                  </a:cubicBezTo>
                  <a:cubicBezTo>
                    <a:pt x="277393" y="115648"/>
                    <a:pt x="287907" y="109987"/>
                    <a:pt x="303272" y="93004"/>
                  </a:cubicBezTo>
                  <a:cubicBezTo>
                    <a:pt x="329960" y="62272"/>
                    <a:pt x="359074" y="33158"/>
                    <a:pt x="389806" y="0"/>
                  </a:cubicBezTo>
                  <a:cubicBezTo>
                    <a:pt x="401128" y="25879"/>
                    <a:pt x="412450" y="50141"/>
                    <a:pt x="422155" y="74403"/>
                  </a:cubicBezTo>
                  <a:cubicBezTo>
                    <a:pt x="428625" y="92195"/>
                    <a:pt x="437521" y="97856"/>
                    <a:pt x="457739" y="91386"/>
                  </a:cubicBezTo>
                  <a:cubicBezTo>
                    <a:pt x="497367" y="75212"/>
                    <a:pt x="538612" y="64698"/>
                    <a:pt x="583092" y="5175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222" name="Freeform: Shape 221">
              <a:extLst>
                <a:ext uri="{FF2B5EF4-FFF2-40B4-BE49-F238E27FC236}">
                  <a16:creationId xmlns="" xmlns:a16="http://schemas.microsoft.com/office/drawing/2014/main" id="{E5143C45-419B-4B81-9BAA-48484BA0B9E1}"/>
                </a:ext>
              </a:extLst>
            </p:cNvPr>
            <p:cNvSpPr/>
            <p:nvPr/>
          </p:nvSpPr>
          <p:spPr>
            <a:xfrm>
              <a:off x="4418684" y="198118"/>
              <a:ext cx="460974" cy="460974"/>
            </a:xfrm>
            <a:custGeom>
              <a:avLst/>
              <a:gdLst>
                <a:gd name="connsiteX0" fmla="*/ 229695 w 460974"/>
                <a:gd name="connsiteY0" fmla="*/ 463421 h 460974"/>
                <a:gd name="connsiteX1" fmla="*/ 17 w 460974"/>
                <a:gd name="connsiteY1" fmla="*/ 230507 h 460974"/>
                <a:gd name="connsiteX2" fmla="*/ 240209 w 460974"/>
                <a:gd name="connsiteY2" fmla="*/ 20 h 460974"/>
                <a:gd name="connsiteX3" fmla="*/ 466652 w 460974"/>
                <a:gd name="connsiteY3" fmla="*/ 235360 h 460974"/>
                <a:gd name="connsiteX4" fmla="*/ 229695 w 460974"/>
                <a:gd name="connsiteY4" fmla="*/ 463421 h 46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74" h="460974">
                  <a:moveTo>
                    <a:pt x="229695" y="463421"/>
                  </a:moveTo>
                  <a:cubicBezTo>
                    <a:pt x="112430" y="466655"/>
                    <a:pt x="-1601" y="369608"/>
                    <a:pt x="17" y="230507"/>
                  </a:cubicBezTo>
                  <a:cubicBezTo>
                    <a:pt x="1634" y="93833"/>
                    <a:pt x="110004" y="-1597"/>
                    <a:pt x="240209" y="20"/>
                  </a:cubicBezTo>
                  <a:cubicBezTo>
                    <a:pt x="363944" y="2446"/>
                    <a:pt x="469078" y="108390"/>
                    <a:pt x="466652" y="235360"/>
                  </a:cubicBezTo>
                  <a:cubicBezTo>
                    <a:pt x="462608" y="367991"/>
                    <a:pt x="354239" y="469082"/>
                    <a:pt x="229695" y="463421"/>
                  </a:cubicBezTo>
                  <a:close/>
                </a:path>
              </a:pathLst>
            </a:custGeom>
            <a:solidFill>
              <a:schemeClr val="accent1"/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223" name="Oval 222">
            <a:extLst>
              <a:ext uri="{FF2B5EF4-FFF2-40B4-BE49-F238E27FC236}">
                <a16:creationId xmlns="" xmlns:a16="http://schemas.microsoft.com/office/drawing/2014/main" id="{88C562B5-3423-4961-A32F-1C7B3F43B4E8}"/>
              </a:ext>
            </a:extLst>
          </p:cNvPr>
          <p:cNvSpPr/>
          <p:nvPr/>
        </p:nvSpPr>
        <p:spPr>
          <a:xfrm>
            <a:off x="10917127" y="1344768"/>
            <a:ext cx="962308" cy="962308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" name="Oval 223">
            <a:extLst>
              <a:ext uri="{FF2B5EF4-FFF2-40B4-BE49-F238E27FC236}">
                <a16:creationId xmlns="" xmlns:a16="http://schemas.microsoft.com/office/drawing/2014/main" id="{2BC8A8CE-D1BC-41BC-BEEA-25FB4082477B}"/>
              </a:ext>
            </a:extLst>
          </p:cNvPr>
          <p:cNvSpPr/>
          <p:nvPr/>
        </p:nvSpPr>
        <p:spPr>
          <a:xfrm>
            <a:off x="10065955" y="425234"/>
            <a:ext cx="656604" cy="656604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" name="Oval 224">
            <a:extLst>
              <a:ext uri="{FF2B5EF4-FFF2-40B4-BE49-F238E27FC236}">
                <a16:creationId xmlns="" xmlns:a16="http://schemas.microsoft.com/office/drawing/2014/main" id="{CD03BB6F-4D41-4D8A-A5C0-9736AC6AA5F8}"/>
              </a:ext>
            </a:extLst>
          </p:cNvPr>
          <p:cNvSpPr/>
          <p:nvPr/>
        </p:nvSpPr>
        <p:spPr>
          <a:xfrm>
            <a:off x="10833053" y="2032211"/>
            <a:ext cx="404592" cy="404592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6" name="Oval 225">
            <a:extLst>
              <a:ext uri="{FF2B5EF4-FFF2-40B4-BE49-F238E27FC236}">
                <a16:creationId xmlns="" xmlns:a16="http://schemas.microsoft.com/office/drawing/2014/main" id="{D3FB9E13-10FA-4CB7-85C4-813B433F22DC}"/>
              </a:ext>
            </a:extLst>
          </p:cNvPr>
          <p:cNvSpPr/>
          <p:nvPr/>
        </p:nvSpPr>
        <p:spPr>
          <a:xfrm>
            <a:off x="7966626" y="3138939"/>
            <a:ext cx="498826" cy="498826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7" name="Oval 226">
            <a:extLst>
              <a:ext uri="{FF2B5EF4-FFF2-40B4-BE49-F238E27FC236}">
                <a16:creationId xmlns="" xmlns:a16="http://schemas.microsoft.com/office/drawing/2014/main" id="{3352E820-BF58-44BC-9B54-4E608A882A00}"/>
              </a:ext>
            </a:extLst>
          </p:cNvPr>
          <p:cNvSpPr/>
          <p:nvPr/>
        </p:nvSpPr>
        <p:spPr>
          <a:xfrm>
            <a:off x="8895307" y="2259770"/>
            <a:ext cx="1344768" cy="1344768"/>
          </a:xfrm>
          <a:prstGeom prst="ellipse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8" name="Oval 227">
            <a:extLst>
              <a:ext uri="{FF2B5EF4-FFF2-40B4-BE49-F238E27FC236}">
                <a16:creationId xmlns="" xmlns:a16="http://schemas.microsoft.com/office/drawing/2014/main" id="{E8BFDFE0-78D1-43FC-8AA2-81A23D07D56F}"/>
              </a:ext>
            </a:extLst>
          </p:cNvPr>
          <p:cNvSpPr/>
          <p:nvPr/>
        </p:nvSpPr>
        <p:spPr>
          <a:xfrm>
            <a:off x="9852502" y="461542"/>
            <a:ext cx="331383" cy="331383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9" name="Oval 228">
            <a:extLst>
              <a:ext uri="{FF2B5EF4-FFF2-40B4-BE49-F238E27FC236}">
                <a16:creationId xmlns="" xmlns:a16="http://schemas.microsoft.com/office/drawing/2014/main" id="{BA98F426-0F33-4CF1-B3DE-1D212A320DF5}"/>
              </a:ext>
            </a:extLst>
          </p:cNvPr>
          <p:cNvSpPr/>
          <p:nvPr/>
        </p:nvSpPr>
        <p:spPr>
          <a:xfrm>
            <a:off x="8189802" y="576417"/>
            <a:ext cx="820878" cy="820878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437484431"/>
              </p:ext>
            </p:extLst>
          </p:nvPr>
        </p:nvGraphicFramePr>
        <p:xfrm>
          <a:off x="-54661" y="2207750"/>
          <a:ext cx="12246514" cy="49603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7F2CFAEB-7DBC-4C48-A698-FE974A481D1A}"/>
              </a:ext>
            </a:extLst>
          </p:cNvPr>
          <p:cNvSpPr txBox="1"/>
          <p:nvPr/>
        </p:nvSpPr>
        <p:spPr>
          <a:xfrm>
            <a:off x="51191" y="4000669"/>
            <a:ext cx="12192000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: 44</a:t>
            </a:r>
          </a:p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SỰ ĐA DẠNG CỦA THẾ GIỚI SINH VẬT, </a:t>
            </a:r>
          </a:p>
          <a:p>
            <a:pPr algn="ctr"/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CÁC ĐỚI THIÊN NHIÊN TRÊN TRÁI ĐẤT, RỪNG NHIỆT ĐỚI ( </a:t>
            </a:r>
            <a:r>
              <a:rPr lang="en-US" altLang="ko-KR" sz="32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altLang="ko-KR" sz="32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iết</a:t>
            </a:r>
            <a:r>
              <a:rPr lang="en-US" altLang="ko-KR" sz="3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ko-KR" altLang="en-US" sz="3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30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2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-249382" y="1329261"/>
            <a:ext cx="12441381" cy="4646474"/>
          </a:xfrm>
          <a:prstGeom prst="rect">
            <a:avLst/>
          </a:prstGeom>
          <a:solidFill>
            <a:schemeClr val="tx1">
              <a:lumMod val="50000"/>
              <a:lumOff val="50000"/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#9Slide07 IcielBaliho Script" pitchFamily="2" charset="0"/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NỘI DUNG BÀI HỌC</a:t>
            </a:r>
            <a:endParaRPr lang="en-US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3836DEC-6847-4A18-9021-A9D91886A78E}"/>
              </a:ext>
            </a:extLst>
          </p:cNvPr>
          <p:cNvGrpSpPr/>
          <p:nvPr/>
        </p:nvGrpSpPr>
        <p:grpSpPr>
          <a:xfrm>
            <a:off x="701021" y="1840369"/>
            <a:ext cx="2722572" cy="2396893"/>
            <a:chOff x="547362" y="2276872"/>
            <a:chExt cx="2944518" cy="2592288"/>
          </a:xfrm>
        </p:grpSpPr>
        <p:sp>
          <p:nvSpPr>
            <p:cNvPr id="4" name="Block Arc 3">
              <a:extLst>
                <a:ext uri="{FF2B5EF4-FFF2-40B4-BE49-F238E27FC236}">
                  <a16:creationId xmlns="" xmlns:a16="http://schemas.microsoft.com/office/drawing/2014/main" id="{51BF68A7-1992-40F1-9BFE-741E7EAE165E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  <a:latin typeface="#9Slide07 IcielBaliho Script" pitchFamily="2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93F3E97E-A1A3-4B37-8D92-649D5E6B03E2}"/>
                </a:ext>
              </a:extLst>
            </p:cNvPr>
            <p:cNvSpPr txBox="1"/>
            <p:nvPr/>
          </p:nvSpPr>
          <p:spPr>
            <a:xfrm>
              <a:off x="547362" y="3182387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1"/>
                  </a:solidFill>
                  <a:latin typeface="#9Slide07 IcielBaliho Script" pitchFamily="2" charset="0"/>
                </a:rPr>
                <a:t>01</a:t>
              </a:r>
              <a:endParaRPr lang="ko-KR" altLang="en-US" sz="3600" b="1" dirty="0">
                <a:solidFill>
                  <a:schemeClr val="accent1"/>
                </a:solidFill>
                <a:latin typeface="#9Slide07 IcielBaliho Script" pitchFamily="2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6817D32B-C8B6-4EE2-A566-EDA2F682AEC7}"/>
              </a:ext>
            </a:extLst>
          </p:cNvPr>
          <p:cNvSpPr txBox="1"/>
          <p:nvPr/>
        </p:nvSpPr>
        <p:spPr>
          <a:xfrm>
            <a:off x="1026701" y="4463524"/>
            <a:ext cx="308007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SỰ ĐA DẠNG CỦA THẾ GIỚI SINH VẬT.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A4E41F2-4D19-4067-9C8E-AE7E46855C9C}"/>
              </a:ext>
            </a:extLst>
          </p:cNvPr>
          <p:cNvGrpSpPr/>
          <p:nvPr/>
        </p:nvGrpSpPr>
        <p:grpSpPr>
          <a:xfrm>
            <a:off x="4570831" y="1844645"/>
            <a:ext cx="2722573" cy="2396893"/>
            <a:chOff x="547361" y="2276872"/>
            <a:chExt cx="2944519" cy="2592288"/>
          </a:xfrm>
        </p:grpSpPr>
        <p:sp>
          <p:nvSpPr>
            <p:cNvPr id="9" name="Block Arc 8">
              <a:extLst>
                <a:ext uri="{FF2B5EF4-FFF2-40B4-BE49-F238E27FC236}">
                  <a16:creationId xmlns="" xmlns:a16="http://schemas.microsoft.com/office/drawing/2014/main" id="{DC619D23-CA19-4111-8099-06645C917618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>
                <a:solidFill>
                  <a:schemeClr val="tx1"/>
                </a:solidFill>
                <a:latin typeface="#9Slide07 IcielBaliho Script" pitchFamily="2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634FECEB-B930-44DD-902A-82AE1FEAC85D}"/>
                </a:ext>
              </a:extLst>
            </p:cNvPr>
            <p:cNvSpPr txBox="1"/>
            <p:nvPr/>
          </p:nvSpPr>
          <p:spPr>
            <a:xfrm>
              <a:off x="547361" y="3186375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4"/>
                  </a:solidFill>
                  <a:latin typeface="#9Slide07 IcielBaliho Script" pitchFamily="2" charset="0"/>
                </a:rPr>
                <a:t>02</a:t>
              </a:r>
              <a:endParaRPr lang="ko-KR" altLang="en-US" sz="3600" b="1" dirty="0">
                <a:solidFill>
                  <a:schemeClr val="accent4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85330580-52E1-4D01-A3FB-AFD284633308}"/>
              </a:ext>
            </a:extLst>
          </p:cNvPr>
          <p:cNvGrpSpPr/>
          <p:nvPr/>
        </p:nvGrpSpPr>
        <p:grpSpPr>
          <a:xfrm>
            <a:off x="8312038" y="1848923"/>
            <a:ext cx="2851176" cy="2396893"/>
            <a:chOff x="408275" y="2276872"/>
            <a:chExt cx="3083605" cy="2592288"/>
          </a:xfrm>
        </p:grpSpPr>
        <p:sp>
          <p:nvSpPr>
            <p:cNvPr id="14" name="Block Arc 13">
              <a:extLst>
                <a:ext uri="{FF2B5EF4-FFF2-40B4-BE49-F238E27FC236}">
                  <a16:creationId xmlns="" xmlns:a16="http://schemas.microsoft.com/office/drawing/2014/main" id="{B9631074-C075-4E7E-8711-161FF035D5B8}"/>
                </a:ext>
              </a:extLst>
            </p:cNvPr>
            <p:cNvSpPr/>
            <p:nvPr/>
          </p:nvSpPr>
          <p:spPr>
            <a:xfrm>
              <a:off x="899592" y="2276872"/>
              <a:ext cx="2592288" cy="2592288"/>
            </a:xfrm>
            <a:prstGeom prst="blockArc">
              <a:avLst>
                <a:gd name="adj1" fmla="val 12214054"/>
                <a:gd name="adj2" fmla="val 9664598"/>
                <a:gd name="adj3" fmla="val 14811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/>
                </a:solidFill>
                <a:latin typeface="#9Slide07 IcielBaliho Script" pitchFamily="2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DF11B619-6CAD-4D95-B8AD-B2A9A6F66FE1}"/>
                </a:ext>
              </a:extLst>
            </p:cNvPr>
            <p:cNvSpPr txBox="1"/>
            <p:nvPr/>
          </p:nvSpPr>
          <p:spPr>
            <a:xfrm>
              <a:off x="408275" y="3138746"/>
              <a:ext cx="704458" cy="699020"/>
            </a:xfrm>
            <a:prstGeom prst="rect">
              <a:avLst/>
            </a:prstGeom>
            <a:noFill/>
          </p:spPr>
          <p:txBody>
            <a:bodyPr wrap="square" rIns="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accent3"/>
                  </a:solidFill>
                  <a:latin typeface="#9Slide07 IcielBaliho Script" pitchFamily="2" charset="0"/>
                </a:rPr>
                <a:t>03</a:t>
              </a:r>
              <a:endParaRPr lang="ko-KR" altLang="en-US" sz="3600" b="1" dirty="0">
                <a:solidFill>
                  <a:schemeClr val="accent3"/>
                </a:solidFill>
                <a:latin typeface="#9Slide07 IcielBaliho Script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="" xmlns:a16="http://schemas.microsoft.com/office/drawing/2014/main" id="{8B4F8A92-F153-4258-92CD-CE9ECDB7F65B}"/>
              </a:ext>
            </a:extLst>
          </p:cNvPr>
          <p:cNvGrpSpPr/>
          <p:nvPr/>
        </p:nvGrpSpPr>
        <p:grpSpPr>
          <a:xfrm>
            <a:off x="9608438" y="2360338"/>
            <a:ext cx="708662" cy="708662"/>
            <a:chOff x="4266660" y="45289"/>
            <a:chExt cx="768290" cy="768290"/>
          </a:xfrm>
        </p:grpSpPr>
        <p:sp>
          <p:nvSpPr>
            <p:cNvPr id="22" name="Freeform: Shape 21">
              <a:extLst>
                <a:ext uri="{FF2B5EF4-FFF2-40B4-BE49-F238E27FC236}">
                  <a16:creationId xmlns="" xmlns:a16="http://schemas.microsoft.com/office/drawing/2014/main" id="{E8557F15-ABA4-4B71-BF03-2A59254BBB33}"/>
                </a:ext>
              </a:extLst>
            </p:cNvPr>
            <p:cNvSpPr/>
            <p:nvPr/>
          </p:nvSpPr>
          <p:spPr>
            <a:xfrm>
              <a:off x="4266660" y="45289"/>
              <a:ext cx="768290" cy="768290"/>
            </a:xfrm>
            <a:custGeom>
              <a:avLst/>
              <a:gdLst>
                <a:gd name="connsiteX0" fmla="*/ 583092 w 768290"/>
                <a:gd name="connsiteY0" fmla="*/ 51758 h 768290"/>
                <a:gd name="connsiteX1" fmla="*/ 573387 w 768290"/>
                <a:gd name="connsiteY1" fmla="*/ 131014 h 768290"/>
                <a:gd name="connsiteX2" fmla="*/ 596031 w 768290"/>
                <a:gd name="connsiteY2" fmla="*/ 164980 h 768290"/>
                <a:gd name="connsiteX3" fmla="*/ 700357 w 768290"/>
                <a:gd name="connsiteY3" fmla="*/ 188433 h 768290"/>
                <a:gd name="connsiteX4" fmla="*/ 709253 w 768290"/>
                <a:gd name="connsiteY4" fmla="*/ 215121 h 768290"/>
                <a:gd name="connsiteX5" fmla="*/ 671243 w 768290"/>
                <a:gd name="connsiteY5" fmla="*/ 265262 h 768290"/>
                <a:gd name="connsiteX6" fmla="*/ 674478 w 768290"/>
                <a:gd name="connsiteY6" fmla="*/ 293568 h 768290"/>
                <a:gd name="connsiteX7" fmla="*/ 775569 w 768290"/>
                <a:gd name="connsiteY7" fmla="*/ 388189 h 768290"/>
                <a:gd name="connsiteX8" fmla="*/ 706827 w 768290"/>
                <a:gd name="connsiteY8" fmla="*/ 417303 h 768290"/>
                <a:gd name="connsiteX9" fmla="*/ 686609 w 768290"/>
                <a:gd name="connsiteY9" fmla="*/ 463400 h 768290"/>
                <a:gd name="connsiteX10" fmla="*/ 723002 w 768290"/>
                <a:gd name="connsiteY10" fmla="*/ 580666 h 768290"/>
                <a:gd name="connsiteX11" fmla="*/ 635659 w 768290"/>
                <a:gd name="connsiteY11" fmla="*/ 571770 h 768290"/>
                <a:gd name="connsiteX12" fmla="*/ 613015 w 768290"/>
                <a:gd name="connsiteY12" fmla="*/ 587944 h 768290"/>
                <a:gd name="connsiteX13" fmla="*/ 581474 w 768290"/>
                <a:gd name="connsiteY13" fmla="*/ 719767 h 768290"/>
                <a:gd name="connsiteX14" fmla="*/ 511115 w 768290"/>
                <a:gd name="connsiteY14" fmla="*/ 670434 h 768290"/>
                <a:gd name="connsiteX15" fmla="*/ 480384 w 768290"/>
                <a:gd name="connsiteY15" fmla="*/ 673669 h 768290"/>
                <a:gd name="connsiteX16" fmla="*/ 385762 w 768290"/>
                <a:gd name="connsiteY16" fmla="*/ 773951 h 768290"/>
                <a:gd name="connsiteX17" fmla="*/ 350179 w 768290"/>
                <a:gd name="connsiteY17" fmla="*/ 692270 h 768290"/>
                <a:gd name="connsiteX18" fmla="*/ 324299 w 768290"/>
                <a:gd name="connsiteY18" fmla="*/ 680948 h 768290"/>
                <a:gd name="connsiteX19" fmla="*/ 210269 w 768290"/>
                <a:gd name="connsiteY19" fmla="*/ 716532 h 768290"/>
                <a:gd name="connsiteX20" fmla="*/ 192477 w 768290"/>
                <a:gd name="connsiteY20" fmla="*/ 701975 h 768290"/>
                <a:gd name="connsiteX21" fmla="*/ 202182 w 768290"/>
                <a:gd name="connsiteY21" fmla="*/ 637276 h 768290"/>
                <a:gd name="connsiteX22" fmla="*/ 182772 w 768290"/>
                <a:gd name="connsiteY22" fmla="*/ 609780 h 768290"/>
                <a:gd name="connsiteX23" fmla="*/ 50950 w 768290"/>
                <a:gd name="connsiteY23" fmla="*/ 579048 h 768290"/>
                <a:gd name="connsiteX24" fmla="*/ 103517 w 768290"/>
                <a:gd name="connsiteY24" fmla="*/ 508689 h 768290"/>
                <a:gd name="connsiteX25" fmla="*/ 101091 w 768290"/>
                <a:gd name="connsiteY25" fmla="*/ 480384 h 768290"/>
                <a:gd name="connsiteX26" fmla="*/ 0 w 768290"/>
                <a:gd name="connsiteY26" fmla="*/ 385763 h 768290"/>
                <a:gd name="connsiteX27" fmla="*/ 73594 w 768290"/>
                <a:gd name="connsiteY27" fmla="*/ 354222 h 768290"/>
                <a:gd name="connsiteX28" fmla="*/ 91386 w 768290"/>
                <a:gd name="connsiteY28" fmla="*/ 315403 h 768290"/>
                <a:gd name="connsiteX29" fmla="*/ 53376 w 768290"/>
                <a:gd name="connsiteY29" fmla="*/ 192477 h 768290"/>
                <a:gd name="connsiteX30" fmla="*/ 140718 w 768290"/>
                <a:gd name="connsiteY30" fmla="*/ 202182 h 768290"/>
                <a:gd name="connsiteX31" fmla="*/ 164171 w 768290"/>
                <a:gd name="connsiteY31" fmla="*/ 184390 h 768290"/>
                <a:gd name="connsiteX32" fmla="*/ 195712 w 768290"/>
                <a:gd name="connsiteY32" fmla="*/ 50950 h 768290"/>
                <a:gd name="connsiteX33" fmla="*/ 257984 w 768290"/>
                <a:gd name="connsiteY33" fmla="*/ 97856 h 768290"/>
                <a:gd name="connsiteX34" fmla="*/ 303272 w 768290"/>
                <a:gd name="connsiteY34" fmla="*/ 93004 h 768290"/>
                <a:gd name="connsiteX35" fmla="*/ 389806 w 768290"/>
                <a:gd name="connsiteY35" fmla="*/ 0 h 768290"/>
                <a:gd name="connsiteX36" fmla="*/ 422155 w 768290"/>
                <a:gd name="connsiteY36" fmla="*/ 74403 h 768290"/>
                <a:gd name="connsiteX37" fmla="*/ 457739 w 768290"/>
                <a:gd name="connsiteY37" fmla="*/ 91386 h 768290"/>
                <a:gd name="connsiteX38" fmla="*/ 583092 w 768290"/>
                <a:gd name="connsiteY38" fmla="*/ 51758 h 768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68290" h="768290">
                  <a:moveTo>
                    <a:pt x="583092" y="51758"/>
                  </a:moveTo>
                  <a:cubicBezTo>
                    <a:pt x="579857" y="80064"/>
                    <a:pt x="579048" y="105943"/>
                    <a:pt x="573387" y="131014"/>
                  </a:cubicBezTo>
                  <a:cubicBezTo>
                    <a:pt x="567726" y="153658"/>
                    <a:pt x="576622" y="160937"/>
                    <a:pt x="596031" y="164980"/>
                  </a:cubicBezTo>
                  <a:cubicBezTo>
                    <a:pt x="630807" y="172259"/>
                    <a:pt x="665582" y="183581"/>
                    <a:pt x="700357" y="188433"/>
                  </a:cubicBezTo>
                  <a:cubicBezTo>
                    <a:pt x="727854" y="192477"/>
                    <a:pt x="719766" y="202182"/>
                    <a:pt x="709253" y="215121"/>
                  </a:cubicBezTo>
                  <a:cubicBezTo>
                    <a:pt x="696313" y="232104"/>
                    <a:pt x="684991" y="249896"/>
                    <a:pt x="671243" y="265262"/>
                  </a:cubicBezTo>
                  <a:cubicBezTo>
                    <a:pt x="660729" y="277393"/>
                    <a:pt x="663156" y="283863"/>
                    <a:pt x="674478" y="293568"/>
                  </a:cubicBezTo>
                  <a:cubicBezTo>
                    <a:pt x="707636" y="323491"/>
                    <a:pt x="739985" y="355031"/>
                    <a:pt x="775569" y="388189"/>
                  </a:cubicBezTo>
                  <a:cubicBezTo>
                    <a:pt x="752115" y="398702"/>
                    <a:pt x="730280" y="410833"/>
                    <a:pt x="706827" y="417303"/>
                  </a:cubicBezTo>
                  <a:cubicBezTo>
                    <a:pt x="679330" y="425390"/>
                    <a:pt x="677713" y="439138"/>
                    <a:pt x="686609" y="463400"/>
                  </a:cubicBezTo>
                  <a:cubicBezTo>
                    <a:pt x="700357" y="500602"/>
                    <a:pt x="710062" y="539421"/>
                    <a:pt x="723002" y="580666"/>
                  </a:cubicBezTo>
                  <a:cubicBezTo>
                    <a:pt x="692270" y="577431"/>
                    <a:pt x="663156" y="576622"/>
                    <a:pt x="635659" y="571770"/>
                  </a:cubicBezTo>
                  <a:cubicBezTo>
                    <a:pt x="619484" y="569343"/>
                    <a:pt x="616250" y="572578"/>
                    <a:pt x="613015" y="587944"/>
                  </a:cubicBezTo>
                  <a:cubicBezTo>
                    <a:pt x="604119" y="631615"/>
                    <a:pt x="591988" y="675287"/>
                    <a:pt x="581474" y="719767"/>
                  </a:cubicBezTo>
                  <a:cubicBezTo>
                    <a:pt x="554786" y="707636"/>
                    <a:pt x="533759" y="687417"/>
                    <a:pt x="511115" y="670434"/>
                  </a:cubicBezTo>
                  <a:cubicBezTo>
                    <a:pt x="497367" y="659921"/>
                    <a:pt x="490897" y="661538"/>
                    <a:pt x="480384" y="673669"/>
                  </a:cubicBezTo>
                  <a:cubicBezTo>
                    <a:pt x="449652" y="706827"/>
                    <a:pt x="418112" y="739176"/>
                    <a:pt x="385762" y="773951"/>
                  </a:cubicBezTo>
                  <a:cubicBezTo>
                    <a:pt x="372823" y="744837"/>
                    <a:pt x="359883" y="719767"/>
                    <a:pt x="350179" y="692270"/>
                  </a:cubicBezTo>
                  <a:cubicBezTo>
                    <a:pt x="344517" y="676904"/>
                    <a:pt x="338048" y="676095"/>
                    <a:pt x="324299" y="680948"/>
                  </a:cubicBezTo>
                  <a:cubicBezTo>
                    <a:pt x="286289" y="693887"/>
                    <a:pt x="248279" y="704401"/>
                    <a:pt x="210269" y="716532"/>
                  </a:cubicBezTo>
                  <a:cubicBezTo>
                    <a:pt x="195712" y="720575"/>
                    <a:pt x="190051" y="718149"/>
                    <a:pt x="192477" y="701975"/>
                  </a:cubicBezTo>
                  <a:cubicBezTo>
                    <a:pt x="196521" y="680139"/>
                    <a:pt x="197329" y="658303"/>
                    <a:pt x="202182" y="637276"/>
                  </a:cubicBezTo>
                  <a:cubicBezTo>
                    <a:pt x="206225" y="619484"/>
                    <a:pt x="200564" y="613015"/>
                    <a:pt x="182772" y="609780"/>
                  </a:cubicBezTo>
                  <a:cubicBezTo>
                    <a:pt x="139910" y="601692"/>
                    <a:pt x="97856" y="590370"/>
                    <a:pt x="50950" y="579048"/>
                  </a:cubicBezTo>
                  <a:cubicBezTo>
                    <a:pt x="69550" y="553978"/>
                    <a:pt x="85725" y="530525"/>
                    <a:pt x="103517" y="508689"/>
                  </a:cubicBezTo>
                  <a:cubicBezTo>
                    <a:pt x="112413" y="497367"/>
                    <a:pt x="112413" y="490088"/>
                    <a:pt x="101091" y="480384"/>
                  </a:cubicBezTo>
                  <a:cubicBezTo>
                    <a:pt x="67124" y="449652"/>
                    <a:pt x="33966" y="418112"/>
                    <a:pt x="0" y="385763"/>
                  </a:cubicBezTo>
                  <a:cubicBezTo>
                    <a:pt x="25879" y="374440"/>
                    <a:pt x="48524" y="361501"/>
                    <a:pt x="73594" y="354222"/>
                  </a:cubicBezTo>
                  <a:cubicBezTo>
                    <a:pt x="96238" y="346944"/>
                    <a:pt x="98665" y="336430"/>
                    <a:pt x="91386" y="315403"/>
                  </a:cubicBezTo>
                  <a:cubicBezTo>
                    <a:pt x="77638" y="275776"/>
                    <a:pt x="66316" y="236148"/>
                    <a:pt x="53376" y="192477"/>
                  </a:cubicBezTo>
                  <a:cubicBezTo>
                    <a:pt x="84108" y="195712"/>
                    <a:pt x="112413" y="198947"/>
                    <a:pt x="140718" y="202182"/>
                  </a:cubicBezTo>
                  <a:cubicBezTo>
                    <a:pt x="154467" y="203799"/>
                    <a:pt x="160937" y="200564"/>
                    <a:pt x="164171" y="184390"/>
                  </a:cubicBezTo>
                  <a:cubicBezTo>
                    <a:pt x="173067" y="140718"/>
                    <a:pt x="184390" y="97047"/>
                    <a:pt x="195712" y="50950"/>
                  </a:cubicBezTo>
                  <a:cubicBezTo>
                    <a:pt x="217547" y="67124"/>
                    <a:pt x="239383" y="80064"/>
                    <a:pt x="257984" y="97856"/>
                  </a:cubicBezTo>
                  <a:cubicBezTo>
                    <a:pt x="277393" y="115648"/>
                    <a:pt x="287907" y="109987"/>
                    <a:pt x="303272" y="93004"/>
                  </a:cubicBezTo>
                  <a:cubicBezTo>
                    <a:pt x="329960" y="62272"/>
                    <a:pt x="359074" y="33158"/>
                    <a:pt x="389806" y="0"/>
                  </a:cubicBezTo>
                  <a:cubicBezTo>
                    <a:pt x="401128" y="25879"/>
                    <a:pt x="412450" y="50141"/>
                    <a:pt x="422155" y="74403"/>
                  </a:cubicBezTo>
                  <a:cubicBezTo>
                    <a:pt x="428625" y="92195"/>
                    <a:pt x="437521" y="97856"/>
                    <a:pt x="457739" y="91386"/>
                  </a:cubicBezTo>
                  <a:cubicBezTo>
                    <a:pt x="497367" y="75212"/>
                    <a:pt x="538612" y="64698"/>
                    <a:pt x="583092" y="51758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F459053A-56E8-47E7-9CF6-68099F6B6E41}"/>
                </a:ext>
              </a:extLst>
            </p:cNvPr>
            <p:cNvSpPr/>
            <p:nvPr/>
          </p:nvSpPr>
          <p:spPr>
            <a:xfrm>
              <a:off x="4418684" y="198118"/>
              <a:ext cx="460974" cy="460974"/>
            </a:xfrm>
            <a:custGeom>
              <a:avLst/>
              <a:gdLst>
                <a:gd name="connsiteX0" fmla="*/ 229695 w 460974"/>
                <a:gd name="connsiteY0" fmla="*/ 463421 h 460974"/>
                <a:gd name="connsiteX1" fmla="*/ 17 w 460974"/>
                <a:gd name="connsiteY1" fmla="*/ 230507 h 460974"/>
                <a:gd name="connsiteX2" fmla="*/ 240209 w 460974"/>
                <a:gd name="connsiteY2" fmla="*/ 20 h 460974"/>
                <a:gd name="connsiteX3" fmla="*/ 466652 w 460974"/>
                <a:gd name="connsiteY3" fmla="*/ 235360 h 460974"/>
                <a:gd name="connsiteX4" fmla="*/ 229695 w 460974"/>
                <a:gd name="connsiteY4" fmla="*/ 463421 h 4609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60974" h="460974">
                  <a:moveTo>
                    <a:pt x="229695" y="463421"/>
                  </a:moveTo>
                  <a:cubicBezTo>
                    <a:pt x="112430" y="466655"/>
                    <a:pt x="-1601" y="369608"/>
                    <a:pt x="17" y="230507"/>
                  </a:cubicBezTo>
                  <a:cubicBezTo>
                    <a:pt x="1634" y="93833"/>
                    <a:pt x="110004" y="-1597"/>
                    <a:pt x="240209" y="20"/>
                  </a:cubicBezTo>
                  <a:cubicBezTo>
                    <a:pt x="363944" y="2446"/>
                    <a:pt x="469078" y="108390"/>
                    <a:pt x="466652" y="235360"/>
                  </a:cubicBezTo>
                  <a:cubicBezTo>
                    <a:pt x="462608" y="367991"/>
                    <a:pt x="354239" y="469082"/>
                    <a:pt x="229695" y="463421"/>
                  </a:cubicBezTo>
                  <a:close/>
                </a:path>
              </a:pathLst>
            </a:custGeom>
            <a:solidFill>
              <a:schemeClr val="accent3"/>
            </a:solidFill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0C04190D-DDDF-4003-A9CD-B40C412A8AB6}"/>
              </a:ext>
            </a:extLst>
          </p:cNvPr>
          <p:cNvGrpSpPr/>
          <p:nvPr/>
        </p:nvGrpSpPr>
        <p:grpSpPr>
          <a:xfrm>
            <a:off x="5847858" y="2341366"/>
            <a:ext cx="490202" cy="631074"/>
            <a:chOff x="8985075" y="-1608"/>
            <a:chExt cx="536688" cy="690919"/>
          </a:xfrm>
          <a:solidFill>
            <a:schemeClr val="accent4"/>
          </a:solidFill>
        </p:grpSpPr>
        <p:sp>
          <p:nvSpPr>
            <p:cNvPr id="25" name="Freeform: Shape 24">
              <a:extLst>
                <a:ext uri="{FF2B5EF4-FFF2-40B4-BE49-F238E27FC236}">
                  <a16:creationId xmlns="" xmlns:a16="http://schemas.microsoft.com/office/drawing/2014/main" id="{89801646-3CBF-4665-8905-AC515EABF42A}"/>
                </a:ext>
              </a:extLst>
            </p:cNvPr>
            <p:cNvSpPr/>
            <p:nvPr/>
          </p:nvSpPr>
          <p:spPr>
            <a:xfrm>
              <a:off x="9136495" y="102158"/>
              <a:ext cx="385268" cy="587153"/>
            </a:xfrm>
            <a:custGeom>
              <a:avLst/>
              <a:gdLst>
                <a:gd name="connsiteX0" fmla="*/ 356963 w 385268"/>
                <a:gd name="connsiteY0" fmla="*/ 438880 h 587153"/>
                <a:gd name="connsiteX1" fmla="*/ 278517 w 385268"/>
                <a:gd name="connsiteY1" fmla="*/ 527032 h 587153"/>
                <a:gd name="connsiteX2" fmla="*/ 356963 w 385268"/>
                <a:gd name="connsiteY2" fmla="*/ 438880 h 587153"/>
                <a:gd name="connsiteX3" fmla="*/ 202799 w 385268"/>
                <a:gd name="connsiteY3" fmla="*/ 45 h 587153"/>
                <a:gd name="connsiteX4" fmla="*/ 219479 w 385268"/>
                <a:gd name="connsiteY4" fmla="*/ 10255 h 587153"/>
                <a:gd name="connsiteX5" fmla="*/ 278517 w 385268"/>
                <a:gd name="connsiteY5" fmla="*/ 96788 h 587153"/>
                <a:gd name="connsiteX6" fmla="*/ 373946 w 385268"/>
                <a:gd name="connsiteY6" fmla="*/ 315144 h 587153"/>
                <a:gd name="connsiteX7" fmla="*/ 385268 w 385268"/>
                <a:gd name="connsiteY7" fmla="*/ 388738 h 587153"/>
                <a:gd name="connsiteX8" fmla="*/ 278517 w 385268"/>
                <a:gd name="connsiteY8" fmla="*/ 565041 h 587153"/>
                <a:gd name="connsiteX9" fmla="*/ 78761 w 385268"/>
                <a:gd name="connsiteY9" fmla="*/ 547249 h 587153"/>
                <a:gd name="connsiteX10" fmla="*/ 2741 w 385268"/>
                <a:gd name="connsiteY10" fmla="*/ 354772 h 587153"/>
                <a:gd name="connsiteX11" fmla="*/ 56117 w 385268"/>
                <a:gd name="connsiteY11" fmla="*/ 246403 h 587153"/>
                <a:gd name="connsiteX12" fmla="*/ 190365 w 385268"/>
                <a:gd name="connsiteY12" fmla="*/ 15916 h 587153"/>
                <a:gd name="connsiteX13" fmla="*/ 202799 w 385268"/>
                <a:gd name="connsiteY13" fmla="*/ 45 h 5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5268" h="587153">
                  <a:moveTo>
                    <a:pt x="356963" y="438880"/>
                  </a:moveTo>
                  <a:cubicBezTo>
                    <a:pt x="339980" y="476081"/>
                    <a:pt x="320570" y="510858"/>
                    <a:pt x="278517" y="527032"/>
                  </a:cubicBezTo>
                  <a:cubicBezTo>
                    <a:pt x="323805" y="522180"/>
                    <a:pt x="353728" y="487405"/>
                    <a:pt x="356963" y="438880"/>
                  </a:cubicBezTo>
                  <a:close/>
                  <a:moveTo>
                    <a:pt x="202799" y="45"/>
                  </a:moveTo>
                  <a:cubicBezTo>
                    <a:pt x="207752" y="-461"/>
                    <a:pt x="213413" y="3381"/>
                    <a:pt x="219479" y="10255"/>
                  </a:cubicBezTo>
                  <a:cubicBezTo>
                    <a:pt x="242933" y="36134"/>
                    <a:pt x="260725" y="66057"/>
                    <a:pt x="278517" y="96788"/>
                  </a:cubicBezTo>
                  <a:cubicBezTo>
                    <a:pt x="317335" y="166339"/>
                    <a:pt x="351302" y="238315"/>
                    <a:pt x="373946" y="315144"/>
                  </a:cubicBezTo>
                  <a:cubicBezTo>
                    <a:pt x="381225" y="339406"/>
                    <a:pt x="385268" y="363668"/>
                    <a:pt x="385268" y="388738"/>
                  </a:cubicBezTo>
                  <a:cubicBezTo>
                    <a:pt x="384460" y="467994"/>
                    <a:pt x="350493" y="528648"/>
                    <a:pt x="278517" y="565041"/>
                  </a:cubicBezTo>
                  <a:cubicBezTo>
                    <a:pt x="208966" y="599816"/>
                    <a:pt x="141033" y="593346"/>
                    <a:pt x="78761" y="547249"/>
                  </a:cubicBezTo>
                  <a:cubicBezTo>
                    <a:pt x="14872" y="499534"/>
                    <a:pt x="-8581" y="434027"/>
                    <a:pt x="2741" y="354772"/>
                  </a:cubicBezTo>
                  <a:cubicBezTo>
                    <a:pt x="9210" y="311909"/>
                    <a:pt x="29429" y="277943"/>
                    <a:pt x="56117" y="246403"/>
                  </a:cubicBezTo>
                  <a:cubicBezTo>
                    <a:pt x="114345" y="177661"/>
                    <a:pt x="162868" y="102449"/>
                    <a:pt x="190365" y="15916"/>
                  </a:cubicBezTo>
                  <a:cubicBezTo>
                    <a:pt x="193600" y="5403"/>
                    <a:pt x="197846" y="550"/>
                    <a:pt x="202799" y="45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="" xmlns:a16="http://schemas.microsoft.com/office/drawing/2014/main" id="{E0EAEC1E-B743-42CC-93A9-CB7B6F297FC4}"/>
                </a:ext>
              </a:extLst>
            </p:cNvPr>
            <p:cNvSpPr/>
            <p:nvPr/>
          </p:nvSpPr>
          <p:spPr>
            <a:xfrm>
              <a:off x="8985075" y="-1608"/>
              <a:ext cx="187403" cy="285604"/>
            </a:xfrm>
            <a:custGeom>
              <a:avLst/>
              <a:gdLst>
                <a:gd name="connsiteX0" fmla="*/ 356963 w 385268"/>
                <a:gd name="connsiteY0" fmla="*/ 438880 h 587153"/>
                <a:gd name="connsiteX1" fmla="*/ 278517 w 385268"/>
                <a:gd name="connsiteY1" fmla="*/ 527032 h 587153"/>
                <a:gd name="connsiteX2" fmla="*/ 356963 w 385268"/>
                <a:gd name="connsiteY2" fmla="*/ 438880 h 587153"/>
                <a:gd name="connsiteX3" fmla="*/ 202799 w 385268"/>
                <a:gd name="connsiteY3" fmla="*/ 45 h 587153"/>
                <a:gd name="connsiteX4" fmla="*/ 219479 w 385268"/>
                <a:gd name="connsiteY4" fmla="*/ 10255 h 587153"/>
                <a:gd name="connsiteX5" fmla="*/ 278517 w 385268"/>
                <a:gd name="connsiteY5" fmla="*/ 96788 h 587153"/>
                <a:gd name="connsiteX6" fmla="*/ 373946 w 385268"/>
                <a:gd name="connsiteY6" fmla="*/ 315144 h 587153"/>
                <a:gd name="connsiteX7" fmla="*/ 385268 w 385268"/>
                <a:gd name="connsiteY7" fmla="*/ 388738 h 587153"/>
                <a:gd name="connsiteX8" fmla="*/ 278517 w 385268"/>
                <a:gd name="connsiteY8" fmla="*/ 565041 h 587153"/>
                <a:gd name="connsiteX9" fmla="*/ 78761 w 385268"/>
                <a:gd name="connsiteY9" fmla="*/ 547249 h 587153"/>
                <a:gd name="connsiteX10" fmla="*/ 2741 w 385268"/>
                <a:gd name="connsiteY10" fmla="*/ 354772 h 587153"/>
                <a:gd name="connsiteX11" fmla="*/ 56117 w 385268"/>
                <a:gd name="connsiteY11" fmla="*/ 246403 h 587153"/>
                <a:gd name="connsiteX12" fmla="*/ 190365 w 385268"/>
                <a:gd name="connsiteY12" fmla="*/ 15916 h 587153"/>
                <a:gd name="connsiteX13" fmla="*/ 202799 w 385268"/>
                <a:gd name="connsiteY13" fmla="*/ 45 h 5871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85268" h="587153">
                  <a:moveTo>
                    <a:pt x="356963" y="438880"/>
                  </a:moveTo>
                  <a:cubicBezTo>
                    <a:pt x="339980" y="476081"/>
                    <a:pt x="320570" y="510858"/>
                    <a:pt x="278517" y="527032"/>
                  </a:cubicBezTo>
                  <a:cubicBezTo>
                    <a:pt x="323805" y="522180"/>
                    <a:pt x="353728" y="487405"/>
                    <a:pt x="356963" y="438880"/>
                  </a:cubicBezTo>
                  <a:close/>
                  <a:moveTo>
                    <a:pt x="202799" y="45"/>
                  </a:moveTo>
                  <a:cubicBezTo>
                    <a:pt x="207752" y="-461"/>
                    <a:pt x="213413" y="3381"/>
                    <a:pt x="219479" y="10255"/>
                  </a:cubicBezTo>
                  <a:cubicBezTo>
                    <a:pt x="242933" y="36134"/>
                    <a:pt x="260725" y="66057"/>
                    <a:pt x="278517" y="96788"/>
                  </a:cubicBezTo>
                  <a:cubicBezTo>
                    <a:pt x="317335" y="166339"/>
                    <a:pt x="351302" y="238315"/>
                    <a:pt x="373946" y="315144"/>
                  </a:cubicBezTo>
                  <a:cubicBezTo>
                    <a:pt x="381225" y="339406"/>
                    <a:pt x="385268" y="363668"/>
                    <a:pt x="385268" y="388738"/>
                  </a:cubicBezTo>
                  <a:cubicBezTo>
                    <a:pt x="384460" y="467994"/>
                    <a:pt x="350493" y="528648"/>
                    <a:pt x="278517" y="565041"/>
                  </a:cubicBezTo>
                  <a:cubicBezTo>
                    <a:pt x="208966" y="599816"/>
                    <a:pt x="141033" y="593346"/>
                    <a:pt x="78761" y="547249"/>
                  </a:cubicBezTo>
                  <a:cubicBezTo>
                    <a:pt x="14872" y="499534"/>
                    <a:pt x="-8581" y="434027"/>
                    <a:pt x="2741" y="354772"/>
                  </a:cubicBezTo>
                  <a:cubicBezTo>
                    <a:pt x="9210" y="311909"/>
                    <a:pt x="29429" y="277943"/>
                    <a:pt x="56117" y="246403"/>
                  </a:cubicBezTo>
                  <a:cubicBezTo>
                    <a:pt x="114345" y="177661"/>
                    <a:pt x="162868" y="102449"/>
                    <a:pt x="190365" y="15916"/>
                  </a:cubicBezTo>
                  <a:cubicBezTo>
                    <a:pt x="193600" y="5403"/>
                    <a:pt x="197846" y="550"/>
                    <a:pt x="202799" y="45"/>
                  </a:cubicBezTo>
                  <a:close/>
                </a:path>
              </a:pathLst>
            </a:custGeom>
            <a:grpFill/>
            <a:ln w="808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</p:grpSp>
      <p:grpSp>
        <p:nvGrpSpPr>
          <p:cNvPr id="27" name="Graphic 93">
            <a:extLst>
              <a:ext uri="{FF2B5EF4-FFF2-40B4-BE49-F238E27FC236}">
                <a16:creationId xmlns="" xmlns:a16="http://schemas.microsoft.com/office/drawing/2014/main" id="{C785412F-F852-4BF6-B9C8-302F050843B9}"/>
              </a:ext>
            </a:extLst>
          </p:cNvPr>
          <p:cNvGrpSpPr/>
          <p:nvPr/>
        </p:nvGrpSpPr>
        <p:grpSpPr>
          <a:xfrm>
            <a:off x="1736968" y="2469283"/>
            <a:ext cx="976359" cy="501140"/>
            <a:chOff x="2867025" y="1771650"/>
            <a:chExt cx="6457950" cy="3314700"/>
          </a:xfrm>
          <a:solidFill>
            <a:schemeClr val="accent1"/>
          </a:solidFill>
        </p:grpSpPr>
        <p:sp>
          <p:nvSpPr>
            <p:cNvPr id="28" name="Freeform: Shape 27">
              <a:extLst>
                <a:ext uri="{FF2B5EF4-FFF2-40B4-BE49-F238E27FC236}">
                  <a16:creationId xmlns="" xmlns:a16="http://schemas.microsoft.com/office/drawing/2014/main" id="{981F79C5-2A38-48B5-869A-12BDC2CE12B5}"/>
                </a:ext>
              </a:extLst>
            </p:cNvPr>
            <p:cNvSpPr/>
            <p:nvPr/>
          </p:nvSpPr>
          <p:spPr>
            <a:xfrm>
              <a:off x="3952359" y="1771799"/>
              <a:ext cx="4924425" cy="2000250"/>
            </a:xfrm>
            <a:custGeom>
              <a:avLst/>
              <a:gdLst>
                <a:gd name="connsiteX0" fmla="*/ 4816356 w 4924425"/>
                <a:gd name="connsiteY0" fmla="*/ 503723 h 2000250"/>
                <a:gd name="connsiteX1" fmla="*/ 3545721 w 4924425"/>
                <a:gd name="connsiteY1" fmla="*/ 1756 h 2000250"/>
                <a:gd name="connsiteX2" fmla="*/ 1398786 w 4924425"/>
                <a:gd name="connsiteY2" fmla="*/ 1522898 h 2000250"/>
                <a:gd name="connsiteX3" fmla="*/ 448191 w 4924425"/>
                <a:gd name="connsiteY3" fmla="*/ 1861036 h 2000250"/>
                <a:gd name="connsiteX4" fmla="*/ 72906 w 4924425"/>
                <a:gd name="connsiteY4" fmla="*/ 1776263 h 2000250"/>
                <a:gd name="connsiteX5" fmla="*/ 37663 w 4924425"/>
                <a:gd name="connsiteY5" fmla="*/ 1849606 h 2000250"/>
                <a:gd name="connsiteX6" fmla="*/ 1003498 w 4924425"/>
                <a:gd name="connsiteY6" fmla="*/ 1944856 h 2000250"/>
                <a:gd name="connsiteX7" fmla="*/ 3428563 w 4924425"/>
                <a:gd name="connsiteY7" fmla="*/ 254168 h 2000250"/>
                <a:gd name="connsiteX8" fmla="*/ 4616331 w 4924425"/>
                <a:gd name="connsiteY8" fmla="*/ 495151 h 2000250"/>
                <a:gd name="connsiteX9" fmla="*/ 4816356 w 4924425"/>
                <a:gd name="connsiteY9" fmla="*/ 503723 h 2000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924425" h="2000250">
                  <a:moveTo>
                    <a:pt x="4816356" y="503723"/>
                  </a:moveTo>
                  <a:cubicBezTo>
                    <a:pt x="4614426" y="345608"/>
                    <a:pt x="4104839" y="-28724"/>
                    <a:pt x="3545721" y="1756"/>
                  </a:cubicBezTo>
                  <a:cubicBezTo>
                    <a:pt x="2733238" y="45571"/>
                    <a:pt x="2271276" y="718988"/>
                    <a:pt x="1398786" y="1522898"/>
                  </a:cubicBezTo>
                  <a:cubicBezTo>
                    <a:pt x="1044456" y="1849606"/>
                    <a:pt x="750133" y="1885801"/>
                    <a:pt x="448191" y="1861036"/>
                  </a:cubicBezTo>
                  <a:cubicBezTo>
                    <a:pt x="254833" y="1844843"/>
                    <a:pt x="199588" y="1760071"/>
                    <a:pt x="72906" y="1776263"/>
                  </a:cubicBezTo>
                  <a:cubicBezTo>
                    <a:pt x="-2342" y="1785788"/>
                    <a:pt x="-28059" y="1824841"/>
                    <a:pt x="37663" y="1849606"/>
                  </a:cubicBezTo>
                  <a:cubicBezTo>
                    <a:pt x="158631" y="1895326"/>
                    <a:pt x="477718" y="2100114"/>
                    <a:pt x="1003498" y="1944856"/>
                  </a:cubicBezTo>
                  <a:cubicBezTo>
                    <a:pt x="1836936" y="1697206"/>
                    <a:pt x="2517973" y="436096"/>
                    <a:pt x="3428563" y="254168"/>
                  </a:cubicBezTo>
                  <a:cubicBezTo>
                    <a:pt x="3926721" y="155108"/>
                    <a:pt x="4436309" y="376088"/>
                    <a:pt x="4616331" y="495151"/>
                  </a:cubicBezTo>
                  <a:cubicBezTo>
                    <a:pt x="4908748" y="686603"/>
                    <a:pt x="5031621" y="680888"/>
                    <a:pt x="4816356" y="503723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="" xmlns:a16="http://schemas.microsoft.com/office/drawing/2014/main" id="{FBDB25FE-F02C-4986-B531-6C3D50A328DA}"/>
                </a:ext>
              </a:extLst>
            </p:cNvPr>
            <p:cNvSpPr/>
            <p:nvPr/>
          </p:nvSpPr>
          <p:spPr>
            <a:xfrm>
              <a:off x="2867057" y="2952853"/>
              <a:ext cx="4781550" cy="2124075"/>
            </a:xfrm>
            <a:custGeom>
              <a:avLst/>
              <a:gdLst>
                <a:gd name="connsiteX0" fmla="*/ 60928 w 4781550"/>
                <a:gd name="connsiteY0" fmla="*/ 811427 h 2124075"/>
                <a:gd name="connsiteX1" fmla="*/ 1222025 w 4781550"/>
                <a:gd name="connsiteY1" fmla="*/ 2005862 h 2124075"/>
                <a:gd name="connsiteX2" fmla="*/ 3521361 w 4781550"/>
                <a:gd name="connsiteY2" fmla="*/ 1166709 h 2124075"/>
                <a:gd name="connsiteX3" fmla="*/ 4294790 w 4781550"/>
                <a:gd name="connsiteY3" fmla="*/ 288504 h 2124075"/>
                <a:gd name="connsiteX4" fmla="*/ 4736750 w 4781550"/>
                <a:gd name="connsiteY4" fmla="*/ 87527 h 2124075"/>
                <a:gd name="connsiteX5" fmla="*/ 4673886 w 4781550"/>
                <a:gd name="connsiteY5" fmla="*/ 5612 h 2124075"/>
                <a:gd name="connsiteX6" fmla="*/ 3493738 w 4781550"/>
                <a:gd name="connsiteY6" fmla="*/ 829524 h 2124075"/>
                <a:gd name="connsiteX7" fmla="*/ 1367758 w 4781550"/>
                <a:gd name="connsiteY7" fmla="*/ 1776309 h 2124075"/>
                <a:gd name="connsiteX8" fmla="*/ 216185 w 4781550"/>
                <a:gd name="connsiteY8" fmla="*/ 794282 h 2124075"/>
                <a:gd name="connsiteX9" fmla="*/ 60928 w 4781550"/>
                <a:gd name="connsiteY9" fmla="*/ 811427 h 2124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81550" h="2124075">
                  <a:moveTo>
                    <a:pt x="60928" y="811427"/>
                  </a:moveTo>
                  <a:cubicBezTo>
                    <a:pt x="239045" y="1165757"/>
                    <a:pt x="554323" y="1754402"/>
                    <a:pt x="1222025" y="2005862"/>
                  </a:cubicBezTo>
                  <a:cubicBezTo>
                    <a:pt x="1984025" y="2292564"/>
                    <a:pt x="2795555" y="2114447"/>
                    <a:pt x="3521361" y="1166709"/>
                  </a:cubicBezTo>
                  <a:cubicBezTo>
                    <a:pt x="3869023" y="713319"/>
                    <a:pt x="4041425" y="431379"/>
                    <a:pt x="4294790" y="288504"/>
                  </a:cubicBezTo>
                  <a:cubicBezTo>
                    <a:pt x="4554823" y="141819"/>
                    <a:pt x="4627213" y="141819"/>
                    <a:pt x="4736750" y="87527"/>
                  </a:cubicBezTo>
                  <a:cubicBezTo>
                    <a:pt x="4804378" y="54189"/>
                    <a:pt x="4819618" y="-21058"/>
                    <a:pt x="4673886" y="5612"/>
                  </a:cubicBezTo>
                  <a:cubicBezTo>
                    <a:pt x="4180490" y="97052"/>
                    <a:pt x="3946175" y="340892"/>
                    <a:pt x="3493738" y="829524"/>
                  </a:cubicBezTo>
                  <a:cubicBezTo>
                    <a:pt x="2636488" y="1755354"/>
                    <a:pt x="2274538" y="1970619"/>
                    <a:pt x="1367758" y="1776309"/>
                  </a:cubicBezTo>
                  <a:cubicBezTo>
                    <a:pt x="738155" y="1639149"/>
                    <a:pt x="345725" y="967637"/>
                    <a:pt x="216185" y="794282"/>
                  </a:cubicBezTo>
                  <a:cubicBezTo>
                    <a:pt x="6635" y="513294"/>
                    <a:pt x="-61945" y="528534"/>
                    <a:pt x="60928" y="81142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="" xmlns:a16="http://schemas.microsoft.com/office/drawing/2014/main" id="{0CC232C8-518E-4F5F-8C7C-CD1C45BF8506}"/>
                </a:ext>
              </a:extLst>
            </p:cNvPr>
            <p:cNvSpPr/>
            <p:nvPr/>
          </p:nvSpPr>
          <p:spPr>
            <a:xfrm>
              <a:off x="3097529" y="2204085"/>
              <a:ext cx="6229350" cy="2381250"/>
            </a:xfrm>
            <a:custGeom>
              <a:avLst/>
              <a:gdLst>
                <a:gd name="connsiteX0" fmla="*/ 25719 w 6229350"/>
                <a:gd name="connsiteY0" fmla="*/ 330517 h 2381250"/>
                <a:gd name="connsiteX1" fmla="*/ 1000126 w 6229350"/>
                <a:gd name="connsiteY1" fmla="*/ 2107883 h 2381250"/>
                <a:gd name="connsiteX2" fmla="*/ 3358516 w 6229350"/>
                <a:gd name="connsiteY2" fmla="*/ 1084898 h 2381250"/>
                <a:gd name="connsiteX3" fmla="*/ 4532949 w 6229350"/>
                <a:gd name="connsiteY3" fmla="*/ 415290 h 2381250"/>
                <a:gd name="connsiteX4" fmla="*/ 5518786 w 6229350"/>
                <a:gd name="connsiteY4" fmla="*/ 726757 h 2381250"/>
                <a:gd name="connsiteX5" fmla="*/ 5325429 w 6229350"/>
                <a:gd name="connsiteY5" fmla="*/ 2019300 h 2381250"/>
                <a:gd name="connsiteX6" fmla="*/ 4798697 w 6229350"/>
                <a:gd name="connsiteY6" fmla="*/ 1522095 h 2381250"/>
                <a:gd name="connsiteX7" fmla="*/ 5192079 w 6229350"/>
                <a:gd name="connsiteY7" fmla="*/ 1128712 h 2381250"/>
                <a:gd name="connsiteX8" fmla="*/ 5470209 w 6229350"/>
                <a:gd name="connsiteY8" fmla="*/ 1330643 h 2381250"/>
                <a:gd name="connsiteX9" fmla="*/ 5098734 w 6229350"/>
                <a:gd name="connsiteY9" fmla="*/ 1575435 h 2381250"/>
                <a:gd name="connsiteX10" fmla="*/ 5379722 w 6229350"/>
                <a:gd name="connsiteY10" fmla="*/ 1746885 h 2381250"/>
                <a:gd name="connsiteX11" fmla="*/ 5694047 w 6229350"/>
                <a:gd name="connsiteY11" fmla="*/ 1315403 h 2381250"/>
                <a:gd name="connsiteX12" fmla="*/ 5046347 w 6229350"/>
                <a:gd name="connsiteY12" fmla="*/ 864870 h 2381250"/>
                <a:gd name="connsiteX13" fmla="*/ 4449129 w 6229350"/>
                <a:gd name="connsiteY13" fmla="*/ 1474470 h 2381250"/>
                <a:gd name="connsiteX14" fmla="*/ 5313047 w 6229350"/>
                <a:gd name="connsiteY14" fmla="*/ 2382203 h 2381250"/>
                <a:gd name="connsiteX15" fmla="*/ 6136007 w 6229350"/>
                <a:gd name="connsiteY15" fmla="*/ 1859280 h 2381250"/>
                <a:gd name="connsiteX16" fmla="*/ 5916932 w 6229350"/>
                <a:gd name="connsiteY16" fmla="*/ 547688 h 2381250"/>
                <a:gd name="connsiteX17" fmla="*/ 4589147 w 6229350"/>
                <a:gd name="connsiteY17" fmla="*/ 0 h 2381250"/>
                <a:gd name="connsiteX18" fmla="*/ 3239454 w 6229350"/>
                <a:gd name="connsiteY18" fmla="*/ 626745 h 2381250"/>
                <a:gd name="connsiteX19" fmla="*/ 1113474 w 6229350"/>
                <a:gd name="connsiteY19" fmla="*/ 1830705 h 2381250"/>
                <a:gd name="connsiteX20" fmla="*/ 144781 w 6229350"/>
                <a:gd name="connsiteY20" fmla="*/ 279082 h 2381250"/>
                <a:gd name="connsiteX21" fmla="*/ 25719 w 6229350"/>
                <a:gd name="connsiteY21" fmla="*/ 330517 h 238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6229350" h="2381250">
                  <a:moveTo>
                    <a:pt x="25719" y="330517"/>
                  </a:moveTo>
                  <a:cubicBezTo>
                    <a:pt x="-114299" y="1200150"/>
                    <a:pt x="332424" y="1857375"/>
                    <a:pt x="1000126" y="2107883"/>
                  </a:cubicBezTo>
                  <a:cubicBezTo>
                    <a:pt x="1762126" y="2394585"/>
                    <a:pt x="2336484" y="2121218"/>
                    <a:pt x="3358516" y="1084898"/>
                  </a:cubicBezTo>
                  <a:cubicBezTo>
                    <a:pt x="3822384" y="614363"/>
                    <a:pt x="4031934" y="507682"/>
                    <a:pt x="4532949" y="415290"/>
                  </a:cubicBezTo>
                  <a:cubicBezTo>
                    <a:pt x="4652964" y="393382"/>
                    <a:pt x="5161599" y="481013"/>
                    <a:pt x="5518786" y="726757"/>
                  </a:cubicBezTo>
                  <a:cubicBezTo>
                    <a:pt x="5968366" y="1035368"/>
                    <a:pt x="5968366" y="1968818"/>
                    <a:pt x="5325429" y="2019300"/>
                  </a:cubicBezTo>
                  <a:cubicBezTo>
                    <a:pt x="5155884" y="2032635"/>
                    <a:pt x="4754882" y="1919287"/>
                    <a:pt x="4798697" y="1522095"/>
                  </a:cubicBezTo>
                  <a:cubicBezTo>
                    <a:pt x="4806316" y="1453515"/>
                    <a:pt x="4834891" y="1163003"/>
                    <a:pt x="5192079" y="1128712"/>
                  </a:cubicBezTo>
                  <a:cubicBezTo>
                    <a:pt x="5227322" y="1124903"/>
                    <a:pt x="5465447" y="1211580"/>
                    <a:pt x="5470209" y="1330643"/>
                  </a:cubicBezTo>
                  <a:cubicBezTo>
                    <a:pt x="5488307" y="1765935"/>
                    <a:pt x="5145407" y="1486853"/>
                    <a:pt x="5098734" y="1575435"/>
                  </a:cubicBezTo>
                  <a:cubicBezTo>
                    <a:pt x="5060634" y="1647825"/>
                    <a:pt x="5215891" y="1764030"/>
                    <a:pt x="5379722" y="1746885"/>
                  </a:cubicBezTo>
                  <a:cubicBezTo>
                    <a:pt x="5620704" y="1721168"/>
                    <a:pt x="5722622" y="1493520"/>
                    <a:pt x="5694047" y="1315403"/>
                  </a:cubicBezTo>
                  <a:cubicBezTo>
                    <a:pt x="5626419" y="892493"/>
                    <a:pt x="5255897" y="820103"/>
                    <a:pt x="5046347" y="864870"/>
                  </a:cubicBezTo>
                  <a:cubicBezTo>
                    <a:pt x="4565334" y="966787"/>
                    <a:pt x="4459606" y="1340168"/>
                    <a:pt x="4449129" y="1474470"/>
                  </a:cubicBezTo>
                  <a:cubicBezTo>
                    <a:pt x="4385312" y="2303145"/>
                    <a:pt x="5052061" y="2382203"/>
                    <a:pt x="5313047" y="2382203"/>
                  </a:cubicBezTo>
                  <a:cubicBezTo>
                    <a:pt x="5772152" y="2382203"/>
                    <a:pt x="6018849" y="2139315"/>
                    <a:pt x="6136007" y="1859280"/>
                  </a:cubicBezTo>
                  <a:cubicBezTo>
                    <a:pt x="6297932" y="1473518"/>
                    <a:pt x="6264594" y="1008698"/>
                    <a:pt x="5916932" y="547688"/>
                  </a:cubicBezTo>
                  <a:cubicBezTo>
                    <a:pt x="5782629" y="370523"/>
                    <a:pt x="5327334" y="0"/>
                    <a:pt x="4589147" y="0"/>
                  </a:cubicBezTo>
                  <a:cubicBezTo>
                    <a:pt x="4246247" y="0"/>
                    <a:pt x="3691891" y="139065"/>
                    <a:pt x="3239454" y="626745"/>
                  </a:cubicBezTo>
                  <a:cubicBezTo>
                    <a:pt x="2382204" y="1552575"/>
                    <a:pt x="2020254" y="2025015"/>
                    <a:pt x="1113474" y="1830705"/>
                  </a:cubicBezTo>
                  <a:cubicBezTo>
                    <a:pt x="485776" y="1696403"/>
                    <a:pt x="8574" y="984885"/>
                    <a:pt x="144781" y="279082"/>
                  </a:cubicBezTo>
                  <a:cubicBezTo>
                    <a:pt x="199074" y="0"/>
                    <a:pt x="100014" y="3810"/>
                    <a:pt x="25719" y="330517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latin typeface="#9Slide07 IcielBaliho Script" pitchFamily="2" charset="0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6817D32B-C8B6-4EE2-A566-EDA2F682AEC7}"/>
              </a:ext>
            </a:extLst>
          </p:cNvPr>
          <p:cNvSpPr txBox="1"/>
          <p:nvPr/>
        </p:nvSpPr>
        <p:spPr>
          <a:xfrm>
            <a:off x="4833675" y="4590740"/>
            <a:ext cx="330769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CÁC ĐỚI THIÊN NHIÊN TRÊN TRÁI ĐẤT.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6817D32B-C8B6-4EE2-A566-EDA2F682AEC7}"/>
              </a:ext>
            </a:extLst>
          </p:cNvPr>
          <p:cNvSpPr txBox="1"/>
          <p:nvPr/>
        </p:nvSpPr>
        <p:spPr>
          <a:xfrm>
            <a:off x="8286195" y="4565672"/>
            <a:ext cx="328894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RỪNG </a:t>
            </a:r>
          </a:p>
          <a:p>
            <a:pPr algn="ctr"/>
            <a:r>
              <a:rPr lang="en-US" altLang="ko-KR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NHIỆT ĐỚI</a:t>
            </a:r>
            <a:endParaRPr lang="ko-KR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2" r="14052"/>
          <a:stretch/>
        </p:blipFill>
        <p:spPr>
          <a:xfrm>
            <a:off x="5222190" y="2172595"/>
            <a:ext cx="1788738" cy="1788738"/>
          </a:xfrm>
          <a:prstGeom prst="ellipse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8" r="17252" b="5511"/>
          <a:stretch/>
        </p:blipFill>
        <p:spPr>
          <a:xfrm>
            <a:off x="1377032" y="2198414"/>
            <a:ext cx="1741172" cy="1741172"/>
          </a:xfrm>
          <a:prstGeom prst="ellipse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" t="2730" r="-657" b="3956"/>
          <a:stretch/>
        </p:blipFill>
        <p:spPr>
          <a:xfrm>
            <a:off x="9073840" y="2144952"/>
            <a:ext cx="1816381" cy="1816381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676227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  <p:bldP spid="31" grpId="0"/>
      <p:bldP spid="32" grpId="0"/>
    </p:bldLst>
  </p:timing>
</p:sld>
</file>

<file path=ppt/theme/theme1.xml><?xml version="1.0" encoding="utf-8"?>
<a:theme xmlns:a="http://schemas.openxmlformats.org/drawingml/2006/main" name="Cover and End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COLOR 10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82C650"/>
      </a:accent1>
      <a:accent2>
        <a:srgbClr val="5CBE7A"/>
      </a:accent2>
      <a:accent3>
        <a:srgbClr val="2CB8AE"/>
      </a:accent3>
      <a:accent4>
        <a:srgbClr val="24A8C2"/>
      </a:accent4>
      <a:accent5>
        <a:srgbClr val="249ED2"/>
      </a:accent5>
      <a:accent6>
        <a:srgbClr val="3F3F3F"/>
      </a:accent6>
      <a:hlink>
        <a:srgbClr val="FFFFFF"/>
      </a:hlink>
      <a:folHlink>
        <a:srgbClr val="FFFFFF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2163</TotalTime>
  <Words>666</Words>
  <Application>Microsoft Office PowerPoint</Application>
  <PresentationFormat>Custom</PresentationFormat>
  <Paragraphs>144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Cover and End Slide Master</vt:lpstr>
      <vt:lpstr>Contents Slide Master</vt:lpstr>
      <vt:lpstr>Section Break Slide Master</vt:lpstr>
      <vt:lpstr>Motyw pakietu Office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hỏi 1: Các loài động vật, thực vật dưới biển và đại dương ước tính có khoảng </vt:lpstr>
      <vt:lpstr>Câu hỏi 2: Đáp án nào sau đây là minh chứng số lượng loài thú trên Trái Đất rất phong phú đa dạng?   </vt:lpstr>
      <vt:lpstr>Câu hỏi 3:  Phạm vi đới ôn hòa nằm trong khoảng? </vt:lpstr>
      <vt:lpstr>Câu hỏi 4: Đặc trưng của thiên nhiên đới ôn hòa là       </vt:lpstr>
      <vt:lpstr>Câu hỏi 5: Rừng nhiệt đới thường phân bố khu vực nào sau đây?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Admin</cp:lastModifiedBy>
  <cp:revision>229</cp:revision>
  <dcterms:created xsi:type="dcterms:W3CDTF">2019-01-14T06:35:35Z</dcterms:created>
  <dcterms:modified xsi:type="dcterms:W3CDTF">2022-04-20T00:54:39Z</dcterms:modified>
</cp:coreProperties>
</file>