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2"/>
  </p:notesMasterIdLst>
  <p:sldIdLst>
    <p:sldId id="277" r:id="rId2"/>
    <p:sldId id="453" r:id="rId3"/>
    <p:sldId id="450" r:id="rId4"/>
    <p:sldId id="452" r:id="rId5"/>
    <p:sldId id="454" r:id="rId6"/>
    <p:sldId id="396" r:id="rId7"/>
    <p:sldId id="439" r:id="rId8"/>
    <p:sldId id="455" r:id="rId9"/>
    <p:sldId id="443" r:id="rId10"/>
    <p:sldId id="395" r:id="rId11"/>
    <p:sldId id="469" r:id="rId12"/>
    <p:sldId id="393" r:id="rId13"/>
    <p:sldId id="456" r:id="rId14"/>
    <p:sldId id="431" r:id="rId15"/>
    <p:sldId id="432" r:id="rId16"/>
    <p:sldId id="457" r:id="rId17"/>
    <p:sldId id="401" r:id="rId18"/>
    <p:sldId id="437" r:id="rId19"/>
    <p:sldId id="403" r:id="rId20"/>
    <p:sldId id="458" r:id="rId21"/>
    <p:sldId id="434" r:id="rId22"/>
    <p:sldId id="438" r:id="rId23"/>
    <p:sldId id="459" r:id="rId24"/>
    <p:sldId id="460" r:id="rId25"/>
    <p:sldId id="461" r:id="rId26"/>
    <p:sldId id="463" r:id="rId27"/>
    <p:sldId id="464" r:id="rId28"/>
    <p:sldId id="465" r:id="rId29"/>
    <p:sldId id="466" r:id="rId30"/>
    <p:sldId id="468" r:id="rId31"/>
  </p:sldIdLst>
  <p:sldSz cx="12192000" cy="6858000"/>
  <p:notesSz cx="6858000" cy="9144000"/>
  <p:embeddedFontLst>
    <p:embeddedFont>
      <p:font typeface="#9SLIDE03 ALLROUNDGOTHIC DEMI" panose="020B0604020202020204" charset="0"/>
      <p:regular r:id="rId33"/>
    </p:embeddedFont>
    <p:embeddedFont>
      <p:font typeface="#9SLIDE03 ALLROUNDGOTHIC DEMI" panose="020B0604020202020204" charset="0"/>
      <p:regular r:id="rId33"/>
    </p:embeddedFont>
    <p:embeddedFont>
      <p:font typeface="#9Slide03 AmpleSoft" panose="020B0604020202020204" charset="0"/>
      <p:regular r:id="rId34"/>
    </p:embeddedFont>
    <p:embeddedFont>
      <p:font typeface="#9Slide03 AmpleSoft Bold" panose="020B0604020202020204" charset="0"/>
      <p:bold r:id="rId35"/>
    </p:embeddedFont>
    <p:embeddedFont>
      <p:font typeface="#9Slide03 SFU Futura_12" panose="020B0604020202020204" charset="0"/>
      <p:regular r:id="rId36"/>
    </p:embeddedFont>
    <p:embeddedFont>
      <p:font typeface="#9Slide05 SVNBulgary" panose="020B0604020202020204" charset="0"/>
      <p:regular r:id="rId37"/>
    </p:embeddedFont>
    <p:embeddedFont>
      <p:font typeface="#9Slide05 SVNFourth" panose="020B0604020202020204" charset="0"/>
      <p:regular r:id="rId38"/>
      <p:bold r:id="rId39"/>
    </p:embeddedFont>
    <p:embeddedFont>
      <p:font typeface="#9Slide05 SVNHaptic Script" panose="020B0604020202020204" charset="0"/>
      <p:regular r:id="rId40"/>
    </p:embeddedFont>
    <p:embeddedFont>
      <p:font typeface="#9Slide06 Hellvina Hand Script" panose="020B0604020202020204" charset="0"/>
      <p:regular r:id="rId41"/>
    </p:embeddedFont>
    <p:embeddedFont>
      <p:font typeface="#9Slide07 IcielBaliho Script" panose="020B0604020202020204" charset="0"/>
      <p:regular r:id="rId42"/>
    </p:embeddedFont>
    <p:embeddedFont>
      <p:font typeface=".VnTime" panose="020B7200000000000000" pitchFamily="34" charset="0"/>
      <p:regular r:id="rId43"/>
      <p:bold r:id="rId44"/>
      <p:italic r:id="rId45"/>
      <p:boldItalic r:id="rId46"/>
    </p:embeddedFont>
  </p:embeddedFontLst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B9F"/>
    <a:srgbClr val="EC9FEA"/>
    <a:srgbClr val="95EA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216"/>
    <p:restoredTop sz="95781"/>
  </p:normalViewPr>
  <p:slideViewPr>
    <p:cSldViewPr snapToGrid="0" snapToObjects="1">
      <p:cViewPr varScale="1">
        <p:scale>
          <a:sx n="67" d="100"/>
          <a:sy n="67" d="100"/>
        </p:scale>
        <p:origin x="2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D50F80-B292-354C-8891-AB6B56636EFB}" type="doc">
      <dgm:prSet loTypeId="urn:microsoft.com/office/officeart/2008/layout/AscendingPictureAccentProcess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CA0ECE6-CCA6-0B46-86BE-E4ED1DC5F218}">
      <dgm:prSet phldrT="[Text]" custT="1"/>
      <dgm:spPr/>
      <dgm:t>
        <a:bodyPr/>
        <a:lstStyle/>
        <a:p>
          <a:pPr algn="ctr"/>
          <a:r>
            <a:rPr lang="en-US" sz="3600" dirty="0">
              <a:latin typeface="#9Slide05 SVNFourth" pitchFamily="2" charset="77"/>
            </a:rPr>
            <a:t>    2. </a:t>
          </a:r>
          <a:r>
            <a:rPr lang="en-US" sz="3600" dirty="0" err="1">
              <a:latin typeface="#9Slide05 SVNFourth" pitchFamily="2" charset="77"/>
            </a:rPr>
            <a:t>Trình</a:t>
          </a:r>
          <a:r>
            <a:rPr lang="en-US" sz="3600" dirty="0">
              <a:latin typeface="#9Slide05 SVNFourth" pitchFamily="2" charset="77"/>
            </a:rPr>
            <a:t> </a:t>
          </a:r>
          <a:r>
            <a:rPr lang="en-US" sz="3600" dirty="0" err="1">
              <a:latin typeface="#9Slide05 SVNFourth" pitchFamily="2" charset="77"/>
            </a:rPr>
            <a:t>bày</a:t>
          </a:r>
          <a:r>
            <a:rPr lang="en-US" sz="3600" dirty="0">
              <a:latin typeface="#9Slide05 SVNFourth" pitchFamily="2" charset="77"/>
            </a:rPr>
            <a:t> </a:t>
          </a:r>
          <a:r>
            <a:rPr lang="en-US" sz="3600" dirty="0" err="1">
              <a:latin typeface="#9Slide05 SVNFourth" pitchFamily="2" charset="77"/>
            </a:rPr>
            <a:t>được</a:t>
          </a:r>
          <a:r>
            <a:rPr lang="en-US" sz="3600" dirty="0">
              <a:latin typeface="#9Slide05 SVNFourth" pitchFamily="2" charset="77"/>
            </a:rPr>
            <a:t> </a:t>
          </a:r>
          <a:r>
            <a:rPr lang="en-US" sz="3600" dirty="0" err="1">
              <a:latin typeface="#9Slide05 SVNFourth" pitchFamily="2" charset="77"/>
            </a:rPr>
            <a:t>hiện</a:t>
          </a:r>
          <a:r>
            <a:rPr lang="en-US" sz="3600" dirty="0">
              <a:latin typeface="#9Slide05 SVNFourth" pitchFamily="2" charset="77"/>
            </a:rPr>
            <a:t> </a:t>
          </a:r>
          <a:r>
            <a:rPr lang="en-US" sz="3600" dirty="0" err="1">
              <a:latin typeface="#9Slide05 SVNFourth" pitchFamily="2" charset="77"/>
            </a:rPr>
            <a:t>tượng</a:t>
          </a:r>
          <a:r>
            <a:rPr lang="en-US" sz="3600" dirty="0">
              <a:latin typeface="#9Slide05 SVNFourth" pitchFamily="2" charset="77"/>
            </a:rPr>
            <a:t> </a:t>
          </a:r>
          <a:r>
            <a:rPr lang="en-US" sz="3600" dirty="0" err="1">
              <a:latin typeface="#9Slide05 SVNFourth" pitchFamily="2" charset="77"/>
            </a:rPr>
            <a:t>ngày</a:t>
          </a:r>
          <a:r>
            <a:rPr lang="en-US" sz="3600" dirty="0">
              <a:latin typeface="#9Slide05 SVNFourth" pitchFamily="2" charset="77"/>
            </a:rPr>
            <a:t> – </a:t>
          </a:r>
          <a:r>
            <a:rPr lang="en-US" sz="3600" dirty="0" err="1">
              <a:latin typeface="#9Slide05 SVNFourth" pitchFamily="2" charset="77"/>
            </a:rPr>
            <a:t>đêm</a:t>
          </a:r>
          <a:r>
            <a:rPr lang="en-US" sz="3600" dirty="0">
              <a:latin typeface="#9Slide05 SVNFourth" pitchFamily="2" charset="77"/>
            </a:rPr>
            <a:t> </a:t>
          </a:r>
          <a:r>
            <a:rPr lang="en-US" sz="3600" dirty="0" err="1">
              <a:latin typeface="#9Slide05 SVNFourth" pitchFamily="2" charset="77"/>
            </a:rPr>
            <a:t>dài</a:t>
          </a:r>
          <a:r>
            <a:rPr lang="en-US" sz="3600" dirty="0">
              <a:latin typeface="#9Slide05 SVNFourth" pitchFamily="2" charset="77"/>
            </a:rPr>
            <a:t> </a:t>
          </a:r>
          <a:r>
            <a:rPr lang="en-US" sz="3600" dirty="0" err="1">
              <a:latin typeface="#9Slide05 SVNFourth" pitchFamily="2" charset="77"/>
            </a:rPr>
            <a:t>ngắn</a:t>
          </a:r>
          <a:r>
            <a:rPr lang="en-US" sz="3600" dirty="0">
              <a:latin typeface="#9Slide05 SVNFourth" pitchFamily="2" charset="77"/>
            </a:rPr>
            <a:t> </a:t>
          </a:r>
          <a:r>
            <a:rPr lang="en-US" sz="3600" dirty="0" err="1">
              <a:latin typeface="#9Slide05 SVNFourth" pitchFamily="2" charset="77"/>
            </a:rPr>
            <a:t>theo</a:t>
          </a:r>
          <a:r>
            <a:rPr lang="en-US" sz="3600" dirty="0">
              <a:latin typeface="#9Slide05 SVNFourth" pitchFamily="2" charset="77"/>
            </a:rPr>
            <a:t> </a:t>
          </a:r>
          <a:r>
            <a:rPr lang="en-US" sz="3600" dirty="0" err="1">
              <a:latin typeface="#9Slide05 SVNFourth" pitchFamily="2" charset="77"/>
            </a:rPr>
            <a:t>mùa</a:t>
          </a:r>
          <a:endParaRPr lang="en-US" sz="3600" dirty="0">
            <a:latin typeface="#9Slide05 SVNFourth" pitchFamily="2" charset="77"/>
          </a:endParaRPr>
        </a:p>
      </dgm:t>
    </dgm:pt>
    <dgm:pt modelId="{A53F2C1E-2089-8245-B43F-F3A0815D9F25}" type="parTrans" cxnId="{8D14B97E-EB7A-C947-98AC-C5F4DF69A347}">
      <dgm:prSet/>
      <dgm:spPr/>
      <dgm:t>
        <a:bodyPr/>
        <a:lstStyle/>
        <a:p>
          <a:endParaRPr lang="en-US"/>
        </a:p>
      </dgm:t>
    </dgm:pt>
    <dgm:pt modelId="{7B75BA37-DED2-C54F-A3B0-4FD6ACCAAB11}" type="sibTrans" cxnId="{8D14B97E-EB7A-C947-98AC-C5F4DF69A347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</dgm:spPr>
      <dgm:t>
        <a:bodyPr/>
        <a:lstStyle/>
        <a:p>
          <a:endParaRPr lang="en-US"/>
        </a:p>
      </dgm:t>
    </dgm:pt>
    <dgm:pt modelId="{CF50B0EF-412E-2145-9EAA-938D41A92563}">
      <dgm:prSet phldrT="[Text]" custT="1"/>
      <dgm:spPr/>
      <dgm:t>
        <a:bodyPr/>
        <a:lstStyle/>
        <a:p>
          <a:r>
            <a:rPr lang="en-US" sz="3600" dirty="0">
              <a:latin typeface="#9Slide05 SVNFourth" pitchFamily="2" charset="77"/>
            </a:rPr>
            <a:t>1. </a:t>
          </a:r>
          <a:r>
            <a:rPr lang="en-US" sz="3600" dirty="0" err="1">
              <a:latin typeface="#9Slide05 SVNFourth" pitchFamily="2" charset="77"/>
            </a:rPr>
            <a:t>Mô</a:t>
          </a:r>
          <a:r>
            <a:rPr lang="en-US" sz="3600" dirty="0">
              <a:latin typeface="#9Slide05 SVNFourth" pitchFamily="2" charset="77"/>
            </a:rPr>
            <a:t> </a:t>
          </a:r>
          <a:r>
            <a:rPr lang="en-US" sz="3600" dirty="0" err="1">
              <a:latin typeface="#9Slide05 SVNFourth" pitchFamily="2" charset="77"/>
            </a:rPr>
            <a:t>tả</a:t>
          </a:r>
          <a:r>
            <a:rPr lang="en-US" sz="3600" dirty="0">
              <a:latin typeface="#9Slide05 SVNFourth" pitchFamily="2" charset="77"/>
            </a:rPr>
            <a:t> </a:t>
          </a:r>
          <a:r>
            <a:rPr lang="en-US" sz="3600" dirty="0" err="1">
              <a:latin typeface="#9Slide05 SVNFourth" pitchFamily="2" charset="77"/>
            </a:rPr>
            <a:t>được</a:t>
          </a:r>
          <a:r>
            <a:rPr lang="en-US" sz="3600" dirty="0">
              <a:latin typeface="#9Slide05 SVNFourth" pitchFamily="2" charset="77"/>
            </a:rPr>
            <a:t> </a:t>
          </a:r>
          <a:r>
            <a:rPr lang="en-US" sz="3600" dirty="0" err="1">
              <a:latin typeface="#9Slide05 SVNFourth" pitchFamily="2" charset="77"/>
            </a:rPr>
            <a:t>chuyển</a:t>
          </a:r>
          <a:r>
            <a:rPr lang="en-US" sz="3600" dirty="0">
              <a:latin typeface="#9Slide05 SVNFourth" pitchFamily="2" charset="77"/>
            </a:rPr>
            <a:t> </a:t>
          </a:r>
          <a:r>
            <a:rPr lang="en-US" sz="3600" dirty="0" err="1">
              <a:latin typeface="#9Slide05 SVNFourth" pitchFamily="2" charset="77"/>
            </a:rPr>
            <a:t>động</a:t>
          </a:r>
          <a:r>
            <a:rPr lang="en-US" sz="3600" dirty="0">
              <a:latin typeface="#9Slide05 SVNFourth" pitchFamily="2" charset="77"/>
            </a:rPr>
            <a:t> </a:t>
          </a:r>
          <a:r>
            <a:rPr lang="en-US" sz="3600" dirty="0" err="1">
              <a:latin typeface="#9Slide05 SVNFourth" pitchFamily="2" charset="77"/>
            </a:rPr>
            <a:t>của</a:t>
          </a:r>
          <a:r>
            <a:rPr lang="en-US" sz="3600" dirty="0">
              <a:latin typeface="#9Slide05 SVNFourth" pitchFamily="2" charset="77"/>
            </a:rPr>
            <a:t> </a:t>
          </a:r>
          <a:r>
            <a:rPr lang="en-US" sz="3600" dirty="0" err="1">
              <a:latin typeface="#9Slide05 SVNFourth" pitchFamily="2" charset="77"/>
            </a:rPr>
            <a:t>Trái</a:t>
          </a:r>
          <a:r>
            <a:rPr lang="en-US" sz="3600" dirty="0">
              <a:latin typeface="#9Slide05 SVNFourth" pitchFamily="2" charset="77"/>
            </a:rPr>
            <a:t> </a:t>
          </a:r>
          <a:r>
            <a:rPr lang="en-US" sz="3600" dirty="0" err="1">
              <a:latin typeface="#9Slide05 SVNFourth" pitchFamily="2" charset="77"/>
            </a:rPr>
            <a:t>Đất</a:t>
          </a:r>
          <a:r>
            <a:rPr lang="en-US" sz="3600" dirty="0">
              <a:latin typeface="#9Slide05 SVNFourth" pitchFamily="2" charset="77"/>
            </a:rPr>
            <a:t> </a:t>
          </a:r>
          <a:r>
            <a:rPr lang="en-US" sz="3600" dirty="0" err="1">
              <a:latin typeface="#9Slide05 SVNFourth" pitchFamily="2" charset="77"/>
            </a:rPr>
            <a:t>quanh</a:t>
          </a:r>
          <a:r>
            <a:rPr lang="en-US" sz="3600" dirty="0">
              <a:latin typeface="#9Slide05 SVNFourth" pitchFamily="2" charset="77"/>
            </a:rPr>
            <a:t> </a:t>
          </a:r>
          <a:r>
            <a:rPr lang="en-US" sz="3600" dirty="0" err="1">
              <a:latin typeface="#9Slide05 SVNFourth" pitchFamily="2" charset="77"/>
            </a:rPr>
            <a:t>Mặt</a:t>
          </a:r>
          <a:r>
            <a:rPr lang="en-US" sz="3600" dirty="0">
              <a:latin typeface="#9Slide05 SVNFourth" pitchFamily="2" charset="77"/>
            </a:rPr>
            <a:t> </a:t>
          </a:r>
          <a:r>
            <a:rPr lang="en-US" sz="3600" dirty="0" err="1">
              <a:latin typeface="#9Slide05 SVNFourth" pitchFamily="2" charset="77"/>
            </a:rPr>
            <a:t>Trời</a:t>
          </a:r>
          <a:endParaRPr lang="en-US" sz="3600" dirty="0">
            <a:latin typeface="#9Slide05 SVNFourth" pitchFamily="2" charset="77"/>
          </a:endParaRPr>
        </a:p>
      </dgm:t>
    </dgm:pt>
    <dgm:pt modelId="{413EFF3E-6E5D-354F-A952-3C9AF04075F9}" type="parTrans" cxnId="{9F264D72-629A-A349-A17F-633CA4F86FC9}">
      <dgm:prSet/>
      <dgm:spPr/>
      <dgm:t>
        <a:bodyPr/>
        <a:lstStyle/>
        <a:p>
          <a:endParaRPr lang="en-US"/>
        </a:p>
      </dgm:t>
    </dgm:pt>
    <dgm:pt modelId="{154CCE56-377B-EE45-8E6E-B155DCCF8D94}" type="sibTrans" cxnId="{9F264D72-629A-A349-A17F-633CA4F86FC9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7000" r="-47000"/>
          </a:stretch>
        </a:blipFill>
      </dgm:spPr>
      <dgm:t>
        <a:bodyPr/>
        <a:lstStyle/>
        <a:p>
          <a:endParaRPr lang="en-US"/>
        </a:p>
      </dgm:t>
    </dgm:pt>
    <dgm:pt modelId="{9373F376-F983-CD42-9710-7E60A1A1D64B}" type="pres">
      <dgm:prSet presAssocID="{B9D50F80-B292-354C-8891-AB6B56636EFB}" presName="Name0" presStyleCnt="0">
        <dgm:presLayoutVars>
          <dgm:chMax val="7"/>
          <dgm:chPref val="7"/>
          <dgm:dir/>
        </dgm:presLayoutVars>
      </dgm:prSet>
      <dgm:spPr/>
    </dgm:pt>
    <dgm:pt modelId="{7C075835-8E3C-8B4E-8695-2CA944FFA6AD}" type="pres">
      <dgm:prSet presAssocID="{B9D50F80-B292-354C-8891-AB6B56636EFB}" presName="dot1" presStyleLbl="alignNode1" presStyleIdx="0" presStyleCnt="10"/>
      <dgm:spPr/>
    </dgm:pt>
    <dgm:pt modelId="{49C7B361-A720-2B49-93BF-2D8D901DEFC0}" type="pres">
      <dgm:prSet presAssocID="{B9D50F80-B292-354C-8891-AB6B56636EFB}" presName="dot2" presStyleLbl="alignNode1" presStyleIdx="1" presStyleCnt="10"/>
      <dgm:spPr/>
    </dgm:pt>
    <dgm:pt modelId="{AE0B0128-EF33-354A-9B51-88342AD8373E}" type="pres">
      <dgm:prSet presAssocID="{B9D50F80-B292-354C-8891-AB6B56636EFB}" presName="dot3" presStyleLbl="alignNode1" presStyleIdx="2" presStyleCnt="10"/>
      <dgm:spPr/>
    </dgm:pt>
    <dgm:pt modelId="{B14BAF63-B17A-B747-94FF-E510B9343364}" type="pres">
      <dgm:prSet presAssocID="{B9D50F80-B292-354C-8891-AB6B56636EFB}" presName="dotArrow1" presStyleLbl="alignNode1" presStyleIdx="3" presStyleCnt="10"/>
      <dgm:spPr/>
    </dgm:pt>
    <dgm:pt modelId="{814C99F1-70E9-CE4D-A36F-22540CF4E3E2}" type="pres">
      <dgm:prSet presAssocID="{B9D50F80-B292-354C-8891-AB6B56636EFB}" presName="dotArrow2" presStyleLbl="alignNode1" presStyleIdx="4" presStyleCnt="10"/>
      <dgm:spPr/>
    </dgm:pt>
    <dgm:pt modelId="{BBE36F0D-7CEF-7D46-8685-D9BBF79C9C90}" type="pres">
      <dgm:prSet presAssocID="{B9D50F80-B292-354C-8891-AB6B56636EFB}" presName="dotArrow3" presStyleLbl="alignNode1" presStyleIdx="5" presStyleCnt="10"/>
      <dgm:spPr/>
    </dgm:pt>
    <dgm:pt modelId="{EEE16772-86E8-E74F-BD96-82926E9BE0EC}" type="pres">
      <dgm:prSet presAssocID="{B9D50F80-B292-354C-8891-AB6B56636EFB}" presName="dotArrow4" presStyleLbl="alignNode1" presStyleIdx="6" presStyleCnt="10"/>
      <dgm:spPr/>
    </dgm:pt>
    <dgm:pt modelId="{E410A45A-455E-8942-89DF-8DBB7C2FC95C}" type="pres">
      <dgm:prSet presAssocID="{B9D50F80-B292-354C-8891-AB6B56636EFB}" presName="dotArrow5" presStyleLbl="alignNode1" presStyleIdx="7" presStyleCnt="10"/>
      <dgm:spPr/>
    </dgm:pt>
    <dgm:pt modelId="{1093049E-5B34-FF4E-90CB-E5BCC59E8F26}" type="pres">
      <dgm:prSet presAssocID="{B9D50F80-B292-354C-8891-AB6B56636EFB}" presName="dotArrow6" presStyleLbl="alignNode1" presStyleIdx="8" presStyleCnt="10"/>
      <dgm:spPr/>
    </dgm:pt>
    <dgm:pt modelId="{1C9EFAF8-9D84-2F49-9D9C-97E24A3F21CF}" type="pres">
      <dgm:prSet presAssocID="{B9D50F80-B292-354C-8891-AB6B56636EFB}" presName="dotArrow7" presStyleLbl="alignNode1" presStyleIdx="9" presStyleCnt="10"/>
      <dgm:spPr/>
    </dgm:pt>
    <dgm:pt modelId="{8F3435F6-0813-4C4D-8A67-9FEDA3580B5C}" type="pres">
      <dgm:prSet presAssocID="{4CA0ECE6-CCA6-0B46-86BE-E4ED1DC5F218}" presName="parTx1" presStyleLbl="node1" presStyleIdx="0" presStyleCnt="2" custScaleX="378944" custLinFactNeighborX="20490" custLinFactNeighborY="1915"/>
      <dgm:spPr/>
    </dgm:pt>
    <dgm:pt modelId="{439D5A22-36C1-C243-A608-03020E4B475B}" type="pres">
      <dgm:prSet presAssocID="{7B75BA37-DED2-C54F-A3B0-4FD6ACCAAB11}" presName="picture1" presStyleCnt="0"/>
      <dgm:spPr/>
    </dgm:pt>
    <dgm:pt modelId="{4501C0A2-4A8D-2B44-B812-447A56E3D9A7}" type="pres">
      <dgm:prSet presAssocID="{7B75BA37-DED2-C54F-A3B0-4FD6ACCAAB11}" presName="imageRepeatNode" presStyleLbl="fgImgPlace1" presStyleIdx="0" presStyleCnt="2" custLinFactX="-100000" custLinFactNeighborX="-142083" custLinFactNeighborY="2157"/>
      <dgm:spPr/>
    </dgm:pt>
    <dgm:pt modelId="{C258AEC3-BFE0-8340-82BC-1B70C88B5DFB}" type="pres">
      <dgm:prSet presAssocID="{CF50B0EF-412E-2145-9EAA-938D41A92563}" presName="parTx2" presStyleLbl="node1" presStyleIdx="1" presStyleCnt="2" custScaleX="336993" custLinFactNeighborX="-6809" custLinFactNeighborY="-35372"/>
      <dgm:spPr/>
    </dgm:pt>
    <dgm:pt modelId="{7A05613B-597E-5942-A961-4660DCB9B084}" type="pres">
      <dgm:prSet presAssocID="{154CCE56-377B-EE45-8E6E-B155DCCF8D94}" presName="picture2" presStyleCnt="0"/>
      <dgm:spPr/>
    </dgm:pt>
    <dgm:pt modelId="{B7068E94-EE29-3846-B3BB-6EC22032A063}" type="pres">
      <dgm:prSet presAssocID="{154CCE56-377B-EE45-8E6E-B155DCCF8D94}" presName="imageRepeatNode" presStyleLbl="fgImgPlace1" presStyleIdx="1" presStyleCnt="2" custLinFactX="-100000" custLinFactNeighborX="-158796" custLinFactNeighborY="-24214"/>
      <dgm:spPr/>
    </dgm:pt>
  </dgm:ptLst>
  <dgm:cxnLst>
    <dgm:cxn modelId="{00A7F335-B6A8-E74A-9A9E-94CA0921D343}" type="presOf" srcId="{4CA0ECE6-CCA6-0B46-86BE-E4ED1DC5F218}" destId="{8F3435F6-0813-4C4D-8A67-9FEDA3580B5C}" srcOrd="0" destOrd="0" presId="urn:microsoft.com/office/officeart/2008/layout/AscendingPictureAccentProcess"/>
    <dgm:cxn modelId="{9F264D72-629A-A349-A17F-633CA4F86FC9}" srcId="{B9D50F80-B292-354C-8891-AB6B56636EFB}" destId="{CF50B0EF-412E-2145-9EAA-938D41A92563}" srcOrd="1" destOrd="0" parTransId="{413EFF3E-6E5D-354F-A952-3C9AF04075F9}" sibTransId="{154CCE56-377B-EE45-8E6E-B155DCCF8D94}"/>
    <dgm:cxn modelId="{8D14B97E-EB7A-C947-98AC-C5F4DF69A347}" srcId="{B9D50F80-B292-354C-8891-AB6B56636EFB}" destId="{4CA0ECE6-CCA6-0B46-86BE-E4ED1DC5F218}" srcOrd="0" destOrd="0" parTransId="{A53F2C1E-2089-8245-B43F-F3A0815D9F25}" sibTransId="{7B75BA37-DED2-C54F-A3B0-4FD6ACCAAB11}"/>
    <dgm:cxn modelId="{28F24F85-1FDB-F940-8B03-108474C79498}" type="presOf" srcId="{B9D50F80-B292-354C-8891-AB6B56636EFB}" destId="{9373F376-F983-CD42-9710-7E60A1A1D64B}" srcOrd="0" destOrd="0" presId="urn:microsoft.com/office/officeart/2008/layout/AscendingPictureAccentProcess"/>
    <dgm:cxn modelId="{065E16B8-6482-0F4C-B9FE-984CEC76349A}" type="presOf" srcId="{154CCE56-377B-EE45-8E6E-B155DCCF8D94}" destId="{B7068E94-EE29-3846-B3BB-6EC22032A063}" srcOrd="0" destOrd="0" presId="urn:microsoft.com/office/officeart/2008/layout/AscendingPictureAccentProcess"/>
    <dgm:cxn modelId="{B0FF6CB8-0B00-4341-86F4-88D21E5A4992}" type="presOf" srcId="{7B75BA37-DED2-C54F-A3B0-4FD6ACCAAB11}" destId="{4501C0A2-4A8D-2B44-B812-447A56E3D9A7}" srcOrd="0" destOrd="0" presId="urn:microsoft.com/office/officeart/2008/layout/AscendingPictureAccentProcess"/>
    <dgm:cxn modelId="{50AE19BB-79AC-8442-966E-098B993452C8}" type="presOf" srcId="{CF50B0EF-412E-2145-9EAA-938D41A92563}" destId="{C258AEC3-BFE0-8340-82BC-1B70C88B5DFB}" srcOrd="0" destOrd="0" presId="urn:microsoft.com/office/officeart/2008/layout/AscendingPictureAccentProcess"/>
    <dgm:cxn modelId="{C6F72F63-2818-7C47-A5E5-B0AD82DB8477}" type="presParOf" srcId="{9373F376-F983-CD42-9710-7E60A1A1D64B}" destId="{7C075835-8E3C-8B4E-8695-2CA944FFA6AD}" srcOrd="0" destOrd="0" presId="urn:microsoft.com/office/officeart/2008/layout/AscendingPictureAccentProcess"/>
    <dgm:cxn modelId="{CF428B86-5762-AA42-9F05-207C72E595CE}" type="presParOf" srcId="{9373F376-F983-CD42-9710-7E60A1A1D64B}" destId="{49C7B361-A720-2B49-93BF-2D8D901DEFC0}" srcOrd="1" destOrd="0" presId="urn:microsoft.com/office/officeart/2008/layout/AscendingPictureAccentProcess"/>
    <dgm:cxn modelId="{E1EFF173-4CAD-6A43-8D63-11841D61C674}" type="presParOf" srcId="{9373F376-F983-CD42-9710-7E60A1A1D64B}" destId="{AE0B0128-EF33-354A-9B51-88342AD8373E}" srcOrd="2" destOrd="0" presId="urn:microsoft.com/office/officeart/2008/layout/AscendingPictureAccentProcess"/>
    <dgm:cxn modelId="{B0E3AC18-9C99-4C4A-BDCD-1F4BA998062C}" type="presParOf" srcId="{9373F376-F983-CD42-9710-7E60A1A1D64B}" destId="{B14BAF63-B17A-B747-94FF-E510B9343364}" srcOrd="3" destOrd="0" presId="urn:microsoft.com/office/officeart/2008/layout/AscendingPictureAccentProcess"/>
    <dgm:cxn modelId="{29A951D4-62EB-D946-9105-DE3325835C6E}" type="presParOf" srcId="{9373F376-F983-CD42-9710-7E60A1A1D64B}" destId="{814C99F1-70E9-CE4D-A36F-22540CF4E3E2}" srcOrd="4" destOrd="0" presId="urn:microsoft.com/office/officeart/2008/layout/AscendingPictureAccentProcess"/>
    <dgm:cxn modelId="{00577418-007A-8345-846C-F5907011CAC1}" type="presParOf" srcId="{9373F376-F983-CD42-9710-7E60A1A1D64B}" destId="{BBE36F0D-7CEF-7D46-8685-D9BBF79C9C90}" srcOrd="5" destOrd="0" presId="urn:microsoft.com/office/officeart/2008/layout/AscendingPictureAccentProcess"/>
    <dgm:cxn modelId="{0985D9C1-6C73-4048-A711-EC0A80674906}" type="presParOf" srcId="{9373F376-F983-CD42-9710-7E60A1A1D64B}" destId="{EEE16772-86E8-E74F-BD96-82926E9BE0EC}" srcOrd="6" destOrd="0" presId="urn:microsoft.com/office/officeart/2008/layout/AscendingPictureAccentProcess"/>
    <dgm:cxn modelId="{C0484783-B8E7-9A4E-8A01-E3C1AD89C3A3}" type="presParOf" srcId="{9373F376-F983-CD42-9710-7E60A1A1D64B}" destId="{E410A45A-455E-8942-89DF-8DBB7C2FC95C}" srcOrd="7" destOrd="0" presId="urn:microsoft.com/office/officeart/2008/layout/AscendingPictureAccentProcess"/>
    <dgm:cxn modelId="{B653D37A-10AD-DF40-A384-628E2C4F36CB}" type="presParOf" srcId="{9373F376-F983-CD42-9710-7E60A1A1D64B}" destId="{1093049E-5B34-FF4E-90CB-E5BCC59E8F26}" srcOrd="8" destOrd="0" presId="urn:microsoft.com/office/officeart/2008/layout/AscendingPictureAccentProcess"/>
    <dgm:cxn modelId="{E9C8082F-9BFC-6E40-A9DD-1616023C534E}" type="presParOf" srcId="{9373F376-F983-CD42-9710-7E60A1A1D64B}" destId="{1C9EFAF8-9D84-2F49-9D9C-97E24A3F21CF}" srcOrd="9" destOrd="0" presId="urn:microsoft.com/office/officeart/2008/layout/AscendingPictureAccentProcess"/>
    <dgm:cxn modelId="{11B803FA-CDF3-D445-B730-71980F05E782}" type="presParOf" srcId="{9373F376-F983-CD42-9710-7E60A1A1D64B}" destId="{8F3435F6-0813-4C4D-8A67-9FEDA3580B5C}" srcOrd="10" destOrd="0" presId="urn:microsoft.com/office/officeart/2008/layout/AscendingPictureAccentProcess"/>
    <dgm:cxn modelId="{52E796D8-A293-1542-9E89-47F7C98CDCE5}" type="presParOf" srcId="{9373F376-F983-CD42-9710-7E60A1A1D64B}" destId="{439D5A22-36C1-C243-A608-03020E4B475B}" srcOrd="11" destOrd="0" presId="urn:microsoft.com/office/officeart/2008/layout/AscendingPictureAccentProcess"/>
    <dgm:cxn modelId="{4ADDD05A-02E9-304F-8EA4-980D2D7A1C17}" type="presParOf" srcId="{439D5A22-36C1-C243-A608-03020E4B475B}" destId="{4501C0A2-4A8D-2B44-B812-447A56E3D9A7}" srcOrd="0" destOrd="0" presId="urn:microsoft.com/office/officeart/2008/layout/AscendingPictureAccentProcess"/>
    <dgm:cxn modelId="{01D60283-D10D-0A4F-BC2D-5F60F78149E3}" type="presParOf" srcId="{9373F376-F983-CD42-9710-7E60A1A1D64B}" destId="{C258AEC3-BFE0-8340-82BC-1B70C88B5DFB}" srcOrd="12" destOrd="0" presId="urn:microsoft.com/office/officeart/2008/layout/AscendingPictureAccentProcess"/>
    <dgm:cxn modelId="{9F234EB8-7732-C44F-9ECB-4CE359D5D24C}" type="presParOf" srcId="{9373F376-F983-CD42-9710-7E60A1A1D64B}" destId="{7A05613B-597E-5942-A961-4660DCB9B084}" srcOrd="13" destOrd="0" presId="urn:microsoft.com/office/officeart/2008/layout/AscendingPictureAccentProcess"/>
    <dgm:cxn modelId="{933112C6-7CD0-C04A-A99C-6E7481842461}" type="presParOf" srcId="{7A05613B-597E-5942-A961-4660DCB9B084}" destId="{B7068E94-EE29-3846-B3BB-6EC22032A063}" srcOrd="0" destOrd="0" presId="urn:microsoft.com/office/officeart/2008/layout/AscendingPictureAccentProces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4C7E10-B2AA-DF4F-978D-03798410204E}" type="doc">
      <dgm:prSet loTypeId="urn:microsoft.com/office/officeart/2005/8/layout/list1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5EA4B07-34B0-0E40-AEE5-9997853F9428}">
      <dgm:prSet phldrT="[Text]" custT="1"/>
      <dgm:spPr/>
      <dgm:t>
        <a:bodyPr/>
        <a:lstStyle/>
        <a:p>
          <a:r>
            <a:rPr lang="en-US" sz="3800" dirty="0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1. </a:t>
          </a:r>
          <a:r>
            <a:rPr lang="en-US" sz="3800" dirty="0" err="1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Đặc</a:t>
          </a:r>
          <a:r>
            <a:rPr lang="en-US" sz="3800" dirty="0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 </a:t>
          </a:r>
          <a:r>
            <a:rPr lang="en-US" sz="3800" dirty="0" err="1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điểm</a:t>
          </a:r>
          <a:r>
            <a:rPr lang="en-US" sz="3800" dirty="0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 </a:t>
          </a:r>
          <a:r>
            <a:rPr lang="en-US" sz="3800" dirty="0" err="1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chuyển</a:t>
          </a:r>
          <a:r>
            <a:rPr lang="en-US" sz="3800" dirty="0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 </a:t>
          </a:r>
          <a:r>
            <a:rPr lang="en-US" sz="3800" dirty="0" err="1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động</a:t>
          </a:r>
          <a:r>
            <a:rPr lang="en-US" sz="3800" dirty="0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 </a:t>
          </a:r>
          <a:r>
            <a:rPr lang="en-US" sz="3800" dirty="0" err="1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của</a:t>
          </a:r>
          <a:r>
            <a:rPr lang="en-US" sz="3800" dirty="0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 </a:t>
          </a:r>
          <a:r>
            <a:rPr lang="en-US" sz="3800" dirty="0" err="1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Trái</a:t>
          </a:r>
          <a:r>
            <a:rPr lang="en-US" sz="3800" dirty="0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 </a:t>
          </a:r>
          <a:r>
            <a:rPr lang="en-US" sz="3800" dirty="0" err="1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Đất</a:t>
          </a:r>
          <a:r>
            <a:rPr lang="en-US" sz="3800" dirty="0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 </a:t>
          </a:r>
          <a:r>
            <a:rPr lang="en-US" sz="3800" dirty="0" err="1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quanh</a:t>
          </a:r>
          <a:r>
            <a:rPr lang="en-US" sz="3800" dirty="0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 </a:t>
          </a:r>
          <a:r>
            <a:rPr lang="en-US" sz="3800" dirty="0" err="1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Mặt</a:t>
          </a:r>
          <a:r>
            <a:rPr lang="en-US" sz="3800" dirty="0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 </a:t>
          </a:r>
          <a:r>
            <a:rPr lang="en-US" sz="3800" dirty="0" err="1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Trời</a:t>
          </a:r>
          <a:r>
            <a:rPr lang="en-US" sz="3800" dirty="0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.</a:t>
          </a:r>
        </a:p>
      </dgm:t>
    </dgm:pt>
    <dgm:pt modelId="{E31869D6-85E7-9F46-9E0C-3DFC1E42A8F1}" type="parTrans" cxnId="{93011D39-4395-9D49-8E22-9CBFCF876F0C}">
      <dgm:prSet/>
      <dgm:spPr/>
      <dgm:t>
        <a:bodyPr/>
        <a:lstStyle/>
        <a:p>
          <a:endParaRPr lang="en-US"/>
        </a:p>
      </dgm:t>
    </dgm:pt>
    <dgm:pt modelId="{54AD5FDA-891C-AD4F-ADF9-D91AEAB21425}" type="sibTrans" cxnId="{93011D39-4395-9D49-8E22-9CBFCF876F0C}">
      <dgm:prSet/>
      <dgm:spPr/>
      <dgm:t>
        <a:bodyPr/>
        <a:lstStyle/>
        <a:p>
          <a:endParaRPr lang="en-US"/>
        </a:p>
      </dgm:t>
    </dgm:pt>
    <dgm:pt modelId="{1F7BE314-CF90-D04D-BB36-0995AD5BB6C8}">
      <dgm:prSet phldrT="[Text]" custT="1"/>
      <dgm:spPr/>
      <dgm:t>
        <a:bodyPr/>
        <a:lstStyle/>
        <a:p>
          <a:r>
            <a:rPr lang="en-US" sz="3800" dirty="0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2. </a:t>
          </a:r>
          <a:r>
            <a:rPr lang="en-US" sz="3800" dirty="0" err="1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Sự</a:t>
          </a:r>
          <a:r>
            <a:rPr lang="en-US" sz="3800" dirty="0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 </a:t>
          </a:r>
          <a:r>
            <a:rPr lang="en-US" sz="3800" dirty="0" err="1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phân</a:t>
          </a:r>
          <a:r>
            <a:rPr lang="en-US" sz="3800" dirty="0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 chia </a:t>
          </a:r>
          <a:r>
            <a:rPr lang="en-US" sz="3800" dirty="0" err="1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các</a:t>
          </a:r>
          <a:r>
            <a:rPr lang="en-US" sz="3800" dirty="0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 </a:t>
          </a:r>
          <a:r>
            <a:rPr lang="en-US" sz="3800" dirty="0" err="1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mùa</a:t>
          </a:r>
          <a:r>
            <a:rPr lang="en-US" sz="3800" dirty="0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 </a:t>
          </a:r>
          <a:r>
            <a:rPr lang="en-US" sz="3800" dirty="0" err="1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trên</a:t>
          </a:r>
          <a:r>
            <a:rPr lang="en-US" sz="3800" dirty="0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 </a:t>
          </a:r>
          <a:r>
            <a:rPr lang="en-US" sz="3800" dirty="0" err="1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Trái</a:t>
          </a:r>
          <a:r>
            <a:rPr lang="en-US" sz="3800" dirty="0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 </a:t>
          </a:r>
          <a:r>
            <a:rPr lang="en-US" sz="3800" dirty="0" err="1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Đất</a:t>
          </a:r>
          <a:r>
            <a:rPr lang="en-US" sz="3800" dirty="0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.</a:t>
          </a:r>
        </a:p>
      </dgm:t>
    </dgm:pt>
    <dgm:pt modelId="{D6CFDCAD-A998-3444-8053-37FD914196C9}" type="parTrans" cxnId="{5FF098C9-390C-4443-A20A-56FEE4A2FB56}">
      <dgm:prSet/>
      <dgm:spPr/>
      <dgm:t>
        <a:bodyPr/>
        <a:lstStyle/>
        <a:p>
          <a:endParaRPr lang="en-US"/>
        </a:p>
      </dgm:t>
    </dgm:pt>
    <dgm:pt modelId="{8EDE805D-7A32-EB45-B577-FC490B8E6A5F}" type="sibTrans" cxnId="{5FF098C9-390C-4443-A20A-56FEE4A2FB56}">
      <dgm:prSet/>
      <dgm:spPr/>
      <dgm:t>
        <a:bodyPr/>
        <a:lstStyle/>
        <a:p>
          <a:endParaRPr lang="en-US"/>
        </a:p>
      </dgm:t>
    </dgm:pt>
    <dgm:pt modelId="{192278CE-2C4F-FE41-9570-7FAF94216701}">
      <dgm:prSet phldrT="[Text]" custT="1"/>
      <dgm:spPr/>
      <dgm:t>
        <a:bodyPr/>
        <a:lstStyle/>
        <a:p>
          <a:r>
            <a:rPr lang="en-US" sz="3800" kern="1200" dirty="0">
              <a:solidFill>
                <a:schemeClr val="tx1"/>
              </a:solidFill>
              <a:latin typeface="#9Slide05 SVNFourth" pitchFamily="2" charset="77"/>
              <a:ea typeface="+mn-ea"/>
              <a:cs typeface="#9Slide03 Arima Madurai Medium" pitchFamily="2" charset="77"/>
            </a:rPr>
            <a:t>3. </a:t>
          </a:r>
          <a:r>
            <a:rPr lang="en-US" sz="3800" kern="1200" dirty="0" err="1">
              <a:solidFill>
                <a:schemeClr val="tx1"/>
              </a:solidFill>
              <a:latin typeface="#9Slide05 SVNFourth" pitchFamily="2" charset="77"/>
              <a:ea typeface="+mn-ea"/>
              <a:cs typeface="#9Slide03 Arima Madurai Medium" pitchFamily="2" charset="77"/>
            </a:rPr>
            <a:t>Hiện</a:t>
          </a:r>
          <a:r>
            <a:rPr lang="en-US" sz="3800" kern="1200" dirty="0">
              <a:solidFill>
                <a:schemeClr val="tx1"/>
              </a:solidFill>
              <a:latin typeface="#9Slide05 SVNFourth" pitchFamily="2" charset="77"/>
              <a:ea typeface="+mn-ea"/>
              <a:cs typeface="#9Slide03 Arima Madurai Medium" pitchFamily="2" charset="77"/>
            </a:rPr>
            <a:t> </a:t>
          </a:r>
          <a:r>
            <a:rPr lang="en-US" sz="3800" kern="1200" dirty="0" err="1">
              <a:solidFill>
                <a:schemeClr val="tx1"/>
              </a:solidFill>
              <a:latin typeface="#9Slide05 SVNFourth" pitchFamily="2" charset="77"/>
              <a:ea typeface="+mn-ea"/>
              <a:cs typeface="#9Slide03 Arima Madurai Medium" pitchFamily="2" charset="77"/>
            </a:rPr>
            <a:t>tượng</a:t>
          </a:r>
          <a:r>
            <a:rPr lang="en-US" sz="3800" kern="1200" dirty="0">
              <a:solidFill>
                <a:schemeClr val="tx1"/>
              </a:solidFill>
              <a:latin typeface="#9Slide05 SVNFourth" pitchFamily="2" charset="77"/>
              <a:ea typeface="+mn-ea"/>
              <a:cs typeface="#9Slide03 Arima Madurai Medium" pitchFamily="2" charset="77"/>
            </a:rPr>
            <a:t> </a:t>
          </a:r>
          <a:r>
            <a:rPr lang="en-US" sz="3800" kern="1200" dirty="0" err="1">
              <a:solidFill>
                <a:schemeClr val="tx1"/>
              </a:solidFill>
              <a:latin typeface="#9Slide05 SVNFourth" pitchFamily="2" charset="77"/>
              <a:ea typeface="+mn-ea"/>
              <a:cs typeface="#9Slide03 Arima Madurai Medium" pitchFamily="2" charset="77"/>
            </a:rPr>
            <a:t>ngày</a:t>
          </a:r>
          <a:r>
            <a:rPr lang="en-US" sz="3800" kern="1200" dirty="0">
              <a:solidFill>
                <a:schemeClr val="tx1"/>
              </a:solidFill>
              <a:latin typeface="#9Slide05 SVNFourth" pitchFamily="2" charset="77"/>
              <a:ea typeface="+mn-ea"/>
              <a:cs typeface="#9Slide03 Arima Madurai Medium" pitchFamily="2" charset="77"/>
            </a:rPr>
            <a:t> – </a:t>
          </a:r>
          <a:r>
            <a:rPr lang="en-US" sz="3800" kern="1200" dirty="0" err="1">
              <a:solidFill>
                <a:schemeClr val="tx1"/>
              </a:solidFill>
              <a:latin typeface="#9Slide05 SVNFourth" pitchFamily="2" charset="77"/>
              <a:ea typeface="+mn-ea"/>
              <a:cs typeface="#9Slide03 Arima Madurai Medium" pitchFamily="2" charset="77"/>
            </a:rPr>
            <a:t>đêm</a:t>
          </a:r>
          <a:r>
            <a:rPr lang="en-US" sz="3800" kern="1200" dirty="0">
              <a:solidFill>
                <a:schemeClr val="tx1"/>
              </a:solidFill>
              <a:latin typeface="#9Slide05 SVNFourth" pitchFamily="2" charset="77"/>
              <a:ea typeface="+mn-ea"/>
              <a:cs typeface="#9Slide03 Arima Madurai Medium" pitchFamily="2" charset="77"/>
            </a:rPr>
            <a:t> </a:t>
          </a:r>
          <a:r>
            <a:rPr lang="en-US" sz="3800" kern="1200" dirty="0" err="1">
              <a:solidFill>
                <a:schemeClr val="tx1"/>
              </a:solidFill>
              <a:latin typeface="#9Slide05 SVNFourth" pitchFamily="2" charset="77"/>
              <a:ea typeface="+mn-ea"/>
              <a:cs typeface="#9Slide03 Arima Madurai Medium" pitchFamily="2" charset="77"/>
            </a:rPr>
            <a:t>dài</a:t>
          </a:r>
          <a:r>
            <a:rPr lang="en-US" sz="3800" kern="1200" dirty="0">
              <a:solidFill>
                <a:schemeClr val="tx1"/>
              </a:solidFill>
              <a:latin typeface="#9Slide05 SVNFourth" pitchFamily="2" charset="77"/>
              <a:ea typeface="+mn-ea"/>
              <a:cs typeface="#9Slide03 Arima Madurai Medium" pitchFamily="2" charset="77"/>
            </a:rPr>
            <a:t> </a:t>
          </a:r>
          <a:r>
            <a:rPr lang="en-US" sz="3800" kern="1200" dirty="0" err="1">
              <a:solidFill>
                <a:schemeClr val="tx1"/>
              </a:solidFill>
              <a:latin typeface="#9Slide05 SVNFourth" pitchFamily="2" charset="77"/>
              <a:ea typeface="+mn-ea"/>
              <a:cs typeface="#9Slide03 Arima Madurai Medium" pitchFamily="2" charset="77"/>
            </a:rPr>
            <a:t>ngắn</a:t>
          </a:r>
          <a:r>
            <a:rPr lang="en-US" sz="3800" kern="1200" dirty="0">
              <a:solidFill>
                <a:schemeClr val="tx1"/>
              </a:solidFill>
              <a:latin typeface="#9Slide05 SVNFourth" pitchFamily="2" charset="77"/>
              <a:ea typeface="+mn-ea"/>
              <a:cs typeface="#9Slide03 Arima Madurai Medium" pitchFamily="2" charset="77"/>
            </a:rPr>
            <a:t> </a:t>
          </a:r>
          <a:r>
            <a:rPr lang="en-US" sz="3800" kern="1200" dirty="0" err="1">
              <a:solidFill>
                <a:schemeClr val="tx1"/>
              </a:solidFill>
              <a:latin typeface="#9Slide05 SVNFourth" pitchFamily="2" charset="77"/>
              <a:ea typeface="+mn-ea"/>
              <a:cs typeface="#9Slide03 Arima Madurai Medium" pitchFamily="2" charset="77"/>
            </a:rPr>
            <a:t>theo</a:t>
          </a:r>
          <a:r>
            <a:rPr lang="en-US" sz="3800" kern="1200" dirty="0">
              <a:solidFill>
                <a:schemeClr val="tx1"/>
              </a:solidFill>
              <a:latin typeface="#9Slide05 SVNFourth" pitchFamily="2" charset="77"/>
              <a:ea typeface="+mn-ea"/>
              <a:cs typeface="#9Slide03 Arima Madurai Medium" pitchFamily="2" charset="77"/>
            </a:rPr>
            <a:t> </a:t>
          </a:r>
          <a:r>
            <a:rPr lang="en-US" sz="3800" kern="1200" dirty="0" err="1">
              <a:solidFill>
                <a:schemeClr val="tx1"/>
              </a:solidFill>
              <a:latin typeface="#9Slide05 SVNFourth" pitchFamily="2" charset="77"/>
              <a:ea typeface="+mn-ea"/>
              <a:cs typeface="#9Slide03 Arima Madurai Medium" pitchFamily="2" charset="77"/>
            </a:rPr>
            <a:t>mùa</a:t>
          </a:r>
          <a:r>
            <a:rPr lang="en-US" sz="3800" kern="1200" dirty="0">
              <a:solidFill>
                <a:schemeClr val="tx1"/>
              </a:solidFill>
              <a:latin typeface="#9Slide05 SVNFourth" pitchFamily="2" charset="77"/>
              <a:ea typeface="+mn-ea"/>
              <a:cs typeface="#9Slide03 Arima Madurai Medium" pitchFamily="2" charset="77"/>
            </a:rPr>
            <a:t>.</a:t>
          </a:r>
        </a:p>
      </dgm:t>
    </dgm:pt>
    <dgm:pt modelId="{DDF3A317-13AE-314B-825C-8996671BEE03}" type="parTrans" cxnId="{B50EECCE-0ABA-0F4D-BC16-17CFBD5CF7B3}">
      <dgm:prSet/>
      <dgm:spPr/>
      <dgm:t>
        <a:bodyPr/>
        <a:lstStyle/>
        <a:p>
          <a:endParaRPr lang="en-US"/>
        </a:p>
      </dgm:t>
    </dgm:pt>
    <dgm:pt modelId="{A57B3041-BE6A-C645-A84F-B6FC703F2126}" type="sibTrans" cxnId="{B50EECCE-0ABA-0F4D-BC16-17CFBD5CF7B3}">
      <dgm:prSet/>
      <dgm:spPr/>
      <dgm:t>
        <a:bodyPr/>
        <a:lstStyle/>
        <a:p>
          <a:endParaRPr lang="en-US"/>
        </a:p>
      </dgm:t>
    </dgm:pt>
    <dgm:pt modelId="{5E17F53A-F405-8246-BDC7-CE62EC6FFE60}" type="pres">
      <dgm:prSet presAssocID="{6B4C7E10-B2AA-DF4F-978D-03798410204E}" presName="linear" presStyleCnt="0">
        <dgm:presLayoutVars>
          <dgm:dir/>
          <dgm:animLvl val="lvl"/>
          <dgm:resizeHandles val="exact"/>
        </dgm:presLayoutVars>
      </dgm:prSet>
      <dgm:spPr/>
    </dgm:pt>
    <dgm:pt modelId="{016B64DC-A9B5-7243-A409-3EDBCE4B802F}" type="pres">
      <dgm:prSet presAssocID="{55EA4B07-34B0-0E40-AEE5-9997853F9428}" presName="parentLin" presStyleCnt="0"/>
      <dgm:spPr/>
    </dgm:pt>
    <dgm:pt modelId="{8BA6F995-33F0-2D4B-8349-810EA0792496}" type="pres">
      <dgm:prSet presAssocID="{55EA4B07-34B0-0E40-AEE5-9997853F9428}" presName="parentLeftMargin" presStyleLbl="node1" presStyleIdx="0" presStyleCnt="3"/>
      <dgm:spPr/>
    </dgm:pt>
    <dgm:pt modelId="{3DCDB055-A0EC-EE4D-A790-CFE9974D56A4}" type="pres">
      <dgm:prSet presAssocID="{55EA4B07-34B0-0E40-AEE5-9997853F9428}" presName="parentText" presStyleLbl="node1" presStyleIdx="0" presStyleCnt="3" custScaleX="129641">
        <dgm:presLayoutVars>
          <dgm:chMax val="0"/>
          <dgm:bulletEnabled val="1"/>
        </dgm:presLayoutVars>
      </dgm:prSet>
      <dgm:spPr/>
    </dgm:pt>
    <dgm:pt modelId="{2F8F56FF-3324-1542-9113-0C753AA0BB71}" type="pres">
      <dgm:prSet presAssocID="{55EA4B07-34B0-0E40-AEE5-9997853F9428}" presName="negativeSpace" presStyleCnt="0"/>
      <dgm:spPr/>
    </dgm:pt>
    <dgm:pt modelId="{33AB64F6-29CF-1345-A2D2-D18C665E9EA3}" type="pres">
      <dgm:prSet presAssocID="{55EA4B07-34B0-0E40-AEE5-9997853F9428}" presName="childText" presStyleLbl="conFgAcc1" presStyleIdx="0" presStyleCnt="3">
        <dgm:presLayoutVars>
          <dgm:bulletEnabled val="1"/>
        </dgm:presLayoutVars>
      </dgm:prSet>
      <dgm:spPr/>
    </dgm:pt>
    <dgm:pt modelId="{EB18BDC1-3881-194C-8A3D-6AE74A457BF3}" type="pres">
      <dgm:prSet presAssocID="{54AD5FDA-891C-AD4F-ADF9-D91AEAB21425}" presName="spaceBetweenRectangles" presStyleCnt="0"/>
      <dgm:spPr/>
    </dgm:pt>
    <dgm:pt modelId="{C039CF2C-32D8-7F41-A045-B6F589DEF801}" type="pres">
      <dgm:prSet presAssocID="{1F7BE314-CF90-D04D-BB36-0995AD5BB6C8}" presName="parentLin" presStyleCnt="0"/>
      <dgm:spPr/>
    </dgm:pt>
    <dgm:pt modelId="{B52D4DFC-BC50-8E43-91AE-6748C3F43348}" type="pres">
      <dgm:prSet presAssocID="{1F7BE314-CF90-D04D-BB36-0995AD5BB6C8}" presName="parentLeftMargin" presStyleLbl="node1" presStyleIdx="0" presStyleCnt="3"/>
      <dgm:spPr/>
    </dgm:pt>
    <dgm:pt modelId="{8ABA13B3-3B68-704E-8A1B-AF4B667DED75}" type="pres">
      <dgm:prSet presAssocID="{1F7BE314-CF90-D04D-BB36-0995AD5BB6C8}" presName="parentText" presStyleLbl="node1" presStyleIdx="1" presStyleCnt="3" custScaleX="130234" custLinFactNeighborY="-14835">
        <dgm:presLayoutVars>
          <dgm:chMax val="0"/>
          <dgm:bulletEnabled val="1"/>
        </dgm:presLayoutVars>
      </dgm:prSet>
      <dgm:spPr/>
    </dgm:pt>
    <dgm:pt modelId="{228F3822-4800-3E4E-8F82-DD13BDC88143}" type="pres">
      <dgm:prSet presAssocID="{1F7BE314-CF90-D04D-BB36-0995AD5BB6C8}" presName="negativeSpace" presStyleCnt="0"/>
      <dgm:spPr/>
    </dgm:pt>
    <dgm:pt modelId="{8899EB3F-0A51-A641-B69E-8EA215920CD0}" type="pres">
      <dgm:prSet presAssocID="{1F7BE314-CF90-D04D-BB36-0995AD5BB6C8}" presName="childText" presStyleLbl="conFgAcc1" presStyleIdx="1" presStyleCnt="3">
        <dgm:presLayoutVars>
          <dgm:bulletEnabled val="1"/>
        </dgm:presLayoutVars>
      </dgm:prSet>
      <dgm:spPr/>
    </dgm:pt>
    <dgm:pt modelId="{1B9B2F77-0E9F-E64C-9C17-084B7B819FB9}" type="pres">
      <dgm:prSet presAssocID="{8EDE805D-7A32-EB45-B577-FC490B8E6A5F}" presName="spaceBetweenRectangles" presStyleCnt="0"/>
      <dgm:spPr/>
    </dgm:pt>
    <dgm:pt modelId="{87CFD14E-A70C-594F-A9A9-37954EFA9DEB}" type="pres">
      <dgm:prSet presAssocID="{192278CE-2C4F-FE41-9570-7FAF94216701}" presName="parentLin" presStyleCnt="0"/>
      <dgm:spPr/>
    </dgm:pt>
    <dgm:pt modelId="{F7B0D8B4-480F-8347-9D6C-FD9B088A0627}" type="pres">
      <dgm:prSet presAssocID="{192278CE-2C4F-FE41-9570-7FAF94216701}" presName="parentLeftMargin" presStyleLbl="node1" presStyleIdx="1" presStyleCnt="3"/>
      <dgm:spPr/>
    </dgm:pt>
    <dgm:pt modelId="{A952590C-E1DF-0843-B65E-AD00D67949B6}" type="pres">
      <dgm:prSet presAssocID="{192278CE-2C4F-FE41-9570-7FAF94216701}" presName="parentText" presStyleLbl="node1" presStyleIdx="2" presStyleCnt="3" custScaleX="129839" custLinFactNeighborX="3784">
        <dgm:presLayoutVars>
          <dgm:chMax val="0"/>
          <dgm:bulletEnabled val="1"/>
        </dgm:presLayoutVars>
      </dgm:prSet>
      <dgm:spPr/>
    </dgm:pt>
    <dgm:pt modelId="{3176AA9D-9C47-EF45-920B-7218262C38EB}" type="pres">
      <dgm:prSet presAssocID="{192278CE-2C4F-FE41-9570-7FAF94216701}" presName="negativeSpace" presStyleCnt="0"/>
      <dgm:spPr/>
    </dgm:pt>
    <dgm:pt modelId="{4293CD6D-D497-8C44-B5D2-C771DD5C5FC8}" type="pres">
      <dgm:prSet presAssocID="{192278CE-2C4F-FE41-9570-7FAF94216701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C37F910-1A46-B346-A779-3975C54D40E9}" type="presOf" srcId="{192278CE-2C4F-FE41-9570-7FAF94216701}" destId="{A952590C-E1DF-0843-B65E-AD00D67949B6}" srcOrd="1" destOrd="0" presId="urn:microsoft.com/office/officeart/2005/8/layout/list1"/>
    <dgm:cxn modelId="{6C6C581F-280B-D145-9D7F-BD2CFE2DD69B}" type="presOf" srcId="{6B4C7E10-B2AA-DF4F-978D-03798410204E}" destId="{5E17F53A-F405-8246-BDC7-CE62EC6FFE60}" srcOrd="0" destOrd="0" presId="urn:microsoft.com/office/officeart/2005/8/layout/list1"/>
    <dgm:cxn modelId="{660A5E2C-EE04-D44B-8063-AC910F7437F5}" type="presOf" srcId="{1F7BE314-CF90-D04D-BB36-0995AD5BB6C8}" destId="{8ABA13B3-3B68-704E-8A1B-AF4B667DED75}" srcOrd="1" destOrd="0" presId="urn:microsoft.com/office/officeart/2005/8/layout/list1"/>
    <dgm:cxn modelId="{93011D39-4395-9D49-8E22-9CBFCF876F0C}" srcId="{6B4C7E10-B2AA-DF4F-978D-03798410204E}" destId="{55EA4B07-34B0-0E40-AEE5-9997853F9428}" srcOrd="0" destOrd="0" parTransId="{E31869D6-85E7-9F46-9E0C-3DFC1E42A8F1}" sibTransId="{54AD5FDA-891C-AD4F-ADF9-D91AEAB21425}"/>
    <dgm:cxn modelId="{22E81765-1482-CD48-B333-765503C08D84}" type="presOf" srcId="{192278CE-2C4F-FE41-9570-7FAF94216701}" destId="{F7B0D8B4-480F-8347-9D6C-FD9B088A0627}" srcOrd="0" destOrd="0" presId="urn:microsoft.com/office/officeart/2005/8/layout/list1"/>
    <dgm:cxn modelId="{D8E46666-3382-2B4C-BC77-965F2A8978FE}" type="presOf" srcId="{1F7BE314-CF90-D04D-BB36-0995AD5BB6C8}" destId="{B52D4DFC-BC50-8E43-91AE-6748C3F43348}" srcOrd="0" destOrd="0" presId="urn:microsoft.com/office/officeart/2005/8/layout/list1"/>
    <dgm:cxn modelId="{CA05F7B0-95C6-5545-AABC-E0F2A0F0EB2D}" type="presOf" srcId="{55EA4B07-34B0-0E40-AEE5-9997853F9428}" destId="{3DCDB055-A0EC-EE4D-A790-CFE9974D56A4}" srcOrd="1" destOrd="0" presId="urn:microsoft.com/office/officeart/2005/8/layout/list1"/>
    <dgm:cxn modelId="{5FF098C9-390C-4443-A20A-56FEE4A2FB56}" srcId="{6B4C7E10-B2AA-DF4F-978D-03798410204E}" destId="{1F7BE314-CF90-D04D-BB36-0995AD5BB6C8}" srcOrd="1" destOrd="0" parTransId="{D6CFDCAD-A998-3444-8053-37FD914196C9}" sibTransId="{8EDE805D-7A32-EB45-B577-FC490B8E6A5F}"/>
    <dgm:cxn modelId="{B50EECCE-0ABA-0F4D-BC16-17CFBD5CF7B3}" srcId="{6B4C7E10-B2AA-DF4F-978D-03798410204E}" destId="{192278CE-2C4F-FE41-9570-7FAF94216701}" srcOrd="2" destOrd="0" parTransId="{DDF3A317-13AE-314B-825C-8996671BEE03}" sibTransId="{A57B3041-BE6A-C645-A84F-B6FC703F2126}"/>
    <dgm:cxn modelId="{77B559FE-897E-5849-A96F-9B52D8DA3B29}" type="presOf" srcId="{55EA4B07-34B0-0E40-AEE5-9997853F9428}" destId="{8BA6F995-33F0-2D4B-8349-810EA0792496}" srcOrd="0" destOrd="0" presId="urn:microsoft.com/office/officeart/2005/8/layout/list1"/>
    <dgm:cxn modelId="{813835BA-40F6-0740-884B-39F62E77A364}" type="presParOf" srcId="{5E17F53A-F405-8246-BDC7-CE62EC6FFE60}" destId="{016B64DC-A9B5-7243-A409-3EDBCE4B802F}" srcOrd="0" destOrd="0" presId="urn:microsoft.com/office/officeart/2005/8/layout/list1"/>
    <dgm:cxn modelId="{F5A783C5-0F31-3A4F-9FFB-D0262FAFE17E}" type="presParOf" srcId="{016B64DC-A9B5-7243-A409-3EDBCE4B802F}" destId="{8BA6F995-33F0-2D4B-8349-810EA0792496}" srcOrd="0" destOrd="0" presId="urn:microsoft.com/office/officeart/2005/8/layout/list1"/>
    <dgm:cxn modelId="{AD3D0DA6-44BB-EB44-B303-7A440F53114A}" type="presParOf" srcId="{016B64DC-A9B5-7243-A409-3EDBCE4B802F}" destId="{3DCDB055-A0EC-EE4D-A790-CFE9974D56A4}" srcOrd="1" destOrd="0" presId="urn:microsoft.com/office/officeart/2005/8/layout/list1"/>
    <dgm:cxn modelId="{AC94935E-F45E-4842-83EC-C354AB14FC33}" type="presParOf" srcId="{5E17F53A-F405-8246-BDC7-CE62EC6FFE60}" destId="{2F8F56FF-3324-1542-9113-0C753AA0BB71}" srcOrd="1" destOrd="0" presId="urn:microsoft.com/office/officeart/2005/8/layout/list1"/>
    <dgm:cxn modelId="{0D04BE7B-ABE9-5842-B140-47EBB4C6BA58}" type="presParOf" srcId="{5E17F53A-F405-8246-BDC7-CE62EC6FFE60}" destId="{33AB64F6-29CF-1345-A2D2-D18C665E9EA3}" srcOrd="2" destOrd="0" presId="urn:microsoft.com/office/officeart/2005/8/layout/list1"/>
    <dgm:cxn modelId="{AAD94F78-5C59-9043-96B8-B36F0C7351D0}" type="presParOf" srcId="{5E17F53A-F405-8246-BDC7-CE62EC6FFE60}" destId="{EB18BDC1-3881-194C-8A3D-6AE74A457BF3}" srcOrd="3" destOrd="0" presId="urn:microsoft.com/office/officeart/2005/8/layout/list1"/>
    <dgm:cxn modelId="{4D2BC94A-C525-9343-922D-CD5AE4560579}" type="presParOf" srcId="{5E17F53A-F405-8246-BDC7-CE62EC6FFE60}" destId="{C039CF2C-32D8-7F41-A045-B6F589DEF801}" srcOrd="4" destOrd="0" presId="urn:microsoft.com/office/officeart/2005/8/layout/list1"/>
    <dgm:cxn modelId="{824A4CE4-7A25-A642-A0FB-A850A33F8D7F}" type="presParOf" srcId="{C039CF2C-32D8-7F41-A045-B6F589DEF801}" destId="{B52D4DFC-BC50-8E43-91AE-6748C3F43348}" srcOrd="0" destOrd="0" presId="urn:microsoft.com/office/officeart/2005/8/layout/list1"/>
    <dgm:cxn modelId="{A61FBADB-D1D9-D54F-9801-95448E7FE7B2}" type="presParOf" srcId="{C039CF2C-32D8-7F41-A045-B6F589DEF801}" destId="{8ABA13B3-3B68-704E-8A1B-AF4B667DED75}" srcOrd="1" destOrd="0" presId="urn:microsoft.com/office/officeart/2005/8/layout/list1"/>
    <dgm:cxn modelId="{E7099B3C-61EC-AC47-A376-C398DFB6AC36}" type="presParOf" srcId="{5E17F53A-F405-8246-BDC7-CE62EC6FFE60}" destId="{228F3822-4800-3E4E-8F82-DD13BDC88143}" srcOrd="5" destOrd="0" presId="urn:microsoft.com/office/officeart/2005/8/layout/list1"/>
    <dgm:cxn modelId="{E643C6A4-B197-DD4F-B9B8-06BEF718AE81}" type="presParOf" srcId="{5E17F53A-F405-8246-BDC7-CE62EC6FFE60}" destId="{8899EB3F-0A51-A641-B69E-8EA215920CD0}" srcOrd="6" destOrd="0" presId="urn:microsoft.com/office/officeart/2005/8/layout/list1"/>
    <dgm:cxn modelId="{BAD2C0E0-0FFD-DA46-B7AE-4641781116AF}" type="presParOf" srcId="{5E17F53A-F405-8246-BDC7-CE62EC6FFE60}" destId="{1B9B2F77-0E9F-E64C-9C17-084B7B819FB9}" srcOrd="7" destOrd="0" presId="urn:microsoft.com/office/officeart/2005/8/layout/list1"/>
    <dgm:cxn modelId="{9BA59FE5-666D-384B-8E74-84BAEF7AAB1B}" type="presParOf" srcId="{5E17F53A-F405-8246-BDC7-CE62EC6FFE60}" destId="{87CFD14E-A70C-594F-A9A9-37954EFA9DEB}" srcOrd="8" destOrd="0" presId="urn:microsoft.com/office/officeart/2005/8/layout/list1"/>
    <dgm:cxn modelId="{16FCFAC7-E340-A340-ABCF-9A926535DE03}" type="presParOf" srcId="{87CFD14E-A70C-594F-A9A9-37954EFA9DEB}" destId="{F7B0D8B4-480F-8347-9D6C-FD9B088A0627}" srcOrd="0" destOrd="0" presId="urn:microsoft.com/office/officeart/2005/8/layout/list1"/>
    <dgm:cxn modelId="{40F8C71E-5EC1-AA41-BAD9-F9C089E25D49}" type="presParOf" srcId="{87CFD14E-A70C-594F-A9A9-37954EFA9DEB}" destId="{A952590C-E1DF-0843-B65E-AD00D67949B6}" srcOrd="1" destOrd="0" presId="urn:microsoft.com/office/officeart/2005/8/layout/list1"/>
    <dgm:cxn modelId="{9528D326-C6D5-094A-A43E-0A059E038908}" type="presParOf" srcId="{5E17F53A-F405-8246-BDC7-CE62EC6FFE60}" destId="{3176AA9D-9C47-EF45-920B-7218262C38EB}" srcOrd="9" destOrd="0" presId="urn:microsoft.com/office/officeart/2005/8/layout/list1"/>
    <dgm:cxn modelId="{A936768C-0778-2B45-B4B1-CDB2ABB8B4FE}" type="presParOf" srcId="{5E17F53A-F405-8246-BDC7-CE62EC6FFE60}" destId="{4293CD6D-D497-8C44-B5D2-C771DD5C5FC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F2C9D3-693D-7145-BC13-FA8FDCC1C0DA}" type="doc">
      <dgm:prSet loTypeId="urn:microsoft.com/office/officeart/2005/8/layout/list1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64908C7-3997-E045-B0DC-AF92180D7D6B}">
      <dgm:prSet phldrT="[Text]" custT="1"/>
      <dgm:spPr/>
      <dgm:t>
        <a:bodyPr/>
        <a:lstStyle/>
        <a:p>
          <a:r>
            <a:rPr lang="en-US" sz="4000" dirty="0">
              <a:latin typeface="#9Slide05 SVNFourth" pitchFamily="2" charset="77"/>
            </a:rPr>
            <a:t>a. </a:t>
          </a:r>
          <a:r>
            <a:rPr lang="en-US" sz="4000" dirty="0" err="1">
              <a:latin typeface="#9Slide05 SVNFourth" pitchFamily="2" charset="77"/>
            </a:rPr>
            <a:t>Hiện</a:t>
          </a:r>
          <a:r>
            <a:rPr lang="en-US" sz="4000" dirty="0">
              <a:latin typeface="#9Slide05 SVNFourth" pitchFamily="2" charset="77"/>
            </a:rPr>
            <a:t> </a:t>
          </a:r>
          <a:r>
            <a:rPr lang="en-US" sz="4000" dirty="0" err="1">
              <a:latin typeface="#9Slide05 SVNFourth" pitchFamily="2" charset="77"/>
            </a:rPr>
            <a:t>tượng</a:t>
          </a:r>
          <a:r>
            <a:rPr lang="en-US" sz="4000" dirty="0">
              <a:latin typeface="#9Slide05 SVNFourth" pitchFamily="2" charset="77"/>
            </a:rPr>
            <a:t> </a:t>
          </a:r>
          <a:r>
            <a:rPr lang="en-US" sz="4000" dirty="0" err="1">
              <a:latin typeface="#9Slide05 SVNFourth" pitchFamily="2" charset="77"/>
            </a:rPr>
            <a:t>các</a:t>
          </a:r>
          <a:r>
            <a:rPr lang="en-US" sz="4000" dirty="0">
              <a:latin typeface="#9Slide05 SVNFourth" pitchFamily="2" charset="77"/>
            </a:rPr>
            <a:t> </a:t>
          </a:r>
          <a:r>
            <a:rPr lang="en-US" sz="4000" dirty="0" err="1">
              <a:latin typeface="#9Slide05 SVNFourth" pitchFamily="2" charset="77"/>
            </a:rPr>
            <a:t>mùa</a:t>
          </a:r>
          <a:r>
            <a:rPr lang="en-US" sz="4000" dirty="0">
              <a:latin typeface="#9Slide05 SVNFourth" pitchFamily="2" charset="77"/>
            </a:rPr>
            <a:t> </a:t>
          </a:r>
          <a:r>
            <a:rPr lang="en-US" sz="4000" dirty="0" err="1">
              <a:latin typeface="#9Slide05 SVNFourth" pitchFamily="2" charset="77"/>
            </a:rPr>
            <a:t>trên</a:t>
          </a:r>
          <a:r>
            <a:rPr lang="en-US" sz="4000" dirty="0">
              <a:latin typeface="#9Slide05 SVNFourth" pitchFamily="2" charset="77"/>
            </a:rPr>
            <a:t> </a:t>
          </a:r>
          <a:r>
            <a:rPr lang="en-US" sz="4000" dirty="0" err="1">
              <a:latin typeface="#9Slide05 SVNFourth" pitchFamily="2" charset="77"/>
            </a:rPr>
            <a:t>Trái</a:t>
          </a:r>
          <a:r>
            <a:rPr lang="en-US" sz="4000" dirty="0">
              <a:latin typeface="#9Slide05 SVNFourth" pitchFamily="2" charset="77"/>
            </a:rPr>
            <a:t> </a:t>
          </a:r>
          <a:r>
            <a:rPr lang="en-US" sz="4000" dirty="0" err="1">
              <a:latin typeface="#9Slide05 SVNFourth" pitchFamily="2" charset="77"/>
            </a:rPr>
            <a:t>Đất</a:t>
          </a:r>
          <a:endParaRPr lang="en-US" sz="4000" dirty="0">
            <a:latin typeface="#9Slide05 SVNFourth" pitchFamily="2" charset="77"/>
          </a:endParaRPr>
        </a:p>
      </dgm:t>
    </dgm:pt>
    <dgm:pt modelId="{DAEE7B37-03DC-8541-A6D8-4EAE753E0C89}" type="parTrans" cxnId="{CB37DC60-DEB5-3E4A-A0A0-6696747206F7}">
      <dgm:prSet/>
      <dgm:spPr/>
      <dgm:t>
        <a:bodyPr/>
        <a:lstStyle/>
        <a:p>
          <a:endParaRPr lang="en-US"/>
        </a:p>
      </dgm:t>
    </dgm:pt>
    <dgm:pt modelId="{3CFA8E89-65EA-4349-A3B3-A705788E9568}" type="sibTrans" cxnId="{CB37DC60-DEB5-3E4A-A0A0-6696747206F7}">
      <dgm:prSet/>
      <dgm:spPr/>
      <dgm:t>
        <a:bodyPr/>
        <a:lstStyle/>
        <a:p>
          <a:endParaRPr lang="en-US"/>
        </a:p>
      </dgm:t>
    </dgm:pt>
    <dgm:pt modelId="{A43466FF-240C-5946-9B49-1E74120495D4}">
      <dgm:prSet phldrT="[Text]" custT="1"/>
      <dgm:spPr/>
      <dgm:t>
        <a:bodyPr/>
        <a:lstStyle/>
        <a:p>
          <a:r>
            <a:rPr lang="en-US" sz="4000" dirty="0">
              <a:latin typeface="#9Slide05 SVNFourth" pitchFamily="2" charset="77"/>
            </a:rPr>
            <a:t>b. </a:t>
          </a:r>
          <a:r>
            <a:rPr lang="en-US" sz="4000" dirty="0" err="1">
              <a:latin typeface="#9Slide05 SVNFourth" pitchFamily="2" charset="77"/>
            </a:rPr>
            <a:t>Hiện</a:t>
          </a:r>
          <a:r>
            <a:rPr lang="en-US" sz="4000" dirty="0">
              <a:latin typeface="#9Slide05 SVNFourth" pitchFamily="2" charset="77"/>
            </a:rPr>
            <a:t> </a:t>
          </a:r>
          <a:r>
            <a:rPr lang="en-US" sz="4000" dirty="0" err="1">
              <a:latin typeface="#9Slide05 SVNFourth" pitchFamily="2" charset="77"/>
            </a:rPr>
            <a:t>tượng</a:t>
          </a:r>
          <a:r>
            <a:rPr lang="en-US" sz="4000" dirty="0">
              <a:latin typeface="#9Slide05 SVNFourth" pitchFamily="2" charset="77"/>
            </a:rPr>
            <a:t> </a:t>
          </a:r>
          <a:r>
            <a:rPr lang="en-US" sz="4000" dirty="0" err="1">
              <a:latin typeface="#9Slide05 SVNFourth" pitchFamily="2" charset="77"/>
            </a:rPr>
            <a:t>ngày</a:t>
          </a:r>
          <a:r>
            <a:rPr lang="en-US" sz="4000" dirty="0">
              <a:latin typeface="#9Slide05 SVNFourth" pitchFamily="2" charset="77"/>
            </a:rPr>
            <a:t> – </a:t>
          </a:r>
          <a:r>
            <a:rPr lang="en-US" sz="4000" dirty="0" err="1">
              <a:latin typeface="#9Slide05 SVNFourth" pitchFamily="2" charset="77"/>
            </a:rPr>
            <a:t>đêm</a:t>
          </a:r>
          <a:r>
            <a:rPr lang="en-US" sz="4000" dirty="0">
              <a:latin typeface="#9Slide05 SVNFourth" pitchFamily="2" charset="77"/>
            </a:rPr>
            <a:t> </a:t>
          </a:r>
          <a:r>
            <a:rPr lang="en-US" sz="4000" dirty="0" err="1">
              <a:latin typeface="#9Slide05 SVNFourth" pitchFamily="2" charset="77"/>
            </a:rPr>
            <a:t>dài</a:t>
          </a:r>
          <a:r>
            <a:rPr lang="en-US" sz="4000" dirty="0">
              <a:latin typeface="#9Slide05 SVNFourth" pitchFamily="2" charset="77"/>
            </a:rPr>
            <a:t> </a:t>
          </a:r>
          <a:r>
            <a:rPr lang="en-US" sz="4000" dirty="0" err="1">
              <a:latin typeface="#9Slide05 SVNFourth" pitchFamily="2" charset="77"/>
            </a:rPr>
            <a:t>ngắn</a:t>
          </a:r>
          <a:r>
            <a:rPr lang="en-US" sz="4000" dirty="0">
              <a:latin typeface="#9Slide05 SVNFourth" pitchFamily="2" charset="77"/>
            </a:rPr>
            <a:t> </a:t>
          </a:r>
          <a:r>
            <a:rPr lang="en-US" sz="4000" dirty="0" err="1">
              <a:latin typeface="#9Slide05 SVNFourth" pitchFamily="2" charset="77"/>
            </a:rPr>
            <a:t>theo</a:t>
          </a:r>
          <a:r>
            <a:rPr lang="en-US" sz="4000" dirty="0">
              <a:latin typeface="#9Slide05 SVNFourth" pitchFamily="2" charset="77"/>
            </a:rPr>
            <a:t> </a:t>
          </a:r>
          <a:r>
            <a:rPr lang="en-US" sz="4000" dirty="0" err="1">
              <a:latin typeface="#9Slide05 SVNFourth" pitchFamily="2" charset="77"/>
            </a:rPr>
            <a:t>mùa</a:t>
          </a:r>
          <a:endParaRPr lang="en-US" sz="4000" dirty="0">
            <a:latin typeface="#9Slide05 SVNFourth" pitchFamily="2" charset="77"/>
          </a:endParaRPr>
        </a:p>
      </dgm:t>
    </dgm:pt>
    <dgm:pt modelId="{33956E59-978D-1048-BB9D-CE227846E5F5}" type="parTrans" cxnId="{6AB856CE-F9FC-F045-BAD6-783469AA9E91}">
      <dgm:prSet/>
      <dgm:spPr/>
      <dgm:t>
        <a:bodyPr/>
        <a:lstStyle/>
        <a:p>
          <a:endParaRPr lang="en-US"/>
        </a:p>
      </dgm:t>
    </dgm:pt>
    <dgm:pt modelId="{CDBA4108-8608-7945-8291-004E1B598D44}" type="sibTrans" cxnId="{6AB856CE-F9FC-F045-BAD6-783469AA9E91}">
      <dgm:prSet/>
      <dgm:spPr/>
      <dgm:t>
        <a:bodyPr/>
        <a:lstStyle/>
        <a:p>
          <a:endParaRPr lang="en-US"/>
        </a:p>
      </dgm:t>
    </dgm:pt>
    <dgm:pt modelId="{2DC131EE-2FD4-7040-A9BA-C14B303156D0}" type="pres">
      <dgm:prSet presAssocID="{5EF2C9D3-693D-7145-BC13-FA8FDCC1C0DA}" presName="linear" presStyleCnt="0">
        <dgm:presLayoutVars>
          <dgm:dir/>
          <dgm:animLvl val="lvl"/>
          <dgm:resizeHandles val="exact"/>
        </dgm:presLayoutVars>
      </dgm:prSet>
      <dgm:spPr/>
    </dgm:pt>
    <dgm:pt modelId="{DD8D44EF-D60B-E042-B137-A1915D3A35F6}" type="pres">
      <dgm:prSet presAssocID="{564908C7-3997-E045-B0DC-AF92180D7D6B}" presName="parentLin" presStyleCnt="0"/>
      <dgm:spPr/>
    </dgm:pt>
    <dgm:pt modelId="{244A863D-5410-9549-8D6F-F5CA0FAE53EE}" type="pres">
      <dgm:prSet presAssocID="{564908C7-3997-E045-B0DC-AF92180D7D6B}" presName="parentLeftMargin" presStyleLbl="node1" presStyleIdx="0" presStyleCnt="2"/>
      <dgm:spPr/>
    </dgm:pt>
    <dgm:pt modelId="{EECADDFA-2319-844E-9D3D-C0499086AAAC}" type="pres">
      <dgm:prSet presAssocID="{564908C7-3997-E045-B0DC-AF92180D7D6B}" presName="parentText" presStyleLbl="node1" presStyleIdx="0" presStyleCnt="2" custScaleX="122699">
        <dgm:presLayoutVars>
          <dgm:chMax val="0"/>
          <dgm:bulletEnabled val="1"/>
        </dgm:presLayoutVars>
      </dgm:prSet>
      <dgm:spPr/>
    </dgm:pt>
    <dgm:pt modelId="{C675C74F-2093-4349-A21E-6A821EE0A649}" type="pres">
      <dgm:prSet presAssocID="{564908C7-3997-E045-B0DC-AF92180D7D6B}" presName="negativeSpace" presStyleCnt="0"/>
      <dgm:spPr/>
    </dgm:pt>
    <dgm:pt modelId="{E36D4B5B-21EF-DB4D-B3BD-14914EFCE3A8}" type="pres">
      <dgm:prSet presAssocID="{564908C7-3997-E045-B0DC-AF92180D7D6B}" presName="childText" presStyleLbl="conFgAcc1" presStyleIdx="0" presStyleCnt="2">
        <dgm:presLayoutVars>
          <dgm:bulletEnabled val="1"/>
        </dgm:presLayoutVars>
      </dgm:prSet>
      <dgm:spPr/>
    </dgm:pt>
    <dgm:pt modelId="{D5417586-9803-EA4D-BE11-6E90F89C4B3D}" type="pres">
      <dgm:prSet presAssocID="{3CFA8E89-65EA-4349-A3B3-A705788E9568}" presName="spaceBetweenRectangles" presStyleCnt="0"/>
      <dgm:spPr/>
    </dgm:pt>
    <dgm:pt modelId="{596DCAF2-5A9D-8D45-88FF-88ADFBA9321C}" type="pres">
      <dgm:prSet presAssocID="{A43466FF-240C-5946-9B49-1E74120495D4}" presName="parentLin" presStyleCnt="0"/>
      <dgm:spPr/>
    </dgm:pt>
    <dgm:pt modelId="{E59ADBB1-08DD-5941-BEE2-733885D686D4}" type="pres">
      <dgm:prSet presAssocID="{A43466FF-240C-5946-9B49-1E74120495D4}" presName="parentLeftMargin" presStyleLbl="node1" presStyleIdx="0" presStyleCnt="2"/>
      <dgm:spPr/>
    </dgm:pt>
    <dgm:pt modelId="{61B25BBA-6027-4046-8C6A-83E7C12B79E8}" type="pres">
      <dgm:prSet presAssocID="{A43466FF-240C-5946-9B49-1E74120495D4}" presName="parentText" presStyleLbl="node1" presStyleIdx="1" presStyleCnt="2" custScaleX="124061">
        <dgm:presLayoutVars>
          <dgm:chMax val="0"/>
          <dgm:bulletEnabled val="1"/>
        </dgm:presLayoutVars>
      </dgm:prSet>
      <dgm:spPr/>
    </dgm:pt>
    <dgm:pt modelId="{D1B25558-97AA-5D4A-8265-C95950DC9D0A}" type="pres">
      <dgm:prSet presAssocID="{A43466FF-240C-5946-9B49-1E74120495D4}" presName="negativeSpace" presStyleCnt="0"/>
      <dgm:spPr/>
    </dgm:pt>
    <dgm:pt modelId="{2727B922-F3AF-3342-8CF6-151B1EB9DB30}" type="pres">
      <dgm:prSet presAssocID="{A43466FF-240C-5946-9B49-1E74120495D4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30154709-D495-0541-8635-45BAE3DCA742}" type="presOf" srcId="{564908C7-3997-E045-B0DC-AF92180D7D6B}" destId="{EECADDFA-2319-844E-9D3D-C0499086AAAC}" srcOrd="1" destOrd="0" presId="urn:microsoft.com/office/officeart/2005/8/layout/list1"/>
    <dgm:cxn modelId="{BE003032-9AA3-5E48-BEC0-5353BE05F02C}" type="presOf" srcId="{A43466FF-240C-5946-9B49-1E74120495D4}" destId="{E59ADBB1-08DD-5941-BEE2-733885D686D4}" srcOrd="0" destOrd="0" presId="urn:microsoft.com/office/officeart/2005/8/layout/list1"/>
    <dgm:cxn modelId="{CB37DC60-DEB5-3E4A-A0A0-6696747206F7}" srcId="{5EF2C9D3-693D-7145-BC13-FA8FDCC1C0DA}" destId="{564908C7-3997-E045-B0DC-AF92180D7D6B}" srcOrd="0" destOrd="0" parTransId="{DAEE7B37-03DC-8541-A6D8-4EAE753E0C89}" sibTransId="{3CFA8E89-65EA-4349-A3B3-A705788E9568}"/>
    <dgm:cxn modelId="{003FA742-5698-6C46-89F4-60B6176F566A}" type="presOf" srcId="{564908C7-3997-E045-B0DC-AF92180D7D6B}" destId="{244A863D-5410-9549-8D6F-F5CA0FAE53EE}" srcOrd="0" destOrd="0" presId="urn:microsoft.com/office/officeart/2005/8/layout/list1"/>
    <dgm:cxn modelId="{884E4277-A48F-794B-B86D-BC5E22035406}" type="presOf" srcId="{A43466FF-240C-5946-9B49-1E74120495D4}" destId="{61B25BBA-6027-4046-8C6A-83E7C12B79E8}" srcOrd="1" destOrd="0" presId="urn:microsoft.com/office/officeart/2005/8/layout/list1"/>
    <dgm:cxn modelId="{A11B385A-6DA4-3542-9B5C-AF69CB424411}" type="presOf" srcId="{5EF2C9D3-693D-7145-BC13-FA8FDCC1C0DA}" destId="{2DC131EE-2FD4-7040-A9BA-C14B303156D0}" srcOrd="0" destOrd="0" presId="urn:microsoft.com/office/officeart/2005/8/layout/list1"/>
    <dgm:cxn modelId="{6AB856CE-F9FC-F045-BAD6-783469AA9E91}" srcId="{5EF2C9D3-693D-7145-BC13-FA8FDCC1C0DA}" destId="{A43466FF-240C-5946-9B49-1E74120495D4}" srcOrd="1" destOrd="0" parTransId="{33956E59-978D-1048-BB9D-CE227846E5F5}" sibTransId="{CDBA4108-8608-7945-8291-004E1B598D44}"/>
    <dgm:cxn modelId="{292DAA87-1A1E-0A41-829E-E42B6E450F0E}" type="presParOf" srcId="{2DC131EE-2FD4-7040-A9BA-C14B303156D0}" destId="{DD8D44EF-D60B-E042-B137-A1915D3A35F6}" srcOrd="0" destOrd="0" presId="urn:microsoft.com/office/officeart/2005/8/layout/list1"/>
    <dgm:cxn modelId="{85DFCD26-2013-CB4B-8212-C6886679B6CB}" type="presParOf" srcId="{DD8D44EF-D60B-E042-B137-A1915D3A35F6}" destId="{244A863D-5410-9549-8D6F-F5CA0FAE53EE}" srcOrd="0" destOrd="0" presId="urn:microsoft.com/office/officeart/2005/8/layout/list1"/>
    <dgm:cxn modelId="{5FFCDF92-FC2E-6342-B646-2009D1495A5F}" type="presParOf" srcId="{DD8D44EF-D60B-E042-B137-A1915D3A35F6}" destId="{EECADDFA-2319-844E-9D3D-C0499086AAAC}" srcOrd="1" destOrd="0" presId="urn:microsoft.com/office/officeart/2005/8/layout/list1"/>
    <dgm:cxn modelId="{8FA24F07-B68A-CE43-A8A3-B530127607F6}" type="presParOf" srcId="{2DC131EE-2FD4-7040-A9BA-C14B303156D0}" destId="{C675C74F-2093-4349-A21E-6A821EE0A649}" srcOrd="1" destOrd="0" presId="urn:microsoft.com/office/officeart/2005/8/layout/list1"/>
    <dgm:cxn modelId="{BADC8906-DB55-8540-A00B-21CEC84B1FDE}" type="presParOf" srcId="{2DC131EE-2FD4-7040-A9BA-C14B303156D0}" destId="{E36D4B5B-21EF-DB4D-B3BD-14914EFCE3A8}" srcOrd="2" destOrd="0" presId="urn:microsoft.com/office/officeart/2005/8/layout/list1"/>
    <dgm:cxn modelId="{C74FC09F-B756-484C-A75F-7490A4634E7B}" type="presParOf" srcId="{2DC131EE-2FD4-7040-A9BA-C14B303156D0}" destId="{D5417586-9803-EA4D-BE11-6E90F89C4B3D}" srcOrd="3" destOrd="0" presId="urn:microsoft.com/office/officeart/2005/8/layout/list1"/>
    <dgm:cxn modelId="{3FA36367-7346-D44E-89AC-2036B3B7716B}" type="presParOf" srcId="{2DC131EE-2FD4-7040-A9BA-C14B303156D0}" destId="{596DCAF2-5A9D-8D45-88FF-88ADFBA9321C}" srcOrd="4" destOrd="0" presId="urn:microsoft.com/office/officeart/2005/8/layout/list1"/>
    <dgm:cxn modelId="{5041E197-B9A0-724D-984F-5B9B47C849F8}" type="presParOf" srcId="{596DCAF2-5A9D-8D45-88FF-88ADFBA9321C}" destId="{E59ADBB1-08DD-5941-BEE2-733885D686D4}" srcOrd="0" destOrd="0" presId="urn:microsoft.com/office/officeart/2005/8/layout/list1"/>
    <dgm:cxn modelId="{C10F1262-36F2-4B46-834E-3F77E91DEB4C}" type="presParOf" srcId="{596DCAF2-5A9D-8D45-88FF-88ADFBA9321C}" destId="{61B25BBA-6027-4046-8C6A-83E7C12B79E8}" srcOrd="1" destOrd="0" presId="urn:microsoft.com/office/officeart/2005/8/layout/list1"/>
    <dgm:cxn modelId="{ECCBEC08-3ED2-1D4B-84FB-5F4FC4C2ADCD}" type="presParOf" srcId="{2DC131EE-2FD4-7040-A9BA-C14B303156D0}" destId="{D1B25558-97AA-5D4A-8265-C95950DC9D0A}" srcOrd="5" destOrd="0" presId="urn:microsoft.com/office/officeart/2005/8/layout/list1"/>
    <dgm:cxn modelId="{7227D1BF-8B79-A749-89DC-75301A483115}" type="presParOf" srcId="{2DC131EE-2FD4-7040-A9BA-C14B303156D0}" destId="{2727B922-F3AF-3342-8CF6-151B1EB9DB30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075835-8E3C-8B4E-8695-2CA944FFA6AD}">
      <dsp:nvSpPr>
        <dsp:cNvPr id="0" name=""/>
        <dsp:cNvSpPr/>
      </dsp:nvSpPr>
      <dsp:spPr>
        <a:xfrm>
          <a:off x="4861868" y="3309186"/>
          <a:ext cx="142909" cy="14290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C7B361-A720-2B49-93BF-2D8D901DEFC0}">
      <dsp:nvSpPr>
        <dsp:cNvPr id="0" name=""/>
        <dsp:cNvSpPr/>
      </dsp:nvSpPr>
      <dsp:spPr>
        <a:xfrm>
          <a:off x="4736679" y="3509807"/>
          <a:ext cx="142909" cy="142909"/>
        </a:xfrm>
        <a:prstGeom prst="ellipse">
          <a:avLst/>
        </a:prstGeom>
        <a:solidFill>
          <a:schemeClr val="accent5">
            <a:hueOff val="-750949"/>
            <a:satOff val="-1935"/>
            <a:lumOff val="-1307"/>
            <a:alphaOff val="0"/>
          </a:schemeClr>
        </a:solidFill>
        <a:ln w="12700" cap="flat" cmpd="sng" algn="ctr">
          <a:solidFill>
            <a:schemeClr val="accent5">
              <a:hueOff val="-750949"/>
              <a:satOff val="-1935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0B0128-EF33-354A-9B51-88342AD8373E}">
      <dsp:nvSpPr>
        <dsp:cNvPr id="0" name=""/>
        <dsp:cNvSpPr/>
      </dsp:nvSpPr>
      <dsp:spPr>
        <a:xfrm>
          <a:off x="4587482" y="3683502"/>
          <a:ext cx="142909" cy="142909"/>
        </a:xfrm>
        <a:prstGeom prst="ellipse">
          <a:avLst/>
        </a:prstGeom>
        <a:solidFill>
          <a:schemeClr val="accent5">
            <a:hueOff val="-1501898"/>
            <a:satOff val="-3871"/>
            <a:lumOff val="-2614"/>
            <a:alphaOff val="0"/>
          </a:schemeClr>
        </a:solidFill>
        <a:ln w="12700" cap="flat" cmpd="sng" algn="ctr">
          <a:solidFill>
            <a:schemeClr val="accent5">
              <a:hueOff val="-1501898"/>
              <a:satOff val="-3871"/>
              <a:lumOff val="-26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4BAF63-B17A-B747-94FF-E510B9343364}">
      <dsp:nvSpPr>
        <dsp:cNvPr id="0" name=""/>
        <dsp:cNvSpPr/>
      </dsp:nvSpPr>
      <dsp:spPr>
        <a:xfrm>
          <a:off x="4765833" y="1290082"/>
          <a:ext cx="142909" cy="142909"/>
        </a:xfrm>
        <a:prstGeom prst="ellipse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C99F1-70E9-CE4D-A36F-22540CF4E3E2}">
      <dsp:nvSpPr>
        <dsp:cNvPr id="0" name=""/>
        <dsp:cNvSpPr/>
      </dsp:nvSpPr>
      <dsp:spPr>
        <a:xfrm>
          <a:off x="4956760" y="1176308"/>
          <a:ext cx="142909" cy="142909"/>
        </a:xfrm>
        <a:prstGeom prst="ellipse">
          <a:avLst/>
        </a:prstGeom>
        <a:solidFill>
          <a:schemeClr val="accent5">
            <a:hueOff val="-3003797"/>
            <a:satOff val="-7742"/>
            <a:lumOff val="-5229"/>
            <a:alphaOff val="0"/>
          </a:schemeClr>
        </a:solidFill>
        <a:ln w="12700" cap="flat" cmpd="sng" algn="ctr">
          <a:solidFill>
            <a:schemeClr val="accent5">
              <a:hueOff val="-3003797"/>
              <a:satOff val="-7742"/>
              <a:lumOff val="-52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E36F0D-7CEF-7D46-8685-D9BBF79C9C90}">
      <dsp:nvSpPr>
        <dsp:cNvPr id="0" name=""/>
        <dsp:cNvSpPr/>
      </dsp:nvSpPr>
      <dsp:spPr>
        <a:xfrm>
          <a:off x="5147115" y="1062535"/>
          <a:ext cx="142909" cy="142909"/>
        </a:xfrm>
        <a:prstGeom prst="ellipse">
          <a:avLst/>
        </a:prstGeom>
        <a:solidFill>
          <a:schemeClr val="accent5">
            <a:hueOff val="-3754746"/>
            <a:satOff val="-9677"/>
            <a:lumOff val="-6536"/>
            <a:alphaOff val="0"/>
          </a:schemeClr>
        </a:solidFill>
        <a:ln w="12700" cap="flat" cmpd="sng" algn="ctr">
          <a:solidFill>
            <a:schemeClr val="accent5">
              <a:hueOff val="-3754746"/>
              <a:satOff val="-9677"/>
              <a:lumOff val="-65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E16772-86E8-E74F-BD96-82926E9BE0EC}">
      <dsp:nvSpPr>
        <dsp:cNvPr id="0" name=""/>
        <dsp:cNvSpPr/>
      </dsp:nvSpPr>
      <dsp:spPr>
        <a:xfrm>
          <a:off x="5337470" y="1176308"/>
          <a:ext cx="142909" cy="142909"/>
        </a:xfrm>
        <a:prstGeom prst="ellipse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10A45A-455E-8942-89DF-8DBB7C2FC95C}">
      <dsp:nvSpPr>
        <dsp:cNvPr id="0" name=""/>
        <dsp:cNvSpPr/>
      </dsp:nvSpPr>
      <dsp:spPr>
        <a:xfrm>
          <a:off x="5528397" y="1290082"/>
          <a:ext cx="142909" cy="142909"/>
        </a:xfrm>
        <a:prstGeom prst="ellipse">
          <a:avLst/>
        </a:prstGeom>
        <a:solidFill>
          <a:schemeClr val="accent5">
            <a:hueOff val="-5256644"/>
            <a:satOff val="-13548"/>
            <a:lumOff val="-9151"/>
            <a:alphaOff val="0"/>
          </a:schemeClr>
        </a:solidFill>
        <a:ln w="12700" cap="flat" cmpd="sng" algn="ctr">
          <a:solidFill>
            <a:schemeClr val="accent5">
              <a:hueOff val="-5256644"/>
              <a:satOff val="-13548"/>
              <a:lumOff val="-91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93049E-5B34-FF4E-90CB-E5BCC59E8F26}">
      <dsp:nvSpPr>
        <dsp:cNvPr id="0" name=""/>
        <dsp:cNvSpPr/>
      </dsp:nvSpPr>
      <dsp:spPr>
        <a:xfrm>
          <a:off x="5147115" y="1302597"/>
          <a:ext cx="142909" cy="142909"/>
        </a:xfrm>
        <a:prstGeom prst="ellipse">
          <a:avLst/>
        </a:prstGeom>
        <a:solidFill>
          <a:schemeClr val="accent5">
            <a:hueOff val="-6007594"/>
            <a:satOff val="-15484"/>
            <a:lumOff val="-10458"/>
            <a:alphaOff val="0"/>
          </a:schemeClr>
        </a:solidFill>
        <a:ln w="12700" cap="flat" cmpd="sng" algn="ctr">
          <a:solidFill>
            <a:schemeClr val="accent5">
              <a:hueOff val="-6007594"/>
              <a:satOff val="-15484"/>
              <a:lumOff val="-104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9EFAF8-9D84-2F49-9D9C-97E24A3F21CF}">
      <dsp:nvSpPr>
        <dsp:cNvPr id="0" name=""/>
        <dsp:cNvSpPr/>
      </dsp:nvSpPr>
      <dsp:spPr>
        <a:xfrm>
          <a:off x="5147115" y="1542660"/>
          <a:ext cx="142909" cy="142909"/>
        </a:xfrm>
        <a:prstGeom prst="ellips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3435F6-0813-4C4D-8A67-9FEDA3580B5C}">
      <dsp:nvSpPr>
        <dsp:cNvPr id="0" name=""/>
        <dsp:cNvSpPr/>
      </dsp:nvSpPr>
      <dsp:spPr>
        <a:xfrm>
          <a:off x="27250" y="4221333"/>
          <a:ext cx="11680067" cy="82675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2413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#9Slide05 SVNFourth" pitchFamily="2" charset="77"/>
            </a:rPr>
            <a:t>    2. </a:t>
          </a:r>
          <a:r>
            <a:rPr lang="en-US" sz="3600" kern="1200" dirty="0" err="1">
              <a:latin typeface="#9Slide05 SVNFourth" pitchFamily="2" charset="77"/>
            </a:rPr>
            <a:t>Trình</a:t>
          </a:r>
          <a:r>
            <a:rPr lang="en-US" sz="3600" kern="1200" dirty="0">
              <a:latin typeface="#9Slide05 SVNFourth" pitchFamily="2" charset="77"/>
            </a:rPr>
            <a:t> </a:t>
          </a:r>
          <a:r>
            <a:rPr lang="en-US" sz="3600" kern="1200" dirty="0" err="1">
              <a:latin typeface="#9Slide05 SVNFourth" pitchFamily="2" charset="77"/>
            </a:rPr>
            <a:t>bày</a:t>
          </a:r>
          <a:r>
            <a:rPr lang="en-US" sz="3600" kern="1200" dirty="0">
              <a:latin typeface="#9Slide05 SVNFourth" pitchFamily="2" charset="77"/>
            </a:rPr>
            <a:t> </a:t>
          </a:r>
          <a:r>
            <a:rPr lang="en-US" sz="3600" kern="1200" dirty="0" err="1">
              <a:latin typeface="#9Slide05 SVNFourth" pitchFamily="2" charset="77"/>
            </a:rPr>
            <a:t>được</a:t>
          </a:r>
          <a:r>
            <a:rPr lang="en-US" sz="3600" kern="1200" dirty="0">
              <a:latin typeface="#9Slide05 SVNFourth" pitchFamily="2" charset="77"/>
            </a:rPr>
            <a:t> </a:t>
          </a:r>
          <a:r>
            <a:rPr lang="en-US" sz="3600" kern="1200" dirty="0" err="1">
              <a:latin typeface="#9Slide05 SVNFourth" pitchFamily="2" charset="77"/>
            </a:rPr>
            <a:t>hiện</a:t>
          </a:r>
          <a:r>
            <a:rPr lang="en-US" sz="3600" kern="1200" dirty="0">
              <a:latin typeface="#9Slide05 SVNFourth" pitchFamily="2" charset="77"/>
            </a:rPr>
            <a:t> </a:t>
          </a:r>
          <a:r>
            <a:rPr lang="en-US" sz="3600" kern="1200" dirty="0" err="1">
              <a:latin typeface="#9Slide05 SVNFourth" pitchFamily="2" charset="77"/>
            </a:rPr>
            <a:t>tượng</a:t>
          </a:r>
          <a:r>
            <a:rPr lang="en-US" sz="3600" kern="1200" dirty="0">
              <a:latin typeface="#9Slide05 SVNFourth" pitchFamily="2" charset="77"/>
            </a:rPr>
            <a:t> </a:t>
          </a:r>
          <a:r>
            <a:rPr lang="en-US" sz="3600" kern="1200" dirty="0" err="1">
              <a:latin typeface="#9Slide05 SVNFourth" pitchFamily="2" charset="77"/>
            </a:rPr>
            <a:t>ngày</a:t>
          </a:r>
          <a:r>
            <a:rPr lang="en-US" sz="3600" kern="1200" dirty="0">
              <a:latin typeface="#9Slide05 SVNFourth" pitchFamily="2" charset="77"/>
            </a:rPr>
            <a:t> – </a:t>
          </a:r>
          <a:r>
            <a:rPr lang="en-US" sz="3600" kern="1200" dirty="0" err="1">
              <a:latin typeface="#9Slide05 SVNFourth" pitchFamily="2" charset="77"/>
            </a:rPr>
            <a:t>đêm</a:t>
          </a:r>
          <a:r>
            <a:rPr lang="en-US" sz="3600" kern="1200" dirty="0">
              <a:latin typeface="#9Slide05 SVNFourth" pitchFamily="2" charset="77"/>
            </a:rPr>
            <a:t> </a:t>
          </a:r>
          <a:r>
            <a:rPr lang="en-US" sz="3600" kern="1200" dirty="0" err="1">
              <a:latin typeface="#9Slide05 SVNFourth" pitchFamily="2" charset="77"/>
            </a:rPr>
            <a:t>dài</a:t>
          </a:r>
          <a:r>
            <a:rPr lang="en-US" sz="3600" kern="1200" dirty="0">
              <a:latin typeface="#9Slide05 SVNFourth" pitchFamily="2" charset="77"/>
            </a:rPr>
            <a:t> </a:t>
          </a:r>
          <a:r>
            <a:rPr lang="en-US" sz="3600" kern="1200" dirty="0" err="1">
              <a:latin typeface="#9Slide05 SVNFourth" pitchFamily="2" charset="77"/>
            </a:rPr>
            <a:t>ngắn</a:t>
          </a:r>
          <a:r>
            <a:rPr lang="en-US" sz="3600" kern="1200" dirty="0">
              <a:latin typeface="#9Slide05 SVNFourth" pitchFamily="2" charset="77"/>
            </a:rPr>
            <a:t> </a:t>
          </a:r>
          <a:r>
            <a:rPr lang="en-US" sz="3600" kern="1200" dirty="0" err="1">
              <a:latin typeface="#9Slide05 SVNFourth" pitchFamily="2" charset="77"/>
            </a:rPr>
            <a:t>theo</a:t>
          </a:r>
          <a:r>
            <a:rPr lang="en-US" sz="3600" kern="1200" dirty="0">
              <a:latin typeface="#9Slide05 SVNFourth" pitchFamily="2" charset="77"/>
            </a:rPr>
            <a:t> </a:t>
          </a:r>
          <a:r>
            <a:rPr lang="en-US" sz="3600" kern="1200" dirty="0" err="1">
              <a:latin typeface="#9Slide05 SVNFourth" pitchFamily="2" charset="77"/>
            </a:rPr>
            <a:t>mùa</a:t>
          </a:r>
          <a:endParaRPr lang="en-US" sz="3600" kern="1200" dirty="0">
            <a:latin typeface="#9Slide05 SVNFourth" pitchFamily="2" charset="77"/>
          </a:endParaRPr>
        </a:p>
      </dsp:txBody>
      <dsp:txXfrm>
        <a:off x="67609" y="4261692"/>
        <a:ext cx="11599349" cy="746037"/>
      </dsp:txXfrm>
    </dsp:sp>
    <dsp:sp modelId="{4501C0A2-4A8D-2B44-B812-447A56E3D9A7}">
      <dsp:nvSpPr>
        <dsp:cNvPr id="0" name=""/>
        <dsp:cNvSpPr/>
      </dsp:nvSpPr>
      <dsp:spPr>
        <a:xfrm>
          <a:off x="0" y="3426255"/>
          <a:ext cx="1429092" cy="142899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58AEC3-BFE0-8340-82BC-1B70C88B5DFB}">
      <dsp:nvSpPr>
        <dsp:cNvPr id="0" name=""/>
        <dsp:cNvSpPr/>
      </dsp:nvSpPr>
      <dsp:spPr>
        <a:xfrm>
          <a:off x="1424915" y="2295957"/>
          <a:ext cx="10387025" cy="82675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2413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#9Slide05 SVNFourth" pitchFamily="2" charset="77"/>
            </a:rPr>
            <a:t>1. </a:t>
          </a:r>
          <a:r>
            <a:rPr lang="en-US" sz="3600" kern="1200" dirty="0" err="1">
              <a:latin typeface="#9Slide05 SVNFourth" pitchFamily="2" charset="77"/>
            </a:rPr>
            <a:t>Mô</a:t>
          </a:r>
          <a:r>
            <a:rPr lang="en-US" sz="3600" kern="1200" dirty="0">
              <a:latin typeface="#9Slide05 SVNFourth" pitchFamily="2" charset="77"/>
            </a:rPr>
            <a:t> </a:t>
          </a:r>
          <a:r>
            <a:rPr lang="en-US" sz="3600" kern="1200" dirty="0" err="1">
              <a:latin typeface="#9Slide05 SVNFourth" pitchFamily="2" charset="77"/>
            </a:rPr>
            <a:t>tả</a:t>
          </a:r>
          <a:r>
            <a:rPr lang="en-US" sz="3600" kern="1200" dirty="0">
              <a:latin typeface="#9Slide05 SVNFourth" pitchFamily="2" charset="77"/>
            </a:rPr>
            <a:t> </a:t>
          </a:r>
          <a:r>
            <a:rPr lang="en-US" sz="3600" kern="1200" dirty="0" err="1">
              <a:latin typeface="#9Slide05 SVNFourth" pitchFamily="2" charset="77"/>
            </a:rPr>
            <a:t>được</a:t>
          </a:r>
          <a:r>
            <a:rPr lang="en-US" sz="3600" kern="1200" dirty="0">
              <a:latin typeface="#9Slide05 SVNFourth" pitchFamily="2" charset="77"/>
            </a:rPr>
            <a:t> </a:t>
          </a:r>
          <a:r>
            <a:rPr lang="en-US" sz="3600" kern="1200" dirty="0" err="1">
              <a:latin typeface="#9Slide05 SVNFourth" pitchFamily="2" charset="77"/>
            </a:rPr>
            <a:t>chuyển</a:t>
          </a:r>
          <a:r>
            <a:rPr lang="en-US" sz="3600" kern="1200" dirty="0">
              <a:latin typeface="#9Slide05 SVNFourth" pitchFamily="2" charset="77"/>
            </a:rPr>
            <a:t> </a:t>
          </a:r>
          <a:r>
            <a:rPr lang="en-US" sz="3600" kern="1200" dirty="0" err="1">
              <a:latin typeface="#9Slide05 SVNFourth" pitchFamily="2" charset="77"/>
            </a:rPr>
            <a:t>động</a:t>
          </a:r>
          <a:r>
            <a:rPr lang="en-US" sz="3600" kern="1200" dirty="0">
              <a:latin typeface="#9Slide05 SVNFourth" pitchFamily="2" charset="77"/>
            </a:rPr>
            <a:t> </a:t>
          </a:r>
          <a:r>
            <a:rPr lang="en-US" sz="3600" kern="1200" dirty="0" err="1">
              <a:latin typeface="#9Slide05 SVNFourth" pitchFamily="2" charset="77"/>
            </a:rPr>
            <a:t>của</a:t>
          </a:r>
          <a:r>
            <a:rPr lang="en-US" sz="3600" kern="1200" dirty="0">
              <a:latin typeface="#9Slide05 SVNFourth" pitchFamily="2" charset="77"/>
            </a:rPr>
            <a:t> </a:t>
          </a:r>
          <a:r>
            <a:rPr lang="en-US" sz="3600" kern="1200" dirty="0" err="1">
              <a:latin typeface="#9Slide05 SVNFourth" pitchFamily="2" charset="77"/>
            </a:rPr>
            <a:t>Trái</a:t>
          </a:r>
          <a:r>
            <a:rPr lang="en-US" sz="3600" kern="1200" dirty="0">
              <a:latin typeface="#9Slide05 SVNFourth" pitchFamily="2" charset="77"/>
            </a:rPr>
            <a:t> </a:t>
          </a:r>
          <a:r>
            <a:rPr lang="en-US" sz="3600" kern="1200" dirty="0" err="1">
              <a:latin typeface="#9Slide05 SVNFourth" pitchFamily="2" charset="77"/>
            </a:rPr>
            <a:t>Đất</a:t>
          </a:r>
          <a:r>
            <a:rPr lang="en-US" sz="3600" kern="1200" dirty="0">
              <a:latin typeface="#9Slide05 SVNFourth" pitchFamily="2" charset="77"/>
            </a:rPr>
            <a:t> </a:t>
          </a:r>
          <a:r>
            <a:rPr lang="en-US" sz="3600" kern="1200" dirty="0" err="1">
              <a:latin typeface="#9Slide05 SVNFourth" pitchFamily="2" charset="77"/>
            </a:rPr>
            <a:t>quanh</a:t>
          </a:r>
          <a:r>
            <a:rPr lang="en-US" sz="3600" kern="1200" dirty="0">
              <a:latin typeface="#9Slide05 SVNFourth" pitchFamily="2" charset="77"/>
            </a:rPr>
            <a:t> </a:t>
          </a:r>
          <a:r>
            <a:rPr lang="en-US" sz="3600" kern="1200" dirty="0" err="1">
              <a:latin typeface="#9Slide05 SVNFourth" pitchFamily="2" charset="77"/>
            </a:rPr>
            <a:t>Mặt</a:t>
          </a:r>
          <a:r>
            <a:rPr lang="en-US" sz="3600" kern="1200" dirty="0">
              <a:latin typeface="#9Slide05 SVNFourth" pitchFamily="2" charset="77"/>
            </a:rPr>
            <a:t> </a:t>
          </a:r>
          <a:r>
            <a:rPr lang="en-US" sz="3600" kern="1200" dirty="0" err="1">
              <a:latin typeface="#9Slide05 SVNFourth" pitchFamily="2" charset="77"/>
            </a:rPr>
            <a:t>Trời</a:t>
          </a:r>
          <a:endParaRPr lang="en-US" sz="3600" kern="1200" dirty="0">
            <a:latin typeface="#9Slide05 SVNFourth" pitchFamily="2" charset="77"/>
          </a:endParaRPr>
        </a:p>
      </dsp:txBody>
      <dsp:txXfrm>
        <a:off x="1465274" y="2336316"/>
        <a:ext cx="10306307" cy="746037"/>
      </dsp:txXfrm>
    </dsp:sp>
    <dsp:sp modelId="{B7068E94-EE29-3846-B3BB-6EC22032A063}">
      <dsp:nvSpPr>
        <dsp:cNvPr id="0" name=""/>
        <dsp:cNvSpPr/>
      </dsp:nvSpPr>
      <dsp:spPr>
        <a:xfrm>
          <a:off x="734133" y="1432310"/>
          <a:ext cx="1429092" cy="142899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7000" r="-4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AB64F6-29CF-1345-A2D2-D18C665E9EA3}">
      <dsp:nvSpPr>
        <dsp:cNvPr id="0" name=""/>
        <dsp:cNvSpPr/>
      </dsp:nvSpPr>
      <dsp:spPr>
        <a:xfrm>
          <a:off x="0" y="665672"/>
          <a:ext cx="11845158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CDB055-A0EC-EE4D-A790-CFE9974D56A4}">
      <dsp:nvSpPr>
        <dsp:cNvPr id="0" name=""/>
        <dsp:cNvSpPr/>
      </dsp:nvSpPr>
      <dsp:spPr>
        <a:xfrm>
          <a:off x="592257" y="60512"/>
          <a:ext cx="10749326" cy="12103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403" tIns="0" rIns="313403" bIns="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1. </a:t>
          </a:r>
          <a:r>
            <a:rPr lang="en-US" sz="3800" kern="1200" dirty="0" err="1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Đặc</a:t>
          </a:r>
          <a:r>
            <a:rPr lang="en-US" sz="3800" kern="1200" dirty="0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 </a:t>
          </a:r>
          <a:r>
            <a:rPr lang="en-US" sz="3800" kern="1200" dirty="0" err="1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điểm</a:t>
          </a:r>
          <a:r>
            <a:rPr lang="en-US" sz="3800" kern="1200" dirty="0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 </a:t>
          </a:r>
          <a:r>
            <a:rPr lang="en-US" sz="3800" kern="1200" dirty="0" err="1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chuyển</a:t>
          </a:r>
          <a:r>
            <a:rPr lang="en-US" sz="3800" kern="1200" dirty="0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 </a:t>
          </a:r>
          <a:r>
            <a:rPr lang="en-US" sz="3800" kern="1200" dirty="0" err="1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động</a:t>
          </a:r>
          <a:r>
            <a:rPr lang="en-US" sz="3800" kern="1200" dirty="0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 </a:t>
          </a:r>
          <a:r>
            <a:rPr lang="en-US" sz="3800" kern="1200" dirty="0" err="1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của</a:t>
          </a:r>
          <a:r>
            <a:rPr lang="en-US" sz="3800" kern="1200" dirty="0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 </a:t>
          </a:r>
          <a:r>
            <a:rPr lang="en-US" sz="3800" kern="1200" dirty="0" err="1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Trái</a:t>
          </a:r>
          <a:r>
            <a:rPr lang="en-US" sz="3800" kern="1200" dirty="0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 </a:t>
          </a:r>
          <a:r>
            <a:rPr lang="en-US" sz="3800" kern="1200" dirty="0" err="1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Đất</a:t>
          </a:r>
          <a:r>
            <a:rPr lang="en-US" sz="3800" kern="1200" dirty="0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 </a:t>
          </a:r>
          <a:r>
            <a:rPr lang="en-US" sz="3800" kern="1200" dirty="0" err="1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quanh</a:t>
          </a:r>
          <a:r>
            <a:rPr lang="en-US" sz="3800" kern="1200" dirty="0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 </a:t>
          </a:r>
          <a:r>
            <a:rPr lang="en-US" sz="3800" kern="1200" dirty="0" err="1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Mặt</a:t>
          </a:r>
          <a:r>
            <a:rPr lang="en-US" sz="3800" kern="1200" dirty="0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 </a:t>
          </a:r>
          <a:r>
            <a:rPr lang="en-US" sz="3800" kern="1200" dirty="0" err="1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Trời</a:t>
          </a:r>
          <a:r>
            <a:rPr lang="en-US" sz="3800" kern="1200" dirty="0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.</a:t>
          </a:r>
        </a:p>
      </dsp:txBody>
      <dsp:txXfrm>
        <a:off x="651340" y="119595"/>
        <a:ext cx="10631160" cy="1092154"/>
      </dsp:txXfrm>
    </dsp:sp>
    <dsp:sp modelId="{8899EB3F-0A51-A641-B69E-8EA215920CD0}">
      <dsp:nvSpPr>
        <dsp:cNvPr id="0" name=""/>
        <dsp:cNvSpPr/>
      </dsp:nvSpPr>
      <dsp:spPr>
        <a:xfrm>
          <a:off x="0" y="2525432"/>
          <a:ext cx="11845158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BA13B3-3B68-704E-8A1B-AF4B667DED75}">
      <dsp:nvSpPr>
        <dsp:cNvPr id="0" name=""/>
        <dsp:cNvSpPr/>
      </dsp:nvSpPr>
      <dsp:spPr>
        <a:xfrm>
          <a:off x="592257" y="1740721"/>
          <a:ext cx="10798496" cy="121032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403" tIns="0" rIns="313403" bIns="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2. </a:t>
          </a:r>
          <a:r>
            <a:rPr lang="en-US" sz="3800" kern="1200" dirty="0" err="1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Sự</a:t>
          </a:r>
          <a:r>
            <a:rPr lang="en-US" sz="3800" kern="1200" dirty="0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 </a:t>
          </a:r>
          <a:r>
            <a:rPr lang="en-US" sz="3800" kern="1200" dirty="0" err="1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phân</a:t>
          </a:r>
          <a:r>
            <a:rPr lang="en-US" sz="3800" kern="1200" dirty="0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 chia </a:t>
          </a:r>
          <a:r>
            <a:rPr lang="en-US" sz="3800" kern="1200" dirty="0" err="1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các</a:t>
          </a:r>
          <a:r>
            <a:rPr lang="en-US" sz="3800" kern="1200" dirty="0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 </a:t>
          </a:r>
          <a:r>
            <a:rPr lang="en-US" sz="3800" kern="1200" dirty="0" err="1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mùa</a:t>
          </a:r>
          <a:r>
            <a:rPr lang="en-US" sz="3800" kern="1200" dirty="0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 </a:t>
          </a:r>
          <a:r>
            <a:rPr lang="en-US" sz="3800" kern="1200" dirty="0" err="1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trên</a:t>
          </a:r>
          <a:r>
            <a:rPr lang="en-US" sz="3800" kern="1200" dirty="0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 </a:t>
          </a:r>
          <a:r>
            <a:rPr lang="en-US" sz="3800" kern="1200" dirty="0" err="1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Trái</a:t>
          </a:r>
          <a:r>
            <a:rPr lang="en-US" sz="3800" kern="1200" dirty="0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 </a:t>
          </a:r>
          <a:r>
            <a:rPr lang="en-US" sz="3800" kern="1200" dirty="0" err="1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Đất</a:t>
          </a:r>
          <a:r>
            <a:rPr lang="en-US" sz="3800" kern="1200" dirty="0">
              <a:solidFill>
                <a:schemeClr val="tx1"/>
              </a:solidFill>
              <a:latin typeface="#9Slide05 SVNFourth" pitchFamily="2" charset="77"/>
              <a:cs typeface="#9Slide03 Arima Madurai Medium" pitchFamily="2" charset="77"/>
            </a:rPr>
            <a:t>.</a:t>
          </a:r>
        </a:p>
      </dsp:txBody>
      <dsp:txXfrm>
        <a:off x="651340" y="1799804"/>
        <a:ext cx="10680330" cy="1092154"/>
      </dsp:txXfrm>
    </dsp:sp>
    <dsp:sp modelId="{4293CD6D-D497-8C44-B5D2-C771DD5C5FC8}">
      <dsp:nvSpPr>
        <dsp:cNvPr id="0" name=""/>
        <dsp:cNvSpPr/>
      </dsp:nvSpPr>
      <dsp:spPr>
        <a:xfrm>
          <a:off x="0" y="4385192"/>
          <a:ext cx="11845158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52590C-E1DF-0843-B65E-AD00D67949B6}">
      <dsp:nvSpPr>
        <dsp:cNvPr id="0" name=""/>
        <dsp:cNvSpPr/>
      </dsp:nvSpPr>
      <dsp:spPr>
        <a:xfrm>
          <a:off x="614668" y="3780032"/>
          <a:ext cx="10765744" cy="121032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403" tIns="0" rIns="313403" bIns="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  <a:latin typeface="#9Slide05 SVNFourth" pitchFamily="2" charset="77"/>
              <a:ea typeface="+mn-ea"/>
              <a:cs typeface="#9Slide03 Arima Madurai Medium" pitchFamily="2" charset="77"/>
            </a:rPr>
            <a:t>3. </a:t>
          </a:r>
          <a:r>
            <a:rPr lang="en-US" sz="3800" kern="1200" dirty="0" err="1">
              <a:solidFill>
                <a:schemeClr val="tx1"/>
              </a:solidFill>
              <a:latin typeface="#9Slide05 SVNFourth" pitchFamily="2" charset="77"/>
              <a:ea typeface="+mn-ea"/>
              <a:cs typeface="#9Slide03 Arima Madurai Medium" pitchFamily="2" charset="77"/>
            </a:rPr>
            <a:t>Hiện</a:t>
          </a:r>
          <a:r>
            <a:rPr lang="en-US" sz="3800" kern="1200" dirty="0">
              <a:solidFill>
                <a:schemeClr val="tx1"/>
              </a:solidFill>
              <a:latin typeface="#9Slide05 SVNFourth" pitchFamily="2" charset="77"/>
              <a:ea typeface="+mn-ea"/>
              <a:cs typeface="#9Slide03 Arima Madurai Medium" pitchFamily="2" charset="77"/>
            </a:rPr>
            <a:t> </a:t>
          </a:r>
          <a:r>
            <a:rPr lang="en-US" sz="3800" kern="1200" dirty="0" err="1">
              <a:solidFill>
                <a:schemeClr val="tx1"/>
              </a:solidFill>
              <a:latin typeface="#9Slide05 SVNFourth" pitchFamily="2" charset="77"/>
              <a:ea typeface="+mn-ea"/>
              <a:cs typeface="#9Slide03 Arima Madurai Medium" pitchFamily="2" charset="77"/>
            </a:rPr>
            <a:t>tượng</a:t>
          </a:r>
          <a:r>
            <a:rPr lang="en-US" sz="3800" kern="1200" dirty="0">
              <a:solidFill>
                <a:schemeClr val="tx1"/>
              </a:solidFill>
              <a:latin typeface="#9Slide05 SVNFourth" pitchFamily="2" charset="77"/>
              <a:ea typeface="+mn-ea"/>
              <a:cs typeface="#9Slide03 Arima Madurai Medium" pitchFamily="2" charset="77"/>
            </a:rPr>
            <a:t> </a:t>
          </a:r>
          <a:r>
            <a:rPr lang="en-US" sz="3800" kern="1200" dirty="0" err="1">
              <a:solidFill>
                <a:schemeClr val="tx1"/>
              </a:solidFill>
              <a:latin typeface="#9Slide05 SVNFourth" pitchFamily="2" charset="77"/>
              <a:ea typeface="+mn-ea"/>
              <a:cs typeface="#9Slide03 Arima Madurai Medium" pitchFamily="2" charset="77"/>
            </a:rPr>
            <a:t>ngày</a:t>
          </a:r>
          <a:r>
            <a:rPr lang="en-US" sz="3800" kern="1200" dirty="0">
              <a:solidFill>
                <a:schemeClr val="tx1"/>
              </a:solidFill>
              <a:latin typeface="#9Slide05 SVNFourth" pitchFamily="2" charset="77"/>
              <a:ea typeface="+mn-ea"/>
              <a:cs typeface="#9Slide03 Arima Madurai Medium" pitchFamily="2" charset="77"/>
            </a:rPr>
            <a:t> – </a:t>
          </a:r>
          <a:r>
            <a:rPr lang="en-US" sz="3800" kern="1200" dirty="0" err="1">
              <a:solidFill>
                <a:schemeClr val="tx1"/>
              </a:solidFill>
              <a:latin typeface="#9Slide05 SVNFourth" pitchFamily="2" charset="77"/>
              <a:ea typeface="+mn-ea"/>
              <a:cs typeface="#9Slide03 Arima Madurai Medium" pitchFamily="2" charset="77"/>
            </a:rPr>
            <a:t>đêm</a:t>
          </a:r>
          <a:r>
            <a:rPr lang="en-US" sz="3800" kern="1200" dirty="0">
              <a:solidFill>
                <a:schemeClr val="tx1"/>
              </a:solidFill>
              <a:latin typeface="#9Slide05 SVNFourth" pitchFamily="2" charset="77"/>
              <a:ea typeface="+mn-ea"/>
              <a:cs typeface="#9Slide03 Arima Madurai Medium" pitchFamily="2" charset="77"/>
            </a:rPr>
            <a:t> </a:t>
          </a:r>
          <a:r>
            <a:rPr lang="en-US" sz="3800" kern="1200" dirty="0" err="1">
              <a:solidFill>
                <a:schemeClr val="tx1"/>
              </a:solidFill>
              <a:latin typeface="#9Slide05 SVNFourth" pitchFamily="2" charset="77"/>
              <a:ea typeface="+mn-ea"/>
              <a:cs typeface="#9Slide03 Arima Madurai Medium" pitchFamily="2" charset="77"/>
            </a:rPr>
            <a:t>dài</a:t>
          </a:r>
          <a:r>
            <a:rPr lang="en-US" sz="3800" kern="1200" dirty="0">
              <a:solidFill>
                <a:schemeClr val="tx1"/>
              </a:solidFill>
              <a:latin typeface="#9Slide05 SVNFourth" pitchFamily="2" charset="77"/>
              <a:ea typeface="+mn-ea"/>
              <a:cs typeface="#9Slide03 Arima Madurai Medium" pitchFamily="2" charset="77"/>
            </a:rPr>
            <a:t> </a:t>
          </a:r>
          <a:r>
            <a:rPr lang="en-US" sz="3800" kern="1200" dirty="0" err="1">
              <a:solidFill>
                <a:schemeClr val="tx1"/>
              </a:solidFill>
              <a:latin typeface="#9Slide05 SVNFourth" pitchFamily="2" charset="77"/>
              <a:ea typeface="+mn-ea"/>
              <a:cs typeface="#9Slide03 Arima Madurai Medium" pitchFamily="2" charset="77"/>
            </a:rPr>
            <a:t>ngắn</a:t>
          </a:r>
          <a:r>
            <a:rPr lang="en-US" sz="3800" kern="1200" dirty="0">
              <a:solidFill>
                <a:schemeClr val="tx1"/>
              </a:solidFill>
              <a:latin typeface="#9Slide05 SVNFourth" pitchFamily="2" charset="77"/>
              <a:ea typeface="+mn-ea"/>
              <a:cs typeface="#9Slide03 Arima Madurai Medium" pitchFamily="2" charset="77"/>
            </a:rPr>
            <a:t> </a:t>
          </a:r>
          <a:r>
            <a:rPr lang="en-US" sz="3800" kern="1200" dirty="0" err="1">
              <a:solidFill>
                <a:schemeClr val="tx1"/>
              </a:solidFill>
              <a:latin typeface="#9Slide05 SVNFourth" pitchFamily="2" charset="77"/>
              <a:ea typeface="+mn-ea"/>
              <a:cs typeface="#9Slide03 Arima Madurai Medium" pitchFamily="2" charset="77"/>
            </a:rPr>
            <a:t>theo</a:t>
          </a:r>
          <a:r>
            <a:rPr lang="en-US" sz="3800" kern="1200" dirty="0">
              <a:solidFill>
                <a:schemeClr val="tx1"/>
              </a:solidFill>
              <a:latin typeface="#9Slide05 SVNFourth" pitchFamily="2" charset="77"/>
              <a:ea typeface="+mn-ea"/>
              <a:cs typeface="#9Slide03 Arima Madurai Medium" pitchFamily="2" charset="77"/>
            </a:rPr>
            <a:t> </a:t>
          </a:r>
          <a:r>
            <a:rPr lang="en-US" sz="3800" kern="1200" dirty="0" err="1">
              <a:solidFill>
                <a:schemeClr val="tx1"/>
              </a:solidFill>
              <a:latin typeface="#9Slide05 SVNFourth" pitchFamily="2" charset="77"/>
              <a:ea typeface="+mn-ea"/>
              <a:cs typeface="#9Slide03 Arima Madurai Medium" pitchFamily="2" charset="77"/>
            </a:rPr>
            <a:t>mùa</a:t>
          </a:r>
          <a:r>
            <a:rPr lang="en-US" sz="3800" kern="1200" dirty="0">
              <a:solidFill>
                <a:schemeClr val="tx1"/>
              </a:solidFill>
              <a:latin typeface="#9Slide05 SVNFourth" pitchFamily="2" charset="77"/>
              <a:ea typeface="+mn-ea"/>
              <a:cs typeface="#9Slide03 Arima Madurai Medium" pitchFamily="2" charset="77"/>
            </a:rPr>
            <a:t>.</a:t>
          </a:r>
        </a:p>
      </dsp:txBody>
      <dsp:txXfrm>
        <a:off x="673751" y="3839115"/>
        <a:ext cx="10647578" cy="10921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6D4B5B-21EF-DB4D-B3BD-14914EFCE3A8}">
      <dsp:nvSpPr>
        <dsp:cNvPr id="0" name=""/>
        <dsp:cNvSpPr/>
      </dsp:nvSpPr>
      <dsp:spPr>
        <a:xfrm>
          <a:off x="0" y="757592"/>
          <a:ext cx="10656277" cy="128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CADDFA-2319-844E-9D3D-C0499086AAAC}">
      <dsp:nvSpPr>
        <dsp:cNvPr id="0" name=""/>
        <dsp:cNvSpPr/>
      </dsp:nvSpPr>
      <dsp:spPr>
        <a:xfrm>
          <a:off x="532813" y="4832"/>
          <a:ext cx="9152601" cy="15055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947" tIns="0" rIns="281947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latin typeface="#9Slide05 SVNFourth" pitchFamily="2" charset="77"/>
            </a:rPr>
            <a:t>a. </a:t>
          </a:r>
          <a:r>
            <a:rPr lang="en-US" sz="4000" kern="1200" dirty="0" err="1">
              <a:latin typeface="#9Slide05 SVNFourth" pitchFamily="2" charset="77"/>
            </a:rPr>
            <a:t>Hiện</a:t>
          </a:r>
          <a:r>
            <a:rPr lang="en-US" sz="4000" kern="1200" dirty="0">
              <a:latin typeface="#9Slide05 SVNFourth" pitchFamily="2" charset="77"/>
            </a:rPr>
            <a:t> </a:t>
          </a:r>
          <a:r>
            <a:rPr lang="en-US" sz="4000" kern="1200" dirty="0" err="1">
              <a:latin typeface="#9Slide05 SVNFourth" pitchFamily="2" charset="77"/>
            </a:rPr>
            <a:t>tượng</a:t>
          </a:r>
          <a:r>
            <a:rPr lang="en-US" sz="4000" kern="1200" dirty="0">
              <a:latin typeface="#9Slide05 SVNFourth" pitchFamily="2" charset="77"/>
            </a:rPr>
            <a:t> </a:t>
          </a:r>
          <a:r>
            <a:rPr lang="en-US" sz="4000" kern="1200" dirty="0" err="1">
              <a:latin typeface="#9Slide05 SVNFourth" pitchFamily="2" charset="77"/>
            </a:rPr>
            <a:t>các</a:t>
          </a:r>
          <a:r>
            <a:rPr lang="en-US" sz="4000" kern="1200" dirty="0">
              <a:latin typeface="#9Slide05 SVNFourth" pitchFamily="2" charset="77"/>
            </a:rPr>
            <a:t> </a:t>
          </a:r>
          <a:r>
            <a:rPr lang="en-US" sz="4000" kern="1200" dirty="0" err="1">
              <a:latin typeface="#9Slide05 SVNFourth" pitchFamily="2" charset="77"/>
            </a:rPr>
            <a:t>mùa</a:t>
          </a:r>
          <a:r>
            <a:rPr lang="en-US" sz="4000" kern="1200" dirty="0">
              <a:latin typeface="#9Slide05 SVNFourth" pitchFamily="2" charset="77"/>
            </a:rPr>
            <a:t> </a:t>
          </a:r>
          <a:r>
            <a:rPr lang="en-US" sz="4000" kern="1200" dirty="0" err="1">
              <a:latin typeface="#9Slide05 SVNFourth" pitchFamily="2" charset="77"/>
            </a:rPr>
            <a:t>trên</a:t>
          </a:r>
          <a:r>
            <a:rPr lang="en-US" sz="4000" kern="1200" dirty="0">
              <a:latin typeface="#9Slide05 SVNFourth" pitchFamily="2" charset="77"/>
            </a:rPr>
            <a:t> </a:t>
          </a:r>
          <a:r>
            <a:rPr lang="en-US" sz="4000" kern="1200" dirty="0" err="1">
              <a:latin typeface="#9Slide05 SVNFourth" pitchFamily="2" charset="77"/>
            </a:rPr>
            <a:t>Trái</a:t>
          </a:r>
          <a:r>
            <a:rPr lang="en-US" sz="4000" kern="1200" dirty="0">
              <a:latin typeface="#9Slide05 SVNFourth" pitchFamily="2" charset="77"/>
            </a:rPr>
            <a:t> </a:t>
          </a:r>
          <a:r>
            <a:rPr lang="en-US" sz="4000" kern="1200" dirty="0" err="1">
              <a:latin typeface="#9Slide05 SVNFourth" pitchFamily="2" charset="77"/>
            </a:rPr>
            <a:t>Đất</a:t>
          </a:r>
          <a:endParaRPr lang="en-US" sz="4000" kern="1200" dirty="0">
            <a:latin typeface="#9Slide05 SVNFourth" pitchFamily="2" charset="77"/>
          </a:endParaRPr>
        </a:p>
      </dsp:txBody>
      <dsp:txXfrm>
        <a:off x="606306" y="78325"/>
        <a:ext cx="9005615" cy="1358534"/>
      </dsp:txXfrm>
    </dsp:sp>
    <dsp:sp modelId="{2727B922-F3AF-3342-8CF6-151B1EB9DB30}">
      <dsp:nvSpPr>
        <dsp:cNvPr id="0" name=""/>
        <dsp:cNvSpPr/>
      </dsp:nvSpPr>
      <dsp:spPr>
        <a:xfrm>
          <a:off x="0" y="3070952"/>
          <a:ext cx="10656277" cy="128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B25BBA-6027-4046-8C6A-83E7C12B79E8}">
      <dsp:nvSpPr>
        <dsp:cNvPr id="0" name=""/>
        <dsp:cNvSpPr/>
      </dsp:nvSpPr>
      <dsp:spPr>
        <a:xfrm>
          <a:off x="532813" y="2318192"/>
          <a:ext cx="9254198" cy="1505520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947" tIns="0" rIns="281947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latin typeface="#9Slide05 SVNFourth" pitchFamily="2" charset="77"/>
            </a:rPr>
            <a:t>b. </a:t>
          </a:r>
          <a:r>
            <a:rPr lang="en-US" sz="4000" kern="1200" dirty="0" err="1">
              <a:latin typeface="#9Slide05 SVNFourth" pitchFamily="2" charset="77"/>
            </a:rPr>
            <a:t>Hiện</a:t>
          </a:r>
          <a:r>
            <a:rPr lang="en-US" sz="4000" kern="1200" dirty="0">
              <a:latin typeface="#9Slide05 SVNFourth" pitchFamily="2" charset="77"/>
            </a:rPr>
            <a:t> </a:t>
          </a:r>
          <a:r>
            <a:rPr lang="en-US" sz="4000" kern="1200" dirty="0" err="1">
              <a:latin typeface="#9Slide05 SVNFourth" pitchFamily="2" charset="77"/>
            </a:rPr>
            <a:t>tượng</a:t>
          </a:r>
          <a:r>
            <a:rPr lang="en-US" sz="4000" kern="1200" dirty="0">
              <a:latin typeface="#9Slide05 SVNFourth" pitchFamily="2" charset="77"/>
            </a:rPr>
            <a:t> </a:t>
          </a:r>
          <a:r>
            <a:rPr lang="en-US" sz="4000" kern="1200" dirty="0" err="1">
              <a:latin typeface="#9Slide05 SVNFourth" pitchFamily="2" charset="77"/>
            </a:rPr>
            <a:t>ngày</a:t>
          </a:r>
          <a:r>
            <a:rPr lang="en-US" sz="4000" kern="1200" dirty="0">
              <a:latin typeface="#9Slide05 SVNFourth" pitchFamily="2" charset="77"/>
            </a:rPr>
            <a:t> – </a:t>
          </a:r>
          <a:r>
            <a:rPr lang="en-US" sz="4000" kern="1200" dirty="0" err="1">
              <a:latin typeface="#9Slide05 SVNFourth" pitchFamily="2" charset="77"/>
            </a:rPr>
            <a:t>đêm</a:t>
          </a:r>
          <a:r>
            <a:rPr lang="en-US" sz="4000" kern="1200" dirty="0">
              <a:latin typeface="#9Slide05 SVNFourth" pitchFamily="2" charset="77"/>
            </a:rPr>
            <a:t> </a:t>
          </a:r>
          <a:r>
            <a:rPr lang="en-US" sz="4000" kern="1200" dirty="0" err="1">
              <a:latin typeface="#9Slide05 SVNFourth" pitchFamily="2" charset="77"/>
            </a:rPr>
            <a:t>dài</a:t>
          </a:r>
          <a:r>
            <a:rPr lang="en-US" sz="4000" kern="1200" dirty="0">
              <a:latin typeface="#9Slide05 SVNFourth" pitchFamily="2" charset="77"/>
            </a:rPr>
            <a:t> </a:t>
          </a:r>
          <a:r>
            <a:rPr lang="en-US" sz="4000" kern="1200" dirty="0" err="1">
              <a:latin typeface="#9Slide05 SVNFourth" pitchFamily="2" charset="77"/>
            </a:rPr>
            <a:t>ngắn</a:t>
          </a:r>
          <a:r>
            <a:rPr lang="en-US" sz="4000" kern="1200" dirty="0">
              <a:latin typeface="#9Slide05 SVNFourth" pitchFamily="2" charset="77"/>
            </a:rPr>
            <a:t> </a:t>
          </a:r>
          <a:r>
            <a:rPr lang="en-US" sz="4000" kern="1200" dirty="0" err="1">
              <a:latin typeface="#9Slide05 SVNFourth" pitchFamily="2" charset="77"/>
            </a:rPr>
            <a:t>theo</a:t>
          </a:r>
          <a:r>
            <a:rPr lang="en-US" sz="4000" kern="1200" dirty="0">
              <a:latin typeface="#9Slide05 SVNFourth" pitchFamily="2" charset="77"/>
            </a:rPr>
            <a:t> </a:t>
          </a:r>
          <a:r>
            <a:rPr lang="en-US" sz="4000" kern="1200" dirty="0" err="1">
              <a:latin typeface="#9Slide05 SVNFourth" pitchFamily="2" charset="77"/>
            </a:rPr>
            <a:t>mùa</a:t>
          </a:r>
          <a:endParaRPr lang="en-US" sz="4000" kern="1200" dirty="0">
            <a:latin typeface="#9Slide05 SVNFourth" pitchFamily="2" charset="77"/>
          </a:endParaRPr>
        </a:p>
      </dsp:txBody>
      <dsp:txXfrm>
        <a:off x="606306" y="2391685"/>
        <a:ext cx="9107212" cy="13585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34228-56E0-4D4F-ADE4-14F6C3A60E99}" type="datetimeFigureOut">
              <a:rPr lang="en-VN" smtClean="0"/>
              <a:t>10/15/2024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E410F-B716-4240-882A-CF77AE1306D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37893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FD087-C5E4-624B-A313-9A114243E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C8B409-3694-EF45-8324-E945077EA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F80D1-09A2-3043-832C-A564006E7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70EA3-3B8B-1849-B200-DB91721A6983}" type="datetimeFigureOut">
              <a:rPr lang="en-VN" smtClean="0"/>
              <a:t>10/15/2024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90988-0F17-EB46-83E6-A462AF885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2466D0-D5F0-7941-9A39-3D42D9417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2418E-4229-1845-A908-581BD294B6E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6276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F57E-0934-444A-B5BA-AE14E7C82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32539A-3375-7547-A3D6-9143323A15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ECAB7-F23F-6141-BB11-B4CD37A1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70EA3-3B8B-1849-B200-DB91721A6983}" type="datetimeFigureOut">
              <a:rPr lang="en-VN" smtClean="0"/>
              <a:t>10/15/2024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C0CA4-354C-4F4D-A37E-29FFA9927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F710C-8CEF-8A4A-986B-41BFDF855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2418E-4229-1845-A908-581BD294B6E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79929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AF25BB-7279-C74D-8663-4F2191DA63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A10B10-6685-C746-9455-D63F0A5947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083C2-2220-7549-B6E6-718303743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70EA3-3B8B-1849-B200-DB91721A6983}" type="datetimeFigureOut">
              <a:rPr lang="en-VN" smtClean="0"/>
              <a:t>10/15/2024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759C0-B1CC-F640-9F5F-65C6E2355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AB48E-6C56-1A48-9166-A6D3F5AF0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2418E-4229-1845-A908-581BD294B6E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69445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705C8-1A4D-C64C-BCED-9465CE1D6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F06B9-45A7-D94F-B985-7E1B61C77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8DA9C-E90C-9D43-A7BA-4C78EC9AA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70EA3-3B8B-1849-B200-DB91721A6983}" type="datetimeFigureOut">
              <a:rPr lang="en-VN" smtClean="0"/>
              <a:t>10/15/2024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89D79-6442-CD4D-AF4E-5BB02B463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923D1-A264-3E4C-92B0-DBA80D5DE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2418E-4229-1845-A908-581BD294B6E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88022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CE86F-6D05-E64D-81D4-9C390F00B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4A09DF-81CE-3542-9712-459009A1D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D4F81-C2FE-B54A-BCE6-D16AB9710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70EA3-3B8B-1849-B200-DB91721A6983}" type="datetimeFigureOut">
              <a:rPr lang="en-VN" smtClean="0"/>
              <a:t>10/15/2024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A07D6-4FFF-E144-97FE-BD00237BE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BB5AB-23BD-C147-9FE3-F8CE02F68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2418E-4229-1845-A908-581BD294B6E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59148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44571-B209-D24B-823F-EE2E98DD8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9D862-6369-4441-B3E0-DEC720393C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BDC1AC-DB2D-894D-8960-BF92CFB308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D8D494-4F4C-974E-9F85-10DD75F28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70EA3-3B8B-1849-B200-DB91721A6983}" type="datetimeFigureOut">
              <a:rPr lang="en-VN" smtClean="0"/>
              <a:t>10/15/2024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09FE13-5820-1B48-B744-C8877268F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74FEE9-D4A0-814E-996A-60330F053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2418E-4229-1845-A908-581BD294B6E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30036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FBF5C-D2E9-BB4C-9BE0-770EDF5A0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D7D747-8471-F346-956E-BA1700C60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FB612C-6951-E74A-AEA8-3C7462DF2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EB4322-3BE8-8B4C-BA5C-A21341A5EE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3ECFB4-EF34-5647-945C-AEC500D829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063AD-AEF5-BB40-9157-D4D259E00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70EA3-3B8B-1849-B200-DB91721A6983}" type="datetimeFigureOut">
              <a:rPr lang="en-VN" smtClean="0"/>
              <a:t>10/15/2024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D91DBB-C139-A549-9124-39604029F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CABCBD-AAEC-E54C-A795-CEAE405C9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2418E-4229-1845-A908-581BD294B6E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51282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9E441-4718-784E-9933-AE9A450FA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E84C70-7801-634A-93E5-F1C46276B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70EA3-3B8B-1849-B200-DB91721A6983}" type="datetimeFigureOut">
              <a:rPr lang="en-VN" smtClean="0"/>
              <a:t>10/15/2024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419B11-B808-AF48-99C5-57135594F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2EC231-C327-AC4B-963F-516ADF5E2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2418E-4229-1845-A908-581BD294B6E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73350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FD50E4-D42A-9E48-98EB-58E7FB461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70EA3-3B8B-1849-B200-DB91721A6983}" type="datetimeFigureOut">
              <a:rPr lang="en-VN" smtClean="0"/>
              <a:t>10/15/2024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46DF95-01AA-4640-A375-68457FF26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DF84E5-F3DC-1341-82BC-1EE8C7E57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2418E-4229-1845-A908-581BD294B6E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08285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6F0A8-2564-464B-A306-92AFECE05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FB33-E961-BF4E-9B24-D92BF3688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15667B-D2D6-1148-AE23-BC7A412E7C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37BAA3-E343-404D-BD6A-F2ADAFB0A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70EA3-3B8B-1849-B200-DB91721A6983}" type="datetimeFigureOut">
              <a:rPr lang="en-VN" smtClean="0"/>
              <a:t>10/15/2024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31B4E5-4580-5A4D-9864-DB80D6970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8A8BE8-54EF-8C4B-99AC-FEB13A77A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2418E-4229-1845-A908-581BD294B6E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32395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280B2-BC45-8E45-A55E-A1EFE7399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183D1D-E3EB-4541-83F8-9675F46C7E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A0E7DB-9C41-D345-B55C-72360904F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E99E02-3334-F046-A765-82984DBB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70EA3-3B8B-1849-B200-DB91721A6983}" type="datetimeFigureOut">
              <a:rPr lang="en-VN" smtClean="0"/>
              <a:t>10/15/2024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2F3AA2-4ACF-3E47-A6DC-3A000EFA7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844A0-DA0A-3E46-ABDA-334F308AB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2418E-4229-1845-A908-581BD294B6E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06026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FD4676-5EBA-1546-B9D3-FA0A873F6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5C6114-A4BA-4A45-9C27-A18C54737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3D9C6-3F21-C44E-AF05-0C27CC7081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70EA3-3B8B-1849-B200-DB91721A6983}" type="datetimeFigureOut">
              <a:rPr lang="en-VN" smtClean="0"/>
              <a:t>10/15/2024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C0433-297C-7140-BDBD-E6D1E3AF27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EB355-02A2-AC44-9A1E-497B60190B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2418E-4229-1845-A908-581BD294B6E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14793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VIDEO_BAI7.mov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50+ Mẫu Background đẹp thiết kế đơn giản">
            <a:extLst>
              <a:ext uri="{FF2B5EF4-FFF2-40B4-BE49-F238E27FC236}">
                <a16:creationId xmlns:a16="http://schemas.microsoft.com/office/drawing/2014/main" id="{73161EDF-6455-A148-9845-271B133C0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31" y="-1"/>
            <a:ext cx="11975869" cy="679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Suy Nghĩ – Rủng Rỉnh">
            <a:extLst>
              <a:ext uri="{FF2B5EF4-FFF2-40B4-BE49-F238E27FC236}">
                <a16:creationId xmlns:a16="http://schemas.microsoft.com/office/drawing/2014/main" id="{6488510A-BF23-764E-A130-3D488EE3E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77" y="4043849"/>
            <a:ext cx="3501376" cy="275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E87D8B54-B2E9-504B-A8E6-45D380228C1F}"/>
              </a:ext>
            </a:extLst>
          </p:cNvPr>
          <p:cNvSpPr/>
          <p:nvPr/>
        </p:nvSpPr>
        <p:spPr>
          <a:xfrm>
            <a:off x="2092569" y="509883"/>
            <a:ext cx="8006861" cy="3470031"/>
          </a:xfrm>
          <a:prstGeom prst="cloudCallout">
            <a:avLst>
              <a:gd name="adj1" fmla="val -37963"/>
              <a:gd name="adj2" fmla="val 6925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#9Slide05 SVNFourth" pitchFamily="2" charset="77"/>
              </a:rPr>
              <a:t>Các</a:t>
            </a:r>
            <a:r>
              <a:rPr lang="en-US" sz="2800" dirty="0">
                <a:latin typeface="#9Slide05 SVNFourth" pitchFamily="2" charset="77"/>
              </a:rPr>
              <a:t> con </a:t>
            </a:r>
            <a:r>
              <a:rPr lang="en-US" sz="2800" dirty="0" err="1">
                <a:latin typeface="#9Slide05 SVNFourth" pitchFamily="2" charset="77"/>
              </a:rPr>
              <a:t>hãy</a:t>
            </a:r>
            <a:r>
              <a:rPr lang="en-US" sz="2800" dirty="0">
                <a:latin typeface="#9Slide05 SVNFourth" pitchFamily="2" charset="77"/>
              </a:rPr>
              <a:t> </a:t>
            </a:r>
            <a:r>
              <a:rPr lang="en-US" sz="2800" dirty="0" err="1">
                <a:latin typeface="#9Slide05 SVNFourth" pitchFamily="2" charset="77"/>
              </a:rPr>
              <a:t>tưởng</a:t>
            </a:r>
            <a:r>
              <a:rPr lang="en-US" sz="2800" dirty="0">
                <a:latin typeface="#9Slide05 SVNFourth" pitchFamily="2" charset="77"/>
              </a:rPr>
              <a:t> </a:t>
            </a:r>
            <a:r>
              <a:rPr lang="en-US" sz="2800" dirty="0" err="1">
                <a:latin typeface="#9Slide05 SVNFourth" pitchFamily="2" charset="77"/>
              </a:rPr>
              <a:t>tượng</a:t>
            </a:r>
            <a:r>
              <a:rPr lang="en-US" sz="2800" dirty="0">
                <a:latin typeface="#9Slide05 SVNFourth" pitchFamily="2" charset="77"/>
              </a:rPr>
              <a:t> </a:t>
            </a:r>
            <a:r>
              <a:rPr lang="en-US" sz="2800" dirty="0" err="1">
                <a:latin typeface="#9Slide05 SVNFourth" pitchFamily="2" charset="77"/>
              </a:rPr>
              <a:t>xem</a:t>
            </a:r>
            <a:r>
              <a:rPr lang="en-US" sz="2800" dirty="0">
                <a:latin typeface="#9Slide05 SVNFourth" pitchFamily="2" charset="77"/>
              </a:rPr>
              <a:t>, </a:t>
            </a:r>
            <a:r>
              <a:rPr lang="en-US" sz="2800" dirty="0" err="1">
                <a:latin typeface="#9Slide05 SVNFourth" pitchFamily="2" charset="77"/>
              </a:rPr>
              <a:t>điều</a:t>
            </a:r>
            <a:r>
              <a:rPr lang="en-US" sz="2800" dirty="0">
                <a:latin typeface="#9Slide05 SVNFourth" pitchFamily="2" charset="77"/>
              </a:rPr>
              <a:t> </a:t>
            </a:r>
            <a:r>
              <a:rPr lang="en-US" sz="2800" dirty="0" err="1">
                <a:latin typeface="#9Slide05 SVNFourth" pitchFamily="2" charset="77"/>
              </a:rPr>
              <a:t>gì</a:t>
            </a:r>
            <a:r>
              <a:rPr lang="en-US" sz="2800" dirty="0">
                <a:latin typeface="#9Slide05 SVNFourth" pitchFamily="2" charset="77"/>
              </a:rPr>
              <a:t> </a:t>
            </a:r>
            <a:r>
              <a:rPr lang="en-US" sz="2800" dirty="0" err="1">
                <a:latin typeface="#9Slide05 SVNFourth" pitchFamily="2" charset="77"/>
              </a:rPr>
              <a:t>sẽ</a:t>
            </a:r>
            <a:r>
              <a:rPr lang="en-US" sz="2800" dirty="0">
                <a:latin typeface="#9Slide05 SVNFourth" pitchFamily="2" charset="77"/>
              </a:rPr>
              <a:t> </a:t>
            </a:r>
            <a:r>
              <a:rPr lang="en-US" sz="2800" dirty="0" err="1">
                <a:latin typeface="#9Slide05 SVNFourth" pitchFamily="2" charset="77"/>
              </a:rPr>
              <a:t>xảy</a:t>
            </a:r>
            <a:r>
              <a:rPr lang="en-US" sz="2800" dirty="0">
                <a:latin typeface="#9Slide05 SVNFourth" pitchFamily="2" charset="77"/>
              </a:rPr>
              <a:t> ra </a:t>
            </a:r>
            <a:r>
              <a:rPr lang="en-US" sz="2800" dirty="0" err="1">
                <a:latin typeface="#9Slide05 SVNFourth" pitchFamily="2" charset="77"/>
              </a:rPr>
              <a:t>nếu</a:t>
            </a:r>
            <a:r>
              <a:rPr lang="en-US" sz="2800" dirty="0">
                <a:latin typeface="#9Slide05 SVNFourth" pitchFamily="2" charset="77"/>
              </a:rPr>
              <a:t> </a:t>
            </a:r>
            <a:r>
              <a:rPr lang="en-US" sz="2800" dirty="0" err="1">
                <a:latin typeface="#9Slide05 SVNFourth" pitchFamily="2" charset="77"/>
              </a:rPr>
              <a:t>như</a:t>
            </a:r>
            <a:r>
              <a:rPr lang="en-US" sz="2800" dirty="0">
                <a:latin typeface="#9Slide05 SVNFourth" pitchFamily="2" charset="77"/>
              </a:rPr>
              <a:t> </a:t>
            </a:r>
            <a:r>
              <a:rPr lang="en-US" sz="2800" dirty="0" err="1">
                <a:latin typeface="#9Slide05 SVNFourth" pitchFamily="2" charset="77"/>
              </a:rPr>
              <a:t>Trái</a:t>
            </a:r>
            <a:r>
              <a:rPr lang="en-US" sz="2800" dirty="0">
                <a:latin typeface="#9Slide05 SVNFourth" pitchFamily="2" charset="77"/>
              </a:rPr>
              <a:t> </a:t>
            </a:r>
            <a:r>
              <a:rPr lang="en-US" sz="2800" dirty="0" err="1">
                <a:latin typeface="#9Slide05 SVNFourth" pitchFamily="2" charset="77"/>
              </a:rPr>
              <a:t>Đất</a:t>
            </a:r>
            <a:r>
              <a:rPr lang="en-US" sz="2800" dirty="0">
                <a:latin typeface="#9Slide05 SVNFourth" pitchFamily="2" charset="77"/>
              </a:rPr>
              <a:t> </a:t>
            </a:r>
            <a:r>
              <a:rPr lang="en-US" sz="2800" dirty="0" err="1">
                <a:latin typeface="#9Slide05 SVNFourth" pitchFamily="2" charset="77"/>
              </a:rPr>
              <a:t>chỉ</a:t>
            </a:r>
            <a:r>
              <a:rPr lang="en-US" sz="2800" dirty="0">
                <a:latin typeface="#9Slide05 SVNFourth" pitchFamily="2" charset="77"/>
              </a:rPr>
              <a:t> </a:t>
            </a:r>
            <a:r>
              <a:rPr lang="en-US" sz="2800" dirty="0" err="1">
                <a:latin typeface="#9Slide05 SVNFourth" pitchFamily="2" charset="77"/>
              </a:rPr>
              <a:t>tự</a:t>
            </a:r>
            <a:r>
              <a:rPr lang="en-US" sz="2800" dirty="0">
                <a:latin typeface="#9Slide05 SVNFourth" pitchFamily="2" charset="77"/>
              </a:rPr>
              <a:t> quay </a:t>
            </a:r>
            <a:r>
              <a:rPr lang="en-US" sz="2800" dirty="0" err="1">
                <a:latin typeface="#9Slide05 SVNFourth" pitchFamily="2" charset="77"/>
              </a:rPr>
              <a:t>quanh</a:t>
            </a:r>
            <a:r>
              <a:rPr lang="en-US" sz="2800" dirty="0">
                <a:latin typeface="#9Slide05 SVNFourth" pitchFamily="2" charset="77"/>
              </a:rPr>
              <a:t> </a:t>
            </a:r>
            <a:r>
              <a:rPr lang="en-US" sz="2800" dirty="0" err="1">
                <a:latin typeface="#9Slide05 SVNFourth" pitchFamily="2" charset="77"/>
              </a:rPr>
              <a:t>trục</a:t>
            </a:r>
            <a:r>
              <a:rPr lang="en-US" sz="2800" dirty="0">
                <a:latin typeface="#9Slide05 SVNFourth" pitchFamily="2" charset="77"/>
              </a:rPr>
              <a:t> </a:t>
            </a:r>
            <a:r>
              <a:rPr lang="en-US" sz="2800" dirty="0" err="1">
                <a:latin typeface="#9Slide05 SVNFourth" pitchFamily="2" charset="77"/>
              </a:rPr>
              <a:t>mà</a:t>
            </a:r>
            <a:r>
              <a:rPr lang="en-US" sz="2800" dirty="0">
                <a:latin typeface="#9Slide05 SVNFourth" pitchFamily="2" charset="77"/>
              </a:rPr>
              <a:t> </a:t>
            </a:r>
            <a:r>
              <a:rPr lang="en-US" sz="2800" dirty="0" err="1">
                <a:latin typeface="#9Slide05 SVNFourth" pitchFamily="2" charset="77"/>
              </a:rPr>
              <a:t>không</a:t>
            </a:r>
            <a:r>
              <a:rPr lang="en-US" sz="2800" dirty="0">
                <a:latin typeface="#9Slide05 SVNFourth" pitchFamily="2" charset="77"/>
              </a:rPr>
              <a:t> quay </a:t>
            </a:r>
            <a:r>
              <a:rPr lang="en-US" sz="2800" dirty="0" err="1">
                <a:latin typeface="#9Slide05 SVNFourth" pitchFamily="2" charset="77"/>
              </a:rPr>
              <a:t>xung</a:t>
            </a:r>
            <a:r>
              <a:rPr lang="en-US" sz="2800" dirty="0">
                <a:latin typeface="#9Slide05 SVNFourth" pitchFamily="2" charset="77"/>
              </a:rPr>
              <a:t> </a:t>
            </a:r>
            <a:r>
              <a:rPr lang="en-US" sz="2800" dirty="0" err="1">
                <a:latin typeface="#9Slide05 SVNFourth" pitchFamily="2" charset="77"/>
              </a:rPr>
              <a:t>quanh</a:t>
            </a:r>
            <a:r>
              <a:rPr lang="en-US" sz="2800" dirty="0">
                <a:latin typeface="#9Slide05 SVNFourth" pitchFamily="2" charset="77"/>
              </a:rPr>
              <a:t> </a:t>
            </a:r>
            <a:r>
              <a:rPr lang="en-US" sz="2800" dirty="0" err="1">
                <a:latin typeface="#9Slide05 SVNFourth" pitchFamily="2" charset="77"/>
              </a:rPr>
              <a:t>Mặt</a:t>
            </a:r>
            <a:r>
              <a:rPr lang="en-US" sz="2800" dirty="0">
                <a:latin typeface="#9Slide05 SVNFourth" pitchFamily="2" charset="77"/>
              </a:rPr>
              <a:t> </a:t>
            </a:r>
            <a:r>
              <a:rPr lang="en-US" sz="2800" dirty="0" err="1">
                <a:latin typeface="#9Slide05 SVNFourth" pitchFamily="2" charset="77"/>
              </a:rPr>
              <a:t>Trời</a:t>
            </a:r>
            <a:r>
              <a:rPr lang="en-US" sz="2800" dirty="0">
                <a:latin typeface="#9Slide05 SVNFourth" pitchFamily="2" charset="77"/>
              </a:rPr>
              <a:t>?</a:t>
            </a:r>
            <a:r>
              <a:rPr lang="en-VN" sz="2800" dirty="0">
                <a:latin typeface="#9Slide05 SVNFourth" pitchFamily="2" charset="77"/>
              </a:rPr>
              <a:t> </a:t>
            </a:r>
          </a:p>
        </p:txBody>
      </p:sp>
      <p:pic>
        <p:nvPicPr>
          <p:cNvPr id="8" name="Picture 7" descr="Diagram&#10;&#10;Description automatically generated with low confidence">
            <a:extLst>
              <a:ext uri="{FF2B5EF4-FFF2-40B4-BE49-F238E27FC236}">
                <a16:creationId xmlns:a16="http://schemas.microsoft.com/office/drawing/2014/main" id="{02C8DC20-2DCC-4C4C-A54F-208876102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75" y="0"/>
            <a:ext cx="947651" cy="94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1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19 Powerpoint ý tưởng | hình nền, power points, hình ảnh">
            <a:extLst>
              <a:ext uri="{FF2B5EF4-FFF2-40B4-BE49-F238E27FC236}">
                <a16:creationId xmlns:a16="http://schemas.microsoft.com/office/drawing/2014/main" id="{15E1B929-353C-5647-8D60-C4DB34201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084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13 Nguyên Tắc Giúp Làm Việc Nhóm Hiệu Quả - Online Business">
            <a:extLst>
              <a:ext uri="{FF2B5EF4-FFF2-40B4-BE49-F238E27FC236}">
                <a16:creationId xmlns:a16="http://schemas.microsoft.com/office/drawing/2014/main" id="{B14119DF-D9CE-DB4C-B5A1-BF72E09CD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42" y="1779418"/>
            <a:ext cx="2215802" cy="164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E39F1C5-C03C-CA43-8C6A-2A5AB554A3F6}"/>
              </a:ext>
            </a:extLst>
          </p:cNvPr>
          <p:cNvSpPr txBox="1"/>
          <p:nvPr/>
        </p:nvSpPr>
        <p:spPr>
          <a:xfrm>
            <a:off x="66411" y="35169"/>
            <a:ext cx="5109194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4400" dirty="0">
                <a:latin typeface="#9Slide05 SVNBulgary" pitchFamily="2" charset="0"/>
              </a:rPr>
              <a:t>a. Các mùa trên Trái Đất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4A1F60-CCA7-5D45-91E6-2C2B33B9C915}"/>
              </a:ext>
            </a:extLst>
          </p:cNvPr>
          <p:cNvSpPr txBox="1"/>
          <p:nvPr/>
        </p:nvSpPr>
        <p:spPr>
          <a:xfrm rot="21078384">
            <a:off x="2602747" y="1035459"/>
            <a:ext cx="60388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dirty="0">
                <a:solidFill>
                  <a:srgbClr val="FF0000"/>
                </a:solidFill>
                <a:latin typeface="#9Slide06 Hellvina Hand Script" pitchFamily="2" charset="77"/>
              </a:rPr>
              <a:t>Tình huống học tập</a:t>
            </a:r>
          </a:p>
        </p:txBody>
      </p:sp>
      <p:pic>
        <p:nvPicPr>
          <p:cNvPr id="19" name="Picture 18" descr="Diagram&#10;&#10;Description automatically generated with low confidence">
            <a:extLst>
              <a:ext uri="{FF2B5EF4-FFF2-40B4-BE49-F238E27FC236}">
                <a16:creationId xmlns:a16="http://schemas.microsoft.com/office/drawing/2014/main" id="{AC6EF1F2-96D7-E04D-919B-95EE899FB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4349" y="0"/>
            <a:ext cx="947651" cy="9476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C6AE7D9-B09F-554E-A1F7-3DB335B270EC}"/>
              </a:ext>
            </a:extLst>
          </p:cNvPr>
          <p:cNvSpPr/>
          <p:nvPr/>
        </p:nvSpPr>
        <p:spPr>
          <a:xfrm>
            <a:off x="2567657" y="1979584"/>
            <a:ext cx="8537126" cy="3901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Con </a:t>
            </a:r>
            <a:r>
              <a:rPr lang="vi-VN" sz="2400" dirty="0">
                <a:latin typeface="#9Slide03 SFU Futura_12" pitchFamily="2" charset="77"/>
                <a:ea typeface="Calibri" panose="020F0502020204030204" pitchFamily="34" charset="0"/>
              </a:rPr>
              <a:t>trai ông Nam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đang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vi-VN" sz="2400" dirty="0">
                <a:latin typeface="#9Slide03 SFU Futura_12" pitchFamily="2" charset="77"/>
                <a:ea typeface="Calibri" panose="020F0502020204030204" pitchFamily="34" charset="0"/>
              </a:rPr>
              <a:t>sinh sống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tại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Ôxtrâylia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vào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dịp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hè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khi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đang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xếp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những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chiếc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áo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ấm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áo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giữ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nhiệt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chuẩn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bị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hành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lí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qua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thăm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con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thì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cô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cháu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gái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học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lớp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5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của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ông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thắc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mắc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sao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mùa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hè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mà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ông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lại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chuẩn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bị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toàn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áo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mùa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đông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dày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cộm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nhìn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thôi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đã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toát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cả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mồ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hôi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.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Các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em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hãy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dựa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vào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nội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dung SGK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trang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128, 129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và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hình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vẽ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dưới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đây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hoàn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thành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nhiệm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vụ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số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1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và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số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2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rồi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giúp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ông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vi-VN" sz="2400" dirty="0">
                <a:latin typeface="#9Slide03 SFU Futura_12" pitchFamily="2" charset="77"/>
                <a:ea typeface="Calibri" panose="020F0502020204030204" pitchFamily="34" charset="0"/>
              </a:rPr>
              <a:t>Nam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có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lời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giải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thích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hợp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lí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cho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cô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cháu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gái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</a:rPr>
              <a:t>nhé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</a:rPr>
              <a:t>.</a:t>
            </a:r>
            <a:r>
              <a:rPr lang="en-VN" sz="2400" dirty="0">
                <a:latin typeface="#9Slide03 SFU Futura_12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801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19 Powerpoint ý tưởng | hình nền, power points, hình ảnh">
            <a:extLst>
              <a:ext uri="{FF2B5EF4-FFF2-40B4-BE49-F238E27FC236}">
                <a16:creationId xmlns:a16="http://schemas.microsoft.com/office/drawing/2014/main" id="{15E1B929-353C-5647-8D60-C4DB34201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084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13 Nguyên Tắc Giúp Làm Việc Nhóm Hiệu Quả - Online Business">
            <a:extLst>
              <a:ext uri="{FF2B5EF4-FFF2-40B4-BE49-F238E27FC236}">
                <a16:creationId xmlns:a16="http://schemas.microsoft.com/office/drawing/2014/main" id="{B14119DF-D9CE-DB4C-B5A1-BF72E09CD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42" y="1779418"/>
            <a:ext cx="2215802" cy="164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ABB68E-6FDE-F14A-BABE-90CFD1A869BC}"/>
              </a:ext>
            </a:extLst>
          </p:cNvPr>
          <p:cNvSpPr txBox="1"/>
          <p:nvPr/>
        </p:nvSpPr>
        <p:spPr>
          <a:xfrm>
            <a:off x="1171329" y="4196800"/>
            <a:ext cx="8547102" cy="1482906"/>
          </a:xfrm>
          <a:prstGeom prst="rect">
            <a:avLst/>
          </a:prstGeom>
          <a:solidFill>
            <a:srgbClr val="EC9FEA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3200" dirty="0">
                <a:latin typeface="#9Slide03 Ample" panose="02000000000000000000" pitchFamily="2" charset="77"/>
              </a:rPr>
              <a:t>Nhiệm vụ 2: Thảo luận theo nhóm 4 HS để hoàn thành nội dung phiếu học tập.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07A930-09F4-2E45-A492-DF7D29A69CF6}"/>
              </a:ext>
            </a:extLst>
          </p:cNvPr>
          <p:cNvSpPr/>
          <p:nvPr/>
        </p:nvSpPr>
        <p:spPr>
          <a:xfrm>
            <a:off x="3165092" y="2381293"/>
            <a:ext cx="8277472" cy="1491306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3200" dirty="0">
                <a:latin typeface="#9Slide03 Ample" panose="02000000000000000000" pitchFamily="2" charset="77"/>
              </a:rPr>
              <a:t>Nhiệm vụ 1: Hoạt động cá nhân, mỗi cá nhân tìm hiểu về 1 mùa.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39F1C5-C03C-CA43-8C6A-2A5AB554A3F6}"/>
              </a:ext>
            </a:extLst>
          </p:cNvPr>
          <p:cNvSpPr txBox="1"/>
          <p:nvPr/>
        </p:nvSpPr>
        <p:spPr>
          <a:xfrm>
            <a:off x="66411" y="35169"/>
            <a:ext cx="5109194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4400" dirty="0">
                <a:latin typeface="#9Slide05 SVNBulgary" pitchFamily="2" charset="0"/>
              </a:rPr>
              <a:t>a. Các mùa trên Trái Đất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4A1F60-CCA7-5D45-91E6-2C2B33B9C915}"/>
              </a:ext>
            </a:extLst>
          </p:cNvPr>
          <p:cNvSpPr txBox="1"/>
          <p:nvPr/>
        </p:nvSpPr>
        <p:spPr>
          <a:xfrm rot="21078384">
            <a:off x="2572763" y="1227378"/>
            <a:ext cx="52056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dirty="0">
                <a:solidFill>
                  <a:srgbClr val="FF0000"/>
                </a:solidFill>
                <a:latin typeface="#9Slide06 Hellvina Hand Script" pitchFamily="2" charset="77"/>
              </a:rPr>
              <a:t>Hoạt động nhóm</a:t>
            </a:r>
          </a:p>
        </p:txBody>
      </p:sp>
      <p:pic>
        <p:nvPicPr>
          <p:cNvPr id="19" name="Picture 18" descr="Diagram&#10;&#10;Description automatically generated with low confidence">
            <a:extLst>
              <a:ext uri="{FF2B5EF4-FFF2-40B4-BE49-F238E27FC236}">
                <a16:creationId xmlns:a16="http://schemas.microsoft.com/office/drawing/2014/main" id="{AC6EF1F2-96D7-E04D-919B-95EE899FB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4349" y="0"/>
            <a:ext cx="947651" cy="94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51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88F67DF-491F-7642-BF8D-2B3F7BD9A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4767"/>
            <a:ext cx="6999222" cy="36832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9ACC85-7026-7145-A7B8-B69348A3D395}"/>
              </a:ext>
            </a:extLst>
          </p:cNvPr>
          <p:cNvSpPr/>
          <p:nvPr/>
        </p:nvSpPr>
        <p:spPr>
          <a:xfrm>
            <a:off x="293076" y="0"/>
            <a:ext cx="11605847" cy="31155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180340" algn="just">
              <a:lnSpc>
                <a:spcPct val="130000"/>
              </a:lnSpc>
              <a:spcAft>
                <a:spcPts val="1000"/>
              </a:spcAft>
            </a:pPr>
            <a:r>
              <a:rPr lang="en-US" sz="2400" b="1" u="sng" dirty="0">
                <a:highlight>
                  <a:srgbClr val="FFFF00"/>
                </a:highlight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NHIỆM VỤ 1:</a:t>
            </a:r>
            <a:r>
              <a:rPr lang="en-US" sz="2400" dirty="0">
                <a:highlight>
                  <a:srgbClr val="FFFF00"/>
                </a:highlight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highlight>
                  <a:srgbClr val="FFFF00"/>
                </a:highlight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highlight>
                  <a:srgbClr val="FFFF00"/>
                </a:highlight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highlight>
                  <a:srgbClr val="FFFF00"/>
                </a:highlight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highlight>
                  <a:srgbClr val="FFFF00"/>
                </a:highlight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highlight>
                  <a:srgbClr val="FFFF00"/>
                </a:highlight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highlight>
                  <a:srgbClr val="FFFF00"/>
                </a:highlight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highlight>
                  <a:srgbClr val="FFFF00"/>
                </a:highlight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endParaRPr lang="en-US" sz="2400" dirty="0">
              <a:highlight>
                <a:srgbClr val="FFFF00"/>
              </a:highlight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30000"/>
              </a:lnSpc>
              <a:spcAft>
                <a:spcPts val="1000"/>
              </a:spcAft>
            </a:pP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23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7.1 SGK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VN" sz="16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30000"/>
              </a:lnSpc>
              <a:spcAft>
                <a:spcPts val="1000"/>
              </a:spcAft>
            </a:pP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endParaRPr lang="en-VN" sz="16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30000"/>
              </a:lnSpc>
              <a:spcAft>
                <a:spcPts val="1000"/>
              </a:spcAft>
            </a:pP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Nửa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ngả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endParaRPr lang="en-VN" sz="16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30000"/>
              </a:lnSpc>
              <a:spcAft>
                <a:spcPts val="1000"/>
              </a:spcAft>
            </a:pP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Nửa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endParaRPr lang="en-VN" sz="1600" dirty="0">
              <a:effectLst/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CC6E0F08-C25A-8E43-8C20-FCAAF65FC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321" y="3429000"/>
            <a:ext cx="5059679" cy="2491154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low confidence">
            <a:extLst>
              <a:ext uri="{FF2B5EF4-FFF2-40B4-BE49-F238E27FC236}">
                <a16:creationId xmlns:a16="http://schemas.microsoft.com/office/drawing/2014/main" id="{7CCEEEC8-ACC8-B14A-9872-DB5FC104E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4349" y="5910349"/>
            <a:ext cx="947651" cy="94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56420"/>
      </p:ext>
    </p:extLst>
  </p:cSld>
  <p:clrMapOvr>
    <a:masterClrMapping/>
  </p:clrMapOvr>
  <p:transition spd="med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9ACC85-7026-7145-A7B8-B69348A3D395}"/>
              </a:ext>
            </a:extLst>
          </p:cNvPr>
          <p:cNvSpPr/>
          <p:nvPr/>
        </p:nvSpPr>
        <p:spPr>
          <a:xfrm>
            <a:off x="0" y="0"/>
            <a:ext cx="12039600" cy="18197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180340" algn="just">
              <a:lnSpc>
                <a:spcPct val="130000"/>
              </a:lnSpc>
              <a:spcAft>
                <a:spcPts val="1000"/>
              </a:spcAft>
            </a:pPr>
            <a:r>
              <a:rPr lang="en-US" sz="2400" b="1" u="sng">
                <a:highlight>
                  <a:srgbClr val="FFFF00"/>
                </a:highlight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NHIỆM VỤ 2:</a:t>
            </a:r>
            <a:r>
              <a:rPr lang="en-US" sz="2400">
                <a:highlight>
                  <a:srgbClr val="FFFF00"/>
                </a:highlight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>
                <a:highlight>
                  <a:srgbClr val="FFFF00"/>
                </a:highlight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Thảo luận nhóm</a:t>
            </a:r>
          </a:p>
          <a:p>
            <a:pPr algn="just">
              <a:lnSpc>
                <a:spcPct val="150000"/>
              </a:lnSpc>
            </a:pPr>
            <a:r>
              <a:rPr lang="en-US" sz="2400">
                <a:latin typeface="#9Slide03 SFU Futura_12" pitchFamily="2" charset="77"/>
              </a:rPr>
              <a:t>Dựa vào nội dung vừa tìm hiểu được ở hoạt động cá nhân ở trên, thảo luận nhóm 4 HS, thống nhất ý kiến để hoàn thiện phiếu học tập số 1 trong thời gian 5 phút</a:t>
            </a:r>
            <a:endParaRPr lang="en-VN" sz="2400" dirty="0">
              <a:latin typeface="#9Slide03 SFU Futura_12" pitchFamily="2" charset="77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F52A999-CCAD-184F-9CB8-6695A10EB2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683734"/>
              </p:ext>
            </p:extLst>
          </p:nvPr>
        </p:nvGraphicFramePr>
        <p:xfrm>
          <a:off x="140678" y="1991461"/>
          <a:ext cx="11898922" cy="4969940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641511">
                  <a:extLst>
                    <a:ext uri="{9D8B030D-6E8A-4147-A177-3AD203B41FA5}">
                      <a16:colId xmlns:a16="http://schemas.microsoft.com/office/drawing/2014/main" val="2197904883"/>
                    </a:ext>
                  </a:extLst>
                </a:gridCol>
                <a:gridCol w="2156830">
                  <a:extLst>
                    <a:ext uri="{9D8B030D-6E8A-4147-A177-3AD203B41FA5}">
                      <a16:colId xmlns:a16="http://schemas.microsoft.com/office/drawing/2014/main" val="1061674552"/>
                    </a:ext>
                  </a:extLst>
                </a:gridCol>
                <a:gridCol w="2459757">
                  <a:extLst>
                    <a:ext uri="{9D8B030D-6E8A-4147-A177-3AD203B41FA5}">
                      <a16:colId xmlns:a16="http://schemas.microsoft.com/office/drawing/2014/main" val="1406128257"/>
                    </a:ext>
                  </a:extLst>
                </a:gridCol>
                <a:gridCol w="2423405">
                  <a:extLst>
                    <a:ext uri="{9D8B030D-6E8A-4147-A177-3AD203B41FA5}">
                      <a16:colId xmlns:a16="http://schemas.microsoft.com/office/drawing/2014/main" val="3113195155"/>
                    </a:ext>
                  </a:extLst>
                </a:gridCol>
                <a:gridCol w="2217419">
                  <a:extLst>
                    <a:ext uri="{9D8B030D-6E8A-4147-A177-3AD203B41FA5}">
                      <a16:colId xmlns:a16="http://schemas.microsoft.com/office/drawing/2014/main" val="3625641217"/>
                    </a:ext>
                  </a:extLst>
                </a:gridCol>
              </a:tblGrid>
              <a:tr h="511661">
                <a:tc row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#9Slide03 SFU Futura_12" pitchFamily="2" charset="77"/>
                        </a:rPr>
                        <a:t>Tiêu chí</a:t>
                      </a:r>
                      <a:endParaRPr lang="en-VN" sz="180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#9Slide03 SFU Futura_12" pitchFamily="2" charset="77"/>
                        </a:rPr>
                        <a:t>Sau 21/3 đến trước 23/9</a:t>
                      </a:r>
                      <a:endParaRPr lang="en-VN" sz="1800" dirty="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#9Slide03 SFU Futura_12" pitchFamily="2" charset="77"/>
                        </a:rPr>
                        <a:t>Sau 23/9 đến trước 21/3 năm sau</a:t>
                      </a:r>
                      <a:endParaRPr lang="en-VN" sz="180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126423"/>
                  </a:ext>
                </a:extLst>
              </a:tr>
              <a:tr h="312272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#9Slide03 SFU Futura_12" pitchFamily="2" charset="77"/>
                        </a:rPr>
                        <a:t>Bắc</a:t>
                      </a:r>
                      <a:endParaRPr lang="en-VN" sz="180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#9Slide03 SFU Futura_12" pitchFamily="2" charset="77"/>
                        </a:rPr>
                        <a:t>Nam</a:t>
                      </a:r>
                      <a:endParaRPr lang="en-VN" sz="180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#9Slide03 SFU Futura_12" pitchFamily="2" charset="77"/>
                        </a:rPr>
                        <a:t>Bắc</a:t>
                      </a:r>
                      <a:endParaRPr lang="en-VN" sz="180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#9Slide03 SFU Futura_12" pitchFamily="2" charset="77"/>
                        </a:rPr>
                        <a:t>Nam</a:t>
                      </a:r>
                      <a:endParaRPr lang="en-VN" sz="180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extLst>
                  <a:ext uri="{0D108BD9-81ED-4DB2-BD59-A6C34878D82A}">
                    <a16:rowId xmlns:a16="http://schemas.microsoft.com/office/drawing/2014/main" val="3489290522"/>
                  </a:ext>
                </a:extLst>
              </a:tr>
              <a:tr h="77827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#9Slide03 SFU Futura_12" pitchFamily="2" charset="77"/>
                        </a:rPr>
                        <a:t>Góc chiếu của Mặt Trời</a:t>
                      </a:r>
                      <a:endParaRPr lang="en-VN" sz="180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endParaRPr lang="en-VN" sz="1800" dirty="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endParaRPr lang="en-VN" sz="1800" dirty="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endParaRPr lang="en-VN" sz="1800" dirty="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endParaRPr lang="en-VN" sz="1800" dirty="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extLst>
                  <a:ext uri="{0D108BD9-81ED-4DB2-BD59-A6C34878D82A}">
                    <a16:rowId xmlns:a16="http://schemas.microsoft.com/office/drawing/2014/main" val="1103621911"/>
                  </a:ext>
                </a:extLst>
              </a:tr>
              <a:tr h="77827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#9Slide03 SFU Futura_12" pitchFamily="2" charset="77"/>
                        </a:rPr>
                        <a:t>Lượng nhiệt nhận được</a:t>
                      </a:r>
                      <a:endParaRPr lang="en-VN" sz="180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endParaRPr lang="en-VN" sz="1800" dirty="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endParaRPr lang="en-VN" sz="1800" dirty="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endParaRPr lang="en-VN" sz="1800" dirty="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endParaRPr lang="en-VN" sz="1800" dirty="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extLst>
                  <a:ext uri="{0D108BD9-81ED-4DB2-BD59-A6C34878D82A}">
                    <a16:rowId xmlns:a16="http://schemas.microsoft.com/office/drawing/2014/main" val="2265031635"/>
                  </a:ext>
                </a:extLst>
              </a:tr>
              <a:tr h="555903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#9Slide03 SFU Futura_12" pitchFamily="2" charset="77"/>
                        </a:rPr>
                        <a:t>Mùa</a:t>
                      </a:r>
                      <a:endParaRPr lang="en-VN" sz="180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#9Slide03 SFU Futura_12" pitchFamily="2" charset="77"/>
                        </a:rPr>
                        <a:t> </a:t>
                      </a:r>
                      <a:endParaRPr lang="en-VN" sz="1800" dirty="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#9Slide03 SFU Futura_12" pitchFamily="2" charset="77"/>
                        </a:rPr>
                        <a:t> </a:t>
                      </a:r>
                      <a:endParaRPr lang="en-VN" sz="180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#9Slide03 SFU Futura_12" pitchFamily="2" charset="77"/>
                        </a:rPr>
                        <a:t> </a:t>
                      </a:r>
                      <a:endParaRPr lang="en-VN" sz="180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#9Slide03 SFU Futura_12" pitchFamily="2" charset="77"/>
                        </a:rPr>
                        <a:t> </a:t>
                      </a:r>
                      <a:endParaRPr lang="en-VN" sz="180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extLst>
                  <a:ext uri="{0D108BD9-81ED-4DB2-BD59-A6C34878D82A}">
                    <a16:rowId xmlns:a16="http://schemas.microsoft.com/office/drawing/2014/main" val="553817638"/>
                  </a:ext>
                </a:extLst>
              </a:tr>
              <a:tr h="2026748">
                <a:tc gridSpan="5"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#9Slide03 SFU Futura_12" pitchFamily="2" charset="77"/>
                        </a:rPr>
                        <a:t>Nguyên nhân sinh ra mùa: ………………………………………………………………………………………………………</a:t>
                      </a:r>
                      <a:endParaRPr lang="en-VN" sz="1800">
                        <a:effectLst/>
                        <a:latin typeface="#9Slide03 SFU Futura_12" pitchFamily="2" charset="77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#9Slide03 SFU Futura_12" pitchFamily="2" charset="77"/>
                        </a:rPr>
                        <a:t>…………………………………………………………………………………………………………………………………….</a:t>
                      </a:r>
                      <a:endParaRPr lang="en-VN" sz="1800">
                        <a:effectLst/>
                        <a:latin typeface="#9Slide03 SFU Futura_12" pitchFamily="2" charset="77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#9Slide03 SFU Futura_12" pitchFamily="2" charset="77"/>
                        </a:rPr>
                        <a:t>……………………………………………………………………………………………………………………………………..</a:t>
                      </a:r>
                      <a:endParaRPr lang="en-VN" sz="1800" dirty="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437034"/>
                  </a:ext>
                </a:extLst>
              </a:tr>
            </a:tbl>
          </a:graphicData>
        </a:graphic>
      </p:graphicFrame>
      <p:pic>
        <p:nvPicPr>
          <p:cNvPr id="8" name="Picture 7" descr="Diagram&#10;&#10;Description automatically generated with low confidence">
            <a:extLst>
              <a:ext uri="{FF2B5EF4-FFF2-40B4-BE49-F238E27FC236}">
                <a16:creationId xmlns:a16="http://schemas.microsoft.com/office/drawing/2014/main" id="{0CD3D726-8B37-0543-B659-4A020E0BB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7077" y="-37754"/>
            <a:ext cx="834923" cy="83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6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Diagram&#10;&#10;Description automatically generated">
            <a:extLst>
              <a:ext uri="{FF2B5EF4-FFF2-40B4-BE49-F238E27FC236}">
                <a16:creationId xmlns:a16="http://schemas.microsoft.com/office/drawing/2014/main" id="{9C704469-B246-2A4B-A13C-64C27E636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335" y="279627"/>
            <a:ext cx="10637329" cy="62987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4" name="Line 12">
            <a:extLst>
              <a:ext uri="{FF2B5EF4-FFF2-40B4-BE49-F238E27FC236}">
                <a16:creationId xmlns:a16="http://schemas.microsoft.com/office/drawing/2014/main" id="{E6A2F719-C585-1A4D-8D45-AF9BA89BC8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78980" y="2768977"/>
            <a:ext cx="4056" cy="942389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VN"/>
          </a:p>
        </p:txBody>
      </p:sp>
      <p:sp>
        <p:nvSpPr>
          <p:cNvPr id="45" name="Line 13">
            <a:extLst>
              <a:ext uri="{FF2B5EF4-FFF2-40B4-BE49-F238E27FC236}">
                <a16:creationId xmlns:a16="http://schemas.microsoft.com/office/drawing/2014/main" id="{7D1DC30E-A81D-A346-BD92-0FEF90AC16F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78980" y="2125896"/>
            <a:ext cx="3084" cy="629916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VN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BBF47DD-A4AA-2D44-B8B1-A8498960397B}"/>
              </a:ext>
            </a:extLst>
          </p:cNvPr>
          <p:cNvGrpSpPr/>
          <p:nvPr/>
        </p:nvGrpSpPr>
        <p:grpSpPr>
          <a:xfrm>
            <a:off x="3135709" y="149325"/>
            <a:ext cx="4171769" cy="1994380"/>
            <a:chOff x="169771" y="122047"/>
            <a:chExt cx="4171769" cy="1994380"/>
          </a:xfrm>
        </p:grpSpPr>
        <p:grpSp>
          <p:nvGrpSpPr>
            <p:cNvPr id="2" name="Group 17">
              <a:extLst>
                <a:ext uri="{FF2B5EF4-FFF2-40B4-BE49-F238E27FC236}">
                  <a16:creationId xmlns:a16="http://schemas.microsoft.com/office/drawing/2014/main" id="{B7E67DFA-7107-8749-B108-CE8FBAB86A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9771" y="153209"/>
              <a:ext cx="3904732" cy="1963218"/>
              <a:chOff x="-1968" y="-1488"/>
              <a:chExt cx="1968" cy="1008"/>
            </a:xfrm>
          </p:grpSpPr>
          <p:grpSp>
            <p:nvGrpSpPr>
              <p:cNvPr id="26657" name="Group 18">
                <a:extLst>
                  <a:ext uri="{FF2B5EF4-FFF2-40B4-BE49-F238E27FC236}">
                    <a16:creationId xmlns:a16="http://schemas.microsoft.com/office/drawing/2014/main" id="{FA38696E-0F86-134F-B6A6-AC547E6184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968" y="-1488"/>
                <a:ext cx="1968" cy="1008"/>
                <a:chOff x="-1968" y="-1488"/>
                <a:chExt cx="1968" cy="1008"/>
              </a:xfrm>
            </p:grpSpPr>
            <p:sp>
              <p:nvSpPr>
                <p:cNvPr id="26659" name="Rectangle 19">
                  <a:extLst>
                    <a:ext uri="{FF2B5EF4-FFF2-40B4-BE49-F238E27FC236}">
                      <a16:creationId xmlns:a16="http://schemas.microsoft.com/office/drawing/2014/main" id="{47150CC7-7F39-354B-B539-F508750171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1968" y="-1488"/>
                  <a:ext cx="1968" cy="1008"/>
                </a:xfrm>
                <a:prstGeom prst="rect">
                  <a:avLst/>
                </a:prstGeom>
                <a:solidFill>
                  <a:srgbClr val="FFFF66"/>
                </a:solidFill>
                <a:ln w="9525">
                  <a:solidFill>
                    <a:srgbClr val="9933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VN" altLang="en-VN">
                    <a:latin typeface=".VnTime" pitchFamily="34" charset="0"/>
                  </a:endParaRPr>
                </a:p>
              </p:txBody>
            </p:sp>
            <p:sp>
              <p:nvSpPr>
                <p:cNvPr id="26660" name="Text Box 20">
                  <a:extLst>
                    <a:ext uri="{FF2B5EF4-FFF2-40B4-BE49-F238E27FC236}">
                      <a16:creationId xmlns:a16="http://schemas.microsoft.com/office/drawing/2014/main" id="{89C519B0-D340-A04E-804A-97ABB0FAB0F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1968" y="-720"/>
                  <a:ext cx="1968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en-VN" sz="1700" b="1" dirty="0" err="1">
                      <a:solidFill>
                        <a:srgbClr val="0000FF"/>
                      </a:solidFill>
                      <a:latin typeface="#9Slide03 AmpleSoft Bold" panose="02000000000000000000" pitchFamily="2" charset="77"/>
                    </a:rPr>
                    <a:t>Nửa</a:t>
                  </a:r>
                  <a:r>
                    <a:rPr lang="en-US" altLang="en-VN" sz="1700" b="1" dirty="0">
                      <a:solidFill>
                        <a:srgbClr val="0000FF"/>
                      </a:solidFill>
                      <a:latin typeface="#9Slide03 AmpleSoft Bold" panose="02000000000000000000" pitchFamily="2" charset="77"/>
                    </a:rPr>
                    <a:t> </a:t>
                  </a:r>
                  <a:r>
                    <a:rPr lang="en-US" altLang="en-VN" sz="1700" b="1" dirty="0" err="1">
                      <a:solidFill>
                        <a:srgbClr val="0000FF"/>
                      </a:solidFill>
                      <a:latin typeface="#9Slide03 AmpleSoft Bold" panose="02000000000000000000" pitchFamily="2" charset="77"/>
                    </a:rPr>
                    <a:t>cầu</a:t>
                  </a:r>
                  <a:r>
                    <a:rPr lang="en-US" altLang="en-VN" sz="1700" b="1" dirty="0">
                      <a:solidFill>
                        <a:srgbClr val="0000FF"/>
                      </a:solidFill>
                      <a:latin typeface="#9Slide03 AmpleSoft Bold" panose="02000000000000000000" pitchFamily="2" charset="77"/>
                    </a:rPr>
                    <a:t> </a:t>
                  </a:r>
                  <a:r>
                    <a:rPr lang="en-US" altLang="en-VN" sz="1700" b="1" dirty="0" err="1">
                      <a:solidFill>
                        <a:srgbClr val="0000FF"/>
                      </a:solidFill>
                      <a:latin typeface="#9Slide03 AmpleSoft Bold" panose="02000000000000000000" pitchFamily="2" charset="77"/>
                    </a:rPr>
                    <a:t>Bắc</a:t>
                  </a:r>
                  <a:r>
                    <a:rPr lang="en-US" altLang="en-VN" sz="1700" b="1" dirty="0">
                      <a:solidFill>
                        <a:srgbClr val="0000FF"/>
                      </a:solidFill>
                      <a:latin typeface="#9Slide03 AmpleSoft Bold" panose="02000000000000000000" pitchFamily="2" charset="77"/>
                    </a:rPr>
                    <a:t> </a:t>
                  </a:r>
                  <a:r>
                    <a:rPr lang="en-US" altLang="en-VN" sz="1700" b="1" dirty="0" err="1">
                      <a:solidFill>
                        <a:srgbClr val="FF0000"/>
                      </a:solidFill>
                      <a:latin typeface="#9Slide03 AmpleSoft Bold" panose="02000000000000000000" pitchFamily="2" charset="77"/>
                    </a:rPr>
                    <a:t>ngả</a:t>
                  </a:r>
                  <a:r>
                    <a:rPr lang="en-US" altLang="en-VN" sz="1700" b="1" dirty="0">
                      <a:solidFill>
                        <a:srgbClr val="0000FF"/>
                      </a:solidFill>
                      <a:latin typeface="#9Slide03 AmpleSoft Bold" panose="02000000000000000000" pitchFamily="2" charset="77"/>
                    </a:rPr>
                    <a:t> </a:t>
                  </a:r>
                  <a:r>
                    <a:rPr lang="en-US" altLang="en-VN" sz="1700" b="1" dirty="0" err="1">
                      <a:solidFill>
                        <a:srgbClr val="0000FF"/>
                      </a:solidFill>
                      <a:latin typeface="#9Slide03 AmpleSoft Bold" panose="02000000000000000000" pitchFamily="2" charset="77"/>
                    </a:rPr>
                    <a:t>về</a:t>
                  </a:r>
                  <a:r>
                    <a:rPr lang="en-US" altLang="en-VN" sz="1700" b="1" dirty="0">
                      <a:solidFill>
                        <a:srgbClr val="0000FF"/>
                      </a:solidFill>
                      <a:latin typeface="#9Slide03 AmpleSoft Bold" panose="02000000000000000000" pitchFamily="2" charset="77"/>
                    </a:rPr>
                    <a:t> </a:t>
                  </a:r>
                  <a:r>
                    <a:rPr lang="en-US" altLang="en-VN" sz="1700" b="1" dirty="0" err="1">
                      <a:solidFill>
                        <a:srgbClr val="0000FF"/>
                      </a:solidFill>
                      <a:latin typeface="#9Slide03 AmpleSoft Bold" panose="02000000000000000000" pitchFamily="2" charset="77"/>
                    </a:rPr>
                    <a:t>phía</a:t>
                  </a:r>
                  <a:r>
                    <a:rPr lang="en-US" altLang="en-VN" sz="1700" b="1" dirty="0">
                      <a:solidFill>
                        <a:srgbClr val="0000FF"/>
                      </a:solidFill>
                      <a:latin typeface="#9Slide03 AmpleSoft Bold" panose="02000000000000000000" pitchFamily="2" charset="77"/>
                    </a:rPr>
                    <a:t> </a:t>
                  </a:r>
                  <a:r>
                    <a:rPr lang="en-US" altLang="en-VN" sz="1700" b="1" dirty="0" err="1">
                      <a:solidFill>
                        <a:srgbClr val="0000FF"/>
                      </a:solidFill>
                      <a:latin typeface="#9Slide03 AmpleSoft Bold" panose="02000000000000000000" pitchFamily="2" charset="77"/>
                    </a:rPr>
                    <a:t>Mặt</a:t>
                  </a:r>
                  <a:r>
                    <a:rPr lang="en-US" altLang="en-VN" sz="1700" b="1" dirty="0">
                      <a:solidFill>
                        <a:srgbClr val="0000FF"/>
                      </a:solidFill>
                      <a:latin typeface="#9Slide03 AmpleSoft Bold" panose="02000000000000000000" pitchFamily="2" charset="77"/>
                    </a:rPr>
                    <a:t> </a:t>
                  </a:r>
                  <a:r>
                    <a:rPr lang="en-US" altLang="en-VN" sz="1700" b="1" dirty="0" err="1">
                      <a:solidFill>
                        <a:srgbClr val="0000FF"/>
                      </a:solidFill>
                      <a:latin typeface="#9Slide03 AmpleSoft Bold" panose="02000000000000000000" pitchFamily="2" charset="77"/>
                    </a:rPr>
                    <a:t>trời</a:t>
                  </a:r>
                  <a:r>
                    <a:rPr lang="en-US" altLang="en-VN" sz="1700" dirty="0">
                      <a:solidFill>
                        <a:srgbClr val="000000"/>
                      </a:solidFill>
                      <a:latin typeface="#9Slide03 AmpleSoft" panose="02000000000000000000" pitchFamily="2" charset="77"/>
                    </a:rPr>
                    <a:t> </a:t>
                  </a:r>
                </a:p>
              </p:txBody>
            </p:sp>
            <p:sp>
              <p:nvSpPr>
                <p:cNvPr id="26661" name="Line 21">
                  <a:extLst>
                    <a:ext uri="{FF2B5EF4-FFF2-40B4-BE49-F238E27FC236}">
                      <a16:creationId xmlns:a16="http://schemas.microsoft.com/office/drawing/2014/main" id="{333D8378-0CA1-9E45-9E00-06835B7CF6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-1070" y="-758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80008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VN"/>
                </a:p>
              </p:txBody>
            </p:sp>
          </p:grpSp>
          <p:sp>
            <p:nvSpPr>
              <p:cNvPr id="26658" name="Text Box 22">
                <a:extLst>
                  <a:ext uri="{FF2B5EF4-FFF2-40B4-BE49-F238E27FC236}">
                    <a16:creationId xmlns:a16="http://schemas.microsoft.com/office/drawing/2014/main" id="{FD821387-4471-9C4E-BAF3-D2C405818A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488" y="-948"/>
                <a:ext cx="785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VN" b="1" dirty="0" err="1">
                    <a:solidFill>
                      <a:srgbClr val="003300"/>
                    </a:solidFill>
                    <a:latin typeface="#9Slide03 AmpleSoft Bold" panose="02000000000000000000" pitchFamily="2" charset="77"/>
                  </a:rPr>
                  <a:t>Góc</a:t>
                </a:r>
                <a:r>
                  <a:rPr lang="en-US" altLang="en-VN" b="1" dirty="0">
                    <a:solidFill>
                      <a:srgbClr val="003300"/>
                    </a:solidFill>
                    <a:latin typeface="#9Slide03 AmpleSoft Bold" panose="02000000000000000000" pitchFamily="2" charset="77"/>
                  </a:rPr>
                  <a:t> </a:t>
                </a:r>
                <a:r>
                  <a:rPr lang="en-US" altLang="en-VN" b="1" dirty="0" err="1">
                    <a:solidFill>
                      <a:srgbClr val="003300"/>
                    </a:solidFill>
                    <a:latin typeface="#9Slide03 AmpleSoft Bold" panose="02000000000000000000" pitchFamily="2" charset="77"/>
                  </a:rPr>
                  <a:t>chiếu</a:t>
                </a:r>
                <a:r>
                  <a:rPr lang="en-US" altLang="en-VN" b="1" dirty="0">
                    <a:solidFill>
                      <a:srgbClr val="003300"/>
                    </a:solidFill>
                    <a:latin typeface="#9Slide03 AmpleSoft Bold" panose="02000000000000000000" pitchFamily="2" charset="77"/>
                  </a:rPr>
                  <a:t> </a:t>
                </a:r>
                <a:r>
                  <a:rPr lang="en-US" altLang="en-VN" b="1" dirty="0" err="1">
                    <a:solidFill>
                      <a:srgbClr val="FF0000"/>
                    </a:solidFill>
                    <a:latin typeface="#9Slide03 AmpleSoft Bold" panose="02000000000000000000" pitchFamily="2" charset="77"/>
                  </a:rPr>
                  <a:t>lớn</a:t>
                </a:r>
                <a:r>
                  <a:rPr lang="en-US" altLang="en-VN" dirty="0">
                    <a:solidFill>
                      <a:srgbClr val="000000"/>
                    </a:solidFill>
                    <a:latin typeface="#9Slide03 AmpleSoft" panose="02000000000000000000" pitchFamily="2" charset="77"/>
                  </a:rPr>
                  <a:t> </a:t>
                </a:r>
              </a:p>
            </p:txBody>
          </p:sp>
        </p:grpSp>
        <p:sp>
          <p:nvSpPr>
            <p:cNvPr id="55" name="Line 23">
              <a:extLst>
                <a:ext uri="{FF2B5EF4-FFF2-40B4-BE49-F238E27FC236}">
                  <a16:creationId xmlns:a16="http://schemas.microsoft.com/office/drawing/2014/main" id="{76867874-D253-8C45-A1CE-7C9D038025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52366" y="1017960"/>
              <a:ext cx="0" cy="186973"/>
            </a:xfrm>
            <a:prstGeom prst="line">
              <a:avLst/>
            </a:prstGeom>
            <a:noFill/>
            <a:ln w="9525">
              <a:solidFill>
                <a:srgbClr val="8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VN"/>
            </a:p>
          </p:txBody>
        </p:sp>
        <p:sp>
          <p:nvSpPr>
            <p:cNvPr id="56" name="Line 24">
              <a:extLst>
                <a:ext uri="{FF2B5EF4-FFF2-40B4-BE49-F238E27FC236}">
                  <a16:creationId xmlns:a16="http://schemas.microsoft.com/office/drawing/2014/main" id="{4342D701-5018-D443-9002-1C53A1854A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52366" y="505640"/>
              <a:ext cx="0" cy="186973"/>
            </a:xfrm>
            <a:prstGeom prst="line">
              <a:avLst/>
            </a:prstGeom>
            <a:noFill/>
            <a:ln w="9525">
              <a:solidFill>
                <a:srgbClr val="8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VN"/>
            </a:p>
          </p:txBody>
        </p:sp>
        <p:sp>
          <p:nvSpPr>
            <p:cNvPr id="57" name="Text Box 25">
              <a:extLst>
                <a:ext uri="{FF2B5EF4-FFF2-40B4-BE49-F238E27FC236}">
                  <a16:creationId xmlns:a16="http://schemas.microsoft.com/office/drawing/2014/main" id="{72B2C745-4F26-8547-958A-5B62AC7B0F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587" y="665721"/>
              <a:ext cx="392595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2000" b="1" dirty="0" err="1">
                  <a:solidFill>
                    <a:srgbClr val="FF0066"/>
                  </a:solidFill>
                  <a:latin typeface="#9Slide03 AmpleSoft Bold" panose="02000000000000000000" pitchFamily="2" charset="77"/>
                </a:rPr>
                <a:t>Nhận</a:t>
              </a:r>
              <a:r>
                <a:rPr lang="en-US" altLang="en-VN" sz="2000" b="1" dirty="0">
                  <a:solidFill>
                    <a:srgbClr val="FF0066"/>
                  </a:solidFill>
                  <a:latin typeface="#9Slide03 AmpleSoft Bold" panose="02000000000000000000" pitchFamily="2" charset="77"/>
                </a:rPr>
                <a:t> </a:t>
              </a:r>
              <a:r>
                <a:rPr lang="en-US" altLang="en-VN" sz="2000" b="1" dirty="0" err="1">
                  <a:solidFill>
                    <a:srgbClr val="FF0066"/>
                  </a:solidFill>
                  <a:latin typeface="#9Slide03 AmpleSoft Bold" panose="02000000000000000000" pitchFamily="2" charset="77"/>
                </a:rPr>
                <a:t>nhiều</a:t>
              </a:r>
              <a:r>
                <a:rPr lang="en-US" altLang="en-VN" sz="2000" b="1" dirty="0">
                  <a:solidFill>
                    <a:srgbClr val="FF0066"/>
                  </a:solidFill>
                  <a:latin typeface="#9Slide03 AmpleSoft Bold" panose="02000000000000000000" pitchFamily="2" charset="77"/>
                </a:rPr>
                <a:t> </a:t>
              </a:r>
              <a:r>
                <a:rPr lang="en-US" altLang="en-VN" sz="2000" b="1" dirty="0" err="1">
                  <a:solidFill>
                    <a:srgbClr val="FF0066"/>
                  </a:solidFill>
                  <a:latin typeface="#9Slide03 AmpleSoft Bold" panose="02000000000000000000" pitchFamily="2" charset="77"/>
                </a:rPr>
                <a:t>nhiệt</a:t>
              </a:r>
              <a:r>
                <a:rPr lang="en-US" altLang="en-VN" sz="2000" b="1" dirty="0">
                  <a:solidFill>
                    <a:srgbClr val="FF0066"/>
                  </a:solidFill>
                  <a:latin typeface="#9Slide03 AmpleSoft Bold" panose="02000000000000000000" pitchFamily="2" charset="77"/>
                </a:rPr>
                <a:t> </a:t>
              </a:r>
              <a:r>
                <a:rPr lang="en-US" altLang="en-VN" sz="2000" b="1" dirty="0" err="1">
                  <a:solidFill>
                    <a:srgbClr val="FF0066"/>
                  </a:solidFill>
                  <a:latin typeface="#9Slide03 AmpleSoft Bold" panose="02000000000000000000" pitchFamily="2" charset="77"/>
                </a:rPr>
                <a:t>và</a:t>
              </a:r>
              <a:r>
                <a:rPr lang="en-US" altLang="en-VN" sz="2000" b="1" dirty="0">
                  <a:solidFill>
                    <a:srgbClr val="FF0066"/>
                  </a:solidFill>
                  <a:latin typeface="#9Slide03 AmpleSoft Bold" panose="02000000000000000000" pitchFamily="2" charset="77"/>
                </a:rPr>
                <a:t> </a:t>
              </a:r>
              <a:r>
                <a:rPr lang="en-US" altLang="en-VN" sz="2000" b="1" dirty="0" err="1">
                  <a:solidFill>
                    <a:srgbClr val="FF0066"/>
                  </a:solidFill>
                  <a:latin typeface="#9Slide03 AmpleSoft Bold" panose="02000000000000000000" pitchFamily="2" charset="77"/>
                </a:rPr>
                <a:t>ánh</a:t>
              </a:r>
              <a:r>
                <a:rPr lang="en-US" altLang="en-VN" sz="2000" b="1" dirty="0">
                  <a:solidFill>
                    <a:srgbClr val="FF0066"/>
                  </a:solidFill>
                  <a:latin typeface="#9Slide03 AmpleSoft Bold" panose="02000000000000000000" pitchFamily="2" charset="77"/>
                </a:rPr>
                <a:t> </a:t>
              </a:r>
              <a:r>
                <a:rPr lang="en-US" altLang="en-VN" sz="2000" b="1" dirty="0" err="1">
                  <a:solidFill>
                    <a:srgbClr val="FF0066"/>
                  </a:solidFill>
                  <a:latin typeface="#9Slide03 AmpleSoft Bold" panose="02000000000000000000" pitchFamily="2" charset="77"/>
                </a:rPr>
                <a:t>sáng</a:t>
              </a:r>
              <a:endParaRPr lang="en-US" altLang="en-VN" sz="2000" b="1" dirty="0">
                <a:solidFill>
                  <a:srgbClr val="FF0066"/>
                </a:solidFill>
                <a:latin typeface="#9Slide03 AmpleSoft Bold" panose="02000000000000000000" pitchFamily="2" charset="77"/>
              </a:endParaRPr>
            </a:p>
          </p:txBody>
        </p:sp>
        <p:sp>
          <p:nvSpPr>
            <p:cNvPr id="58" name="Text Box 26">
              <a:extLst>
                <a:ext uri="{FF2B5EF4-FFF2-40B4-BE49-F238E27FC236}">
                  <a16:creationId xmlns:a16="http://schemas.microsoft.com/office/drawing/2014/main" id="{0B0407E2-1648-524A-AA1D-6F2203ED2A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4797" y="122047"/>
              <a:ext cx="143513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VN" sz="2000" b="1" dirty="0">
                  <a:solidFill>
                    <a:srgbClr val="FF0000"/>
                  </a:solidFill>
                  <a:latin typeface="#9Slide03 AmpleSoft Bold" panose="02000000000000000000" pitchFamily="2" charset="77"/>
                </a:rPr>
                <a:t>MÙA NÓNG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CBEEEB-4752-584D-A407-A8CE9ADD5EDE}"/>
              </a:ext>
            </a:extLst>
          </p:cNvPr>
          <p:cNvGrpSpPr/>
          <p:nvPr/>
        </p:nvGrpSpPr>
        <p:grpSpPr>
          <a:xfrm>
            <a:off x="2989385" y="3687675"/>
            <a:ext cx="4414045" cy="1931520"/>
            <a:chOff x="0" y="4714575"/>
            <a:chExt cx="4414045" cy="1931520"/>
          </a:xfrm>
        </p:grpSpPr>
        <p:grpSp>
          <p:nvGrpSpPr>
            <p:cNvPr id="4" name="Group 27">
              <a:extLst>
                <a:ext uri="{FF2B5EF4-FFF2-40B4-BE49-F238E27FC236}">
                  <a16:creationId xmlns:a16="http://schemas.microsoft.com/office/drawing/2014/main" id="{43C2F261-50F9-9642-9CBE-88990E1C4B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4714575"/>
              <a:ext cx="4414045" cy="1908684"/>
              <a:chOff x="-2520" y="3350"/>
              <a:chExt cx="2112" cy="1018"/>
            </a:xfrm>
          </p:grpSpPr>
          <p:sp>
            <p:nvSpPr>
              <p:cNvPr id="26653" name="Rectangle 28">
                <a:extLst>
                  <a:ext uri="{FF2B5EF4-FFF2-40B4-BE49-F238E27FC236}">
                    <a16:creationId xmlns:a16="http://schemas.microsoft.com/office/drawing/2014/main" id="{4882B8E6-AA6B-9141-842C-B968098887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2448" y="3360"/>
                <a:ext cx="1968" cy="1008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VN" altLang="en-VN">
                  <a:latin typeface=".VnTime" pitchFamily="34" charset="0"/>
                </a:endParaRPr>
              </a:p>
            </p:txBody>
          </p:sp>
          <p:sp>
            <p:nvSpPr>
              <p:cNvPr id="26654" name="Text Box 29">
                <a:extLst>
                  <a:ext uri="{FF2B5EF4-FFF2-40B4-BE49-F238E27FC236}">
                    <a16:creationId xmlns:a16="http://schemas.microsoft.com/office/drawing/2014/main" id="{A02EB986-8C5B-5F44-996C-72EE29E010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2352" y="3600"/>
                <a:ext cx="1776" cy="2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VN" sz="2000" b="1" dirty="0" err="1">
                    <a:solidFill>
                      <a:srgbClr val="003300"/>
                    </a:solidFill>
                    <a:latin typeface="#9Slide03 AmpleSoft Bold" panose="02000000000000000000" pitchFamily="2" charset="77"/>
                  </a:rPr>
                  <a:t>Góc</a:t>
                </a:r>
                <a:r>
                  <a:rPr lang="en-US" altLang="en-VN" sz="2000" b="1" dirty="0">
                    <a:solidFill>
                      <a:srgbClr val="003300"/>
                    </a:solidFill>
                    <a:latin typeface="#9Slide03 AmpleSoft Bold" panose="02000000000000000000" pitchFamily="2" charset="77"/>
                  </a:rPr>
                  <a:t> </a:t>
                </a:r>
                <a:r>
                  <a:rPr lang="en-US" altLang="en-VN" sz="2000" b="1" dirty="0" err="1">
                    <a:solidFill>
                      <a:srgbClr val="003300"/>
                    </a:solidFill>
                    <a:latin typeface="#9Slide03 AmpleSoft Bold" panose="02000000000000000000" pitchFamily="2" charset="77"/>
                  </a:rPr>
                  <a:t>chiếu</a:t>
                </a:r>
                <a:r>
                  <a:rPr lang="en-US" altLang="en-VN" sz="2000" b="1" dirty="0">
                    <a:solidFill>
                      <a:srgbClr val="FF0066"/>
                    </a:solidFill>
                    <a:latin typeface="#9Slide03 AmpleSoft Bold" panose="02000000000000000000" pitchFamily="2" charset="77"/>
                  </a:rPr>
                  <a:t> </a:t>
                </a:r>
                <a:r>
                  <a:rPr lang="en-US" altLang="en-VN" sz="2000" b="1" dirty="0" err="1">
                    <a:solidFill>
                      <a:srgbClr val="FF0000"/>
                    </a:solidFill>
                    <a:latin typeface="#9Slide03 AmpleSoft Bold" panose="02000000000000000000" pitchFamily="2" charset="77"/>
                  </a:rPr>
                  <a:t>nhỏ</a:t>
                </a:r>
                <a:r>
                  <a:rPr lang="en-US" altLang="en-VN" sz="2000" b="1" dirty="0">
                    <a:solidFill>
                      <a:srgbClr val="FF0000"/>
                    </a:solidFill>
                    <a:latin typeface="#9Slide03 AmpleSoft Bold" panose="02000000000000000000" pitchFamily="2" charset="77"/>
                  </a:rPr>
                  <a:t> </a:t>
                </a:r>
              </a:p>
            </p:txBody>
          </p:sp>
          <p:sp>
            <p:nvSpPr>
              <p:cNvPr id="26655" name="Text Box 30">
                <a:extLst>
                  <a:ext uri="{FF2B5EF4-FFF2-40B4-BE49-F238E27FC236}">
                    <a16:creationId xmlns:a16="http://schemas.microsoft.com/office/drawing/2014/main" id="{6D4EF361-E038-0A42-8F1A-DCBC2FC9E6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2520" y="3350"/>
                <a:ext cx="2112" cy="2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VN" sz="2000" b="1" dirty="0" err="1">
                    <a:solidFill>
                      <a:srgbClr val="0000FF"/>
                    </a:solidFill>
                    <a:latin typeface="#9Slide03 AmpleSoft Bold" panose="02000000000000000000" pitchFamily="2" charset="77"/>
                  </a:rPr>
                  <a:t>Nửa</a:t>
                </a:r>
                <a:r>
                  <a:rPr lang="en-US" altLang="en-VN" sz="2000" b="1" dirty="0">
                    <a:solidFill>
                      <a:srgbClr val="0000FF"/>
                    </a:solidFill>
                    <a:latin typeface="#9Slide03 AmpleSoft Bold" panose="02000000000000000000" pitchFamily="2" charset="77"/>
                  </a:rPr>
                  <a:t> </a:t>
                </a:r>
                <a:r>
                  <a:rPr lang="en-US" altLang="en-VN" sz="2000" b="1" dirty="0" err="1">
                    <a:solidFill>
                      <a:srgbClr val="0000FF"/>
                    </a:solidFill>
                    <a:latin typeface="#9Slide03 AmpleSoft Bold" panose="02000000000000000000" pitchFamily="2" charset="77"/>
                  </a:rPr>
                  <a:t>cầu</a:t>
                </a:r>
                <a:r>
                  <a:rPr lang="en-US" altLang="en-VN" sz="2000" b="1" dirty="0">
                    <a:solidFill>
                      <a:srgbClr val="0000FF"/>
                    </a:solidFill>
                    <a:latin typeface="#9Slide03 AmpleSoft Bold" panose="02000000000000000000" pitchFamily="2" charset="77"/>
                  </a:rPr>
                  <a:t> Nam </a:t>
                </a:r>
                <a:r>
                  <a:rPr lang="en-US" altLang="en-VN" b="1" dirty="0" err="1">
                    <a:solidFill>
                      <a:srgbClr val="FF0000"/>
                    </a:solidFill>
                    <a:latin typeface="#9Slide03 AmpleSoft Bold" panose="02000000000000000000" pitchFamily="2" charset="77"/>
                  </a:rPr>
                  <a:t>không</a:t>
                </a:r>
                <a:r>
                  <a:rPr lang="en-US" altLang="en-VN" sz="2000" b="1" dirty="0">
                    <a:solidFill>
                      <a:srgbClr val="FF0000"/>
                    </a:solidFill>
                    <a:latin typeface="#9Slide03 AmpleSoft Bold" panose="02000000000000000000" pitchFamily="2" charset="77"/>
                  </a:rPr>
                  <a:t> </a:t>
                </a:r>
                <a:r>
                  <a:rPr lang="en-US" altLang="en-VN" b="1" dirty="0" err="1">
                    <a:solidFill>
                      <a:srgbClr val="FF0000"/>
                    </a:solidFill>
                    <a:latin typeface="#9Slide03 AmpleSoft Bold" panose="02000000000000000000" pitchFamily="2" charset="77"/>
                  </a:rPr>
                  <a:t>ngả</a:t>
                </a:r>
                <a:r>
                  <a:rPr lang="en-US" altLang="en-VN" b="1" dirty="0">
                    <a:latin typeface="#9Slide03 AmpleSoft Bold" panose="02000000000000000000" pitchFamily="2" charset="77"/>
                  </a:rPr>
                  <a:t> </a:t>
                </a:r>
                <a:r>
                  <a:rPr lang="en-US" altLang="en-VN" b="1" dirty="0" err="1">
                    <a:solidFill>
                      <a:srgbClr val="0000FF"/>
                    </a:solidFill>
                    <a:latin typeface="#9Slide03 AmpleSoft Bold" panose="02000000000000000000" pitchFamily="2" charset="77"/>
                  </a:rPr>
                  <a:t>về</a:t>
                </a:r>
                <a:r>
                  <a:rPr lang="en-US" altLang="en-VN" b="1" dirty="0">
                    <a:latin typeface="#9Slide03 AmpleSoft Bold" panose="02000000000000000000" pitchFamily="2" charset="77"/>
                  </a:rPr>
                  <a:t> </a:t>
                </a:r>
                <a:r>
                  <a:rPr lang="en-US" altLang="en-VN" sz="2000" b="1" dirty="0" err="1">
                    <a:solidFill>
                      <a:srgbClr val="0000FF"/>
                    </a:solidFill>
                    <a:latin typeface="#9Slide03 AmpleSoft Bold" panose="02000000000000000000" pitchFamily="2" charset="77"/>
                  </a:rPr>
                  <a:t>Mặt</a:t>
                </a:r>
                <a:r>
                  <a:rPr lang="en-US" altLang="en-VN" sz="2000" b="1" dirty="0">
                    <a:solidFill>
                      <a:srgbClr val="0000FF"/>
                    </a:solidFill>
                    <a:latin typeface="#9Slide03 AmpleSoft Bold" panose="02000000000000000000" pitchFamily="2" charset="77"/>
                  </a:rPr>
                  <a:t> </a:t>
                </a:r>
                <a:r>
                  <a:rPr lang="en-US" altLang="en-VN" sz="2000" b="1" dirty="0" err="1">
                    <a:solidFill>
                      <a:srgbClr val="0000FF"/>
                    </a:solidFill>
                    <a:latin typeface="#9Slide03 AmpleSoft Bold" panose="02000000000000000000" pitchFamily="2" charset="77"/>
                  </a:rPr>
                  <a:t>Trời</a:t>
                </a:r>
                <a:r>
                  <a:rPr lang="en-US" altLang="en-VN" sz="2000" dirty="0">
                    <a:solidFill>
                      <a:schemeClr val="bg1"/>
                    </a:solidFill>
                    <a:latin typeface="#9Slide03 AmpleSoft" panose="02000000000000000000" pitchFamily="2" charset="77"/>
                  </a:rPr>
                  <a:t> </a:t>
                </a:r>
              </a:p>
            </p:txBody>
          </p:sp>
          <p:sp>
            <p:nvSpPr>
              <p:cNvPr id="26656" name="Line 31">
                <a:extLst>
                  <a:ext uri="{FF2B5EF4-FFF2-40B4-BE49-F238E27FC236}">
                    <a16:creationId xmlns:a16="http://schemas.microsoft.com/office/drawing/2014/main" id="{F6F1B5DE-3DD5-734A-9E5E-A22DEA0872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1610" y="3552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8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VN"/>
              </a:p>
            </p:txBody>
          </p:sp>
        </p:grpSp>
        <p:sp>
          <p:nvSpPr>
            <p:cNvPr id="64" name="Line 32">
              <a:extLst>
                <a:ext uri="{FF2B5EF4-FFF2-40B4-BE49-F238E27FC236}">
                  <a16:creationId xmlns:a16="http://schemas.microsoft.com/office/drawing/2014/main" id="{DDF5CFEB-9A5A-8E47-BFEF-57A8BB807A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09923" y="5514218"/>
              <a:ext cx="0" cy="186973"/>
            </a:xfrm>
            <a:prstGeom prst="line">
              <a:avLst/>
            </a:prstGeom>
            <a:noFill/>
            <a:ln w="9525">
              <a:solidFill>
                <a:srgbClr val="8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VN"/>
            </a:p>
          </p:txBody>
        </p:sp>
        <p:sp>
          <p:nvSpPr>
            <p:cNvPr id="65" name="Text Box 33">
              <a:extLst>
                <a:ext uri="{FF2B5EF4-FFF2-40B4-BE49-F238E27FC236}">
                  <a16:creationId xmlns:a16="http://schemas.microsoft.com/office/drawing/2014/main" id="{0654B14D-5CDE-9840-B67D-A4AC31CE46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793" y="5714356"/>
              <a:ext cx="365007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VN" sz="2000" b="1" dirty="0" err="1">
                  <a:solidFill>
                    <a:srgbClr val="CC0099"/>
                  </a:solidFill>
                  <a:latin typeface="#9Slide03 AmpleSoft Bold" panose="02000000000000000000" pitchFamily="2" charset="77"/>
                </a:rPr>
                <a:t>Nhận</a:t>
              </a:r>
              <a:r>
                <a:rPr lang="en-US" altLang="en-VN" sz="2000" b="1" dirty="0">
                  <a:solidFill>
                    <a:srgbClr val="CC0099"/>
                  </a:solidFill>
                  <a:latin typeface="#9Slide03 AmpleSoft Bold" panose="02000000000000000000" pitchFamily="2" charset="77"/>
                </a:rPr>
                <a:t> </a:t>
              </a:r>
              <a:r>
                <a:rPr lang="en-US" altLang="en-VN" sz="2000" b="1" dirty="0" err="1">
                  <a:solidFill>
                    <a:srgbClr val="CC0099"/>
                  </a:solidFill>
                  <a:latin typeface="#9Slide03 AmpleSoft Bold" panose="02000000000000000000" pitchFamily="2" charset="77"/>
                </a:rPr>
                <a:t>ít</a:t>
              </a:r>
              <a:r>
                <a:rPr lang="en-US" altLang="en-VN" sz="2000" b="1" dirty="0">
                  <a:solidFill>
                    <a:srgbClr val="CC0099"/>
                  </a:solidFill>
                  <a:latin typeface="#9Slide03 AmpleSoft Bold" panose="02000000000000000000" pitchFamily="2" charset="77"/>
                </a:rPr>
                <a:t> </a:t>
              </a:r>
              <a:r>
                <a:rPr lang="en-US" altLang="en-VN" sz="2000" b="1" dirty="0" err="1">
                  <a:solidFill>
                    <a:srgbClr val="CC0099"/>
                  </a:solidFill>
                  <a:latin typeface="#9Slide03 AmpleSoft Bold" panose="02000000000000000000" pitchFamily="2" charset="77"/>
                </a:rPr>
                <a:t>nhiệt</a:t>
              </a:r>
              <a:r>
                <a:rPr lang="en-US" altLang="en-VN" sz="2000" b="1" dirty="0">
                  <a:solidFill>
                    <a:srgbClr val="CC0099"/>
                  </a:solidFill>
                  <a:latin typeface="#9Slide03 AmpleSoft Bold" panose="02000000000000000000" pitchFamily="2" charset="77"/>
                </a:rPr>
                <a:t> </a:t>
              </a:r>
              <a:r>
                <a:rPr lang="en-US" altLang="en-VN" sz="2000" b="1" dirty="0" err="1">
                  <a:solidFill>
                    <a:srgbClr val="CC0099"/>
                  </a:solidFill>
                  <a:latin typeface="#9Slide03 AmpleSoft Bold" panose="02000000000000000000" pitchFamily="2" charset="77"/>
                </a:rPr>
                <a:t>và</a:t>
              </a:r>
              <a:r>
                <a:rPr lang="en-US" altLang="en-VN" sz="2000" b="1" dirty="0">
                  <a:solidFill>
                    <a:srgbClr val="CC0099"/>
                  </a:solidFill>
                  <a:latin typeface="#9Slide03 AmpleSoft Bold" panose="02000000000000000000" pitchFamily="2" charset="77"/>
                </a:rPr>
                <a:t> </a:t>
              </a:r>
              <a:r>
                <a:rPr lang="en-US" altLang="en-VN" sz="2000" b="1" dirty="0" err="1">
                  <a:solidFill>
                    <a:srgbClr val="CC0099"/>
                  </a:solidFill>
                  <a:latin typeface="#9Slide03 AmpleSoft Bold" panose="02000000000000000000" pitchFamily="2" charset="77"/>
                </a:rPr>
                <a:t>ánh</a:t>
              </a:r>
              <a:r>
                <a:rPr lang="en-US" altLang="en-VN" sz="2000" b="1" dirty="0">
                  <a:solidFill>
                    <a:srgbClr val="CC0099"/>
                  </a:solidFill>
                  <a:latin typeface="#9Slide03 AmpleSoft Bold" panose="02000000000000000000" pitchFamily="2" charset="77"/>
                </a:rPr>
                <a:t> </a:t>
              </a:r>
              <a:r>
                <a:rPr lang="en-US" altLang="en-VN" sz="2000" b="1" dirty="0" err="1">
                  <a:solidFill>
                    <a:srgbClr val="CC0099"/>
                  </a:solidFill>
                  <a:latin typeface="#9Slide03 AmpleSoft Bold" panose="02000000000000000000" pitchFamily="2" charset="77"/>
                </a:rPr>
                <a:t>sáng</a:t>
              </a:r>
              <a:endParaRPr lang="en-US" altLang="en-VN" sz="2000" b="1" dirty="0">
                <a:solidFill>
                  <a:srgbClr val="CC0099"/>
                </a:solidFill>
                <a:latin typeface="#9Slide03 AmpleSoft Bold" panose="02000000000000000000" pitchFamily="2" charset="77"/>
              </a:endParaRPr>
            </a:p>
          </p:txBody>
        </p:sp>
        <p:sp>
          <p:nvSpPr>
            <p:cNvPr id="66" name="Line 34">
              <a:extLst>
                <a:ext uri="{FF2B5EF4-FFF2-40B4-BE49-F238E27FC236}">
                  <a16:creationId xmlns:a16="http://schemas.microsoft.com/office/drawing/2014/main" id="{10A37EF2-E0FF-554F-B8AA-E0E903A679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09923" y="6103703"/>
              <a:ext cx="0" cy="186973"/>
            </a:xfrm>
            <a:prstGeom prst="line">
              <a:avLst/>
            </a:prstGeom>
            <a:noFill/>
            <a:ln w="9525">
              <a:solidFill>
                <a:srgbClr val="8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VN"/>
            </a:p>
          </p:txBody>
        </p:sp>
        <p:sp>
          <p:nvSpPr>
            <p:cNvPr id="67" name="Text Box 35">
              <a:extLst>
                <a:ext uri="{FF2B5EF4-FFF2-40B4-BE49-F238E27FC236}">
                  <a16:creationId xmlns:a16="http://schemas.microsoft.com/office/drawing/2014/main" id="{293D0E1F-26CA-8841-A3C6-D4DA70FD80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793" y="6245985"/>
              <a:ext cx="339541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VN" sz="2000" b="1" dirty="0">
                  <a:solidFill>
                    <a:srgbClr val="6600FF"/>
                  </a:solidFill>
                  <a:latin typeface="#9Slide03 AmpleSoft Bold" panose="02000000000000000000" pitchFamily="2" charset="77"/>
                </a:rPr>
                <a:t>MÙA LẠNH</a:t>
              </a:r>
            </a:p>
          </p:txBody>
        </p:sp>
      </p:grpSp>
      <p:pic>
        <p:nvPicPr>
          <p:cNvPr id="36" name="Picture 35" descr="Diagram&#10;&#10;Description automatically generated with low confidence">
            <a:extLst>
              <a:ext uri="{FF2B5EF4-FFF2-40B4-BE49-F238E27FC236}">
                <a16:creationId xmlns:a16="http://schemas.microsoft.com/office/drawing/2014/main" id="{D5EF4885-8AA9-D44C-8E10-099AB4684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4349" y="5910349"/>
            <a:ext cx="947651" cy="94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840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 descr="Diagram&#10;&#10;Description automatically generated">
            <a:extLst>
              <a:ext uri="{FF2B5EF4-FFF2-40B4-BE49-F238E27FC236}">
                <a16:creationId xmlns:a16="http://schemas.microsoft.com/office/drawing/2014/main" id="{5487E634-4FDF-E043-8579-1D577CBEE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335" y="279627"/>
            <a:ext cx="10637329" cy="62987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5" name="Line 12">
            <a:extLst>
              <a:ext uri="{FF2B5EF4-FFF2-40B4-BE49-F238E27FC236}">
                <a16:creationId xmlns:a16="http://schemas.microsoft.com/office/drawing/2014/main" id="{88A42C8A-659B-404B-998F-1659F16916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52300" y="2747297"/>
            <a:ext cx="4056" cy="942389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VN"/>
          </a:p>
        </p:txBody>
      </p:sp>
      <p:sp>
        <p:nvSpPr>
          <p:cNvPr id="36" name="Line 13">
            <a:extLst>
              <a:ext uri="{FF2B5EF4-FFF2-40B4-BE49-F238E27FC236}">
                <a16:creationId xmlns:a16="http://schemas.microsoft.com/office/drawing/2014/main" id="{C579C740-9853-834A-A462-8A74ED3911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252300" y="2293357"/>
            <a:ext cx="1714" cy="448203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VN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DBDFE74-ACF2-3B40-B00F-EE79C26246DE}"/>
              </a:ext>
            </a:extLst>
          </p:cNvPr>
          <p:cNvGrpSpPr/>
          <p:nvPr/>
        </p:nvGrpSpPr>
        <p:grpSpPr>
          <a:xfrm>
            <a:off x="5100103" y="96208"/>
            <a:ext cx="4294580" cy="2191412"/>
            <a:chOff x="169771" y="148338"/>
            <a:chExt cx="3904732" cy="1968089"/>
          </a:xfrm>
          <a:solidFill>
            <a:schemeClr val="accent6">
              <a:lumMod val="60000"/>
              <a:lumOff val="40000"/>
            </a:schemeClr>
          </a:solidFill>
        </p:grpSpPr>
        <p:grpSp>
          <p:nvGrpSpPr>
            <p:cNvPr id="38" name="Group 17">
              <a:extLst>
                <a:ext uri="{FF2B5EF4-FFF2-40B4-BE49-F238E27FC236}">
                  <a16:creationId xmlns:a16="http://schemas.microsoft.com/office/drawing/2014/main" id="{8B4E1997-5E1A-404C-A35A-8DA90D93EF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9771" y="153209"/>
              <a:ext cx="3904732" cy="1963218"/>
              <a:chOff x="-1968" y="-1488"/>
              <a:chExt cx="1968" cy="1008"/>
            </a:xfrm>
            <a:grpFill/>
          </p:grpSpPr>
          <p:grpSp>
            <p:nvGrpSpPr>
              <p:cNvPr id="43" name="Group 18">
                <a:extLst>
                  <a:ext uri="{FF2B5EF4-FFF2-40B4-BE49-F238E27FC236}">
                    <a16:creationId xmlns:a16="http://schemas.microsoft.com/office/drawing/2014/main" id="{DDC9F988-7189-4D4D-A795-9063A412C9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968" y="-1488"/>
                <a:ext cx="1968" cy="1008"/>
                <a:chOff x="-1968" y="-1488"/>
                <a:chExt cx="1968" cy="1008"/>
              </a:xfrm>
              <a:grpFill/>
            </p:grpSpPr>
            <p:sp>
              <p:nvSpPr>
                <p:cNvPr id="47" name="Rectangle 19">
                  <a:extLst>
                    <a:ext uri="{FF2B5EF4-FFF2-40B4-BE49-F238E27FC236}">
                      <a16:creationId xmlns:a16="http://schemas.microsoft.com/office/drawing/2014/main" id="{25A66D24-E533-984C-A3EF-DFEC7B4C6A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1968" y="-1488"/>
                  <a:ext cx="1968" cy="1008"/>
                </a:xfrm>
                <a:prstGeom prst="rect">
                  <a:avLst/>
                </a:prstGeom>
                <a:grpFill/>
                <a:ln w="9525">
                  <a:solidFill>
                    <a:srgbClr val="9933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VN" altLang="en-VN">
                    <a:latin typeface=".VnTime" pitchFamily="34" charset="0"/>
                  </a:endParaRPr>
                </a:p>
              </p:txBody>
            </p:sp>
            <p:sp>
              <p:nvSpPr>
                <p:cNvPr id="48" name="Text Box 20">
                  <a:extLst>
                    <a:ext uri="{FF2B5EF4-FFF2-40B4-BE49-F238E27FC236}">
                      <a16:creationId xmlns:a16="http://schemas.microsoft.com/office/drawing/2014/main" id="{8EF34EC9-16A7-C549-861F-C8B217AC22F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1968" y="-664"/>
                  <a:ext cx="1968" cy="16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en-VN" sz="1700" b="1" dirty="0" err="1">
                      <a:solidFill>
                        <a:srgbClr val="0000FF"/>
                      </a:solidFill>
                      <a:latin typeface="#9Slide03 AmpleSoft Bold" panose="02000000000000000000" pitchFamily="2" charset="77"/>
                    </a:rPr>
                    <a:t>Nửa</a:t>
                  </a:r>
                  <a:r>
                    <a:rPr lang="en-US" altLang="en-VN" sz="1700" b="1" dirty="0">
                      <a:solidFill>
                        <a:srgbClr val="0000FF"/>
                      </a:solidFill>
                      <a:latin typeface="#9Slide03 AmpleSoft Bold" panose="02000000000000000000" pitchFamily="2" charset="77"/>
                    </a:rPr>
                    <a:t> </a:t>
                  </a:r>
                  <a:r>
                    <a:rPr lang="en-US" altLang="en-VN" sz="1700" b="1" dirty="0" err="1">
                      <a:solidFill>
                        <a:srgbClr val="0000FF"/>
                      </a:solidFill>
                      <a:latin typeface="#9Slide03 AmpleSoft Bold" panose="02000000000000000000" pitchFamily="2" charset="77"/>
                    </a:rPr>
                    <a:t>cầu</a:t>
                  </a:r>
                  <a:r>
                    <a:rPr lang="en-US" altLang="en-VN" sz="1700" b="1" dirty="0">
                      <a:solidFill>
                        <a:srgbClr val="0000FF"/>
                      </a:solidFill>
                      <a:latin typeface="#9Slide03 AmpleSoft Bold" panose="02000000000000000000" pitchFamily="2" charset="77"/>
                    </a:rPr>
                    <a:t> </a:t>
                  </a:r>
                  <a:r>
                    <a:rPr lang="en-US" altLang="en-VN" sz="1700" b="1" dirty="0" err="1">
                      <a:solidFill>
                        <a:srgbClr val="0000FF"/>
                      </a:solidFill>
                      <a:latin typeface="#9Slide03 AmpleSoft Bold" panose="02000000000000000000" pitchFamily="2" charset="77"/>
                    </a:rPr>
                    <a:t>Bắc</a:t>
                  </a:r>
                  <a:r>
                    <a:rPr lang="en-US" altLang="en-VN" sz="1700" b="1" dirty="0">
                      <a:solidFill>
                        <a:srgbClr val="0000FF"/>
                      </a:solidFill>
                      <a:latin typeface="#9Slide03 AmpleSoft Bold" panose="02000000000000000000" pitchFamily="2" charset="77"/>
                    </a:rPr>
                    <a:t> </a:t>
                  </a:r>
                  <a:r>
                    <a:rPr lang="en-US" altLang="en-VN" sz="1700" b="1" dirty="0" err="1">
                      <a:solidFill>
                        <a:srgbClr val="0000FF"/>
                      </a:solidFill>
                      <a:latin typeface="#9Slide03 AmpleSoft Bold" panose="02000000000000000000" pitchFamily="2" charset="77"/>
                    </a:rPr>
                    <a:t>không</a:t>
                  </a:r>
                  <a:r>
                    <a:rPr lang="en-US" altLang="en-VN" sz="1700" b="1" dirty="0">
                      <a:solidFill>
                        <a:srgbClr val="0000FF"/>
                      </a:solidFill>
                      <a:latin typeface="#9Slide03 AmpleSoft Bold" panose="02000000000000000000" pitchFamily="2" charset="77"/>
                    </a:rPr>
                    <a:t> </a:t>
                  </a:r>
                  <a:r>
                    <a:rPr lang="en-US" altLang="en-VN" sz="1700" b="1" dirty="0" err="1">
                      <a:solidFill>
                        <a:srgbClr val="FF0000"/>
                      </a:solidFill>
                      <a:latin typeface="#9Slide03 AmpleSoft Bold" panose="02000000000000000000" pitchFamily="2" charset="77"/>
                    </a:rPr>
                    <a:t>ngả</a:t>
                  </a:r>
                  <a:r>
                    <a:rPr lang="en-US" altLang="en-VN" sz="1700" b="1" dirty="0">
                      <a:solidFill>
                        <a:srgbClr val="0000FF"/>
                      </a:solidFill>
                      <a:latin typeface="#9Slide03 AmpleSoft Bold" panose="02000000000000000000" pitchFamily="2" charset="77"/>
                    </a:rPr>
                    <a:t> </a:t>
                  </a:r>
                  <a:r>
                    <a:rPr lang="en-US" altLang="en-VN" sz="1700" b="1" dirty="0" err="1">
                      <a:solidFill>
                        <a:srgbClr val="0000FF"/>
                      </a:solidFill>
                      <a:latin typeface="#9Slide03 AmpleSoft Bold" panose="02000000000000000000" pitchFamily="2" charset="77"/>
                    </a:rPr>
                    <a:t>về</a:t>
                  </a:r>
                  <a:r>
                    <a:rPr lang="en-US" altLang="en-VN" sz="1700" b="1" dirty="0">
                      <a:solidFill>
                        <a:srgbClr val="0000FF"/>
                      </a:solidFill>
                      <a:latin typeface="#9Slide03 AmpleSoft Bold" panose="02000000000000000000" pitchFamily="2" charset="77"/>
                    </a:rPr>
                    <a:t> </a:t>
                  </a:r>
                  <a:r>
                    <a:rPr lang="en-US" altLang="en-VN" sz="1700" b="1" dirty="0" err="1">
                      <a:solidFill>
                        <a:srgbClr val="0000FF"/>
                      </a:solidFill>
                      <a:latin typeface="#9Slide03 AmpleSoft Bold" panose="02000000000000000000" pitchFamily="2" charset="77"/>
                    </a:rPr>
                    <a:t>phía</a:t>
                  </a:r>
                  <a:r>
                    <a:rPr lang="en-US" altLang="en-VN" sz="1700" b="1" dirty="0">
                      <a:solidFill>
                        <a:srgbClr val="0000FF"/>
                      </a:solidFill>
                      <a:latin typeface="#9Slide03 AmpleSoft Bold" panose="02000000000000000000" pitchFamily="2" charset="77"/>
                    </a:rPr>
                    <a:t> </a:t>
                  </a:r>
                  <a:r>
                    <a:rPr lang="en-US" altLang="en-VN" sz="1700" b="1" dirty="0" err="1">
                      <a:solidFill>
                        <a:srgbClr val="0000FF"/>
                      </a:solidFill>
                      <a:latin typeface="#9Slide03 AmpleSoft Bold" panose="02000000000000000000" pitchFamily="2" charset="77"/>
                    </a:rPr>
                    <a:t>Mặt</a:t>
                  </a:r>
                  <a:r>
                    <a:rPr lang="en-US" altLang="en-VN" sz="1700" b="1" dirty="0">
                      <a:solidFill>
                        <a:srgbClr val="0000FF"/>
                      </a:solidFill>
                      <a:latin typeface="#9Slide03 AmpleSoft Bold" panose="02000000000000000000" pitchFamily="2" charset="77"/>
                    </a:rPr>
                    <a:t> </a:t>
                  </a:r>
                  <a:r>
                    <a:rPr lang="en-US" altLang="en-VN" sz="1700" b="1" dirty="0" err="1">
                      <a:solidFill>
                        <a:srgbClr val="0000FF"/>
                      </a:solidFill>
                      <a:latin typeface="#9Slide03 AmpleSoft Bold" panose="02000000000000000000" pitchFamily="2" charset="77"/>
                    </a:rPr>
                    <a:t>Trời</a:t>
                  </a:r>
                  <a:r>
                    <a:rPr lang="en-US" altLang="en-VN" sz="1700" dirty="0">
                      <a:solidFill>
                        <a:srgbClr val="000000"/>
                      </a:solidFill>
                      <a:latin typeface="#9Slide03 AmpleSoft" panose="02000000000000000000" pitchFamily="2" charset="77"/>
                    </a:rPr>
                    <a:t> </a:t>
                  </a:r>
                </a:p>
              </p:txBody>
            </p:sp>
            <p:sp>
              <p:nvSpPr>
                <p:cNvPr id="49" name="Line 21">
                  <a:extLst>
                    <a:ext uri="{FF2B5EF4-FFF2-40B4-BE49-F238E27FC236}">
                      <a16:creationId xmlns:a16="http://schemas.microsoft.com/office/drawing/2014/main" id="{B5CE77B3-F170-3346-9B52-37849E7FCC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-1070" y="-758"/>
                  <a:ext cx="0" cy="96"/>
                </a:xfrm>
                <a:prstGeom prst="line">
                  <a:avLst/>
                </a:prstGeom>
                <a:grpFill/>
                <a:ln w="9525">
                  <a:solidFill>
                    <a:srgbClr val="80008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VN"/>
                </a:p>
              </p:txBody>
            </p:sp>
          </p:grpSp>
          <p:sp>
            <p:nvSpPr>
              <p:cNvPr id="46" name="Text Box 22">
                <a:extLst>
                  <a:ext uri="{FF2B5EF4-FFF2-40B4-BE49-F238E27FC236}">
                    <a16:creationId xmlns:a16="http://schemas.microsoft.com/office/drawing/2014/main" id="{A28F9469-41CE-C049-9EFB-4094859180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488" y="-948"/>
                <a:ext cx="746" cy="17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VN" b="1" dirty="0" err="1">
                    <a:solidFill>
                      <a:srgbClr val="003300"/>
                    </a:solidFill>
                    <a:latin typeface="#9Slide03 AmpleSoft Bold" panose="02000000000000000000" pitchFamily="2" charset="77"/>
                  </a:rPr>
                  <a:t>Góc</a:t>
                </a:r>
                <a:r>
                  <a:rPr lang="en-US" altLang="en-VN" b="1" dirty="0">
                    <a:solidFill>
                      <a:srgbClr val="003300"/>
                    </a:solidFill>
                    <a:latin typeface="#9Slide03 AmpleSoft Bold" panose="02000000000000000000" pitchFamily="2" charset="77"/>
                  </a:rPr>
                  <a:t> </a:t>
                </a:r>
                <a:r>
                  <a:rPr lang="en-US" altLang="en-VN" b="1" dirty="0" err="1">
                    <a:solidFill>
                      <a:srgbClr val="003300"/>
                    </a:solidFill>
                    <a:latin typeface="#9Slide03 AmpleSoft Bold" panose="02000000000000000000" pitchFamily="2" charset="77"/>
                  </a:rPr>
                  <a:t>chiếu</a:t>
                </a:r>
                <a:r>
                  <a:rPr lang="en-US" altLang="en-VN" b="1" dirty="0">
                    <a:solidFill>
                      <a:srgbClr val="003300"/>
                    </a:solidFill>
                    <a:latin typeface="#9Slide03 AmpleSoft Bold" panose="02000000000000000000" pitchFamily="2" charset="77"/>
                  </a:rPr>
                  <a:t> </a:t>
                </a:r>
                <a:r>
                  <a:rPr lang="en-US" altLang="en-VN" b="1" dirty="0" err="1">
                    <a:solidFill>
                      <a:srgbClr val="FF0000"/>
                    </a:solidFill>
                    <a:latin typeface="#9Slide03 AmpleSoft Bold" panose="02000000000000000000" pitchFamily="2" charset="77"/>
                  </a:rPr>
                  <a:t>nhỏ</a:t>
                </a:r>
                <a:r>
                  <a:rPr lang="en-US" altLang="en-VN" dirty="0">
                    <a:solidFill>
                      <a:srgbClr val="000000"/>
                    </a:solidFill>
                    <a:latin typeface="#9Slide03 AmpleSoft" panose="02000000000000000000" pitchFamily="2" charset="77"/>
                  </a:rPr>
                  <a:t> </a:t>
                </a:r>
              </a:p>
            </p:txBody>
          </p:sp>
        </p:grpSp>
        <p:sp>
          <p:nvSpPr>
            <p:cNvPr id="39" name="Line 23">
              <a:extLst>
                <a:ext uri="{FF2B5EF4-FFF2-40B4-BE49-F238E27FC236}">
                  <a16:creationId xmlns:a16="http://schemas.microsoft.com/office/drawing/2014/main" id="{53A6EC3D-A1D7-6C48-B170-CF94D0DD2F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52366" y="1017960"/>
              <a:ext cx="0" cy="186973"/>
            </a:xfrm>
            <a:prstGeom prst="line">
              <a:avLst/>
            </a:prstGeom>
            <a:grpFill/>
            <a:ln w="9525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40" name="Line 24">
              <a:extLst>
                <a:ext uri="{FF2B5EF4-FFF2-40B4-BE49-F238E27FC236}">
                  <a16:creationId xmlns:a16="http://schemas.microsoft.com/office/drawing/2014/main" id="{FBEA1265-5DC2-F441-8271-EDB3B1CB11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52366" y="505640"/>
              <a:ext cx="0" cy="186973"/>
            </a:xfrm>
            <a:prstGeom prst="line">
              <a:avLst/>
            </a:prstGeom>
            <a:grpFill/>
            <a:ln w="9525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41" name="Text Box 25">
              <a:extLst>
                <a:ext uri="{FF2B5EF4-FFF2-40B4-BE49-F238E27FC236}">
                  <a16:creationId xmlns:a16="http://schemas.microsoft.com/office/drawing/2014/main" id="{093D0356-081E-3F43-957E-636113DBC2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587" y="665721"/>
              <a:ext cx="3652315" cy="35933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2000" b="1" dirty="0" err="1">
                  <a:solidFill>
                    <a:srgbClr val="FF0066"/>
                  </a:solidFill>
                  <a:latin typeface="#9Slide03 AmpleSoft Bold" panose="02000000000000000000" pitchFamily="2" charset="77"/>
                </a:rPr>
                <a:t>Nhận</a:t>
              </a:r>
              <a:r>
                <a:rPr lang="en-US" altLang="en-VN" sz="2000" b="1" dirty="0">
                  <a:solidFill>
                    <a:srgbClr val="FF0066"/>
                  </a:solidFill>
                  <a:latin typeface="#9Slide03 AmpleSoft Bold" panose="02000000000000000000" pitchFamily="2" charset="77"/>
                </a:rPr>
                <a:t> </a:t>
              </a:r>
              <a:r>
                <a:rPr lang="en-US" altLang="en-VN" sz="2000" b="1" dirty="0" err="1">
                  <a:solidFill>
                    <a:srgbClr val="FF0066"/>
                  </a:solidFill>
                  <a:latin typeface="#9Slide03 AmpleSoft Bold" panose="02000000000000000000" pitchFamily="2" charset="77"/>
                </a:rPr>
                <a:t>được</a:t>
              </a:r>
              <a:r>
                <a:rPr lang="en-US" altLang="en-VN" sz="2000" b="1" dirty="0">
                  <a:solidFill>
                    <a:srgbClr val="FF0066"/>
                  </a:solidFill>
                  <a:latin typeface="#9Slide03 AmpleSoft Bold" panose="02000000000000000000" pitchFamily="2" charset="77"/>
                </a:rPr>
                <a:t> </a:t>
              </a:r>
              <a:r>
                <a:rPr lang="en-US" altLang="en-VN" sz="2000" b="1" dirty="0" err="1">
                  <a:solidFill>
                    <a:srgbClr val="FF0066"/>
                  </a:solidFill>
                  <a:latin typeface="#9Slide03 AmpleSoft Bold" panose="02000000000000000000" pitchFamily="2" charset="77"/>
                </a:rPr>
                <a:t>ít</a:t>
              </a:r>
              <a:r>
                <a:rPr lang="en-US" altLang="en-VN" sz="2000" b="1" dirty="0">
                  <a:solidFill>
                    <a:srgbClr val="FF0066"/>
                  </a:solidFill>
                  <a:latin typeface="#9Slide03 AmpleSoft Bold" panose="02000000000000000000" pitchFamily="2" charset="77"/>
                </a:rPr>
                <a:t> </a:t>
              </a:r>
              <a:r>
                <a:rPr lang="en-US" altLang="en-VN" sz="2000" b="1" dirty="0" err="1">
                  <a:solidFill>
                    <a:srgbClr val="FF0066"/>
                  </a:solidFill>
                  <a:latin typeface="#9Slide03 AmpleSoft Bold" panose="02000000000000000000" pitchFamily="2" charset="77"/>
                </a:rPr>
                <a:t>nhiệt</a:t>
              </a:r>
              <a:r>
                <a:rPr lang="en-US" altLang="en-VN" sz="2000" b="1" dirty="0">
                  <a:solidFill>
                    <a:srgbClr val="FF0066"/>
                  </a:solidFill>
                  <a:latin typeface="#9Slide03 AmpleSoft Bold" panose="02000000000000000000" pitchFamily="2" charset="77"/>
                </a:rPr>
                <a:t> </a:t>
              </a:r>
              <a:r>
                <a:rPr lang="en-US" altLang="en-VN" sz="2000" b="1" dirty="0" err="1">
                  <a:solidFill>
                    <a:srgbClr val="FF0066"/>
                  </a:solidFill>
                  <a:latin typeface="#9Slide03 AmpleSoft Bold" panose="02000000000000000000" pitchFamily="2" charset="77"/>
                </a:rPr>
                <a:t>và</a:t>
              </a:r>
              <a:r>
                <a:rPr lang="en-US" altLang="en-VN" sz="2000" b="1" dirty="0">
                  <a:solidFill>
                    <a:srgbClr val="FF0066"/>
                  </a:solidFill>
                  <a:latin typeface="#9Slide03 AmpleSoft Bold" panose="02000000000000000000" pitchFamily="2" charset="77"/>
                </a:rPr>
                <a:t> </a:t>
              </a:r>
              <a:r>
                <a:rPr lang="en-US" altLang="en-VN" sz="2000" b="1" dirty="0" err="1">
                  <a:solidFill>
                    <a:srgbClr val="FF0066"/>
                  </a:solidFill>
                  <a:latin typeface="#9Slide03 AmpleSoft Bold" panose="02000000000000000000" pitchFamily="2" charset="77"/>
                </a:rPr>
                <a:t>ánh</a:t>
              </a:r>
              <a:r>
                <a:rPr lang="en-US" altLang="en-VN" sz="2000" b="1" dirty="0">
                  <a:solidFill>
                    <a:srgbClr val="FF0066"/>
                  </a:solidFill>
                  <a:latin typeface="#9Slide03 AmpleSoft Bold" panose="02000000000000000000" pitchFamily="2" charset="77"/>
                </a:rPr>
                <a:t> </a:t>
              </a:r>
              <a:r>
                <a:rPr lang="en-US" altLang="en-VN" sz="2000" b="1" dirty="0" err="1">
                  <a:solidFill>
                    <a:srgbClr val="FF0066"/>
                  </a:solidFill>
                  <a:latin typeface="#9Slide03 AmpleSoft Bold" panose="02000000000000000000" pitchFamily="2" charset="77"/>
                </a:rPr>
                <a:t>sáng</a:t>
              </a:r>
              <a:endParaRPr lang="en-US" altLang="en-VN" sz="2000" b="1" dirty="0">
                <a:solidFill>
                  <a:srgbClr val="FF0066"/>
                </a:solidFill>
                <a:latin typeface="#9Slide03 AmpleSoft Bold" panose="02000000000000000000" pitchFamily="2" charset="77"/>
              </a:endParaRPr>
            </a:p>
          </p:txBody>
        </p:sp>
        <p:sp>
          <p:nvSpPr>
            <p:cNvPr id="42" name="Text Box 26">
              <a:extLst>
                <a:ext uri="{FF2B5EF4-FFF2-40B4-BE49-F238E27FC236}">
                  <a16:creationId xmlns:a16="http://schemas.microsoft.com/office/drawing/2014/main" id="{FA6B642B-A1E4-8547-8F9E-BF45780E3A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0923" y="148338"/>
              <a:ext cx="1272912" cy="35933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VN" sz="2000" b="1" dirty="0">
                  <a:solidFill>
                    <a:srgbClr val="FF0000"/>
                  </a:solidFill>
                  <a:latin typeface="#9Slide03 AmpleSoft Bold" panose="02000000000000000000" pitchFamily="2" charset="77"/>
                </a:rPr>
                <a:t>MÙA LẠNH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F5B599B-7B40-7646-8A5E-1ECBE142460B}"/>
              </a:ext>
            </a:extLst>
          </p:cNvPr>
          <p:cNvGrpSpPr/>
          <p:nvPr/>
        </p:nvGrpSpPr>
        <p:grpSpPr>
          <a:xfrm>
            <a:off x="5274336" y="3730905"/>
            <a:ext cx="4119357" cy="1912769"/>
            <a:chOff x="150479" y="4733326"/>
            <a:chExt cx="4119357" cy="1912769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51" name="Group 27">
              <a:extLst>
                <a:ext uri="{FF2B5EF4-FFF2-40B4-BE49-F238E27FC236}">
                  <a16:creationId xmlns:a16="http://schemas.microsoft.com/office/drawing/2014/main" id="{3AFA44B6-D6DE-AD43-A407-5153088FE1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0479" y="4733326"/>
              <a:ext cx="4119357" cy="1889935"/>
              <a:chOff x="-2448" y="3360"/>
              <a:chExt cx="1971" cy="1008"/>
            </a:xfrm>
            <a:grpFill/>
          </p:grpSpPr>
          <p:sp>
            <p:nvSpPr>
              <p:cNvPr id="60" name="Rectangle 28">
                <a:extLst>
                  <a:ext uri="{FF2B5EF4-FFF2-40B4-BE49-F238E27FC236}">
                    <a16:creationId xmlns:a16="http://schemas.microsoft.com/office/drawing/2014/main" id="{257C0EFC-9B1D-0244-8697-E30419832C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2448" y="3360"/>
                <a:ext cx="1968" cy="1008"/>
              </a:xfrm>
              <a:prstGeom prst="rect">
                <a:avLst/>
              </a:prstGeom>
              <a:grpFill/>
              <a:ln>
                <a:headEnd/>
                <a:tailEnd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VN" altLang="en-VN">
                  <a:latin typeface=".VnTime" pitchFamily="34" charset="0"/>
                </a:endParaRPr>
              </a:p>
            </p:txBody>
          </p:sp>
          <p:sp>
            <p:nvSpPr>
              <p:cNvPr id="61" name="Text Box 29">
                <a:extLst>
                  <a:ext uri="{FF2B5EF4-FFF2-40B4-BE49-F238E27FC236}">
                    <a16:creationId xmlns:a16="http://schemas.microsoft.com/office/drawing/2014/main" id="{5C953967-1E3F-DC45-A5F8-D1BF2C4BEE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2352" y="3600"/>
                <a:ext cx="1776" cy="2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VN" sz="2000" b="1" dirty="0" err="1">
                    <a:solidFill>
                      <a:srgbClr val="003300"/>
                    </a:solidFill>
                    <a:latin typeface="#9Slide03 AmpleSoft Bold" panose="02000000000000000000" pitchFamily="2" charset="77"/>
                  </a:rPr>
                  <a:t>Góc</a:t>
                </a:r>
                <a:r>
                  <a:rPr lang="en-US" altLang="en-VN" sz="2000" b="1" dirty="0">
                    <a:solidFill>
                      <a:srgbClr val="003300"/>
                    </a:solidFill>
                    <a:latin typeface="#9Slide03 AmpleSoft Bold" panose="02000000000000000000" pitchFamily="2" charset="77"/>
                  </a:rPr>
                  <a:t> </a:t>
                </a:r>
                <a:r>
                  <a:rPr lang="en-US" altLang="en-VN" sz="2000" b="1" dirty="0" err="1">
                    <a:solidFill>
                      <a:srgbClr val="003300"/>
                    </a:solidFill>
                    <a:latin typeface="#9Slide03 AmpleSoft Bold" panose="02000000000000000000" pitchFamily="2" charset="77"/>
                  </a:rPr>
                  <a:t>chiếu</a:t>
                </a:r>
                <a:r>
                  <a:rPr lang="en-US" altLang="en-VN" sz="2000" b="1" dirty="0">
                    <a:solidFill>
                      <a:srgbClr val="FF0066"/>
                    </a:solidFill>
                    <a:latin typeface="#9Slide03 AmpleSoft Bold" panose="02000000000000000000" pitchFamily="2" charset="77"/>
                  </a:rPr>
                  <a:t> </a:t>
                </a:r>
                <a:r>
                  <a:rPr lang="en-US" altLang="en-VN" sz="2000" b="1" dirty="0" err="1">
                    <a:solidFill>
                      <a:srgbClr val="FF0000"/>
                    </a:solidFill>
                    <a:latin typeface="#9Slide03 AmpleSoft Bold" panose="02000000000000000000" pitchFamily="2" charset="77"/>
                  </a:rPr>
                  <a:t>lớn</a:t>
                </a:r>
                <a:r>
                  <a:rPr lang="en-US" altLang="en-VN" sz="2000" b="1" dirty="0">
                    <a:solidFill>
                      <a:srgbClr val="FF0000"/>
                    </a:solidFill>
                    <a:latin typeface="#9Slide03 AmpleSoft Bold" panose="02000000000000000000" pitchFamily="2" charset="77"/>
                  </a:rPr>
                  <a:t> </a:t>
                </a:r>
              </a:p>
            </p:txBody>
          </p:sp>
          <p:sp>
            <p:nvSpPr>
              <p:cNvPr id="62" name="Text Box 30">
                <a:extLst>
                  <a:ext uri="{FF2B5EF4-FFF2-40B4-BE49-F238E27FC236}">
                    <a16:creationId xmlns:a16="http://schemas.microsoft.com/office/drawing/2014/main" id="{AD4A4F8A-8DEC-5E42-A223-D5DE129772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2448" y="3363"/>
                <a:ext cx="1971" cy="2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VN" sz="2000" b="1" dirty="0" err="1">
                    <a:solidFill>
                      <a:srgbClr val="0000FF"/>
                    </a:solidFill>
                    <a:latin typeface="#9Slide03 AmpleSoft Bold" panose="02000000000000000000" pitchFamily="2" charset="77"/>
                  </a:rPr>
                  <a:t>Nửa</a:t>
                </a:r>
                <a:r>
                  <a:rPr lang="en-US" altLang="en-VN" sz="2000" b="1" dirty="0">
                    <a:solidFill>
                      <a:srgbClr val="0000FF"/>
                    </a:solidFill>
                    <a:latin typeface="#9Slide03 AmpleSoft Bold" panose="02000000000000000000" pitchFamily="2" charset="77"/>
                  </a:rPr>
                  <a:t> </a:t>
                </a:r>
                <a:r>
                  <a:rPr lang="en-US" altLang="en-VN" sz="2000" b="1" dirty="0" err="1">
                    <a:solidFill>
                      <a:srgbClr val="0000FF"/>
                    </a:solidFill>
                    <a:latin typeface="#9Slide03 AmpleSoft Bold" panose="02000000000000000000" pitchFamily="2" charset="77"/>
                  </a:rPr>
                  <a:t>cầu</a:t>
                </a:r>
                <a:r>
                  <a:rPr lang="en-US" altLang="en-VN" sz="2000" b="1" dirty="0">
                    <a:solidFill>
                      <a:srgbClr val="0000FF"/>
                    </a:solidFill>
                    <a:latin typeface="#9Slide03 AmpleSoft Bold" panose="02000000000000000000" pitchFamily="2" charset="77"/>
                  </a:rPr>
                  <a:t> Nam</a:t>
                </a:r>
                <a:r>
                  <a:rPr lang="en-US" altLang="en-VN" sz="2000" b="1" dirty="0">
                    <a:solidFill>
                      <a:srgbClr val="FF0000"/>
                    </a:solidFill>
                    <a:latin typeface="#9Slide03 AmpleSoft Bold" panose="02000000000000000000" pitchFamily="2" charset="77"/>
                  </a:rPr>
                  <a:t> </a:t>
                </a:r>
                <a:r>
                  <a:rPr lang="en-US" altLang="en-VN" b="1" dirty="0" err="1">
                    <a:solidFill>
                      <a:srgbClr val="FF0000"/>
                    </a:solidFill>
                    <a:latin typeface="#9Slide03 AmpleSoft Bold" panose="02000000000000000000" pitchFamily="2" charset="77"/>
                  </a:rPr>
                  <a:t>ngả</a:t>
                </a:r>
                <a:r>
                  <a:rPr lang="en-US" altLang="en-VN" b="1" dirty="0">
                    <a:latin typeface="#9Slide03 AmpleSoft Bold" panose="02000000000000000000" pitchFamily="2" charset="77"/>
                  </a:rPr>
                  <a:t> </a:t>
                </a:r>
                <a:r>
                  <a:rPr lang="en-US" altLang="en-VN" b="1" dirty="0" err="1">
                    <a:solidFill>
                      <a:srgbClr val="0000FF"/>
                    </a:solidFill>
                    <a:latin typeface="#9Slide03 AmpleSoft Bold" panose="02000000000000000000" pitchFamily="2" charset="77"/>
                  </a:rPr>
                  <a:t>về</a:t>
                </a:r>
                <a:r>
                  <a:rPr lang="en-US" altLang="en-VN" b="1" dirty="0">
                    <a:latin typeface="#9Slide03 AmpleSoft Bold" panose="02000000000000000000" pitchFamily="2" charset="77"/>
                  </a:rPr>
                  <a:t> </a:t>
                </a:r>
                <a:r>
                  <a:rPr lang="en-US" altLang="en-VN" sz="2000" b="1" dirty="0" err="1">
                    <a:solidFill>
                      <a:srgbClr val="0000FF"/>
                    </a:solidFill>
                    <a:latin typeface="#9Slide03 AmpleSoft Bold" panose="02000000000000000000" pitchFamily="2" charset="77"/>
                  </a:rPr>
                  <a:t>Mặt</a:t>
                </a:r>
                <a:r>
                  <a:rPr lang="en-US" altLang="en-VN" sz="2000" b="1" dirty="0">
                    <a:solidFill>
                      <a:srgbClr val="0000FF"/>
                    </a:solidFill>
                    <a:latin typeface="#9Slide03 AmpleSoft Bold" panose="02000000000000000000" pitchFamily="2" charset="77"/>
                  </a:rPr>
                  <a:t> </a:t>
                </a:r>
                <a:r>
                  <a:rPr lang="en-US" altLang="en-VN" sz="2000" b="1" dirty="0" err="1">
                    <a:solidFill>
                      <a:srgbClr val="0000FF"/>
                    </a:solidFill>
                    <a:latin typeface="#9Slide03 AmpleSoft Bold" panose="02000000000000000000" pitchFamily="2" charset="77"/>
                  </a:rPr>
                  <a:t>trời</a:t>
                </a:r>
                <a:r>
                  <a:rPr lang="en-US" altLang="en-VN" sz="2000" dirty="0">
                    <a:solidFill>
                      <a:schemeClr val="bg1"/>
                    </a:solidFill>
                    <a:latin typeface="#9Slide03 AmpleSoft" panose="02000000000000000000" pitchFamily="2" charset="77"/>
                  </a:rPr>
                  <a:t> </a:t>
                </a:r>
              </a:p>
            </p:txBody>
          </p:sp>
          <p:sp>
            <p:nvSpPr>
              <p:cNvPr id="63" name="Line 31">
                <a:extLst>
                  <a:ext uri="{FF2B5EF4-FFF2-40B4-BE49-F238E27FC236}">
                    <a16:creationId xmlns:a16="http://schemas.microsoft.com/office/drawing/2014/main" id="{13D66E4D-D6C9-3444-A39A-BF2BDF7818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1610" y="3552"/>
                <a:ext cx="0" cy="96"/>
              </a:xfrm>
              <a:prstGeom prst="line">
                <a:avLst/>
              </a:prstGeom>
              <a:grpFill/>
              <a:ln w="9525">
                <a:solidFill>
                  <a:srgbClr val="80008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VN"/>
              </a:p>
            </p:txBody>
          </p:sp>
        </p:grpSp>
        <p:sp>
          <p:nvSpPr>
            <p:cNvPr id="52" name="Line 32">
              <a:extLst>
                <a:ext uri="{FF2B5EF4-FFF2-40B4-BE49-F238E27FC236}">
                  <a16:creationId xmlns:a16="http://schemas.microsoft.com/office/drawing/2014/main" id="{7E8A2051-56C4-A244-AEA8-CD06B26D39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09923" y="5514218"/>
              <a:ext cx="0" cy="186973"/>
            </a:xfrm>
            <a:prstGeom prst="line">
              <a:avLst/>
            </a:prstGeom>
            <a:grpFill/>
            <a:ln w="9525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53" name="Text Box 33">
              <a:extLst>
                <a:ext uri="{FF2B5EF4-FFF2-40B4-BE49-F238E27FC236}">
                  <a16:creationId xmlns:a16="http://schemas.microsoft.com/office/drawing/2014/main" id="{C636477C-5246-A940-93F9-883838F3B6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793" y="5714356"/>
              <a:ext cx="3650075" cy="4001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VN" sz="2000" b="1" dirty="0" err="1">
                  <a:solidFill>
                    <a:srgbClr val="CC0099"/>
                  </a:solidFill>
                  <a:latin typeface="#9Slide03 AmpleSoft Bold" panose="02000000000000000000" pitchFamily="2" charset="77"/>
                </a:rPr>
                <a:t>Nhận</a:t>
              </a:r>
              <a:r>
                <a:rPr lang="en-US" altLang="en-VN" sz="2000" b="1" dirty="0">
                  <a:solidFill>
                    <a:srgbClr val="CC0099"/>
                  </a:solidFill>
                  <a:latin typeface="#9Slide03 AmpleSoft Bold" panose="02000000000000000000" pitchFamily="2" charset="77"/>
                </a:rPr>
                <a:t> </a:t>
              </a:r>
              <a:r>
                <a:rPr lang="en-US" altLang="en-VN" sz="2000" b="1" dirty="0" err="1">
                  <a:solidFill>
                    <a:srgbClr val="CC0099"/>
                  </a:solidFill>
                  <a:latin typeface="#9Slide03 AmpleSoft Bold" panose="02000000000000000000" pitchFamily="2" charset="77"/>
                </a:rPr>
                <a:t>nhiều</a:t>
              </a:r>
              <a:r>
                <a:rPr lang="en-US" altLang="en-VN" sz="2000" b="1" dirty="0">
                  <a:solidFill>
                    <a:srgbClr val="CC0099"/>
                  </a:solidFill>
                  <a:latin typeface="#9Slide03 AmpleSoft Bold" panose="02000000000000000000" pitchFamily="2" charset="77"/>
                </a:rPr>
                <a:t> </a:t>
              </a:r>
              <a:r>
                <a:rPr lang="en-US" altLang="en-VN" sz="2000" b="1" dirty="0" err="1">
                  <a:solidFill>
                    <a:srgbClr val="CC0099"/>
                  </a:solidFill>
                  <a:latin typeface="#9Slide03 AmpleSoft Bold" panose="02000000000000000000" pitchFamily="2" charset="77"/>
                </a:rPr>
                <a:t>nhiệt</a:t>
              </a:r>
              <a:r>
                <a:rPr lang="en-US" altLang="en-VN" sz="2000" b="1" dirty="0">
                  <a:solidFill>
                    <a:srgbClr val="CC0099"/>
                  </a:solidFill>
                  <a:latin typeface="#9Slide03 AmpleSoft Bold" panose="02000000000000000000" pitchFamily="2" charset="77"/>
                </a:rPr>
                <a:t> </a:t>
              </a:r>
              <a:r>
                <a:rPr lang="en-US" altLang="en-VN" sz="2000" b="1" dirty="0" err="1">
                  <a:solidFill>
                    <a:srgbClr val="CC0099"/>
                  </a:solidFill>
                  <a:latin typeface="#9Slide03 AmpleSoft Bold" panose="02000000000000000000" pitchFamily="2" charset="77"/>
                </a:rPr>
                <a:t>và</a:t>
              </a:r>
              <a:r>
                <a:rPr lang="en-US" altLang="en-VN" sz="2000" b="1" dirty="0">
                  <a:solidFill>
                    <a:srgbClr val="CC0099"/>
                  </a:solidFill>
                  <a:latin typeface="#9Slide03 AmpleSoft Bold" panose="02000000000000000000" pitchFamily="2" charset="77"/>
                </a:rPr>
                <a:t> </a:t>
              </a:r>
              <a:r>
                <a:rPr lang="en-US" altLang="en-VN" sz="2000" b="1" dirty="0" err="1">
                  <a:solidFill>
                    <a:srgbClr val="CC0099"/>
                  </a:solidFill>
                  <a:latin typeface="#9Slide03 AmpleSoft Bold" panose="02000000000000000000" pitchFamily="2" charset="77"/>
                </a:rPr>
                <a:t>ánh</a:t>
              </a:r>
              <a:r>
                <a:rPr lang="en-US" altLang="en-VN" sz="2000" b="1" dirty="0">
                  <a:solidFill>
                    <a:srgbClr val="CC0099"/>
                  </a:solidFill>
                  <a:latin typeface="#9Slide03 AmpleSoft Bold" panose="02000000000000000000" pitchFamily="2" charset="77"/>
                </a:rPr>
                <a:t> </a:t>
              </a:r>
              <a:r>
                <a:rPr lang="en-US" altLang="en-VN" sz="2000" b="1" dirty="0" err="1">
                  <a:solidFill>
                    <a:srgbClr val="CC0099"/>
                  </a:solidFill>
                  <a:latin typeface="#9Slide03 AmpleSoft Bold" panose="02000000000000000000" pitchFamily="2" charset="77"/>
                </a:rPr>
                <a:t>sáng</a:t>
              </a:r>
              <a:endParaRPr lang="en-US" altLang="en-VN" sz="2000" b="1" dirty="0">
                <a:solidFill>
                  <a:srgbClr val="CC0099"/>
                </a:solidFill>
                <a:latin typeface="#9Slide03 AmpleSoft Bold" panose="02000000000000000000" pitchFamily="2" charset="77"/>
              </a:endParaRPr>
            </a:p>
          </p:txBody>
        </p:sp>
        <p:sp>
          <p:nvSpPr>
            <p:cNvPr id="54" name="Line 34">
              <a:extLst>
                <a:ext uri="{FF2B5EF4-FFF2-40B4-BE49-F238E27FC236}">
                  <a16:creationId xmlns:a16="http://schemas.microsoft.com/office/drawing/2014/main" id="{A833B881-640B-6646-85D7-151B9699A2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09923" y="6103703"/>
              <a:ext cx="0" cy="186973"/>
            </a:xfrm>
            <a:prstGeom prst="line">
              <a:avLst/>
            </a:prstGeom>
            <a:grpFill/>
            <a:ln w="9525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59" name="Text Box 35">
              <a:extLst>
                <a:ext uri="{FF2B5EF4-FFF2-40B4-BE49-F238E27FC236}">
                  <a16:creationId xmlns:a16="http://schemas.microsoft.com/office/drawing/2014/main" id="{D5DFF8DC-272E-5F43-B3E4-9FF928A4E1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793" y="6245985"/>
              <a:ext cx="3395419" cy="4001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VN" sz="2000" b="1" dirty="0">
                  <a:solidFill>
                    <a:srgbClr val="6600FF"/>
                  </a:solidFill>
                  <a:latin typeface="#9Slide03 AmpleSoft Bold" panose="02000000000000000000" pitchFamily="2" charset="77"/>
                </a:rPr>
                <a:t>MÙA NÓNG</a:t>
              </a:r>
            </a:p>
          </p:txBody>
        </p:sp>
      </p:grpSp>
      <p:pic>
        <p:nvPicPr>
          <p:cNvPr id="69" name="Picture 68" descr="Diagram&#10;&#10;Description automatically generated with low confidence">
            <a:extLst>
              <a:ext uri="{FF2B5EF4-FFF2-40B4-BE49-F238E27FC236}">
                <a16:creationId xmlns:a16="http://schemas.microsoft.com/office/drawing/2014/main" id="{1518A375-4168-AC47-ACBE-5B61076AB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4349" y="5910349"/>
            <a:ext cx="947651" cy="94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806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F52A999-CCAD-184F-9CB8-6695A10EB2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536622"/>
              </p:ext>
            </p:extLst>
          </p:nvPr>
        </p:nvGraphicFramePr>
        <p:xfrm>
          <a:off x="0" y="105508"/>
          <a:ext cx="12039600" cy="6855894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672741">
                  <a:extLst>
                    <a:ext uri="{9D8B030D-6E8A-4147-A177-3AD203B41FA5}">
                      <a16:colId xmlns:a16="http://schemas.microsoft.com/office/drawing/2014/main" val="2197904883"/>
                    </a:ext>
                  </a:extLst>
                </a:gridCol>
                <a:gridCol w="2182330">
                  <a:extLst>
                    <a:ext uri="{9D8B030D-6E8A-4147-A177-3AD203B41FA5}">
                      <a16:colId xmlns:a16="http://schemas.microsoft.com/office/drawing/2014/main" val="1061674552"/>
                    </a:ext>
                  </a:extLst>
                </a:gridCol>
                <a:gridCol w="2488838">
                  <a:extLst>
                    <a:ext uri="{9D8B030D-6E8A-4147-A177-3AD203B41FA5}">
                      <a16:colId xmlns:a16="http://schemas.microsoft.com/office/drawing/2014/main" val="1406128257"/>
                    </a:ext>
                  </a:extLst>
                </a:gridCol>
                <a:gridCol w="2452056">
                  <a:extLst>
                    <a:ext uri="{9D8B030D-6E8A-4147-A177-3AD203B41FA5}">
                      <a16:colId xmlns:a16="http://schemas.microsoft.com/office/drawing/2014/main" val="3113195155"/>
                    </a:ext>
                  </a:extLst>
                </a:gridCol>
                <a:gridCol w="2243635">
                  <a:extLst>
                    <a:ext uri="{9D8B030D-6E8A-4147-A177-3AD203B41FA5}">
                      <a16:colId xmlns:a16="http://schemas.microsoft.com/office/drawing/2014/main" val="3625641217"/>
                    </a:ext>
                  </a:extLst>
                </a:gridCol>
              </a:tblGrid>
              <a:tr h="705822">
                <a:tc row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#9Slide03 SFU Futura_12" pitchFamily="2" charset="77"/>
                        </a:rPr>
                        <a:t>Tiêu chí</a:t>
                      </a:r>
                      <a:endParaRPr lang="en-VN" sz="200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#9Slide03 SFU Futura_12" pitchFamily="2" charset="77"/>
                        </a:rPr>
                        <a:t>Sau 21/3 </a:t>
                      </a:r>
                      <a:r>
                        <a:rPr lang="en-US" sz="2000" dirty="0" err="1">
                          <a:effectLst/>
                          <a:latin typeface="#9Slide03 SFU Futura_12" pitchFamily="2" charset="77"/>
                        </a:rPr>
                        <a:t>đến</a:t>
                      </a:r>
                      <a:r>
                        <a:rPr lang="en-US" sz="2000" dirty="0">
                          <a:effectLst/>
                          <a:latin typeface="#9Slide03 SFU Futura_12" pitchFamily="2" charset="77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SFU Futura_12" pitchFamily="2" charset="77"/>
                        </a:rPr>
                        <a:t>trước</a:t>
                      </a:r>
                      <a:r>
                        <a:rPr lang="en-US" sz="2000" dirty="0">
                          <a:effectLst/>
                          <a:latin typeface="#9Slide03 SFU Futura_12" pitchFamily="2" charset="77"/>
                        </a:rPr>
                        <a:t> 23/9</a:t>
                      </a:r>
                      <a:endParaRPr lang="en-VN" sz="2000" dirty="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#9Slide03 SFU Futura_12" pitchFamily="2" charset="77"/>
                        </a:rPr>
                        <a:t>Sau 23/9 đến trước 21/3 năm sau</a:t>
                      </a:r>
                      <a:endParaRPr lang="en-VN" sz="200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126423"/>
                  </a:ext>
                </a:extLst>
              </a:tr>
              <a:tr h="440173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#9Slide03 SFU Futura_12" pitchFamily="2" charset="77"/>
                        </a:rPr>
                        <a:t>Bắc</a:t>
                      </a:r>
                      <a:endParaRPr lang="en-VN" sz="200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#9Slide03 SFU Futura_12" pitchFamily="2" charset="77"/>
                        </a:rPr>
                        <a:t>Nam</a:t>
                      </a:r>
                      <a:endParaRPr lang="en-VN" sz="200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#9Slide03 SFU Futura_12" pitchFamily="2" charset="77"/>
                        </a:rPr>
                        <a:t>Bắc</a:t>
                      </a:r>
                      <a:endParaRPr lang="en-VN" sz="200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#9Slide03 SFU Futura_12" pitchFamily="2" charset="77"/>
                        </a:rPr>
                        <a:t>Nam</a:t>
                      </a:r>
                      <a:endParaRPr lang="en-VN" sz="200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extLst>
                  <a:ext uri="{0D108BD9-81ED-4DB2-BD59-A6C34878D82A}">
                    <a16:rowId xmlns:a16="http://schemas.microsoft.com/office/drawing/2014/main" val="3489290522"/>
                  </a:ext>
                </a:extLst>
              </a:tr>
              <a:tr h="1073602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#9Slide03 SFU Futura_12" pitchFamily="2" charset="77"/>
                        </a:rPr>
                        <a:t>Góc chiếu của Mặt Trời</a:t>
                      </a:r>
                      <a:endParaRPr lang="en-VN" sz="200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#9Slide03 SFU Futura_12" pitchFamily="2" charset="77"/>
                        </a:rPr>
                        <a:t> </a:t>
                      </a:r>
                      <a:r>
                        <a:rPr lang="en-US" sz="2000" dirty="0" err="1">
                          <a:effectLst/>
                          <a:latin typeface="#9Slide03 SFU Futura_12" pitchFamily="2" charset="77"/>
                        </a:rPr>
                        <a:t>lớn</a:t>
                      </a:r>
                      <a:endParaRPr lang="en-VN" sz="2000" dirty="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#9Slide03 SFU Futura_12" pitchFamily="2" charset="77"/>
                        </a:rPr>
                        <a:t>nhỏ</a:t>
                      </a:r>
                      <a:r>
                        <a:rPr lang="en-US" sz="2000" dirty="0">
                          <a:effectLst/>
                          <a:latin typeface="#9Slide03 SFU Futura_12" pitchFamily="2" charset="77"/>
                        </a:rPr>
                        <a:t> </a:t>
                      </a:r>
                      <a:endParaRPr lang="en-VN" sz="2000" dirty="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effectLst/>
                          <a:latin typeface="#9Slide03 SFU Futura_12" pitchFamily="2" charset="77"/>
                        </a:rPr>
                        <a:t>nhỏ</a:t>
                      </a:r>
                      <a:r>
                        <a:rPr lang="en-US" sz="2000" dirty="0">
                          <a:effectLst/>
                          <a:latin typeface="#9Slide03 SFU Futura_12" pitchFamily="2" charset="77"/>
                        </a:rPr>
                        <a:t> </a:t>
                      </a:r>
                      <a:endParaRPr lang="en-VN" sz="2000" dirty="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#9Slide03 SFU Futura_12" pitchFamily="2" charset="77"/>
                        </a:rPr>
                        <a:t> </a:t>
                      </a:r>
                      <a:endParaRPr lang="en-VN" sz="2000" dirty="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#9Slide03 SFU Futura_12" pitchFamily="2" charset="77"/>
                        </a:rPr>
                        <a:t>lớn</a:t>
                      </a:r>
                      <a:r>
                        <a:rPr lang="en-US" sz="2000" dirty="0">
                          <a:effectLst/>
                          <a:latin typeface="#9Slide03 SFU Futura_12" pitchFamily="2" charset="77"/>
                        </a:rPr>
                        <a:t> </a:t>
                      </a:r>
                      <a:endParaRPr lang="en-VN" sz="2000" dirty="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extLst>
                  <a:ext uri="{0D108BD9-81ED-4DB2-BD59-A6C34878D82A}">
                    <a16:rowId xmlns:a16="http://schemas.microsoft.com/office/drawing/2014/main" val="1103621911"/>
                  </a:ext>
                </a:extLst>
              </a:tr>
              <a:tr h="1073602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#9Slide03 SFU Futura_12" pitchFamily="2" charset="77"/>
                        </a:rPr>
                        <a:t>Lượng nhiệt nhận được</a:t>
                      </a:r>
                      <a:endParaRPr lang="en-VN" sz="200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#9Slide03 SFU Futura_12" pitchFamily="2" charset="77"/>
                        </a:rPr>
                        <a:t>lớn</a:t>
                      </a:r>
                      <a:r>
                        <a:rPr lang="en-US" sz="2000" dirty="0">
                          <a:effectLst/>
                          <a:latin typeface="#9Slide03 SFU Futura_12" pitchFamily="2" charset="77"/>
                        </a:rPr>
                        <a:t> </a:t>
                      </a:r>
                      <a:endParaRPr lang="en-VN" sz="2000" dirty="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effectLst/>
                          <a:latin typeface="#9Slide03 SFU Futura_12" pitchFamily="2" charset="77"/>
                        </a:rPr>
                        <a:t>nhỏ</a:t>
                      </a:r>
                      <a:r>
                        <a:rPr lang="en-US" sz="2000" dirty="0">
                          <a:effectLst/>
                          <a:latin typeface="#9Slide03 SFU Futura_12" pitchFamily="2" charset="77"/>
                        </a:rPr>
                        <a:t> </a:t>
                      </a:r>
                      <a:endParaRPr lang="en-VN" sz="2000" dirty="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#9Slide03 SFU Futura_12" pitchFamily="2" charset="77"/>
                        </a:rPr>
                        <a:t> </a:t>
                      </a:r>
                      <a:endParaRPr lang="en-VN" sz="2000" dirty="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effectLst/>
                          <a:latin typeface="#9Slide03 SFU Futura_12" pitchFamily="2" charset="77"/>
                        </a:rPr>
                        <a:t>nhỏ</a:t>
                      </a:r>
                      <a:r>
                        <a:rPr lang="en-US" sz="2000" dirty="0">
                          <a:effectLst/>
                          <a:latin typeface="#9Slide03 SFU Futura_12" pitchFamily="2" charset="77"/>
                        </a:rPr>
                        <a:t> </a:t>
                      </a:r>
                      <a:endParaRPr lang="en-VN" sz="2000" dirty="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#9Slide03 SFU Futura_12" pitchFamily="2" charset="77"/>
                        </a:rPr>
                        <a:t> </a:t>
                      </a:r>
                      <a:endParaRPr lang="en-VN" sz="2000" dirty="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#9Slide03 SFU Futura_12" pitchFamily="2" charset="77"/>
                        </a:rPr>
                        <a:t>lớn</a:t>
                      </a:r>
                      <a:r>
                        <a:rPr lang="en-US" sz="2000" dirty="0">
                          <a:effectLst/>
                          <a:latin typeface="#9Slide03 SFU Futura_12" pitchFamily="2" charset="77"/>
                        </a:rPr>
                        <a:t> </a:t>
                      </a:r>
                      <a:endParaRPr lang="en-VN" sz="2000" dirty="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extLst>
                  <a:ext uri="{0D108BD9-81ED-4DB2-BD59-A6C34878D82A}">
                    <a16:rowId xmlns:a16="http://schemas.microsoft.com/office/drawing/2014/main" val="2265031635"/>
                  </a:ext>
                </a:extLst>
              </a:tr>
              <a:tr h="766853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#9Slide03 SFU Futura_12" pitchFamily="2" charset="77"/>
                        </a:rPr>
                        <a:t>Mùa</a:t>
                      </a:r>
                      <a:endParaRPr lang="en-VN" sz="200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#9Slide03 SFU Futura_12" pitchFamily="2" charset="77"/>
                        </a:rPr>
                        <a:t> </a:t>
                      </a:r>
                      <a:r>
                        <a:rPr lang="en-US" sz="2000" dirty="0" err="1">
                          <a:effectLst/>
                          <a:latin typeface="#9Slide03 SFU Futura_12" pitchFamily="2" charset="77"/>
                        </a:rPr>
                        <a:t>nóng</a:t>
                      </a:r>
                      <a:endParaRPr lang="en-VN" sz="2000" dirty="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#9Slide03 SFU Futura_12" pitchFamily="2" charset="77"/>
                        </a:rPr>
                        <a:t> </a:t>
                      </a:r>
                      <a:r>
                        <a:rPr lang="en-US" sz="2000" dirty="0" err="1">
                          <a:effectLst/>
                          <a:latin typeface="#9Slide03 SFU Futura_12" pitchFamily="2" charset="77"/>
                        </a:rPr>
                        <a:t>lạnh</a:t>
                      </a:r>
                      <a:endParaRPr lang="en-VN" sz="2000" dirty="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#9Slide03 SFU Futura_12" pitchFamily="2" charset="77"/>
                        </a:rPr>
                        <a:t> </a:t>
                      </a:r>
                      <a:r>
                        <a:rPr lang="en-US" sz="2000" dirty="0" err="1">
                          <a:effectLst/>
                          <a:latin typeface="#9Slide03 SFU Futura_12" pitchFamily="2" charset="77"/>
                        </a:rPr>
                        <a:t>lạnh</a:t>
                      </a:r>
                      <a:endParaRPr lang="en-VN" sz="2000" dirty="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#9Slide03 SFU Futura_12" pitchFamily="2" charset="77"/>
                        </a:rPr>
                        <a:t>nóng</a:t>
                      </a:r>
                      <a:r>
                        <a:rPr lang="en-US" sz="2000" dirty="0">
                          <a:effectLst/>
                          <a:latin typeface="#9Slide03 SFU Futura_12" pitchFamily="2" charset="77"/>
                        </a:rPr>
                        <a:t> </a:t>
                      </a:r>
                      <a:endParaRPr lang="en-VN" sz="2000" dirty="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22" marR="61822" marT="0" marB="0" anchor="ctr"/>
                </a:tc>
                <a:extLst>
                  <a:ext uri="{0D108BD9-81ED-4DB2-BD59-A6C34878D82A}">
                    <a16:rowId xmlns:a16="http://schemas.microsoft.com/office/drawing/2014/main" val="553817638"/>
                  </a:ext>
                </a:extLst>
              </a:tr>
              <a:tr h="2795842">
                <a:tc gridSpan="5"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#9Slide03 SFU Futura_12" pitchFamily="2" charset="77"/>
                        </a:rPr>
                        <a:t>Nguyên</a:t>
                      </a:r>
                      <a:r>
                        <a:rPr lang="en-US" sz="2000" dirty="0">
                          <a:effectLst/>
                          <a:latin typeface="#9Slide03 SFU Futura_12" pitchFamily="2" charset="77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SFU Futura_12" pitchFamily="2" charset="77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#9Slide03 SFU Futura_12" pitchFamily="2" charset="77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SFU Futura_12" pitchFamily="2" charset="77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#9Slide03 SFU Futura_12" pitchFamily="2" charset="77"/>
                        </a:rPr>
                        <a:t> ra </a:t>
                      </a:r>
                      <a:r>
                        <a:rPr lang="en-US" sz="2000" dirty="0" err="1">
                          <a:effectLst/>
                          <a:latin typeface="#9Slide03 SFU Futura_12" pitchFamily="2" charset="77"/>
                        </a:rPr>
                        <a:t>mùa</a:t>
                      </a:r>
                      <a:r>
                        <a:rPr lang="en-US" sz="2000" dirty="0">
                          <a:effectLst/>
                          <a:latin typeface="#9Slide03 SFU Futura_12" pitchFamily="2" charset="77"/>
                        </a:rPr>
                        <a:t>: ……………………………………………………………………………………………………………………….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#9Slide03 SFU Futura_12" pitchFamily="2" charset="77"/>
                        </a:rPr>
                        <a:t>……………………………………………………………………………………………………………………….</a:t>
                      </a:r>
                      <a:endParaRPr lang="en-VN" sz="2000" dirty="0">
                        <a:effectLst/>
                        <a:latin typeface="#9Slide03 SFU Futura_12" pitchFamily="2" charset="77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#9Slide03 SFU Futura_12" pitchFamily="2" charset="77"/>
                        </a:rPr>
                        <a:t>……………………………………………………………………………………………………………………….</a:t>
                      </a:r>
                      <a:endParaRPr lang="en-VN" sz="2000" dirty="0">
                        <a:effectLst/>
                        <a:latin typeface="#9Slide03 SFU Futura_12" pitchFamily="2" charset="77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endParaRPr lang="en-VN" sz="2000" dirty="0">
                        <a:effectLst/>
                        <a:latin typeface="#9Slide03 SFU Futura_12" pitchFamily="2" charset="77"/>
                      </a:endParaRPr>
                    </a:p>
                  </a:txBody>
                  <a:tcPr marL="61822" marR="61822" marT="0" marB="0" anchor="ctr"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43703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9D21CFE-8165-BC40-BD98-5EF88C7EEA48}"/>
              </a:ext>
            </a:extLst>
          </p:cNvPr>
          <p:cNvSpPr txBox="1"/>
          <p:nvPr/>
        </p:nvSpPr>
        <p:spPr>
          <a:xfrm>
            <a:off x="463061" y="4654061"/>
            <a:ext cx="11441723" cy="1552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FF0000"/>
                </a:solidFill>
                <a:latin typeface="#9Slide03 SFU Futura_12" pitchFamily="2" charset="77"/>
              </a:rPr>
              <a:t>Do </a:t>
            </a:r>
            <a:r>
              <a:rPr lang="en-US" sz="2200" dirty="0" err="1">
                <a:solidFill>
                  <a:srgbClr val="FF0000"/>
                </a:solidFill>
                <a:latin typeface="#9Slide03 SFU Futura_12" pitchFamily="2" charset="77"/>
              </a:rPr>
              <a:t>trục</a:t>
            </a:r>
            <a:r>
              <a:rPr lang="en-US" sz="2200" dirty="0">
                <a:solidFill>
                  <a:srgbClr val="FF0000"/>
                </a:solidFill>
                <a:latin typeface="#9Slide03 SFU Futura_12" pitchFamily="2" charset="77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SFU Futura_12" pitchFamily="2" charset="77"/>
              </a:rPr>
              <a:t>của</a:t>
            </a:r>
            <a:r>
              <a:rPr lang="en-US" sz="2200" dirty="0">
                <a:solidFill>
                  <a:srgbClr val="FF0000"/>
                </a:solidFill>
                <a:latin typeface="#9Slide03 SFU Futura_12" pitchFamily="2" charset="77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SFU Futura_12" pitchFamily="2" charset="77"/>
              </a:rPr>
              <a:t>Trái</a:t>
            </a:r>
            <a:r>
              <a:rPr lang="en-US" sz="2200" dirty="0">
                <a:solidFill>
                  <a:srgbClr val="FF0000"/>
                </a:solidFill>
                <a:latin typeface="#9Slide03 SFU Futura_12" pitchFamily="2" charset="77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SFU Futura_12" pitchFamily="2" charset="77"/>
              </a:rPr>
              <a:t>Đất</a:t>
            </a:r>
            <a:r>
              <a:rPr lang="en-US" sz="2200" dirty="0">
                <a:solidFill>
                  <a:srgbClr val="FF0000"/>
                </a:solidFill>
                <a:latin typeface="#9Slide03 SFU Futura_12" pitchFamily="2" charset="77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SFU Futura_12" pitchFamily="2" charset="77"/>
              </a:rPr>
              <a:t>nghiêng</a:t>
            </a:r>
            <a:r>
              <a:rPr lang="en-US" sz="2200" dirty="0">
                <a:solidFill>
                  <a:srgbClr val="FF0000"/>
                </a:solidFill>
                <a:latin typeface="#9Slide03 SFU Futura_12" pitchFamily="2" charset="77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SFU Futura_12" pitchFamily="2" charset="77"/>
              </a:rPr>
              <a:t>không</a:t>
            </a:r>
            <a:r>
              <a:rPr lang="en-US" sz="2200" dirty="0">
                <a:solidFill>
                  <a:srgbClr val="FF0000"/>
                </a:solidFill>
                <a:latin typeface="#9Slide03 SFU Futura_12" pitchFamily="2" charset="77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SFU Futura_12" pitchFamily="2" charset="77"/>
              </a:rPr>
              <a:t>đổi</a:t>
            </a:r>
            <a:r>
              <a:rPr lang="en-US" sz="2200" dirty="0">
                <a:solidFill>
                  <a:srgbClr val="FF0000"/>
                </a:solidFill>
                <a:latin typeface="#9Slide03 SFU Futura_12" pitchFamily="2" charset="77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SFU Futura_12" pitchFamily="2" charset="77"/>
              </a:rPr>
              <a:t>hướng</a:t>
            </a:r>
            <a:r>
              <a:rPr lang="en-US" sz="2200" dirty="0">
                <a:solidFill>
                  <a:srgbClr val="FF0000"/>
                </a:solidFill>
                <a:latin typeface="#9Slide03 SFU Futura_12" pitchFamily="2" charset="77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SFU Futura_12" pitchFamily="2" charset="77"/>
              </a:rPr>
              <a:t>trong</a:t>
            </a:r>
            <a:r>
              <a:rPr lang="en-US" sz="2200" dirty="0">
                <a:solidFill>
                  <a:srgbClr val="FF0000"/>
                </a:solidFill>
                <a:latin typeface="#9Slide03 SFU Futura_12" pitchFamily="2" charset="77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SFU Futura_12" pitchFamily="2" charset="77"/>
              </a:rPr>
              <a:t>suốt</a:t>
            </a:r>
            <a:r>
              <a:rPr lang="en-US" sz="2200" dirty="0">
                <a:solidFill>
                  <a:srgbClr val="FF0000"/>
                </a:solidFill>
                <a:latin typeface="#9Slide03 SFU Futura_12" pitchFamily="2" charset="77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SFU Futura_12" pitchFamily="2" charset="77"/>
              </a:rPr>
              <a:t>quá</a:t>
            </a:r>
            <a:r>
              <a:rPr lang="en-US" sz="2200" dirty="0">
                <a:solidFill>
                  <a:srgbClr val="FF0000"/>
                </a:solidFill>
                <a:latin typeface="#9Slide03 SFU Futura_12" pitchFamily="2" charset="77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SFU Futura_12" pitchFamily="2" charset="77"/>
              </a:rPr>
              <a:t>trình</a:t>
            </a:r>
            <a:r>
              <a:rPr lang="en-US" sz="2200" dirty="0">
                <a:solidFill>
                  <a:srgbClr val="FF0000"/>
                </a:solidFill>
                <a:latin typeface="#9Slide03 SFU Futura_12" pitchFamily="2" charset="77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SFU Futura_12" pitchFamily="2" charset="77"/>
              </a:rPr>
              <a:t>Trái</a:t>
            </a:r>
            <a:r>
              <a:rPr lang="en-US" sz="2200" dirty="0">
                <a:solidFill>
                  <a:srgbClr val="FF0000"/>
                </a:solidFill>
                <a:latin typeface="#9Slide03 SFU Futura_12" pitchFamily="2" charset="77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SFU Futura_12" pitchFamily="2" charset="77"/>
              </a:rPr>
              <a:t>Đất</a:t>
            </a:r>
            <a:r>
              <a:rPr lang="en-US" sz="2200" dirty="0">
                <a:solidFill>
                  <a:srgbClr val="FF0000"/>
                </a:solidFill>
                <a:latin typeface="#9Slide03 SFU Futura_12" pitchFamily="2" charset="77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SFU Futura_12" pitchFamily="2" charset="77"/>
              </a:rPr>
              <a:t>chuyển</a:t>
            </a:r>
            <a:r>
              <a:rPr lang="en-US" sz="2200" dirty="0">
                <a:solidFill>
                  <a:srgbClr val="FF0000"/>
                </a:solidFill>
                <a:latin typeface="#9Slide03 SFU Futura_12" pitchFamily="2" charset="77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SFU Futura_12" pitchFamily="2" charset="77"/>
              </a:rPr>
              <a:t>động</a:t>
            </a:r>
            <a:r>
              <a:rPr lang="en-US" sz="2200" dirty="0">
                <a:solidFill>
                  <a:srgbClr val="FF0000"/>
                </a:solidFill>
                <a:latin typeface="#9Slide03 SFU Futura_12" pitchFamily="2" charset="77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SFU Futura_12" pitchFamily="2" charset="77"/>
              </a:rPr>
              <a:t>quanh</a:t>
            </a:r>
            <a:r>
              <a:rPr lang="en-US" sz="2200" dirty="0">
                <a:solidFill>
                  <a:srgbClr val="FF0000"/>
                </a:solidFill>
                <a:latin typeface="#9Slide03 SFU Futura_12" pitchFamily="2" charset="77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SFU Futura_12" pitchFamily="2" charset="77"/>
              </a:rPr>
              <a:t>Mặt</a:t>
            </a:r>
            <a:r>
              <a:rPr lang="en-US" sz="2200" dirty="0">
                <a:solidFill>
                  <a:srgbClr val="FF0000"/>
                </a:solidFill>
                <a:latin typeface="#9Slide03 SFU Futura_12" pitchFamily="2" charset="77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SFU Futura_12" pitchFamily="2" charset="77"/>
              </a:rPr>
              <a:t>Trời</a:t>
            </a:r>
            <a:r>
              <a:rPr lang="en-US" sz="2200" dirty="0">
                <a:solidFill>
                  <a:srgbClr val="FF0000"/>
                </a:solidFill>
                <a:latin typeface="#9Slide03 SFU Futura_12" pitchFamily="2" charset="77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SFU Futura_12" pitchFamily="2" charset="77"/>
              </a:rPr>
              <a:t>nên</a:t>
            </a:r>
            <a:r>
              <a:rPr lang="en-US" sz="2200" dirty="0">
                <a:solidFill>
                  <a:srgbClr val="FF0000"/>
                </a:solidFill>
                <a:latin typeface="#9Slide03 SFU Futura_12" pitchFamily="2" charset="77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SFU Futura_12" pitchFamily="2" charset="77"/>
              </a:rPr>
              <a:t>khi</a:t>
            </a:r>
            <a:r>
              <a:rPr lang="en-US" sz="2200" dirty="0">
                <a:solidFill>
                  <a:srgbClr val="FF0000"/>
                </a:solidFill>
                <a:latin typeface="#9Slide03 SFU Futura_12" pitchFamily="2" charset="77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SFU Futura_12" pitchFamily="2" charset="77"/>
              </a:rPr>
              <a:t>thì</a:t>
            </a:r>
            <a:r>
              <a:rPr lang="en-US" sz="2200" dirty="0">
                <a:solidFill>
                  <a:srgbClr val="FF0000"/>
                </a:solidFill>
                <a:latin typeface="#9Slide03 SFU Futura_12" pitchFamily="2" charset="77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SFU Futura_12" pitchFamily="2" charset="77"/>
              </a:rPr>
              <a:t>bán</a:t>
            </a:r>
            <a:r>
              <a:rPr lang="en-US" sz="2200" dirty="0">
                <a:solidFill>
                  <a:srgbClr val="FF0000"/>
                </a:solidFill>
                <a:latin typeface="#9Slide03 SFU Futura_12" pitchFamily="2" charset="77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SFU Futura_12" pitchFamily="2" charset="77"/>
              </a:rPr>
              <a:t>cầu</a:t>
            </a:r>
            <a:r>
              <a:rPr lang="en-US" sz="2200" dirty="0">
                <a:solidFill>
                  <a:srgbClr val="FF0000"/>
                </a:solidFill>
                <a:latin typeface="#9Slide03 SFU Futura_12" pitchFamily="2" charset="77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SFU Futura_12" pitchFamily="2" charset="77"/>
              </a:rPr>
              <a:t>Bắc</a:t>
            </a:r>
            <a:r>
              <a:rPr lang="en-US" sz="2200" dirty="0">
                <a:solidFill>
                  <a:srgbClr val="FF0000"/>
                </a:solidFill>
                <a:latin typeface="#9Slide03 SFU Futura_12" pitchFamily="2" charset="77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SFU Futura_12" pitchFamily="2" charset="77"/>
              </a:rPr>
              <a:t>ngả</a:t>
            </a:r>
            <a:r>
              <a:rPr lang="en-US" sz="2200" dirty="0">
                <a:solidFill>
                  <a:srgbClr val="FF0000"/>
                </a:solidFill>
                <a:latin typeface="#9Slide03 SFU Futura_12" pitchFamily="2" charset="77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SFU Futura_12" pitchFamily="2" charset="77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#9Slide03 SFU Futura_12" pitchFamily="2" charset="77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SFU Futura_12" pitchFamily="2" charset="77"/>
              </a:rPr>
              <a:t>phía</a:t>
            </a:r>
            <a:r>
              <a:rPr lang="en-US" sz="2200" dirty="0">
                <a:solidFill>
                  <a:srgbClr val="FF0000"/>
                </a:solidFill>
                <a:latin typeface="#9Slide03 SFU Futura_12" pitchFamily="2" charset="77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SFU Futura_12" pitchFamily="2" charset="77"/>
              </a:rPr>
              <a:t>Mặt</a:t>
            </a:r>
            <a:r>
              <a:rPr lang="en-US" sz="2200" dirty="0">
                <a:solidFill>
                  <a:srgbClr val="FF0000"/>
                </a:solidFill>
                <a:latin typeface="#9Slide03 SFU Futura_12" pitchFamily="2" charset="77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SFU Futura_12" pitchFamily="2" charset="77"/>
              </a:rPr>
              <a:t>Trời</a:t>
            </a:r>
            <a:r>
              <a:rPr lang="en-US" sz="2200" dirty="0">
                <a:solidFill>
                  <a:srgbClr val="FF0000"/>
                </a:solidFill>
                <a:latin typeface="#9Slide03 SFU Futura_12" pitchFamily="2" charset="77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#9Slide03 SFU Futura_12" pitchFamily="2" charset="77"/>
              </a:rPr>
              <a:t>khi</a:t>
            </a:r>
            <a:r>
              <a:rPr lang="en-US" sz="2200" dirty="0">
                <a:solidFill>
                  <a:srgbClr val="FF0000"/>
                </a:solidFill>
                <a:latin typeface="#9Slide03 SFU Futura_12" pitchFamily="2" charset="77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SFU Futura_12" pitchFamily="2" charset="77"/>
              </a:rPr>
              <a:t>thì</a:t>
            </a:r>
            <a:r>
              <a:rPr lang="en-US" sz="2200" dirty="0">
                <a:solidFill>
                  <a:srgbClr val="FF0000"/>
                </a:solidFill>
                <a:latin typeface="#9Slide03 SFU Futura_12" pitchFamily="2" charset="77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SFU Futura_12" pitchFamily="2" charset="77"/>
              </a:rPr>
              <a:t>bán</a:t>
            </a:r>
            <a:r>
              <a:rPr lang="en-US" sz="2200" dirty="0">
                <a:solidFill>
                  <a:srgbClr val="FF0000"/>
                </a:solidFill>
                <a:latin typeface="#9Slide03 SFU Futura_12" pitchFamily="2" charset="77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SFU Futura_12" pitchFamily="2" charset="77"/>
              </a:rPr>
              <a:t>cầu</a:t>
            </a:r>
            <a:r>
              <a:rPr lang="en-US" sz="2200" dirty="0">
                <a:solidFill>
                  <a:srgbClr val="FF0000"/>
                </a:solidFill>
                <a:latin typeface="#9Slide03 SFU Futura_12" pitchFamily="2" charset="77"/>
              </a:rPr>
              <a:t> Nam </a:t>
            </a:r>
            <a:r>
              <a:rPr lang="en-US" sz="2200" dirty="0" err="1">
                <a:solidFill>
                  <a:srgbClr val="FF0000"/>
                </a:solidFill>
                <a:latin typeface="#9Slide03 SFU Futura_12" pitchFamily="2" charset="77"/>
              </a:rPr>
              <a:t>ngả</a:t>
            </a:r>
            <a:r>
              <a:rPr lang="en-US" sz="2200" dirty="0">
                <a:solidFill>
                  <a:srgbClr val="FF0000"/>
                </a:solidFill>
                <a:latin typeface="#9Slide03 SFU Futura_12" pitchFamily="2" charset="77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SFU Futura_12" pitchFamily="2" charset="77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#9Slide03 SFU Futura_12" pitchFamily="2" charset="77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SFU Futura_12" pitchFamily="2" charset="77"/>
              </a:rPr>
              <a:t>phía</a:t>
            </a:r>
            <a:r>
              <a:rPr lang="en-US" sz="2200" dirty="0">
                <a:solidFill>
                  <a:srgbClr val="FF0000"/>
                </a:solidFill>
                <a:latin typeface="#9Slide03 SFU Futura_12" pitchFamily="2" charset="77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SFU Futura_12" pitchFamily="2" charset="77"/>
              </a:rPr>
              <a:t>Mặt</a:t>
            </a:r>
            <a:r>
              <a:rPr lang="en-US" sz="2200" dirty="0">
                <a:solidFill>
                  <a:srgbClr val="FF0000"/>
                </a:solidFill>
                <a:latin typeface="#9Slide03 SFU Futura_12" pitchFamily="2" charset="77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#9Slide03 SFU Futura_12" pitchFamily="2" charset="77"/>
              </a:rPr>
              <a:t>Trời</a:t>
            </a:r>
            <a:r>
              <a:rPr lang="en-US" sz="2200" dirty="0">
                <a:solidFill>
                  <a:srgbClr val="FF0000"/>
                </a:solidFill>
                <a:latin typeface="#9Slide03 SFU Futura_12" pitchFamily="2" charset="77"/>
              </a:rPr>
              <a:t>.</a:t>
            </a:r>
            <a:r>
              <a:rPr lang="en-VN" sz="2200" dirty="0">
                <a:solidFill>
                  <a:srgbClr val="FF0000"/>
                </a:solidFill>
                <a:latin typeface="#9Slide03 SFU Futura_12" pitchFamily="2" charset="77"/>
              </a:rPr>
              <a:t> </a:t>
            </a:r>
          </a:p>
        </p:txBody>
      </p:sp>
      <p:pic>
        <p:nvPicPr>
          <p:cNvPr id="7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46453648-463A-C84B-BCCB-6B9BEB170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0338" y="6166338"/>
            <a:ext cx="691662" cy="69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8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14A1B72-595D-1B4B-8BEA-5C2E2C039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0592"/>
            <a:ext cx="11969462" cy="629874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C3FAA42-E6C1-2544-ACCF-34B7DD9716E5}"/>
              </a:ext>
            </a:extLst>
          </p:cNvPr>
          <p:cNvGrpSpPr/>
          <p:nvPr/>
        </p:nvGrpSpPr>
        <p:grpSpPr>
          <a:xfrm>
            <a:off x="7334250" y="807356"/>
            <a:ext cx="3014435" cy="4595161"/>
            <a:chOff x="9685565" y="1257300"/>
            <a:chExt cx="2080078" cy="3292504"/>
          </a:xfrm>
        </p:grpSpPr>
        <p:sp>
          <p:nvSpPr>
            <p:cNvPr id="44" name="Rectangle 12">
              <a:extLst>
                <a:ext uri="{FF2B5EF4-FFF2-40B4-BE49-F238E27FC236}">
                  <a16:creationId xmlns:a16="http://schemas.microsoft.com/office/drawing/2014/main" id="{FB0F191B-ED61-8B4B-9046-E9D1FA7232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84443" y="1257300"/>
              <a:ext cx="1981200" cy="329250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Text Box 14">
              <a:extLst>
                <a:ext uri="{FF2B5EF4-FFF2-40B4-BE49-F238E27FC236}">
                  <a16:creationId xmlns:a16="http://schemas.microsoft.com/office/drawing/2014/main" id="{17AD542E-7E9D-7641-A9C2-C30A60B17F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85565" y="2438400"/>
              <a:ext cx="1981200" cy="860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VN" sz="2400" dirty="0" err="1">
                  <a:solidFill>
                    <a:srgbClr val="660066"/>
                  </a:solidFill>
                  <a:latin typeface="#9Slide03 AmpleSoft" panose="02000000000000000000" pitchFamily="2" charset="77"/>
                </a:rPr>
                <a:t>Nhận</a:t>
              </a:r>
              <a:r>
                <a:rPr lang="en-US" altLang="en-VN" sz="2400" dirty="0">
                  <a:solidFill>
                    <a:srgbClr val="660066"/>
                  </a:solidFill>
                  <a:latin typeface="#9Slide03 AmpleSoft" panose="02000000000000000000" pitchFamily="2" charset="77"/>
                </a:rPr>
                <a:t> </a:t>
              </a:r>
              <a:r>
                <a:rPr lang="en-US" altLang="en-VN" sz="2400" dirty="0" err="1">
                  <a:solidFill>
                    <a:srgbClr val="660066"/>
                  </a:solidFill>
                  <a:latin typeface="#9Slide03 AmpleSoft" panose="02000000000000000000" pitchFamily="2" charset="77"/>
                </a:rPr>
                <a:t>được</a:t>
              </a:r>
              <a:r>
                <a:rPr lang="en-US" altLang="en-VN" sz="2400" dirty="0">
                  <a:solidFill>
                    <a:srgbClr val="660066"/>
                  </a:solidFill>
                  <a:latin typeface="#9Slide03 AmpleSoft" panose="02000000000000000000" pitchFamily="2" charset="77"/>
                </a:rPr>
                <a:t> </a:t>
              </a:r>
              <a:r>
                <a:rPr lang="en-US" altLang="en-VN" sz="2400" dirty="0" err="1">
                  <a:solidFill>
                    <a:srgbClr val="660066"/>
                  </a:solidFill>
                  <a:latin typeface="#9Slide03 AmpleSoft" panose="02000000000000000000" pitchFamily="2" charset="77"/>
                </a:rPr>
                <a:t>lượng</a:t>
              </a:r>
              <a:r>
                <a:rPr lang="en-US" altLang="en-VN" sz="2400" dirty="0">
                  <a:solidFill>
                    <a:srgbClr val="660066"/>
                  </a:solidFill>
                  <a:latin typeface="#9Slide03 AmpleSoft" panose="02000000000000000000" pitchFamily="2" charset="77"/>
                </a:rPr>
                <a:t> </a:t>
              </a:r>
              <a:r>
                <a:rPr lang="en-US" altLang="en-VN" sz="2400" dirty="0" err="1">
                  <a:solidFill>
                    <a:srgbClr val="660066"/>
                  </a:solidFill>
                  <a:latin typeface="#9Slide03 AmpleSoft" panose="02000000000000000000" pitchFamily="2" charset="77"/>
                </a:rPr>
                <a:t>nhiệt</a:t>
              </a:r>
              <a:r>
                <a:rPr lang="en-US" altLang="en-VN" sz="2400" dirty="0">
                  <a:solidFill>
                    <a:srgbClr val="660066"/>
                  </a:solidFill>
                  <a:latin typeface="#9Slide03 AmpleSoft" panose="02000000000000000000" pitchFamily="2" charset="77"/>
                </a:rPr>
                <a:t> </a:t>
              </a:r>
              <a:r>
                <a:rPr lang="en-US" altLang="en-VN" sz="2400" dirty="0" err="1">
                  <a:solidFill>
                    <a:srgbClr val="660066"/>
                  </a:solidFill>
                  <a:latin typeface="#9Slide03 AmpleSoft" panose="02000000000000000000" pitchFamily="2" charset="77"/>
                </a:rPr>
                <a:t>và</a:t>
              </a:r>
              <a:r>
                <a:rPr lang="en-US" altLang="en-VN" sz="2400" dirty="0">
                  <a:solidFill>
                    <a:srgbClr val="660066"/>
                  </a:solidFill>
                  <a:latin typeface="#9Slide03 AmpleSoft" panose="02000000000000000000" pitchFamily="2" charset="77"/>
                </a:rPr>
                <a:t> </a:t>
              </a:r>
              <a:r>
                <a:rPr lang="en-US" altLang="en-VN" sz="2400" dirty="0" err="1">
                  <a:solidFill>
                    <a:srgbClr val="660066"/>
                  </a:solidFill>
                  <a:latin typeface="#9Slide03 AmpleSoft" panose="02000000000000000000" pitchFamily="2" charset="77"/>
                </a:rPr>
                <a:t>ánh</a:t>
              </a:r>
              <a:r>
                <a:rPr lang="en-US" altLang="en-VN" sz="2400" dirty="0">
                  <a:solidFill>
                    <a:srgbClr val="660066"/>
                  </a:solidFill>
                  <a:latin typeface="#9Slide03 AmpleSoft" panose="02000000000000000000" pitchFamily="2" charset="77"/>
                </a:rPr>
                <a:t> </a:t>
              </a:r>
              <a:r>
                <a:rPr lang="en-US" altLang="en-VN" sz="2400" dirty="0" err="1">
                  <a:solidFill>
                    <a:srgbClr val="660066"/>
                  </a:solidFill>
                  <a:latin typeface="#9Slide03 AmpleSoft" panose="02000000000000000000" pitchFamily="2" charset="77"/>
                </a:rPr>
                <a:t>sáng</a:t>
              </a:r>
              <a:r>
                <a:rPr lang="en-US" altLang="en-VN" sz="2400" dirty="0">
                  <a:solidFill>
                    <a:srgbClr val="660066"/>
                  </a:solidFill>
                  <a:latin typeface="#9Slide03 AmpleSoft" panose="02000000000000000000" pitchFamily="2" charset="77"/>
                </a:rPr>
                <a:t> </a:t>
              </a:r>
              <a:r>
                <a:rPr lang="en-US" altLang="en-VN" sz="2400" dirty="0" err="1">
                  <a:solidFill>
                    <a:srgbClr val="660066"/>
                  </a:solidFill>
                  <a:latin typeface="#9Slide03 AmpleSoft" panose="02000000000000000000" pitchFamily="2" charset="77"/>
                </a:rPr>
                <a:t>như</a:t>
              </a:r>
              <a:r>
                <a:rPr lang="en-US" altLang="en-VN" sz="2400" dirty="0">
                  <a:solidFill>
                    <a:srgbClr val="660066"/>
                  </a:solidFill>
                  <a:latin typeface="#9Slide03 AmpleSoft" panose="02000000000000000000" pitchFamily="2" charset="77"/>
                </a:rPr>
                <a:t> </a:t>
              </a:r>
              <a:r>
                <a:rPr lang="en-US" altLang="en-VN" sz="2400" dirty="0" err="1">
                  <a:solidFill>
                    <a:srgbClr val="660066"/>
                  </a:solidFill>
                  <a:latin typeface="#9Slide03 AmpleSoft" panose="02000000000000000000" pitchFamily="2" charset="77"/>
                </a:rPr>
                <a:t>nhau</a:t>
              </a:r>
              <a:endParaRPr lang="en-US" altLang="en-VN" sz="2400" dirty="0">
                <a:solidFill>
                  <a:srgbClr val="660066"/>
                </a:solidFill>
                <a:latin typeface="#9Slide03 AmpleSoft" panose="02000000000000000000" pitchFamily="2" charset="77"/>
              </a:endParaRPr>
            </a:p>
          </p:txBody>
        </p:sp>
        <p:sp>
          <p:nvSpPr>
            <p:cNvPr id="47" name="Text Box 15">
              <a:extLst>
                <a:ext uri="{FF2B5EF4-FFF2-40B4-BE49-F238E27FC236}">
                  <a16:creationId xmlns:a16="http://schemas.microsoft.com/office/drawing/2014/main" id="{6A9F2B0B-F168-7A44-A0BE-30C0DF80F6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78068" y="3732359"/>
              <a:ext cx="1981200" cy="595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VN" sz="2400" dirty="0" err="1">
                  <a:solidFill>
                    <a:srgbClr val="FF0000"/>
                  </a:solidFill>
                  <a:latin typeface="#9Slide03 AmpleSoft" panose="02000000000000000000" pitchFamily="2" charset="77"/>
                </a:rPr>
                <a:t>Chuyển</a:t>
              </a:r>
              <a:r>
                <a:rPr lang="en-US" altLang="en-VN" sz="2400" dirty="0">
                  <a:solidFill>
                    <a:srgbClr val="FF0000"/>
                  </a:solidFill>
                  <a:latin typeface="#9Slide03 AmpleSoft" panose="02000000000000000000" pitchFamily="2" charset="77"/>
                </a:rPr>
                <a:t> </a:t>
              </a:r>
              <a:r>
                <a:rPr lang="en-US" altLang="en-VN" sz="2400" dirty="0" err="1">
                  <a:solidFill>
                    <a:srgbClr val="FF0000"/>
                  </a:solidFill>
                  <a:latin typeface="#9Slide03 AmpleSoft" panose="02000000000000000000" pitchFamily="2" charset="77"/>
                </a:rPr>
                <a:t>tiếp</a:t>
              </a:r>
              <a:r>
                <a:rPr lang="en-US" altLang="en-VN" sz="2400" dirty="0">
                  <a:solidFill>
                    <a:srgbClr val="FF0000"/>
                  </a:solidFill>
                  <a:latin typeface="#9Slide03 AmpleSoft" panose="02000000000000000000" pitchFamily="2" charset="77"/>
                </a:rPr>
                <a:t> </a:t>
              </a:r>
              <a:r>
                <a:rPr lang="en-US" altLang="en-VN" sz="2400" dirty="0" err="1">
                  <a:solidFill>
                    <a:srgbClr val="FF0000"/>
                  </a:solidFill>
                  <a:latin typeface="#9Slide03 AmpleSoft" panose="02000000000000000000" pitchFamily="2" charset="77"/>
                </a:rPr>
                <a:t>giữa</a:t>
              </a:r>
              <a:r>
                <a:rPr lang="en-US" altLang="en-VN" sz="2400" dirty="0">
                  <a:solidFill>
                    <a:srgbClr val="FF0000"/>
                  </a:solidFill>
                  <a:latin typeface="#9Slide03 AmpleSoft" panose="02000000000000000000" pitchFamily="2" charset="77"/>
                </a:rPr>
                <a:t> </a:t>
              </a:r>
              <a:r>
                <a:rPr lang="en-US" altLang="en-VN" sz="2400" dirty="0" err="1">
                  <a:solidFill>
                    <a:srgbClr val="FF0000"/>
                  </a:solidFill>
                  <a:latin typeface="#9Slide03 AmpleSoft" panose="02000000000000000000" pitchFamily="2" charset="77"/>
                </a:rPr>
                <a:t>các</a:t>
              </a:r>
              <a:r>
                <a:rPr lang="en-US" altLang="en-VN" sz="2400" dirty="0">
                  <a:solidFill>
                    <a:srgbClr val="FF0000"/>
                  </a:solidFill>
                  <a:latin typeface="#9Slide03 AmpleSoft" panose="02000000000000000000" pitchFamily="2" charset="77"/>
                </a:rPr>
                <a:t> </a:t>
              </a:r>
              <a:r>
                <a:rPr lang="en-US" altLang="en-VN" sz="2400" dirty="0" err="1">
                  <a:solidFill>
                    <a:srgbClr val="FF0000"/>
                  </a:solidFill>
                  <a:latin typeface="#9Slide03 AmpleSoft" panose="02000000000000000000" pitchFamily="2" charset="77"/>
                </a:rPr>
                <a:t>mùa</a:t>
              </a:r>
              <a:r>
                <a:rPr lang="en-US" altLang="en-VN" sz="2400" dirty="0">
                  <a:solidFill>
                    <a:srgbClr val="FF0000"/>
                  </a:solidFill>
                  <a:latin typeface="#9Slide03 AmpleSoft" panose="02000000000000000000" pitchFamily="2" charset="77"/>
                </a:rPr>
                <a:t> </a:t>
              </a:r>
              <a:r>
                <a:rPr lang="en-US" altLang="en-VN" sz="2400" dirty="0" err="1">
                  <a:solidFill>
                    <a:srgbClr val="FF0000"/>
                  </a:solidFill>
                  <a:latin typeface="#9Slide03 AmpleSoft" panose="02000000000000000000" pitchFamily="2" charset="77"/>
                </a:rPr>
                <a:t>nóng</a:t>
              </a:r>
              <a:r>
                <a:rPr lang="en-US" altLang="en-VN" sz="2400" dirty="0">
                  <a:solidFill>
                    <a:srgbClr val="FF0000"/>
                  </a:solidFill>
                  <a:latin typeface="#9Slide03 AmpleSoft" panose="02000000000000000000" pitchFamily="2" charset="77"/>
                </a:rPr>
                <a:t>, </a:t>
              </a:r>
              <a:r>
                <a:rPr lang="en-US" altLang="en-VN" sz="2400" dirty="0" err="1">
                  <a:solidFill>
                    <a:srgbClr val="FF0000"/>
                  </a:solidFill>
                  <a:latin typeface="#9Slide03 AmpleSoft" panose="02000000000000000000" pitchFamily="2" charset="77"/>
                </a:rPr>
                <a:t>lạnh</a:t>
              </a:r>
              <a:endParaRPr lang="en-US" altLang="en-VN" sz="2400" dirty="0">
                <a:solidFill>
                  <a:srgbClr val="FF0000"/>
                </a:solidFill>
                <a:latin typeface="#9Slide03 AmpleSoft" panose="02000000000000000000" pitchFamily="2" charset="77"/>
              </a:endParaRPr>
            </a:p>
          </p:txBody>
        </p:sp>
        <p:sp>
          <p:nvSpPr>
            <p:cNvPr id="48" name="Line 16">
              <a:extLst>
                <a:ext uri="{FF2B5EF4-FFF2-40B4-BE49-F238E27FC236}">
                  <a16:creationId xmlns:a16="http://schemas.microsoft.com/office/drawing/2014/main" id="{84D7A970-A2FA-8D45-AB2B-66139511E4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24243" y="2286000"/>
              <a:ext cx="0" cy="152400"/>
            </a:xfrm>
            <a:prstGeom prst="line">
              <a:avLst/>
            </a:prstGeom>
            <a:noFill/>
            <a:ln w="9525">
              <a:solidFill>
                <a:srgbClr val="8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VN"/>
            </a:p>
          </p:txBody>
        </p:sp>
        <p:sp>
          <p:nvSpPr>
            <p:cNvPr id="51" name="Line 17">
              <a:extLst>
                <a:ext uri="{FF2B5EF4-FFF2-40B4-BE49-F238E27FC236}">
                  <a16:creationId xmlns:a16="http://schemas.microsoft.com/office/drawing/2014/main" id="{E5EE46C1-48C1-0147-901D-D8ED8B8D79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24243" y="3439206"/>
              <a:ext cx="0" cy="152400"/>
            </a:xfrm>
            <a:prstGeom prst="line">
              <a:avLst/>
            </a:prstGeom>
            <a:noFill/>
            <a:ln w="9525">
              <a:solidFill>
                <a:srgbClr val="8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1C3E9649-5CAD-294F-A7A4-CD2264F49C1A}"/>
              </a:ext>
            </a:extLst>
          </p:cNvPr>
          <p:cNvSpPr/>
          <p:nvPr/>
        </p:nvSpPr>
        <p:spPr>
          <a:xfrm>
            <a:off x="7602374" y="874911"/>
            <a:ext cx="26030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002060"/>
                </a:solidFill>
                <a:latin typeface="#9Slide03 AmpleSoft" panose="02000000000000000000" pitchFamily="2" charset="77"/>
                <a:cs typeface="Arial" panose="020B0604020202020204" pitchFamily="34" charset="0"/>
              </a:rPr>
              <a:t>Khi 2 </a:t>
            </a:r>
            <a:r>
              <a:rPr lang="en-US" sz="2400" dirty="0" err="1">
                <a:solidFill>
                  <a:srgbClr val="002060"/>
                </a:solidFill>
                <a:latin typeface="#9Slide03 AmpleSoft" panose="02000000000000000000" pitchFamily="2" charset="77"/>
                <a:cs typeface="Arial" panose="020B0604020202020204" pitchFamily="34" charset="0"/>
              </a:rPr>
              <a:t>nửa</a:t>
            </a:r>
            <a:r>
              <a:rPr lang="en-US" sz="2400" dirty="0">
                <a:solidFill>
                  <a:srgbClr val="002060"/>
                </a:solidFill>
                <a:latin typeface="#9Slide03 AmpleSoft" panose="02000000000000000000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mpleSoft" panose="02000000000000000000" pitchFamily="2" charset="77"/>
                <a:cs typeface="Arial" panose="020B0604020202020204" pitchFamily="34" charset="0"/>
              </a:rPr>
              <a:t>cầu</a:t>
            </a:r>
            <a:r>
              <a:rPr lang="en-US" sz="2400" dirty="0">
                <a:solidFill>
                  <a:srgbClr val="002060"/>
                </a:solidFill>
                <a:latin typeface="#9Slide03 AmpleSoft" panose="02000000000000000000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mpleSoft" panose="02000000000000000000" pitchFamily="2" charset="77"/>
                <a:cs typeface="Arial" panose="020B0604020202020204" pitchFamily="34" charset="0"/>
              </a:rPr>
              <a:t>hướng</a:t>
            </a:r>
            <a:r>
              <a:rPr lang="en-US" sz="2400" dirty="0">
                <a:solidFill>
                  <a:srgbClr val="002060"/>
                </a:solidFill>
                <a:latin typeface="#9Slide03 AmpleSoft" panose="02000000000000000000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mpleSoft" panose="02000000000000000000" pitchFamily="2" charset="77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#9Slide03 AmpleSoft" panose="02000000000000000000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mpleSoft" panose="02000000000000000000" pitchFamily="2" charset="77"/>
                <a:cs typeface="Arial" panose="020B0604020202020204" pitchFamily="34" charset="0"/>
              </a:rPr>
              <a:t>phía</a:t>
            </a:r>
            <a:r>
              <a:rPr lang="en-US" sz="2400" dirty="0">
                <a:solidFill>
                  <a:srgbClr val="002060"/>
                </a:solidFill>
                <a:latin typeface="#9Slide03 AmpleSoft" panose="02000000000000000000" pitchFamily="2" charset="77"/>
                <a:cs typeface="Arial" panose="020B0604020202020204" pitchFamily="34" charset="0"/>
              </a:rPr>
              <a:t> MT </a:t>
            </a:r>
            <a:r>
              <a:rPr lang="en-US" sz="2400" dirty="0" err="1">
                <a:solidFill>
                  <a:srgbClr val="002060"/>
                </a:solidFill>
                <a:latin typeface="#9Slide03 AmpleSoft" panose="02000000000000000000" pitchFamily="2" charset="77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#9Slide03 AmpleSoft" panose="02000000000000000000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mpleSoft" panose="02000000000000000000" pitchFamily="2" charset="77"/>
                <a:cs typeface="Arial" panose="020B0604020202020204" pitchFamily="34" charset="0"/>
              </a:rPr>
              <a:t>nhau</a:t>
            </a:r>
            <a:endParaRPr lang="en-US" sz="2400" dirty="0">
              <a:solidFill>
                <a:srgbClr val="002060"/>
              </a:solidFill>
              <a:latin typeface="#9Slide03 AmpleSoft" panose="02000000000000000000" pitchFamily="2" charset="77"/>
              <a:cs typeface="Arial" panose="020B060402020202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3B6DC28-2B07-F745-AE0D-01A403F79E2B}"/>
              </a:ext>
            </a:extLst>
          </p:cNvPr>
          <p:cNvCxnSpPr>
            <a:cxnSpLocks/>
          </p:cNvCxnSpPr>
          <p:nvPr/>
        </p:nvCxnSpPr>
        <p:spPr>
          <a:xfrm flipH="1" flipV="1">
            <a:off x="6307015" y="1455483"/>
            <a:ext cx="1170528" cy="3498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3FC3E66-2F15-D843-A113-C0E1381287D8}"/>
              </a:ext>
            </a:extLst>
          </p:cNvPr>
          <p:cNvCxnSpPr>
            <a:cxnSpLocks/>
          </p:cNvCxnSpPr>
          <p:nvPr/>
        </p:nvCxnSpPr>
        <p:spPr>
          <a:xfrm flipH="1">
            <a:off x="6297777" y="4072410"/>
            <a:ext cx="1179766" cy="5520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14" descr="Diagram&#10;&#10;Description automatically generated with low confidence">
            <a:extLst>
              <a:ext uri="{FF2B5EF4-FFF2-40B4-BE49-F238E27FC236}">
                <a16:creationId xmlns:a16="http://schemas.microsoft.com/office/drawing/2014/main" id="{573594B0-EAB6-704B-8946-3F146F0B6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0" y="60960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0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FFFE01-0B03-2C47-8173-D632873BC98C}"/>
              </a:ext>
            </a:extLst>
          </p:cNvPr>
          <p:cNvSpPr txBox="1"/>
          <p:nvPr/>
        </p:nvSpPr>
        <p:spPr>
          <a:xfrm>
            <a:off x="66411" y="35169"/>
            <a:ext cx="5109194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4400" dirty="0">
                <a:latin typeface="#9Slide05 SVNBulgary" pitchFamily="2" charset="0"/>
              </a:rPr>
              <a:t>a. Các mùa trên Trái Đất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C13074-94F9-6345-84A3-21196BAACFFD}"/>
              </a:ext>
            </a:extLst>
          </p:cNvPr>
          <p:cNvSpPr/>
          <p:nvPr/>
        </p:nvSpPr>
        <p:spPr>
          <a:xfrm>
            <a:off x="66411" y="981054"/>
            <a:ext cx="11984912" cy="5985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: Do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VN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VN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Nửa cầu nào ngả về phía Mặt Trời nhiều hơn, nhận được nhiều ánh sáng và nhiệt =&gt; mùa nóng.</a:t>
            </a:r>
            <a:endParaRPr lang="en-VN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  +</a:t>
            </a:r>
            <a:r>
              <a:rPr lang="en-VN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Nửa cầu nào ngả về phía Mặt Trời ít hơn, nhận được ít ánh sáng và nhiệt =&gt; mùa lạnh.</a:t>
            </a:r>
            <a:endParaRPr lang="en-VN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  +</a:t>
            </a:r>
            <a:r>
              <a:rPr lang="fr-FR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fr-FR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21/3 </a:t>
            </a:r>
            <a:r>
              <a:rPr lang="fr-FR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23/9, </a:t>
            </a:r>
            <a:r>
              <a:rPr lang="fr-FR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fr-FR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fr-FR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fr-FR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fr-FR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fr-FR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fr-FR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fr-FR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fr-FR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fr-FR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fr-FR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fr-FR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=&gt;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400" dirty="0">
                <a:latin typeface="#9Slide03 SFU Futura_12" pitchFamily="2" charset="77"/>
                <a:cs typeface="Times New Roman" panose="02020603050405020304" pitchFamily="18" charset="0"/>
              </a:rPr>
              <a:t>   + </a:t>
            </a:r>
            <a:r>
              <a:rPr lang="en-US" sz="2400" dirty="0" err="1">
                <a:latin typeface="#9Slide03 SFU Futura_12" pitchFamily="2" charset="77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#9Slide03 SFU Futura_12" pitchFamily="2" charset="77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#9Slide03 SFU Futura_12" pitchFamily="2" charset="77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#9Slide03 SFU Futura_12" pitchFamily="2" charset="77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#9Slide03 SFU Futura_12" pitchFamily="2" charset="77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#9Slide03 SFU Futura_12" pitchFamily="2" charset="77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#9Slide03 SFU Futura_12" pitchFamily="2" charset="77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#9Slide03 SFU Futura_12" pitchFamily="2" charset="77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#9Slide03 SFU Futura_12" pitchFamily="2" charset="77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cs typeface="Times New Roman" panose="02020603050405020304" pitchFamily="18" charset="0"/>
              </a:rPr>
              <a:t>ngược</a:t>
            </a:r>
            <a:r>
              <a:rPr lang="en-US" sz="2400" dirty="0">
                <a:latin typeface="#9Slide03 SFU Futura_12" pitchFamily="2" charset="77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#9Slide03 SFU Futura_12" pitchFamily="2" charset="77"/>
                <a:cs typeface="Times New Roman" panose="02020603050405020304" pitchFamily="18" charset="0"/>
              </a:rPr>
              <a:t>.</a:t>
            </a:r>
            <a:endParaRPr lang="en-VN" sz="2400" dirty="0">
              <a:latin typeface="#9Slide03 SFU Futura_12" pitchFamily="2" charset="77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endParaRPr lang="en-VN" dirty="0">
              <a:effectLst/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Diagram&#10;&#10;Description automatically generated with low confidence">
            <a:extLst>
              <a:ext uri="{FF2B5EF4-FFF2-40B4-BE49-F238E27FC236}">
                <a16:creationId xmlns:a16="http://schemas.microsoft.com/office/drawing/2014/main" id="{64229047-492E-F44F-9F51-3CDDFAF9F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0" y="60960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5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8D932AF-65B2-404D-A09C-1B357B365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7178" y="1954539"/>
            <a:ext cx="4935545" cy="54438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5CC04A-81D9-D145-8903-38545879E651}"/>
              </a:ext>
            </a:extLst>
          </p:cNvPr>
          <p:cNvSpPr txBox="1"/>
          <p:nvPr/>
        </p:nvSpPr>
        <p:spPr>
          <a:xfrm>
            <a:off x="4983409" y="2706340"/>
            <a:ext cx="1562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200" i="1" dirty="0"/>
              <a:t>Vòng cực Bắc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5EC500-7A8C-BC4A-AB0B-2A406246EB29}"/>
              </a:ext>
            </a:extLst>
          </p:cNvPr>
          <p:cNvSpPr txBox="1"/>
          <p:nvPr/>
        </p:nvSpPr>
        <p:spPr>
          <a:xfrm>
            <a:off x="5062785" y="5841854"/>
            <a:ext cx="1562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200" i="1" dirty="0"/>
              <a:t>Vòng cực Nam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B4F16E-CE9D-1E42-8136-5D241A6C3169}"/>
              </a:ext>
            </a:extLst>
          </p:cNvPr>
          <p:cNvSpPr txBox="1"/>
          <p:nvPr/>
        </p:nvSpPr>
        <p:spPr>
          <a:xfrm>
            <a:off x="4252521" y="3786521"/>
            <a:ext cx="1562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200" i="1" dirty="0"/>
              <a:t>Chí tuyến Bắc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8A4C17-11FB-7D47-9BC6-72D45E9521D4}"/>
              </a:ext>
            </a:extLst>
          </p:cNvPr>
          <p:cNvSpPr txBox="1"/>
          <p:nvPr/>
        </p:nvSpPr>
        <p:spPr>
          <a:xfrm>
            <a:off x="4281388" y="4886089"/>
            <a:ext cx="1562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200" i="1" dirty="0"/>
              <a:t>Chí tuyến Nam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2E72E6-EB44-5540-AF3F-F782C9BDA2AE}"/>
              </a:ext>
            </a:extLst>
          </p:cNvPr>
          <p:cNvSpPr txBox="1"/>
          <p:nvPr/>
        </p:nvSpPr>
        <p:spPr>
          <a:xfrm>
            <a:off x="5866418" y="4307207"/>
            <a:ext cx="12417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600" dirty="0">
                <a:highlight>
                  <a:srgbClr val="FFFF00"/>
                </a:highlight>
              </a:rPr>
              <a:t>ĐỚI NÓNG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76040E-6AFB-C441-AF46-373865D4F79F}"/>
              </a:ext>
            </a:extLst>
          </p:cNvPr>
          <p:cNvSpPr txBox="1"/>
          <p:nvPr/>
        </p:nvSpPr>
        <p:spPr>
          <a:xfrm>
            <a:off x="5831748" y="3083266"/>
            <a:ext cx="1562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600" dirty="0">
                <a:highlight>
                  <a:srgbClr val="FFFF00"/>
                </a:highlight>
              </a:rPr>
              <a:t>ĐỚI ÔN HOÀ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01DEE1-85F1-3B43-86DB-CD9A6976CB27}"/>
              </a:ext>
            </a:extLst>
          </p:cNvPr>
          <p:cNvSpPr txBox="1"/>
          <p:nvPr/>
        </p:nvSpPr>
        <p:spPr>
          <a:xfrm>
            <a:off x="5885833" y="2411623"/>
            <a:ext cx="12417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600" dirty="0">
                <a:highlight>
                  <a:srgbClr val="FFFF00"/>
                </a:highlight>
              </a:rPr>
              <a:t>ĐỚI LẠNH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0C40D2-3708-6341-8534-442AF7EBF11D}"/>
              </a:ext>
            </a:extLst>
          </p:cNvPr>
          <p:cNvSpPr txBox="1"/>
          <p:nvPr/>
        </p:nvSpPr>
        <p:spPr>
          <a:xfrm>
            <a:off x="5859785" y="5411549"/>
            <a:ext cx="1562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600" dirty="0">
                <a:highlight>
                  <a:srgbClr val="FFFF00"/>
                </a:highlight>
              </a:rPr>
              <a:t>ĐỚI ÔN HOÀ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1A1BFF-9204-1348-83E1-444108072783}"/>
              </a:ext>
            </a:extLst>
          </p:cNvPr>
          <p:cNvSpPr txBox="1"/>
          <p:nvPr/>
        </p:nvSpPr>
        <p:spPr>
          <a:xfrm>
            <a:off x="5925304" y="6150048"/>
            <a:ext cx="12417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600" dirty="0">
                <a:highlight>
                  <a:srgbClr val="FFFF00"/>
                </a:highlight>
              </a:rPr>
              <a:t>ĐỚI LẠNH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D15EEA6-16EC-944F-A0F7-FAC4B7E3DBA4}"/>
              </a:ext>
            </a:extLst>
          </p:cNvPr>
          <p:cNvCxnSpPr>
            <a:cxnSpLocks/>
          </p:cNvCxnSpPr>
          <p:nvPr/>
        </p:nvCxnSpPr>
        <p:spPr>
          <a:xfrm>
            <a:off x="3880954" y="4436624"/>
            <a:ext cx="3751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46FAA93-409D-5B48-93A7-E60E1854559B}"/>
              </a:ext>
            </a:extLst>
          </p:cNvPr>
          <p:cNvSpPr txBox="1"/>
          <p:nvPr/>
        </p:nvSpPr>
        <p:spPr>
          <a:xfrm>
            <a:off x="2116323" y="3866125"/>
            <a:ext cx="1828800" cy="12207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1700" dirty="0">
                <a:latin typeface="#9Slide03 SFU Futura_12" pitchFamily="2" charset="77"/>
              </a:rPr>
              <a:t>Ở các vĩ độ thấp (đới nóng) quanh năm nóng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5088FB-0D36-7643-A983-1E9873D2080E}"/>
              </a:ext>
            </a:extLst>
          </p:cNvPr>
          <p:cNvSpPr txBox="1"/>
          <p:nvPr/>
        </p:nvSpPr>
        <p:spPr>
          <a:xfrm>
            <a:off x="9365888" y="3277502"/>
            <a:ext cx="1698655" cy="23979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1700" dirty="0">
                <a:latin typeface="#9Slide03 SFU Futura_12" pitchFamily="2" charset="77"/>
              </a:rPr>
              <a:t>Ở các vĩ độ trung bình (đới ôn hoà) một năm chia thành 4 mùa: xuân, hạ, thu, đông.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F0F9452-D824-044C-B5D5-A775194613CD}"/>
              </a:ext>
            </a:extLst>
          </p:cNvPr>
          <p:cNvCxnSpPr>
            <a:cxnSpLocks/>
          </p:cNvCxnSpPr>
          <p:nvPr/>
        </p:nvCxnSpPr>
        <p:spPr>
          <a:xfrm>
            <a:off x="8188877" y="3545523"/>
            <a:ext cx="1165288" cy="70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02B5C88-F9D5-AE4C-9671-A7A15C4816B6}"/>
              </a:ext>
            </a:extLst>
          </p:cNvPr>
          <p:cNvCxnSpPr>
            <a:cxnSpLocks/>
          </p:cNvCxnSpPr>
          <p:nvPr/>
        </p:nvCxnSpPr>
        <p:spPr>
          <a:xfrm>
            <a:off x="8188877" y="5363950"/>
            <a:ext cx="1165288" cy="70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FD485C0-4C21-E247-9B90-11F4D164E96E}"/>
              </a:ext>
            </a:extLst>
          </p:cNvPr>
          <p:cNvCxnSpPr>
            <a:cxnSpLocks/>
          </p:cNvCxnSpPr>
          <p:nvPr/>
        </p:nvCxnSpPr>
        <p:spPr>
          <a:xfrm>
            <a:off x="1110509" y="2535085"/>
            <a:ext cx="438761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D6E0887-D5E9-5046-9B35-8895A43EDAF3}"/>
              </a:ext>
            </a:extLst>
          </p:cNvPr>
          <p:cNvCxnSpPr>
            <a:cxnSpLocks/>
          </p:cNvCxnSpPr>
          <p:nvPr/>
        </p:nvCxnSpPr>
        <p:spPr>
          <a:xfrm>
            <a:off x="1080563" y="6346199"/>
            <a:ext cx="441756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39D4CB9-C256-3746-8943-71DA9DF80D32}"/>
              </a:ext>
            </a:extLst>
          </p:cNvPr>
          <p:cNvSpPr txBox="1"/>
          <p:nvPr/>
        </p:nvSpPr>
        <p:spPr>
          <a:xfrm>
            <a:off x="464946" y="3433850"/>
            <a:ext cx="1295093" cy="200554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1700" dirty="0">
                <a:latin typeface="#9Slide03 SFU Futura_12" pitchFamily="2" charset="77"/>
              </a:rPr>
              <a:t>Ở các vĩ độ cao (đới lạnh) quanh năm lạnh giá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2DE7849-454B-6940-AD4F-D4A61312F6FD}"/>
              </a:ext>
            </a:extLst>
          </p:cNvPr>
          <p:cNvCxnSpPr>
            <a:cxnSpLocks/>
          </p:cNvCxnSpPr>
          <p:nvPr/>
        </p:nvCxnSpPr>
        <p:spPr>
          <a:xfrm flipH="1">
            <a:off x="1112101" y="2516050"/>
            <a:ext cx="1592" cy="90794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BA225C4-2DAB-AF43-A561-072118A43124}"/>
              </a:ext>
            </a:extLst>
          </p:cNvPr>
          <p:cNvCxnSpPr>
            <a:cxnSpLocks/>
          </p:cNvCxnSpPr>
          <p:nvPr/>
        </p:nvCxnSpPr>
        <p:spPr>
          <a:xfrm>
            <a:off x="1087063" y="5439399"/>
            <a:ext cx="0" cy="9068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25E2FFB6-B785-EC45-BEC2-A172FE787AF5}"/>
              </a:ext>
            </a:extLst>
          </p:cNvPr>
          <p:cNvSpPr/>
          <p:nvPr/>
        </p:nvSpPr>
        <p:spPr>
          <a:xfrm>
            <a:off x="311647" y="-72183"/>
            <a:ext cx="7751062" cy="20354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80340" algn="just">
              <a:lnSpc>
                <a:spcPct val="130000"/>
              </a:lnSpc>
              <a:spcAft>
                <a:spcPts val="1000"/>
              </a:spcAft>
            </a:pP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VN" sz="16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30000"/>
              </a:lnSpc>
              <a:spcAft>
                <a:spcPts val="1000"/>
              </a:spcAft>
            </a:pP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VN" sz="16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30000"/>
              </a:lnSpc>
              <a:spcAft>
                <a:spcPts val="1000"/>
              </a:spcAft>
            </a:pP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rệt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VN" sz="16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30000"/>
              </a:lnSpc>
              <a:spcAft>
                <a:spcPts val="1000"/>
              </a:spcAft>
            </a:pP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VN" sz="1600" dirty="0">
              <a:effectLst/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 descr="Diagram&#10;&#10;Description automatically generated with low confidence">
            <a:extLst>
              <a:ext uri="{FF2B5EF4-FFF2-40B4-BE49-F238E27FC236}">
                <a16:creationId xmlns:a16="http://schemas.microsoft.com/office/drawing/2014/main" id="{B12AD105-B581-2A44-97D8-280447698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0" y="60960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4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50 Ảnh background đẹp nhất - Kho ảnh đẹp, hình nền máy tính">
            <a:extLst>
              <a:ext uri="{FF2B5EF4-FFF2-40B4-BE49-F238E27FC236}">
                <a16:creationId xmlns:a16="http://schemas.microsoft.com/office/drawing/2014/main" id="{C3B64D93-C733-094E-AC60-4BCB8D082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_Văn_Bản 7">
            <a:extLst>
              <a:ext uri="{FF2B5EF4-FFF2-40B4-BE49-F238E27FC236}">
                <a16:creationId xmlns:a16="http://schemas.microsoft.com/office/drawing/2014/main" id="{C8AD0D70-6372-7049-A5E4-D54546E07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493" y="1479309"/>
            <a:ext cx="2214563" cy="5232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VN" sz="2800" b="1" u="sng">
                <a:solidFill>
                  <a:srgbClr val="0070C0"/>
                </a:solidFill>
                <a:latin typeface="#9Slide07 IcielBaliho Script" pitchFamily="2" charset="77"/>
              </a:rPr>
              <a:t>BÀI 7:</a:t>
            </a:r>
            <a:endParaRPr lang="en-US" altLang="en-VN" sz="2800" b="1" u="sng" dirty="0">
              <a:solidFill>
                <a:srgbClr val="0070C0"/>
              </a:solidFill>
              <a:latin typeface="#9Slide07 IcielBaliho Script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4CB692-5D7F-AD4E-A8B0-65358BE56AE1}"/>
              </a:ext>
            </a:extLst>
          </p:cNvPr>
          <p:cNvSpPr/>
          <p:nvPr/>
        </p:nvSpPr>
        <p:spPr>
          <a:xfrm>
            <a:off x="766658" y="2097463"/>
            <a:ext cx="10658688" cy="24323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VN" sz="5400" b="1" dirty="0">
                <a:solidFill>
                  <a:srgbClr val="0070C0"/>
                </a:solidFill>
                <a:latin typeface="#9Slide07 IcielBaliho Script" pitchFamily="2" charset="77"/>
                <a:cs typeface="#9Slide03 Arima Madurai Bold" pitchFamily="2" charset="77"/>
              </a:rPr>
              <a:t>CHUYỂN ĐỘNG CỦA TRÁI ĐẤT</a:t>
            </a:r>
          </a:p>
          <a:p>
            <a:pPr algn="ctr">
              <a:lnSpc>
                <a:spcPct val="150000"/>
              </a:lnSpc>
            </a:pPr>
            <a:r>
              <a:rPr lang="en-US" altLang="en-VN" sz="5400" b="1" dirty="0">
                <a:solidFill>
                  <a:srgbClr val="0070C0"/>
                </a:solidFill>
                <a:latin typeface="#9Slide07 IcielBaliho Script" pitchFamily="2" charset="77"/>
                <a:cs typeface="#9Slide03 Arima Madurai Bold" pitchFamily="2" charset="77"/>
              </a:rPr>
              <a:t> QUANH MẶT TRỜI VÀ CÁC HỆ QUẢ ĐỊA LÍ</a:t>
            </a:r>
            <a:endParaRPr lang="vi-VN" altLang="en-VN" sz="5400" b="1" dirty="0">
              <a:solidFill>
                <a:srgbClr val="0070C0"/>
              </a:solidFill>
              <a:latin typeface="#9Slide07 IcielBaliho Script" pitchFamily="2" charset="77"/>
              <a:cs typeface="#9Slide03 Arima Madurai Bold" pitchFamily="2" charset="77"/>
            </a:endParaRPr>
          </a:p>
        </p:txBody>
      </p:sp>
      <p:pic>
        <p:nvPicPr>
          <p:cNvPr id="9" name="Picture 8" descr="Diagram&#10;&#10;Description automatically generated with low confidence">
            <a:extLst>
              <a:ext uri="{FF2B5EF4-FFF2-40B4-BE49-F238E27FC236}">
                <a16:creationId xmlns:a16="http://schemas.microsoft.com/office/drawing/2014/main" id="{426B8E16-76CC-0648-B9BC-3C83CCBF2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4348" y="-882"/>
            <a:ext cx="947651" cy="94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45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23" name="Rectangle 140">
            <a:extLst>
              <a:ext uri="{FF2B5EF4-FFF2-40B4-BE49-F238E27FC236}">
                <a16:creationId xmlns:a16="http://schemas.microsoft.com/office/drawing/2014/main" id="{6113EC7C-368D-469A-9B5C-F3555B088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 descr="HOT] Kinh nghiệm du lịch Châu Âu vào mùa đông">
            <a:extLst>
              <a:ext uri="{FF2B5EF4-FFF2-40B4-BE49-F238E27FC236}">
                <a16:creationId xmlns:a16="http://schemas.microsoft.com/office/drawing/2014/main" id="{BC8E0F99-0280-4940-8B7F-48EEC8CCC2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5" r="31295"/>
          <a:stretch/>
        </p:blipFill>
        <p:spPr bwMode="auto">
          <a:xfrm>
            <a:off x="-3" y="2257425"/>
            <a:ext cx="4196274" cy="4600575"/>
          </a:xfrm>
          <a:custGeom>
            <a:avLst/>
            <a:gdLst/>
            <a:ahLst/>
            <a:cxnLst/>
            <a:rect l="l" t="t" r="r" b="b"/>
            <a:pathLst>
              <a:path w="4196274" h="4600575">
                <a:moveTo>
                  <a:pt x="698533" y="23"/>
                </a:moveTo>
                <a:cubicBezTo>
                  <a:pt x="1054085" y="-1460"/>
                  <a:pt x="2609539" y="68645"/>
                  <a:pt x="3265768" y="1088109"/>
                </a:cubicBezTo>
                <a:cubicBezTo>
                  <a:pt x="3279190" y="1093398"/>
                  <a:pt x="3294289" y="1107275"/>
                  <a:pt x="3298987" y="1120493"/>
                </a:cubicBezTo>
                <a:cubicBezTo>
                  <a:pt x="3321470" y="1182283"/>
                  <a:pt x="3376502" y="1209047"/>
                  <a:pt x="3426164" y="1242419"/>
                </a:cubicBezTo>
                <a:cubicBezTo>
                  <a:pt x="3469788" y="1271828"/>
                  <a:pt x="3516097" y="1302557"/>
                  <a:pt x="3534217" y="1352122"/>
                </a:cubicBezTo>
                <a:cubicBezTo>
                  <a:pt x="3558041" y="1418206"/>
                  <a:pt x="3490259" y="1364016"/>
                  <a:pt x="3477841" y="1389129"/>
                </a:cubicBezTo>
                <a:cubicBezTo>
                  <a:pt x="3503679" y="1423492"/>
                  <a:pt x="3543613" y="1454883"/>
                  <a:pt x="3554015" y="1493873"/>
                </a:cubicBezTo>
                <a:cubicBezTo>
                  <a:pt x="3591931" y="1634635"/>
                  <a:pt x="3673808" y="1737067"/>
                  <a:pt x="3796288" y="1816698"/>
                </a:cubicBezTo>
                <a:cubicBezTo>
                  <a:pt x="3831522" y="1839498"/>
                  <a:pt x="3854674" y="1881132"/>
                  <a:pt x="3902658" y="1887738"/>
                </a:cubicBezTo>
                <a:cubicBezTo>
                  <a:pt x="4009367" y="1902279"/>
                  <a:pt x="3975811" y="2015945"/>
                  <a:pt x="4032186" y="2066499"/>
                </a:cubicBezTo>
                <a:cubicBezTo>
                  <a:pt x="4042924" y="2076084"/>
                  <a:pt x="4052655" y="2094915"/>
                  <a:pt x="4050642" y="2107801"/>
                </a:cubicBezTo>
                <a:cubicBezTo>
                  <a:pt x="4047624" y="2126309"/>
                  <a:pt x="4034870" y="2143820"/>
                  <a:pt x="4024133" y="2160342"/>
                </a:cubicBezTo>
                <a:cubicBezTo>
                  <a:pt x="4013059" y="2176862"/>
                  <a:pt x="3996282" y="2191402"/>
                  <a:pt x="4004335" y="2213209"/>
                </a:cubicBezTo>
                <a:cubicBezTo>
                  <a:pt x="4007687" y="2222130"/>
                  <a:pt x="4005342" y="2253190"/>
                  <a:pt x="4030173" y="2228740"/>
                </a:cubicBezTo>
                <a:cubicBezTo>
                  <a:pt x="4098290" y="2161662"/>
                  <a:pt x="4137888" y="2225102"/>
                  <a:pt x="4196274" y="2255503"/>
                </a:cubicBezTo>
                <a:cubicBezTo>
                  <a:pt x="4149296" y="2286895"/>
                  <a:pt x="4107016" y="2309031"/>
                  <a:pt x="4099968" y="2355951"/>
                </a:cubicBezTo>
                <a:cubicBezTo>
                  <a:pt x="4085540" y="2452767"/>
                  <a:pt x="4023800" y="2497043"/>
                  <a:pt x="3930177" y="2505635"/>
                </a:cubicBezTo>
                <a:cubicBezTo>
                  <a:pt x="3964739" y="2599144"/>
                  <a:pt x="3964739" y="2599144"/>
                  <a:pt x="3852997" y="2612033"/>
                </a:cubicBezTo>
                <a:cubicBezTo>
                  <a:pt x="3895949" y="2671508"/>
                  <a:pt x="3895949" y="2686707"/>
                  <a:pt x="3843936" y="2707194"/>
                </a:cubicBezTo>
                <a:cubicBezTo>
                  <a:pt x="3793938" y="2726690"/>
                  <a:pt x="3738572" y="2733299"/>
                  <a:pt x="3692263" y="2763365"/>
                </a:cubicBezTo>
                <a:cubicBezTo>
                  <a:pt x="3734880" y="2839364"/>
                  <a:pt x="3746960" y="2927586"/>
                  <a:pt x="3834876" y="2964596"/>
                </a:cubicBezTo>
                <a:cubicBezTo>
                  <a:pt x="3848634" y="2970213"/>
                  <a:pt x="3858030" y="2993012"/>
                  <a:pt x="3849307" y="3006229"/>
                </a:cubicBezTo>
                <a:cubicBezTo>
                  <a:pt x="3817428" y="3054139"/>
                  <a:pt x="3863064" y="3145008"/>
                  <a:pt x="3763740" y="3155250"/>
                </a:cubicBezTo>
                <a:cubicBezTo>
                  <a:pt x="3751322" y="3156241"/>
                  <a:pt x="3739912" y="3166155"/>
                  <a:pt x="3749644" y="3179042"/>
                </a:cubicBezTo>
                <a:cubicBezTo>
                  <a:pt x="3783202" y="3223978"/>
                  <a:pt x="3742598" y="3221006"/>
                  <a:pt x="3718104" y="3226623"/>
                </a:cubicBezTo>
                <a:cubicBezTo>
                  <a:pt x="3688572" y="3233560"/>
                  <a:pt x="3655017" y="3213736"/>
                  <a:pt x="3627501" y="3238187"/>
                </a:cubicBezTo>
                <a:cubicBezTo>
                  <a:pt x="3633878" y="3263961"/>
                  <a:pt x="3657701" y="3263631"/>
                  <a:pt x="3674479" y="3271890"/>
                </a:cubicBezTo>
                <a:cubicBezTo>
                  <a:pt x="3723470" y="3295682"/>
                  <a:pt x="3763404" y="3324097"/>
                  <a:pt x="3765753" y="3385888"/>
                </a:cubicBezTo>
                <a:cubicBezTo>
                  <a:pt x="3767428" y="3435782"/>
                  <a:pt x="3772798" y="3479727"/>
                  <a:pt x="3705014" y="3494928"/>
                </a:cubicBezTo>
                <a:cubicBezTo>
                  <a:pt x="3676828" y="3501208"/>
                  <a:pt x="3684884" y="3537222"/>
                  <a:pt x="3700990" y="3555066"/>
                </a:cubicBezTo>
                <a:cubicBezTo>
                  <a:pt x="3729848" y="3586786"/>
                  <a:pt x="3753670" y="3629080"/>
                  <a:pt x="3803335" y="3632054"/>
                </a:cubicBezTo>
                <a:cubicBezTo>
                  <a:pt x="3833535" y="3634035"/>
                  <a:pt x="3856689" y="3647255"/>
                  <a:pt x="3880513" y="3662453"/>
                </a:cubicBezTo>
                <a:cubicBezTo>
                  <a:pt x="3897626" y="3673360"/>
                  <a:pt x="3918095" y="3682610"/>
                  <a:pt x="3916083" y="3706069"/>
                </a:cubicBezTo>
                <a:cubicBezTo>
                  <a:pt x="3914069" y="3728539"/>
                  <a:pt x="3894273" y="3737791"/>
                  <a:pt x="3874137" y="3742416"/>
                </a:cubicBezTo>
                <a:cubicBezTo>
                  <a:pt x="3807024" y="3757285"/>
                  <a:pt x="3743942" y="3779093"/>
                  <a:pt x="3687901" y="3828987"/>
                </a:cubicBezTo>
                <a:cubicBezTo>
                  <a:pt x="3725150" y="3855422"/>
                  <a:pt x="3760718" y="3874586"/>
                  <a:pt x="3788234" y="3901352"/>
                </a:cubicBezTo>
                <a:cubicBezTo>
                  <a:pt x="3854674" y="3966112"/>
                  <a:pt x="3291941" y="4169986"/>
                  <a:pt x="3263755" y="4242681"/>
                </a:cubicBezTo>
                <a:cubicBezTo>
                  <a:pt x="3255030" y="4265149"/>
                  <a:pt x="3225166" y="4288278"/>
                  <a:pt x="3200332" y="4294887"/>
                </a:cubicBezTo>
                <a:cubicBezTo>
                  <a:pt x="3083895" y="4325948"/>
                  <a:pt x="2982893" y="4395668"/>
                  <a:pt x="2863768" y="4421442"/>
                </a:cubicBezTo>
                <a:cubicBezTo>
                  <a:pt x="2751355" y="4445892"/>
                  <a:pt x="2640621" y="4478605"/>
                  <a:pt x="2517472" y="4510985"/>
                </a:cubicBezTo>
                <a:cubicBezTo>
                  <a:pt x="2555222" y="4551627"/>
                  <a:pt x="2607569" y="4569553"/>
                  <a:pt x="2654380" y="4591980"/>
                </a:cubicBezTo>
                <a:lnTo>
                  <a:pt x="2667892" y="4600575"/>
                </a:lnTo>
                <a:lnTo>
                  <a:pt x="0" y="4600575"/>
                </a:lnTo>
                <a:lnTo>
                  <a:pt x="0" y="144733"/>
                </a:lnTo>
                <a:lnTo>
                  <a:pt x="121106" y="102309"/>
                </a:lnTo>
                <a:cubicBezTo>
                  <a:pt x="290510" y="47726"/>
                  <a:pt x="463596" y="8200"/>
                  <a:pt x="644044" y="1014"/>
                </a:cubicBezTo>
                <a:cubicBezTo>
                  <a:pt x="656459" y="538"/>
                  <a:pt x="674830" y="121"/>
                  <a:pt x="698533" y="2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ùng tìm hiểu Châu Âu có khí hậu gì để biết đi Châu Âu mùa nào đẹp nhất">
            <a:extLst>
              <a:ext uri="{FF2B5EF4-FFF2-40B4-BE49-F238E27FC236}">
                <a16:creationId xmlns:a16="http://schemas.microsoft.com/office/drawing/2014/main" id="{CD997180-007F-5545-849C-7DF0FD935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1" r="3" b="3"/>
          <a:stretch/>
        </p:blipFill>
        <p:spPr bwMode="auto">
          <a:xfrm>
            <a:off x="5314848" y="464683"/>
            <a:ext cx="3241499" cy="3354472"/>
          </a:xfrm>
          <a:custGeom>
            <a:avLst/>
            <a:gdLst/>
            <a:ahLst/>
            <a:cxnLst/>
            <a:rect l="l" t="t" r="r" b="b"/>
            <a:pathLst>
              <a:path w="3359190" h="3476265">
                <a:moveTo>
                  <a:pt x="450539" y="15"/>
                </a:moveTo>
                <a:cubicBezTo>
                  <a:pt x="458434" y="271"/>
                  <a:pt x="466600" y="3856"/>
                  <a:pt x="473999" y="4995"/>
                </a:cubicBezTo>
                <a:cubicBezTo>
                  <a:pt x="637327" y="30493"/>
                  <a:pt x="800653" y="58040"/>
                  <a:pt x="964158" y="82398"/>
                </a:cubicBezTo>
                <a:cubicBezTo>
                  <a:pt x="1117018" y="105163"/>
                  <a:pt x="1270959" y="110398"/>
                  <a:pt x="1424540" y="122237"/>
                </a:cubicBezTo>
                <a:cubicBezTo>
                  <a:pt x="1610425" y="136579"/>
                  <a:pt x="1795950" y="156841"/>
                  <a:pt x="1980752" y="188711"/>
                </a:cubicBezTo>
                <a:cubicBezTo>
                  <a:pt x="2109067" y="211022"/>
                  <a:pt x="2238645" y="226502"/>
                  <a:pt x="2368766" y="208745"/>
                </a:cubicBezTo>
                <a:cubicBezTo>
                  <a:pt x="2375261" y="207834"/>
                  <a:pt x="2382661" y="204876"/>
                  <a:pt x="2388075" y="207834"/>
                </a:cubicBezTo>
                <a:cubicBezTo>
                  <a:pt x="2451242" y="241073"/>
                  <a:pt x="2520180" y="217168"/>
                  <a:pt x="2585691" y="238113"/>
                </a:cubicBezTo>
                <a:cubicBezTo>
                  <a:pt x="2568908" y="318930"/>
                  <a:pt x="2496899" y="312327"/>
                  <a:pt x="2456294" y="368331"/>
                </a:cubicBezTo>
                <a:cubicBezTo>
                  <a:pt x="2522527" y="390639"/>
                  <a:pt x="2582081" y="413178"/>
                  <a:pt x="2642540" y="430023"/>
                </a:cubicBezTo>
                <a:cubicBezTo>
                  <a:pt x="2706608" y="447780"/>
                  <a:pt x="2760929" y="495816"/>
                  <a:pt x="2823551" y="517215"/>
                </a:cubicBezTo>
                <a:cubicBezTo>
                  <a:pt x="2836907" y="521769"/>
                  <a:pt x="2852969" y="537704"/>
                  <a:pt x="2857661" y="553184"/>
                </a:cubicBezTo>
                <a:cubicBezTo>
                  <a:pt x="2872820" y="603269"/>
                  <a:pt x="3175470" y="743732"/>
                  <a:pt x="3139737" y="788350"/>
                </a:cubicBezTo>
                <a:cubicBezTo>
                  <a:pt x="3124939" y="806790"/>
                  <a:pt x="3105809" y="819994"/>
                  <a:pt x="3085776" y="838207"/>
                </a:cubicBezTo>
                <a:cubicBezTo>
                  <a:pt x="3115916" y="872582"/>
                  <a:pt x="3149843" y="887608"/>
                  <a:pt x="3185938" y="897851"/>
                </a:cubicBezTo>
                <a:cubicBezTo>
                  <a:pt x="3196767" y="901039"/>
                  <a:pt x="3207414" y="907413"/>
                  <a:pt x="3208497" y="922894"/>
                </a:cubicBezTo>
                <a:cubicBezTo>
                  <a:pt x="3209580" y="939056"/>
                  <a:pt x="3198571" y="945429"/>
                  <a:pt x="3189367" y="952944"/>
                </a:cubicBezTo>
                <a:cubicBezTo>
                  <a:pt x="3176554" y="963415"/>
                  <a:pt x="3164101" y="972523"/>
                  <a:pt x="3147859" y="973888"/>
                </a:cubicBezTo>
                <a:cubicBezTo>
                  <a:pt x="3121148" y="975937"/>
                  <a:pt x="3108336" y="1005076"/>
                  <a:pt x="3092816" y="1026930"/>
                </a:cubicBezTo>
                <a:cubicBezTo>
                  <a:pt x="3084153" y="1039224"/>
                  <a:pt x="3079821" y="1064037"/>
                  <a:pt x="3094980" y="1068363"/>
                </a:cubicBezTo>
                <a:cubicBezTo>
                  <a:pt x="3131436" y="1078836"/>
                  <a:pt x="3128548" y="1109114"/>
                  <a:pt x="3127647" y="1143489"/>
                </a:cubicBezTo>
                <a:cubicBezTo>
                  <a:pt x="3126383" y="1186061"/>
                  <a:pt x="3104906" y="1205638"/>
                  <a:pt x="3078557" y="1222030"/>
                </a:cubicBezTo>
                <a:cubicBezTo>
                  <a:pt x="3069534" y="1227720"/>
                  <a:pt x="3056721" y="1227493"/>
                  <a:pt x="3053292" y="1245250"/>
                </a:cubicBezTo>
                <a:cubicBezTo>
                  <a:pt x="3068090" y="1262097"/>
                  <a:pt x="3086137" y="1248439"/>
                  <a:pt x="3102020" y="1253218"/>
                </a:cubicBezTo>
                <a:cubicBezTo>
                  <a:pt x="3115193" y="1257088"/>
                  <a:pt x="3137031" y="1255040"/>
                  <a:pt x="3118983" y="1286000"/>
                </a:cubicBezTo>
                <a:cubicBezTo>
                  <a:pt x="3113749" y="1294878"/>
                  <a:pt x="3119885" y="1301709"/>
                  <a:pt x="3126564" y="1302392"/>
                </a:cubicBezTo>
                <a:cubicBezTo>
                  <a:pt x="3179982" y="1309448"/>
                  <a:pt x="3155438" y="1372054"/>
                  <a:pt x="3172584" y="1405063"/>
                </a:cubicBezTo>
                <a:cubicBezTo>
                  <a:pt x="3177275" y="1414169"/>
                  <a:pt x="3172222" y="1429877"/>
                  <a:pt x="3164822" y="1433747"/>
                </a:cubicBezTo>
                <a:cubicBezTo>
                  <a:pt x="3117539" y="1459245"/>
                  <a:pt x="3111043" y="1520028"/>
                  <a:pt x="3088122" y="1572389"/>
                </a:cubicBezTo>
                <a:cubicBezTo>
                  <a:pt x="3113028" y="1593104"/>
                  <a:pt x="3142805" y="1597657"/>
                  <a:pt x="3169695" y="1611089"/>
                </a:cubicBezTo>
                <a:cubicBezTo>
                  <a:pt x="3197669" y="1625204"/>
                  <a:pt x="3197669" y="1635676"/>
                  <a:pt x="3174569" y="1676653"/>
                </a:cubicBezTo>
                <a:cubicBezTo>
                  <a:pt x="3234665" y="1685532"/>
                  <a:pt x="3234665" y="1685532"/>
                  <a:pt x="3216077" y="1749957"/>
                </a:cubicBezTo>
                <a:cubicBezTo>
                  <a:pt x="3266430" y="1755877"/>
                  <a:pt x="3299635" y="1786382"/>
                  <a:pt x="3307395" y="1853085"/>
                </a:cubicBezTo>
                <a:cubicBezTo>
                  <a:pt x="3311185" y="1885411"/>
                  <a:pt x="3333924" y="1900663"/>
                  <a:pt x="3359190" y="1922291"/>
                </a:cubicBezTo>
                <a:cubicBezTo>
                  <a:pt x="3327789" y="1943236"/>
                  <a:pt x="3306492" y="1986945"/>
                  <a:pt x="3269857" y="1940730"/>
                </a:cubicBezTo>
                <a:cubicBezTo>
                  <a:pt x="3256503" y="1923885"/>
                  <a:pt x="3257764" y="1945284"/>
                  <a:pt x="3255961" y="1951430"/>
                </a:cubicBezTo>
                <a:cubicBezTo>
                  <a:pt x="3251630" y="1966455"/>
                  <a:pt x="3260653" y="1976472"/>
                  <a:pt x="3266609" y="1987854"/>
                </a:cubicBezTo>
                <a:cubicBezTo>
                  <a:pt x="3272384" y="1999237"/>
                  <a:pt x="3279243" y="2011302"/>
                  <a:pt x="3280866" y="2024054"/>
                </a:cubicBezTo>
                <a:cubicBezTo>
                  <a:pt x="3281948" y="2032931"/>
                  <a:pt x="3276715" y="2045905"/>
                  <a:pt x="3270940" y="2052509"/>
                </a:cubicBezTo>
                <a:cubicBezTo>
                  <a:pt x="3240620" y="2087340"/>
                  <a:pt x="3258667" y="2165652"/>
                  <a:pt x="3201277" y="2175670"/>
                </a:cubicBezTo>
                <a:cubicBezTo>
                  <a:pt x="3175470" y="2180221"/>
                  <a:pt x="3163018" y="2208906"/>
                  <a:pt x="3144069" y="2224614"/>
                </a:cubicBezTo>
                <a:cubicBezTo>
                  <a:pt x="3078197" y="2279478"/>
                  <a:pt x="3034161" y="2350051"/>
                  <a:pt x="3013769" y="2447031"/>
                </a:cubicBezTo>
                <a:cubicBezTo>
                  <a:pt x="3008175" y="2473894"/>
                  <a:pt x="2986698" y="2495522"/>
                  <a:pt x="2972802" y="2519197"/>
                </a:cubicBezTo>
                <a:cubicBezTo>
                  <a:pt x="2979480" y="2536499"/>
                  <a:pt x="3015935" y="2499164"/>
                  <a:pt x="3003121" y="2544694"/>
                </a:cubicBezTo>
                <a:cubicBezTo>
                  <a:pt x="2993376" y="2578843"/>
                  <a:pt x="2968470" y="2600014"/>
                  <a:pt x="2945008" y="2620276"/>
                </a:cubicBezTo>
                <a:cubicBezTo>
                  <a:pt x="2918299" y="2643268"/>
                  <a:pt x="2888702" y="2661708"/>
                  <a:pt x="2876610" y="2704279"/>
                </a:cubicBezTo>
                <a:cubicBezTo>
                  <a:pt x="2874083" y="2713386"/>
                  <a:pt x="2865963" y="2722947"/>
                  <a:pt x="2858744" y="2726591"/>
                </a:cubicBezTo>
                <a:cubicBezTo>
                  <a:pt x="2482281" y="3475797"/>
                  <a:pt x="1555563" y="3480805"/>
                  <a:pt x="1448724" y="3475568"/>
                </a:cubicBezTo>
                <a:cubicBezTo>
                  <a:pt x="1319326" y="3468966"/>
                  <a:pt x="1196966" y="3422753"/>
                  <a:pt x="1076954" y="3365156"/>
                </a:cubicBezTo>
                <a:cubicBezTo>
                  <a:pt x="1026241" y="3340797"/>
                  <a:pt x="979138" y="3306195"/>
                  <a:pt x="929868" y="3279332"/>
                </a:cubicBezTo>
                <a:cubicBezTo>
                  <a:pt x="861832" y="3242223"/>
                  <a:pt x="809315" y="3171424"/>
                  <a:pt x="741457" y="3141601"/>
                </a:cubicBezTo>
                <a:cubicBezTo>
                  <a:pt x="671616" y="3110867"/>
                  <a:pt x="611879" y="3054638"/>
                  <a:pt x="540052" y="3030734"/>
                </a:cubicBezTo>
                <a:cubicBezTo>
                  <a:pt x="502153" y="3017985"/>
                  <a:pt x="465517" y="2994993"/>
                  <a:pt x="471471" y="2929200"/>
                </a:cubicBezTo>
                <a:cubicBezTo>
                  <a:pt x="473096" y="2910532"/>
                  <a:pt x="463171" y="2895282"/>
                  <a:pt x="447469" y="2900745"/>
                </a:cubicBezTo>
                <a:cubicBezTo>
                  <a:pt x="417513" y="2910989"/>
                  <a:pt x="403977" y="2883898"/>
                  <a:pt x="387373" y="2863636"/>
                </a:cubicBezTo>
                <a:cubicBezTo>
                  <a:pt x="357776" y="2827667"/>
                  <a:pt x="329623" y="2789422"/>
                  <a:pt x="282519" y="2783503"/>
                </a:cubicBezTo>
                <a:cubicBezTo>
                  <a:pt x="291543" y="2755272"/>
                  <a:pt x="306883" y="2759371"/>
                  <a:pt x="320959" y="2765290"/>
                </a:cubicBezTo>
                <a:cubicBezTo>
                  <a:pt x="357956" y="2780772"/>
                  <a:pt x="394592" y="2798300"/>
                  <a:pt x="431588" y="2813781"/>
                </a:cubicBezTo>
                <a:cubicBezTo>
                  <a:pt x="455771" y="2823799"/>
                  <a:pt x="479775" y="2837912"/>
                  <a:pt x="512079" y="2826755"/>
                </a:cubicBezTo>
                <a:cubicBezTo>
                  <a:pt x="484286" y="2769843"/>
                  <a:pt x="437003" y="2759598"/>
                  <a:pt x="398743" y="2742071"/>
                </a:cubicBezTo>
                <a:cubicBezTo>
                  <a:pt x="350919" y="2719988"/>
                  <a:pt x="322765" y="2678326"/>
                  <a:pt x="289016" y="2631885"/>
                </a:cubicBezTo>
                <a:cubicBezTo>
                  <a:pt x="324209" y="2620730"/>
                  <a:pt x="346045" y="2654879"/>
                  <a:pt x="373657" y="2653056"/>
                </a:cubicBezTo>
                <a:cubicBezTo>
                  <a:pt x="375101" y="2647140"/>
                  <a:pt x="377627" y="2638488"/>
                  <a:pt x="377267" y="2638259"/>
                </a:cubicBezTo>
                <a:cubicBezTo>
                  <a:pt x="332149" y="2612763"/>
                  <a:pt x="311034" y="2564956"/>
                  <a:pt x="303995" y="2507131"/>
                </a:cubicBezTo>
                <a:cubicBezTo>
                  <a:pt x="300386" y="2477310"/>
                  <a:pt x="283963" y="2467976"/>
                  <a:pt x="267720" y="2454316"/>
                </a:cubicBezTo>
                <a:cubicBezTo>
                  <a:pt x="211053" y="2405826"/>
                  <a:pt x="151137" y="2361890"/>
                  <a:pt x="104574" y="2295188"/>
                </a:cubicBezTo>
                <a:cubicBezTo>
                  <a:pt x="158355" y="2304066"/>
                  <a:pt x="201487" y="2347547"/>
                  <a:pt x="259420" y="2366215"/>
                </a:cubicBezTo>
                <a:cubicBezTo>
                  <a:pt x="213400" y="2292910"/>
                  <a:pt x="153843" y="2255803"/>
                  <a:pt x="99521" y="2211409"/>
                </a:cubicBezTo>
                <a:cubicBezTo>
                  <a:pt x="74797" y="2191149"/>
                  <a:pt x="51878" y="2165197"/>
                  <a:pt x="21920" y="2154269"/>
                </a:cubicBezTo>
                <a:cubicBezTo>
                  <a:pt x="11271" y="2150400"/>
                  <a:pt x="-6235" y="2142204"/>
                  <a:pt x="2248" y="2120577"/>
                </a:cubicBezTo>
                <a:cubicBezTo>
                  <a:pt x="9466" y="2102593"/>
                  <a:pt x="23723" y="2108055"/>
                  <a:pt x="36718" y="2113292"/>
                </a:cubicBezTo>
                <a:cubicBezTo>
                  <a:pt x="67939" y="2126269"/>
                  <a:pt x="100244" y="2126495"/>
                  <a:pt x="142474" y="2126269"/>
                </a:cubicBezTo>
                <a:cubicBezTo>
                  <a:pt x="107102" y="2066851"/>
                  <a:pt x="42311" y="2084608"/>
                  <a:pt x="11993" y="2022231"/>
                </a:cubicBezTo>
                <a:cubicBezTo>
                  <a:pt x="49892" y="2011302"/>
                  <a:pt x="79128" y="2033841"/>
                  <a:pt x="109809" y="2038166"/>
                </a:cubicBezTo>
                <a:cubicBezTo>
                  <a:pt x="137600" y="2042036"/>
                  <a:pt x="144459" y="2031565"/>
                  <a:pt x="137962" y="1997188"/>
                </a:cubicBezTo>
                <a:cubicBezTo>
                  <a:pt x="127856" y="1943690"/>
                  <a:pt x="143015" y="1916371"/>
                  <a:pt x="183441" y="1930941"/>
                </a:cubicBezTo>
                <a:cubicBezTo>
                  <a:pt x="220978" y="1944601"/>
                  <a:pt x="224948" y="1924568"/>
                  <a:pt x="214842" y="1894062"/>
                </a:cubicBezTo>
                <a:cubicBezTo>
                  <a:pt x="200405" y="1849671"/>
                  <a:pt x="216827" y="1815295"/>
                  <a:pt x="228017" y="1777960"/>
                </a:cubicBezTo>
                <a:cubicBezTo>
                  <a:pt x="245162" y="1721045"/>
                  <a:pt x="237944" y="1693272"/>
                  <a:pt x="200946" y="1650929"/>
                </a:cubicBezTo>
                <a:cubicBezTo>
                  <a:pt x="180193" y="1627251"/>
                  <a:pt x="157815" y="1607219"/>
                  <a:pt x="127675" y="1586731"/>
                </a:cubicBezTo>
                <a:cubicBezTo>
                  <a:pt x="197157" y="1575576"/>
                  <a:pt x="124246" y="1538013"/>
                  <a:pt x="148791" y="1514564"/>
                </a:cubicBezTo>
                <a:cubicBezTo>
                  <a:pt x="197878" y="1505003"/>
                  <a:pt x="237944" y="1579673"/>
                  <a:pt x="304718" y="1558274"/>
                </a:cubicBezTo>
                <a:cubicBezTo>
                  <a:pt x="222243" y="1493618"/>
                  <a:pt x="131104" y="1472448"/>
                  <a:pt x="71369" y="1386396"/>
                </a:cubicBezTo>
                <a:cubicBezTo>
                  <a:pt x="85084" y="1366817"/>
                  <a:pt x="98799" y="1385029"/>
                  <a:pt x="110530" y="1377745"/>
                </a:cubicBezTo>
                <a:cubicBezTo>
                  <a:pt x="110169" y="1373192"/>
                  <a:pt x="111073" y="1366361"/>
                  <a:pt x="108906" y="1364313"/>
                </a:cubicBezTo>
                <a:cubicBezTo>
                  <a:pt x="64330" y="1317416"/>
                  <a:pt x="63607" y="1316279"/>
                  <a:pt x="111433" y="1281675"/>
                </a:cubicBezTo>
                <a:cubicBezTo>
                  <a:pt x="128217" y="1269609"/>
                  <a:pt x="126772" y="1258909"/>
                  <a:pt x="117930" y="1243657"/>
                </a:cubicBezTo>
                <a:cubicBezTo>
                  <a:pt x="111612" y="1232957"/>
                  <a:pt x="104033" y="1223395"/>
                  <a:pt x="107643" y="1199947"/>
                </a:cubicBezTo>
                <a:cubicBezTo>
                  <a:pt x="133810" y="1229998"/>
                  <a:pt x="260321" y="1220208"/>
                  <a:pt x="282700" y="1217021"/>
                </a:cubicBezTo>
                <a:cubicBezTo>
                  <a:pt x="307786" y="1213607"/>
                  <a:pt x="332510" y="1199037"/>
                  <a:pt x="358858" y="1207003"/>
                </a:cubicBezTo>
                <a:cubicBezTo>
                  <a:pt x="379973" y="1213381"/>
                  <a:pt x="477788" y="1275073"/>
                  <a:pt x="491685" y="1204273"/>
                </a:cubicBezTo>
                <a:cubicBezTo>
                  <a:pt x="492408" y="1200857"/>
                  <a:pt x="531930" y="1208826"/>
                  <a:pt x="553226" y="1212696"/>
                </a:cubicBezTo>
                <a:cubicBezTo>
                  <a:pt x="571995" y="1215883"/>
                  <a:pt x="593110" y="1229998"/>
                  <a:pt x="605743" y="1201769"/>
                </a:cubicBezTo>
                <a:cubicBezTo>
                  <a:pt x="613143" y="1185150"/>
                  <a:pt x="582643" y="1153051"/>
                  <a:pt x="555391" y="1150320"/>
                </a:cubicBezTo>
                <a:cubicBezTo>
                  <a:pt x="531749" y="1147814"/>
                  <a:pt x="507025" y="1144172"/>
                  <a:pt x="484466" y="1151001"/>
                </a:cubicBezTo>
                <a:cubicBezTo>
                  <a:pt x="456674" y="1159198"/>
                  <a:pt x="441696" y="1145994"/>
                  <a:pt x="433934" y="1117538"/>
                </a:cubicBezTo>
                <a:cubicBezTo>
                  <a:pt x="425273" y="1086122"/>
                  <a:pt x="408668" y="1071550"/>
                  <a:pt x="385749" y="1056980"/>
                </a:cubicBezTo>
                <a:cubicBezTo>
                  <a:pt x="330163" y="1021696"/>
                  <a:pt x="276744" y="980946"/>
                  <a:pt x="215745" y="960456"/>
                </a:cubicBezTo>
                <a:cubicBezTo>
                  <a:pt x="203653" y="956358"/>
                  <a:pt x="190298" y="950894"/>
                  <a:pt x="184704" y="923805"/>
                </a:cubicBezTo>
                <a:cubicBezTo>
                  <a:pt x="349836" y="964326"/>
                  <a:pt x="500349" y="1069958"/>
                  <a:pt x="670713" y="1063811"/>
                </a:cubicBezTo>
                <a:cubicBezTo>
                  <a:pt x="624151" y="1030346"/>
                  <a:pt x="570192" y="1028524"/>
                  <a:pt x="520561" y="1005076"/>
                </a:cubicBezTo>
                <a:cubicBezTo>
                  <a:pt x="555753" y="987546"/>
                  <a:pt x="588779" y="1005759"/>
                  <a:pt x="622167" y="1015777"/>
                </a:cubicBezTo>
                <a:cubicBezTo>
                  <a:pt x="650140" y="1023970"/>
                  <a:pt x="675405" y="1025337"/>
                  <a:pt x="678473" y="976393"/>
                </a:cubicBezTo>
                <a:cubicBezTo>
                  <a:pt x="677389" y="973205"/>
                  <a:pt x="677570" y="969107"/>
                  <a:pt x="677751" y="965238"/>
                </a:cubicBezTo>
                <a:cubicBezTo>
                  <a:pt x="668365" y="944976"/>
                  <a:pt x="653749" y="934504"/>
                  <a:pt x="636423" y="928584"/>
                </a:cubicBezTo>
                <a:cubicBezTo>
                  <a:pt x="625955" y="924942"/>
                  <a:pt x="612060" y="919478"/>
                  <a:pt x="612239" y="904909"/>
                </a:cubicBezTo>
                <a:cubicBezTo>
                  <a:pt x="612781" y="850955"/>
                  <a:pt x="579394" y="835246"/>
                  <a:pt x="546007" y="819539"/>
                </a:cubicBezTo>
                <a:cubicBezTo>
                  <a:pt x="564596" y="792676"/>
                  <a:pt x="579213" y="812481"/>
                  <a:pt x="593290" y="810433"/>
                </a:cubicBezTo>
                <a:cubicBezTo>
                  <a:pt x="602495" y="809067"/>
                  <a:pt x="610796" y="806563"/>
                  <a:pt x="610796" y="792676"/>
                </a:cubicBezTo>
                <a:cubicBezTo>
                  <a:pt x="610977" y="781065"/>
                  <a:pt x="606645" y="767861"/>
                  <a:pt x="597622" y="767635"/>
                </a:cubicBezTo>
                <a:cubicBezTo>
                  <a:pt x="541135" y="765585"/>
                  <a:pt x="509913" y="690914"/>
                  <a:pt x="451260" y="690687"/>
                </a:cubicBezTo>
                <a:cubicBezTo>
                  <a:pt x="416248" y="690687"/>
                  <a:pt x="469488" y="648571"/>
                  <a:pt x="439891" y="631042"/>
                </a:cubicBezTo>
                <a:cubicBezTo>
                  <a:pt x="433393" y="627171"/>
                  <a:pt x="456855" y="621254"/>
                  <a:pt x="467323" y="622164"/>
                </a:cubicBezTo>
                <a:cubicBezTo>
                  <a:pt x="477609" y="623074"/>
                  <a:pt x="486813" y="634229"/>
                  <a:pt x="499265" y="626261"/>
                </a:cubicBezTo>
                <a:cubicBezTo>
                  <a:pt x="506123" y="597806"/>
                  <a:pt x="488438" y="587332"/>
                  <a:pt x="473818" y="579365"/>
                </a:cubicBezTo>
                <a:cubicBezTo>
                  <a:pt x="440070" y="560925"/>
                  <a:pt x="407224" y="538615"/>
                  <a:pt x="370228" y="532013"/>
                </a:cubicBezTo>
                <a:cubicBezTo>
                  <a:pt x="357055" y="529737"/>
                  <a:pt x="389177" y="499231"/>
                  <a:pt x="395494" y="488532"/>
                </a:cubicBezTo>
                <a:cubicBezTo>
                  <a:pt x="376883" y="474474"/>
                  <a:pt x="357801" y="462263"/>
                  <a:pt x="338331" y="451478"/>
                </a:cubicBezTo>
                <a:lnTo>
                  <a:pt x="331729" y="448316"/>
                </a:lnTo>
                <a:lnTo>
                  <a:pt x="333477" y="428106"/>
                </a:lnTo>
                <a:cubicBezTo>
                  <a:pt x="333477" y="428106"/>
                  <a:pt x="322127" y="376930"/>
                  <a:pt x="314427" y="351906"/>
                </a:cubicBezTo>
                <a:lnTo>
                  <a:pt x="296726" y="307655"/>
                </a:lnTo>
                <a:lnTo>
                  <a:pt x="312139" y="309596"/>
                </a:lnTo>
                <a:cubicBezTo>
                  <a:pt x="327682" y="313807"/>
                  <a:pt x="343879" y="321889"/>
                  <a:pt x="357956" y="329174"/>
                </a:cubicBezTo>
                <a:cubicBezTo>
                  <a:pt x="381237" y="341238"/>
                  <a:pt x="403435" y="344425"/>
                  <a:pt x="434297" y="329174"/>
                </a:cubicBezTo>
                <a:cubicBezTo>
                  <a:pt x="406324" y="319841"/>
                  <a:pt x="384846" y="311645"/>
                  <a:pt x="362829" y="305953"/>
                </a:cubicBezTo>
                <a:cubicBezTo>
                  <a:pt x="345323" y="301400"/>
                  <a:pt x="387012" y="282960"/>
                  <a:pt x="408307" y="285237"/>
                </a:cubicBezTo>
                <a:cubicBezTo>
                  <a:pt x="438085" y="288423"/>
                  <a:pt x="421302" y="276586"/>
                  <a:pt x="416248" y="260195"/>
                </a:cubicBezTo>
                <a:cubicBezTo>
                  <a:pt x="410835" y="242665"/>
                  <a:pt x="426897" y="237203"/>
                  <a:pt x="437003" y="240844"/>
                </a:cubicBezTo>
                <a:cubicBezTo>
                  <a:pt x="475803" y="255187"/>
                  <a:pt x="514425" y="229917"/>
                  <a:pt x="554491" y="250407"/>
                </a:cubicBezTo>
                <a:cubicBezTo>
                  <a:pt x="544384" y="199867"/>
                  <a:pt x="522546" y="177784"/>
                  <a:pt x="476887" y="170726"/>
                </a:cubicBezTo>
                <a:cubicBezTo>
                  <a:pt x="459741" y="167996"/>
                  <a:pt x="441876" y="172093"/>
                  <a:pt x="427076" y="157522"/>
                </a:cubicBezTo>
                <a:cubicBezTo>
                  <a:pt x="418594" y="149101"/>
                  <a:pt x="409030" y="139084"/>
                  <a:pt x="415707" y="123603"/>
                </a:cubicBezTo>
                <a:cubicBezTo>
                  <a:pt x="420400" y="112674"/>
                  <a:pt x="430506" y="112674"/>
                  <a:pt x="438808" y="116318"/>
                </a:cubicBezTo>
                <a:cubicBezTo>
                  <a:pt x="475984" y="132483"/>
                  <a:pt x="514786" y="138400"/>
                  <a:pt x="553586" y="144320"/>
                </a:cubicBezTo>
                <a:cubicBezTo>
                  <a:pt x="559543" y="145230"/>
                  <a:pt x="566220" y="148191"/>
                  <a:pt x="572898" y="133164"/>
                </a:cubicBezTo>
                <a:cubicBezTo>
                  <a:pt x="500349" y="108805"/>
                  <a:pt x="431408" y="74202"/>
                  <a:pt x="356874" y="60770"/>
                </a:cubicBezTo>
                <a:cubicBezTo>
                  <a:pt x="357956" y="54397"/>
                  <a:pt x="359038" y="48022"/>
                  <a:pt x="360122" y="41649"/>
                </a:cubicBezTo>
                <a:cubicBezTo>
                  <a:pt x="418413" y="50753"/>
                  <a:pt x="476707" y="59859"/>
                  <a:pt x="550338" y="71243"/>
                </a:cubicBezTo>
                <a:cubicBezTo>
                  <a:pt x="505041" y="35045"/>
                  <a:pt x="462269" y="47111"/>
                  <a:pt x="428701" y="15013"/>
                </a:cubicBezTo>
                <a:cubicBezTo>
                  <a:pt x="435018" y="2833"/>
                  <a:pt x="442643" y="-241"/>
                  <a:pt x="450539" y="1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Du lịch châu Âu mùa hè có gì hấp dẫn?">
            <a:extLst>
              <a:ext uri="{FF2B5EF4-FFF2-40B4-BE49-F238E27FC236}">
                <a16:creationId xmlns:a16="http://schemas.microsoft.com/office/drawing/2014/main" id="{4877FC71-F09E-CE49-949B-A8D807E303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" r="-2" b="-2"/>
          <a:stretch/>
        </p:blipFill>
        <p:spPr bwMode="auto">
          <a:xfrm>
            <a:off x="480177" y="3"/>
            <a:ext cx="4980517" cy="2440831"/>
          </a:xfrm>
          <a:custGeom>
            <a:avLst/>
            <a:gdLst/>
            <a:ahLst/>
            <a:cxnLst/>
            <a:rect l="l" t="t" r="r" b="b"/>
            <a:pathLst>
              <a:path w="4980517" h="2440831">
                <a:moveTo>
                  <a:pt x="287929" y="0"/>
                </a:moveTo>
                <a:lnTo>
                  <a:pt x="4817890" y="0"/>
                </a:lnTo>
                <a:lnTo>
                  <a:pt x="4816841" y="3177"/>
                </a:lnTo>
                <a:cubicBezTo>
                  <a:pt x="4816707" y="6109"/>
                  <a:pt x="4816908" y="9403"/>
                  <a:pt x="4816641" y="12038"/>
                </a:cubicBezTo>
                <a:cubicBezTo>
                  <a:pt x="4834033" y="20468"/>
                  <a:pt x="4854369" y="-611"/>
                  <a:pt x="4874703" y="22050"/>
                </a:cubicBezTo>
                <a:cubicBezTo>
                  <a:pt x="4786137" y="121645"/>
                  <a:pt x="4651010" y="146147"/>
                  <a:pt x="4528727" y="220979"/>
                </a:cubicBezTo>
                <a:cubicBezTo>
                  <a:pt x="4627731" y="245745"/>
                  <a:pt x="4687133" y="159323"/>
                  <a:pt x="4759914" y="170389"/>
                </a:cubicBezTo>
                <a:cubicBezTo>
                  <a:pt x="4796305" y="197528"/>
                  <a:pt x="4688204" y="241003"/>
                  <a:pt x="4791221" y="253914"/>
                </a:cubicBezTo>
                <a:cubicBezTo>
                  <a:pt x="4746534" y="277627"/>
                  <a:pt x="4713355" y="300811"/>
                  <a:pt x="4682585" y="328215"/>
                </a:cubicBezTo>
                <a:cubicBezTo>
                  <a:pt x="4627731" y="377223"/>
                  <a:pt x="4617028" y="409367"/>
                  <a:pt x="4642449" y="475239"/>
                </a:cubicBezTo>
                <a:cubicBezTo>
                  <a:pt x="4659039" y="518450"/>
                  <a:pt x="4683387" y="558237"/>
                  <a:pt x="4661983" y="609614"/>
                </a:cubicBezTo>
                <a:cubicBezTo>
                  <a:pt x="4646998" y="644922"/>
                  <a:pt x="4652885" y="668107"/>
                  <a:pt x="4708539" y="652298"/>
                </a:cubicBezTo>
                <a:cubicBezTo>
                  <a:pt x="4768476" y="635435"/>
                  <a:pt x="4790952" y="667053"/>
                  <a:pt x="4775969" y="728971"/>
                </a:cubicBezTo>
                <a:cubicBezTo>
                  <a:pt x="4766336" y="768758"/>
                  <a:pt x="4776506" y="780877"/>
                  <a:pt x="4817710" y="776398"/>
                </a:cubicBezTo>
                <a:cubicBezTo>
                  <a:pt x="4863199" y="771392"/>
                  <a:pt x="4906546" y="745306"/>
                  <a:pt x="4962737" y="757955"/>
                </a:cubicBezTo>
                <a:cubicBezTo>
                  <a:pt x="4917786" y="830149"/>
                  <a:pt x="4821724" y="809597"/>
                  <a:pt x="4769279" y="878367"/>
                </a:cubicBezTo>
                <a:cubicBezTo>
                  <a:pt x="4831892" y="878629"/>
                  <a:pt x="4879788" y="878367"/>
                  <a:pt x="4926079" y="863347"/>
                </a:cubicBezTo>
                <a:cubicBezTo>
                  <a:pt x="4945346" y="857286"/>
                  <a:pt x="4966484" y="850965"/>
                  <a:pt x="4977186" y="871779"/>
                </a:cubicBezTo>
                <a:cubicBezTo>
                  <a:pt x="4989762" y="896809"/>
                  <a:pt x="4963808" y="906295"/>
                  <a:pt x="4948019" y="910774"/>
                </a:cubicBezTo>
                <a:cubicBezTo>
                  <a:pt x="4903602" y="923421"/>
                  <a:pt x="4869621" y="953458"/>
                  <a:pt x="4832963" y="976907"/>
                </a:cubicBezTo>
                <a:cubicBezTo>
                  <a:pt x="4752423" y="1028288"/>
                  <a:pt x="4664121" y="1071235"/>
                  <a:pt x="4595889" y="1156077"/>
                </a:cubicBezTo>
                <a:cubicBezTo>
                  <a:pt x="4681783" y="1134471"/>
                  <a:pt x="4745733" y="1084147"/>
                  <a:pt x="4825471" y="1073871"/>
                </a:cubicBezTo>
                <a:cubicBezTo>
                  <a:pt x="4756436" y="1151071"/>
                  <a:pt x="4667600" y="1201922"/>
                  <a:pt x="4583583" y="1258044"/>
                </a:cubicBezTo>
                <a:cubicBezTo>
                  <a:pt x="4559500" y="1273853"/>
                  <a:pt x="4535151" y="1284656"/>
                  <a:pt x="4529799" y="1319171"/>
                </a:cubicBezTo>
                <a:cubicBezTo>
                  <a:pt x="4519362" y="1386097"/>
                  <a:pt x="4488056" y="1441427"/>
                  <a:pt x="4421163" y="1470936"/>
                </a:cubicBezTo>
                <a:cubicBezTo>
                  <a:pt x="4420628" y="1471202"/>
                  <a:pt x="4424373" y="1481215"/>
                  <a:pt x="4426515" y="1488062"/>
                </a:cubicBezTo>
                <a:cubicBezTo>
                  <a:pt x="4467453" y="1490172"/>
                  <a:pt x="4499829" y="1450649"/>
                  <a:pt x="4552008" y="1463559"/>
                </a:cubicBezTo>
                <a:cubicBezTo>
                  <a:pt x="4501970" y="1517309"/>
                  <a:pt x="4460227" y="1565528"/>
                  <a:pt x="4389321" y="1591086"/>
                </a:cubicBezTo>
                <a:cubicBezTo>
                  <a:pt x="4332594" y="1611373"/>
                  <a:pt x="4262490" y="1623230"/>
                  <a:pt x="4221282" y="1689099"/>
                </a:cubicBezTo>
                <a:cubicBezTo>
                  <a:pt x="4269178" y="1702012"/>
                  <a:pt x="4304768" y="1685677"/>
                  <a:pt x="4340623" y="1674082"/>
                </a:cubicBezTo>
                <a:cubicBezTo>
                  <a:pt x="4395475" y="1656165"/>
                  <a:pt x="4449794" y="1635878"/>
                  <a:pt x="4504647" y="1617960"/>
                </a:cubicBezTo>
                <a:cubicBezTo>
                  <a:pt x="4525518" y="1611110"/>
                  <a:pt x="4548262" y="1606365"/>
                  <a:pt x="4561640" y="1639039"/>
                </a:cubicBezTo>
                <a:cubicBezTo>
                  <a:pt x="4491801" y="1645890"/>
                  <a:pt x="4450060" y="1690154"/>
                  <a:pt x="4406179" y="1731784"/>
                </a:cubicBezTo>
                <a:cubicBezTo>
                  <a:pt x="4381561" y="1755234"/>
                  <a:pt x="4361492" y="1786589"/>
                  <a:pt x="4317076" y="1774733"/>
                </a:cubicBezTo>
                <a:cubicBezTo>
                  <a:pt x="4293796" y="1768410"/>
                  <a:pt x="4279080" y="1786061"/>
                  <a:pt x="4281490" y="1807667"/>
                </a:cubicBezTo>
                <a:cubicBezTo>
                  <a:pt x="4290317" y="1883815"/>
                  <a:pt x="4236000" y="1910425"/>
                  <a:pt x="4179809" y="1925180"/>
                </a:cubicBezTo>
                <a:cubicBezTo>
                  <a:pt x="4073313" y="1952846"/>
                  <a:pt x="3984744" y="2017925"/>
                  <a:pt x="3881194" y="2053496"/>
                </a:cubicBezTo>
                <a:cubicBezTo>
                  <a:pt x="3780584" y="2088012"/>
                  <a:pt x="3702720" y="2169955"/>
                  <a:pt x="3601845" y="2212904"/>
                </a:cubicBezTo>
                <a:cubicBezTo>
                  <a:pt x="3528795" y="2243995"/>
                  <a:pt x="3458958" y="2284043"/>
                  <a:pt x="3383767" y="2312235"/>
                </a:cubicBezTo>
                <a:cubicBezTo>
                  <a:pt x="3205831" y="2378897"/>
                  <a:pt x="3024414" y="2432384"/>
                  <a:pt x="2832561" y="2440024"/>
                </a:cubicBezTo>
                <a:cubicBezTo>
                  <a:pt x="2674156" y="2446085"/>
                  <a:pt x="1300154" y="2440289"/>
                  <a:pt x="741989" y="1573170"/>
                </a:cubicBezTo>
                <a:cubicBezTo>
                  <a:pt x="731286" y="1568953"/>
                  <a:pt x="719246" y="1557887"/>
                  <a:pt x="715500" y="1547347"/>
                </a:cubicBezTo>
                <a:cubicBezTo>
                  <a:pt x="697572" y="1498075"/>
                  <a:pt x="653689" y="1476733"/>
                  <a:pt x="614088" y="1450123"/>
                </a:cubicBezTo>
                <a:cubicBezTo>
                  <a:pt x="579303" y="1426672"/>
                  <a:pt x="542376" y="1402169"/>
                  <a:pt x="527927" y="1362645"/>
                </a:cubicBezTo>
                <a:cubicBezTo>
                  <a:pt x="508929" y="1309949"/>
                  <a:pt x="562979" y="1353160"/>
                  <a:pt x="572881" y="1333136"/>
                </a:cubicBezTo>
                <a:cubicBezTo>
                  <a:pt x="552277" y="1305735"/>
                  <a:pt x="520434" y="1280703"/>
                  <a:pt x="512140" y="1249612"/>
                </a:cubicBezTo>
                <a:cubicBezTo>
                  <a:pt x="481905" y="1137368"/>
                  <a:pt x="416616" y="1055689"/>
                  <a:pt x="318951" y="992190"/>
                </a:cubicBezTo>
                <a:cubicBezTo>
                  <a:pt x="290855" y="974010"/>
                  <a:pt x="272393" y="940811"/>
                  <a:pt x="234131" y="935543"/>
                </a:cubicBezTo>
                <a:cubicBezTo>
                  <a:pt x="149040" y="923949"/>
                  <a:pt x="175798" y="833311"/>
                  <a:pt x="130844" y="792998"/>
                </a:cubicBezTo>
                <a:cubicBezTo>
                  <a:pt x="122282" y="785355"/>
                  <a:pt x="114523" y="770339"/>
                  <a:pt x="116127" y="760064"/>
                </a:cubicBezTo>
                <a:cubicBezTo>
                  <a:pt x="118534" y="745306"/>
                  <a:pt x="128704" y="731343"/>
                  <a:pt x="137266" y="718168"/>
                </a:cubicBezTo>
                <a:cubicBezTo>
                  <a:pt x="146097" y="704995"/>
                  <a:pt x="159474" y="693400"/>
                  <a:pt x="153053" y="676011"/>
                </a:cubicBezTo>
                <a:cubicBezTo>
                  <a:pt x="150380" y="668898"/>
                  <a:pt x="152250" y="644130"/>
                  <a:pt x="132450" y="663627"/>
                </a:cubicBezTo>
                <a:cubicBezTo>
                  <a:pt x="78133" y="717115"/>
                  <a:pt x="46557" y="666528"/>
                  <a:pt x="0" y="642286"/>
                </a:cubicBezTo>
                <a:cubicBezTo>
                  <a:pt x="37460" y="617254"/>
                  <a:pt x="71175" y="599602"/>
                  <a:pt x="76795" y="562188"/>
                </a:cubicBezTo>
                <a:cubicBezTo>
                  <a:pt x="88300" y="484987"/>
                  <a:pt x="137532" y="449681"/>
                  <a:pt x="212187" y="442830"/>
                </a:cubicBezTo>
                <a:cubicBezTo>
                  <a:pt x="184627" y="368265"/>
                  <a:pt x="184627" y="368265"/>
                  <a:pt x="273730" y="357988"/>
                </a:cubicBezTo>
                <a:cubicBezTo>
                  <a:pt x="239480" y="310562"/>
                  <a:pt x="239480" y="298442"/>
                  <a:pt x="280956" y="282106"/>
                </a:cubicBezTo>
                <a:cubicBezTo>
                  <a:pt x="320824" y="266560"/>
                  <a:pt x="364973" y="261290"/>
                  <a:pt x="401900" y="237315"/>
                </a:cubicBezTo>
                <a:cubicBezTo>
                  <a:pt x="367917" y="176713"/>
                  <a:pt x="358285" y="106364"/>
                  <a:pt x="288180" y="76852"/>
                </a:cubicBezTo>
                <a:cubicBezTo>
                  <a:pt x="277209" y="72374"/>
                  <a:pt x="269717" y="54193"/>
                  <a:pt x="276673" y="43654"/>
                </a:cubicBezTo>
                <a:cubicBezTo>
                  <a:pt x="283028" y="34103"/>
                  <a:pt x="285520" y="22412"/>
                  <a:pt x="286921" y="101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12 điểm đến mùa thu đẹp nhất Châu Âu">
            <a:extLst>
              <a:ext uri="{FF2B5EF4-FFF2-40B4-BE49-F238E27FC236}">
                <a16:creationId xmlns:a16="http://schemas.microsoft.com/office/drawing/2014/main" id="{4F31306F-FD1D-6041-AA70-785FA7CDC0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2" r="5458" b="3"/>
          <a:stretch/>
        </p:blipFill>
        <p:spPr bwMode="auto">
          <a:xfrm>
            <a:off x="8556350" y="10"/>
            <a:ext cx="3635653" cy="3660317"/>
          </a:xfrm>
          <a:custGeom>
            <a:avLst/>
            <a:gdLst/>
            <a:ahLst/>
            <a:cxnLst/>
            <a:rect l="l" t="t" r="r" b="b"/>
            <a:pathLst>
              <a:path w="3635653" h="3660327">
                <a:moveTo>
                  <a:pt x="402121" y="0"/>
                </a:moveTo>
                <a:lnTo>
                  <a:pt x="3635653" y="0"/>
                </a:lnTo>
                <a:lnTo>
                  <a:pt x="3635653" y="3605403"/>
                </a:lnTo>
                <a:lnTo>
                  <a:pt x="3616543" y="3610878"/>
                </a:lnTo>
                <a:cubicBezTo>
                  <a:pt x="3510165" y="3637200"/>
                  <a:pt x="3401766" y="3654952"/>
                  <a:pt x="3290337" y="3659389"/>
                </a:cubicBezTo>
                <a:cubicBezTo>
                  <a:pt x="3106332" y="3666430"/>
                  <a:pt x="1510274" y="3659697"/>
                  <a:pt x="861903" y="2652440"/>
                </a:cubicBezTo>
                <a:cubicBezTo>
                  <a:pt x="849470" y="2647542"/>
                  <a:pt x="835485" y="2634687"/>
                  <a:pt x="831133" y="2622444"/>
                </a:cubicBezTo>
                <a:cubicBezTo>
                  <a:pt x="810307" y="2565210"/>
                  <a:pt x="759333" y="2540419"/>
                  <a:pt x="713332" y="2509507"/>
                </a:cubicBezTo>
                <a:cubicBezTo>
                  <a:pt x="672925" y="2482267"/>
                  <a:pt x="630030" y="2453803"/>
                  <a:pt x="613246" y="2407892"/>
                </a:cubicBezTo>
                <a:cubicBezTo>
                  <a:pt x="591178" y="2346680"/>
                  <a:pt x="653963" y="2396875"/>
                  <a:pt x="665465" y="2373614"/>
                </a:cubicBezTo>
                <a:cubicBezTo>
                  <a:pt x="641532" y="2341785"/>
                  <a:pt x="604543" y="2312707"/>
                  <a:pt x="594908" y="2276592"/>
                </a:cubicBezTo>
                <a:cubicBezTo>
                  <a:pt x="559787" y="2146208"/>
                  <a:pt x="483946" y="2051328"/>
                  <a:pt x="370497" y="1977567"/>
                </a:cubicBezTo>
                <a:cubicBezTo>
                  <a:pt x="337860" y="1956449"/>
                  <a:pt x="316415" y="1917884"/>
                  <a:pt x="271969" y="1911765"/>
                </a:cubicBezTo>
                <a:cubicBezTo>
                  <a:pt x="173127" y="1898297"/>
                  <a:pt x="204209" y="1793011"/>
                  <a:pt x="151990" y="1746183"/>
                </a:cubicBezTo>
                <a:cubicBezTo>
                  <a:pt x="142044" y="1737306"/>
                  <a:pt x="133031" y="1719862"/>
                  <a:pt x="134895" y="1707927"/>
                </a:cubicBezTo>
                <a:cubicBezTo>
                  <a:pt x="137691" y="1690784"/>
                  <a:pt x="149504" y="1674564"/>
                  <a:pt x="159450" y="1659260"/>
                </a:cubicBezTo>
                <a:cubicBezTo>
                  <a:pt x="169707" y="1643958"/>
                  <a:pt x="185247" y="1630489"/>
                  <a:pt x="177788" y="1610290"/>
                </a:cubicBezTo>
                <a:cubicBezTo>
                  <a:pt x="174683" y="1602027"/>
                  <a:pt x="176855" y="1573257"/>
                  <a:pt x="153855" y="1595904"/>
                </a:cubicBezTo>
                <a:cubicBezTo>
                  <a:pt x="90759" y="1658037"/>
                  <a:pt x="54081" y="1599274"/>
                  <a:pt x="0" y="1571114"/>
                </a:cubicBezTo>
                <a:cubicBezTo>
                  <a:pt x="43514" y="1542037"/>
                  <a:pt x="82677" y="1521532"/>
                  <a:pt x="89205" y="1478072"/>
                </a:cubicBezTo>
                <a:cubicBezTo>
                  <a:pt x="102570" y="1388394"/>
                  <a:pt x="159758" y="1347382"/>
                  <a:pt x="246479" y="1339424"/>
                </a:cubicBezTo>
                <a:cubicBezTo>
                  <a:pt x="214465" y="1252808"/>
                  <a:pt x="214465" y="1252808"/>
                  <a:pt x="317968" y="1240870"/>
                </a:cubicBezTo>
                <a:cubicBezTo>
                  <a:pt x="278183" y="1185780"/>
                  <a:pt x="278183" y="1171701"/>
                  <a:pt x="326361" y="1152725"/>
                </a:cubicBezTo>
                <a:cubicBezTo>
                  <a:pt x="372673" y="1134666"/>
                  <a:pt x="423957" y="1128545"/>
                  <a:pt x="466852" y="1100695"/>
                </a:cubicBezTo>
                <a:cubicBezTo>
                  <a:pt x="427377" y="1030299"/>
                  <a:pt x="416187" y="948581"/>
                  <a:pt x="334753" y="914300"/>
                </a:cubicBezTo>
                <a:cubicBezTo>
                  <a:pt x="322010" y="909097"/>
                  <a:pt x="313307" y="887979"/>
                  <a:pt x="321386" y="875737"/>
                </a:cubicBezTo>
                <a:cubicBezTo>
                  <a:pt x="350915" y="831359"/>
                  <a:pt x="308644" y="747189"/>
                  <a:pt x="400645" y="737702"/>
                </a:cubicBezTo>
                <a:cubicBezTo>
                  <a:pt x="412147" y="736784"/>
                  <a:pt x="422716" y="727601"/>
                  <a:pt x="413701" y="715664"/>
                </a:cubicBezTo>
                <a:cubicBezTo>
                  <a:pt x="382618" y="674041"/>
                  <a:pt x="420228" y="676794"/>
                  <a:pt x="442916" y="671592"/>
                </a:cubicBezTo>
                <a:cubicBezTo>
                  <a:pt x="470270" y="665166"/>
                  <a:pt x="501352" y="683528"/>
                  <a:pt x="526840" y="660880"/>
                </a:cubicBezTo>
                <a:cubicBezTo>
                  <a:pt x="520932" y="637006"/>
                  <a:pt x="498866" y="637312"/>
                  <a:pt x="483325" y="629661"/>
                </a:cubicBezTo>
                <a:cubicBezTo>
                  <a:pt x="437945" y="607624"/>
                  <a:pt x="400956" y="581304"/>
                  <a:pt x="398780" y="524068"/>
                </a:cubicBezTo>
                <a:cubicBezTo>
                  <a:pt x="397228" y="477853"/>
                  <a:pt x="392254" y="437148"/>
                  <a:pt x="455041" y="423067"/>
                </a:cubicBezTo>
                <a:cubicBezTo>
                  <a:pt x="481149" y="417251"/>
                  <a:pt x="473687" y="383892"/>
                  <a:pt x="458768" y="367363"/>
                </a:cubicBezTo>
                <a:cubicBezTo>
                  <a:pt x="432038" y="337982"/>
                  <a:pt x="409972" y="298806"/>
                  <a:pt x="363968" y="296052"/>
                </a:cubicBezTo>
                <a:cubicBezTo>
                  <a:pt x="335995" y="294216"/>
                  <a:pt x="314548" y="281971"/>
                  <a:pt x="292481" y="267894"/>
                </a:cubicBezTo>
                <a:cubicBezTo>
                  <a:pt x="276630" y="257791"/>
                  <a:pt x="257670" y="249223"/>
                  <a:pt x="259533" y="227493"/>
                </a:cubicBezTo>
                <a:cubicBezTo>
                  <a:pt x="261399" y="206680"/>
                  <a:pt x="279736" y="198111"/>
                  <a:pt x="298387" y="193826"/>
                </a:cubicBezTo>
                <a:cubicBezTo>
                  <a:pt x="360552" y="180054"/>
                  <a:pt x="418983" y="159853"/>
                  <a:pt x="470893" y="113638"/>
                </a:cubicBezTo>
                <a:cubicBezTo>
                  <a:pt x="436390" y="89152"/>
                  <a:pt x="403444" y="71400"/>
                  <a:pt x="377957" y="46608"/>
                </a:cubicBezTo>
                <a:cubicBezTo>
                  <a:pt x="370264" y="39110"/>
                  <a:pt x="371678" y="29598"/>
                  <a:pt x="380092" y="1856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08536240-483C-7C44-8A4D-EAD3FE4343CB}"/>
              </a:ext>
            </a:extLst>
          </p:cNvPr>
          <p:cNvSpPr/>
          <p:nvPr/>
        </p:nvSpPr>
        <p:spPr>
          <a:xfrm>
            <a:off x="4196271" y="4125000"/>
            <a:ext cx="7840558" cy="1783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600" dirty="0" err="1">
                <a:solidFill>
                  <a:srgbClr val="7030A0"/>
                </a:solidFill>
                <a:latin typeface="#9Slide07 IcielBaliho Script" pitchFamily="2" charset="77"/>
              </a:rPr>
              <a:t>Đặc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77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77"/>
              </a:rPr>
              <a:t>điểm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77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77"/>
              </a:rPr>
              <a:t>mùa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77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77"/>
              </a:rPr>
              <a:t>ở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77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77"/>
              </a:rPr>
              <a:t>các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77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77"/>
              </a:rPr>
              <a:t>vùng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77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77"/>
              </a:rPr>
              <a:t>vĩ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77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77"/>
              </a:rPr>
              <a:t>độ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77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77"/>
              </a:rPr>
              <a:t>khác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77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77"/>
              </a:rPr>
              <a:t>nhau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77"/>
              </a:rPr>
              <a:t>,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77"/>
              </a:rPr>
              <a:t>vùng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77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77"/>
              </a:rPr>
              <a:t>ôn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77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77"/>
              </a:rPr>
              <a:t>đới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77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77"/>
              </a:rPr>
              <a:t>có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77"/>
              </a:rPr>
              <a:t> 4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77"/>
              </a:rPr>
              <a:t>mùa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77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77"/>
              </a:rPr>
              <a:t>trong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77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77"/>
              </a:rPr>
              <a:t>năm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77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77"/>
              </a:rPr>
              <a:t>rõ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77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77"/>
              </a:rPr>
              <a:t>rệt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77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77"/>
              </a:rPr>
              <a:t>nhất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77"/>
              </a:rPr>
              <a:t>. </a:t>
            </a:r>
            <a:endParaRPr lang="en-US" sz="3600" dirty="0">
              <a:solidFill>
                <a:srgbClr val="7030A0"/>
              </a:solidFill>
              <a:effectLst/>
              <a:latin typeface="#9Slide07 IcielBaliho Script" pitchFamily="2" charset="77"/>
            </a:endParaRPr>
          </a:p>
        </p:txBody>
      </p:sp>
      <p:pic>
        <p:nvPicPr>
          <p:cNvPr id="49" name="Picture 48" descr="Diagram&#10;&#10;Description automatically generated with low confidence">
            <a:extLst>
              <a:ext uri="{FF2B5EF4-FFF2-40B4-BE49-F238E27FC236}">
                <a16:creationId xmlns:a16="http://schemas.microsoft.com/office/drawing/2014/main" id="{BCADD827-E187-3D4F-B2F4-0321F14DEB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00" y="60960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2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Bí ẩn về nguồn gốc của Bắc Cực quang đã có lời giải">
            <a:extLst>
              <a:ext uri="{FF2B5EF4-FFF2-40B4-BE49-F238E27FC236}">
                <a16:creationId xmlns:a16="http://schemas.microsoft.com/office/drawing/2014/main" id="{950CDB57-153E-CB4E-A8D8-81837B4B67E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" r="3746" b="-2"/>
          <a:stretch/>
        </p:blipFill>
        <p:spPr bwMode="auto"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  <a:noFill/>
        </p:spPr>
      </p:pic>
      <p:pic>
        <p:nvPicPr>
          <p:cNvPr id="11" name="Picture 10" descr="Bắc cực quang - Thứ ánh sáng diệu kỳ trên bầu trời phương Bắc - Cẩm Nang Du  Lịch">
            <a:extLst>
              <a:ext uri="{FF2B5EF4-FFF2-40B4-BE49-F238E27FC236}">
                <a16:creationId xmlns:a16="http://schemas.microsoft.com/office/drawing/2014/main" id="{D7E9EBB0-7F15-7748-9BC3-44AF3B394531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4" b="-2"/>
          <a:stretch/>
        </p:blipFill>
        <p:spPr bwMode="auto"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  <a:noFill/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Rectangle 3">
            <a:extLst>
              <a:ext uri="{FF2B5EF4-FFF2-40B4-BE49-F238E27FC236}">
                <a16:creationId xmlns:a16="http://schemas.microsoft.com/office/drawing/2014/main" id="{DE83A800-7722-2045-97E7-4C8BC7ADD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323" y="4677508"/>
            <a:ext cx="11441723" cy="175846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R="0" lvl="0" algn="ctr" fontAlgn="base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VN" sz="3200" b="0" u="none" strike="noStrike" cap="none" normalizeH="0" baseline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Đây</a:t>
            </a:r>
            <a:r>
              <a:rPr kumimoji="0" lang="en-US" altLang="en-VN" sz="3200" b="0" u="none" strike="noStrike" cap="none" normalizeH="0" baseline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 </a:t>
            </a:r>
            <a:r>
              <a:rPr kumimoji="0" lang="en-US" altLang="en-VN" sz="3200" b="0" u="none" strike="noStrike" cap="none" normalizeH="0" baseline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là</a:t>
            </a:r>
            <a:r>
              <a:rPr kumimoji="0" lang="en-US" altLang="en-VN" sz="3200" b="0" u="none" strike="noStrike" cap="none" normalizeH="0" baseline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 </a:t>
            </a:r>
            <a:r>
              <a:rPr kumimoji="0" lang="en-US" altLang="en-VN" sz="3200" b="0" u="none" strike="noStrike" cap="none" normalizeH="0" baseline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hiện</a:t>
            </a:r>
            <a:r>
              <a:rPr kumimoji="0" lang="en-US" altLang="en-VN" sz="3200" b="0" u="none" strike="noStrike" cap="none" normalizeH="0" baseline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 </a:t>
            </a:r>
            <a:r>
              <a:rPr kumimoji="0" lang="en-US" altLang="en-VN" sz="3200" b="0" u="none" strike="noStrike" cap="none" normalizeH="0" baseline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tượng</a:t>
            </a:r>
            <a:r>
              <a:rPr kumimoji="0" lang="en-US" altLang="en-VN" sz="3200" b="0" u="none" strike="noStrike" cap="none" normalizeH="0" baseline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 </a:t>
            </a:r>
            <a:r>
              <a:rPr kumimoji="0" lang="en-US" altLang="en-VN" sz="3200" b="0" u="none" strike="noStrike" cap="none" normalizeH="0" baseline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gì</a:t>
            </a:r>
            <a:r>
              <a:rPr kumimoji="0" lang="en-US" altLang="en-VN" sz="3200" b="0" u="none" strike="noStrike" cap="none" normalizeH="0" baseline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? </a:t>
            </a:r>
            <a:r>
              <a:rPr kumimoji="0" lang="en-US" altLang="en-VN" sz="3200" b="0" u="none" strike="noStrike" cap="none" normalizeH="0" baseline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Đứng</a:t>
            </a:r>
            <a:r>
              <a:rPr kumimoji="0" lang="en-US" altLang="en-VN" sz="3200" b="0" u="none" strike="noStrike" cap="none" normalizeH="0" baseline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 </a:t>
            </a:r>
            <a:r>
              <a:rPr kumimoji="0" lang="en-US" altLang="en-VN" sz="3200" b="0" u="none" strike="noStrike" cap="none" normalizeH="0" baseline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ở</a:t>
            </a:r>
            <a:r>
              <a:rPr kumimoji="0" lang="en-US" altLang="en-VN" sz="3200" b="0" u="none" strike="noStrike" cap="none" normalizeH="0" baseline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 </a:t>
            </a:r>
            <a:r>
              <a:rPr kumimoji="0" lang="en-US" altLang="en-VN" sz="3200" b="0" u="none" strike="noStrike" cap="none" normalizeH="0" baseline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đâu</a:t>
            </a:r>
            <a:r>
              <a:rPr kumimoji="0" lang="en-US" altLang="en-VN" sz="3200" b="0" u="none" strike="noStrike" cap="none" normalizeH="0" baseline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 </a:t>
            </a:r>
            <a:r>
              <a:rPr kumimoji="0" lang="en-US" altLang="en-VN" sz="3200" b="0" u="none" strike="noStrike" cap="none" normalizeH="0" baseline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để</a:t>
            </a:r>
            <a:r>
              <a:rPr kumimoji="0" lang="en-US" altLang="en-VN" sz="3200" b="0" u="none" strike="noStrike" cap="none" normalizeH="0" baseline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 </a:t>
            </a:r>
            <a:r>
              <a:rPr kumimoji="0" lang="en-US" altLang="en-VN" sz="3200" b="0" u="none" strike="noStrike" cap="none" normalizeH="0" baseline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chụp</a:t>
            </a:r>
            <a:r>
              <a:rPr kumimoji="0" lang="en-US" altLang="en-VN" sz="3200" b="0" u="none" strike="noStrike" cap="none" normalizeH="0" baseline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 </a:t>
            </a:r>
            <a:r>
              <a:rPr kumimoji="0" lang="en-US" altLang="en-VN" sz="3200" b="0" u="none" strike="noStrike" cap="none" normalizeH="0" baseline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lại</a:t>
            </a:r>
            <a:r>
              <a:rPr kumimoji="0" lang="en-US" altLang="en-VN" sz="3200" b="0" u="none" strike="noStrike" cap="none" normalizeH="0" baseline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 </a:t>
            </a:r>
            <a:r>
              <a:rPr kumimoji="0" lang="en-US" altLang="en-VN" sz="3200" b="0" u="none" strike="noStrike" cap="none" normalizeH="0" baseline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được</a:t>
            </a:r>
            <a:r>
              <a:rPr kumimoji="0" lang="en-US" altLang="en-VN" sz="3200" b="0" u="none" strike="noStrike" cap="none" normalizeH="0" baseline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 </a:t>
            </a:r>
            <a:r>
              <a:rPr kumimoji="0" lang="en-US" altLang="en-VN" sz="3200" b="0" u="none" strike="noStrike" cap="none" normalizeH="0" baseline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những</a:t>
            </a:r>
            <a:r>
              <a:rPr kumimoji="0" lang="en-US" altLang="en-VN" sz="3200" b="0" u="none" strike="noStrike" cap="none" normalizeH="0" baseline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 </a:t>
            </a:r>
            <a:r>
              <a:rPr kumimoji="0" lang="en-US" altLang="en-VN" sz="3200" b="0" u="none" strike="noStrike" cap="none" normalizeH="0" baseline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bức</a:t>
            </a:r>
            <a:r>
              <a:rPr kumimoji="0" lang="en-US" altLang="en-VN" sz="3200" b="0" u="none" strike="noStrike" cap="none" normalizeH="0" baseline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 </a:t>
            </a:r>
            <a:r>
              <a:rPr kumimoji="0" lang="en-US" altLang="en-VN" sz="3200" b="0" u="none" strike="noStrike" cap="none" normalizeH="0" baseline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ảnh</a:t>
            </a:r>
            <a:r>
              <a:rPr kumimoji="0" lang="en-US" altLang="en-VN" sz="3200" b="0" u="none" strike="noStrike" cap="none" normalizeH="0" baseline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 </a:t>
            </a:r>
            <a:r>
              <a:rPr kumimoji="0" lang="en-US" altLang="en-VN" sz="3200" b="0" u="none" strike="noStrike" cap="none" normalizeH="0" baseline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diệu</a:t>
            </a:r>
            <a:r>
              <a:rPr kumimoji="0" lang="en-US" altLang="en-VN" sz="3200" b="0" u="none" strike="noStrike" cap="none" normalizeH="0" baseline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 </a:t>
            </a:r>
            <a:r>
              <a:rPr kumimoji="0" lang="en-US" altLang="en-VN" sz="3200" b="0" u="none" strike="noStrike" cap="none" normalizeH="0" baseline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kì</a:t>
            </a:r>
            <a:r>
              <a:rPr kumimoji="0" lang="en-US" altLang="en-VN" sz="3200" b="0" u="none" strike="noStrike" cap="none" normalizeH="0" baseline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, </a:t>
            </a:r>
            <a:r>
              <a:rPr kumimoji="0" lang="en-US" altLang="en-VN" sz="3200" b="0" u="none" strike="noStrike" cap="none" normalizeH="0" baseline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độc</a:t>
            </a:r>
            <a:r>
              <a:rPr kumimoji="0" lang="en-US" altLang="en-VN" sz="3200" b="0" u="none" strike="noStrike" cap="none" normalizeH="0" baseline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 </a:t>
            </a:r>
            <a:r>
              <a:rPr kumimoji="0" lang="en-US" altLang="en-VN" sz="3200" b="0" u="none" strike="noStrike" cap="none" normalizeH="0" baseline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đáo</a:t>
            </a:r>
            <a:r>
              <a:rPr kumimoji="0" lang="en-US" altLang="en-VN" sz="3200" b="0" u="none" strike="noStrike" cap="none" normalizeH="0" baseline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 </a:t>
            </a:r>
            <a:r>
              <a:rPr kumimoji="0" lang="en-US" altLang="en-VN" sz="3200" b="0" u="none" strike="noStrike" cap="none" normalizeH="0" baseline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như</a:t>
            </a:r>
            <a:r>
              <a:rPr kumimoji="0" lang="en-US" altLang="en-VN" sz="3200" b="0" u="none" strike="noStrike" cap="none" normalizeH="0" baseline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 </a:t>
            </a:r>
            <a:r>
              <a:rPr kumimoji="0" lang="en-US" altLang="en-VN" sz="3200" b="0" u="none" strike="noStrike" cap="none" normalizeH="0" baseline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thế</a:t>
            </a:r>
            <a:r>
              <a:rPr kumimoji="0" lang="en-US" altLang="en-VN" sz="3200" b="0" u="none" strike="noStrike" cap="none" normalizeH="0" baseline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 </a:t>
            </a:r>
            <a:r>
              <a:rPr kumimoji="0" lang="en-US" altLang="en-VN" sz="3200" b="0" u="none" strike="noStrike" cap="none" normalizeH="0" baseline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này</a:t>
            </a:r>
            <a:r>
              <a:rPr kumimoji="0" lang="en-US" altLang="en-VN" sz="3200" b="0" u="none" strike="noStrike" cap="none" normalizeH="0" baseline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 </a:t>
            </a:r>
            <a:r>
              <a:rPr kumimoji="0" lang="en-US" altLang="en-VN" sz="3200" b="0" u="none" strike="noStrike" cap="none" normalizeH="0" baseline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của</a:t>
            </a:r>
            <a:r>
              <a:rPr kumimoji="0" lang="en-US" altLang="en-VN" sz="3200" b="0" u="none" strike="noStrike" cap="none" normalizeH="0" baseline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 </a:t>
            </a:r>
            <a:r>
              <a:rPr kumimoji="0" lang="en-US" altLang="en-VN" sz="3200" b="0" u="none" strike="noStrike" cap="none" normalizeH="0" baseline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tự</a:t>
            </a:r>
            <a:r>
              <a:rPr kumimoji="0" lang="en-US" altLang="en-VN" sz="3200" b="0" u="none" strike="noStrike" cap="none" normalizeH="0" baseline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 </a:t>
            </a:r>
            <a:r>
              <a:rPr kumimoji="0" lang="en-US" altLang="en-VN" sz="3200" b="0" u="none" strike="noStrike" cap="none" normalizeH="0" baseline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nhiên</a:t>
            </a:r>
            <a:r>
              <a:rPr kumimoji="0" lang="en-US" altLang="en-VN" sz="3200" b="0" u="none" strike="noStrike" cap="none" normalizeH="0" baseline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latin typeface="#9Slide05 SVNFourth" pitchFamily="2" charset="77"/>
              </a:rPr>
              <a:t>?</a:t>
            </a:r>
          </a:p>
        </p:txBody>
      </p:sp>
      <p:pic>
        <p:nvPicPr>
          <p:cNvPr id="16" name="Picture 15" descr="Diagram&#10;&#10;Description automatically generated with low confidence">
            <a:extLst>
              <a:ext uri="{FF2B5EF4-FFF2-40B4-BE49-F238E27FC236}">
                <a16:creationId xmlns:a16="http://schemas.microsoft.com/office/drawing/2014/main" id="{88BB9BE5-D24C-334F-93B1-3B8B601B8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0" y="60960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253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4B0CAD-E998-B04D-B29E-7630E4AD18BF}"/>
              </a:ext>
            </a:extLst>
          </p:cNvPr>
          <p:cNvSpPr txBox="1"/>
          <p:nvPr/>
        </p:nvSpPr>
        <p:spPr>
          <a:xfrm>
            <a:off x="66411" y="35169"/>
            <a:ext cx="11281528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4400" dirty="0">
                <a:latin typeface="#9Slide05 SVNBulgary" pitchFamily="2" charset="0"/>
              </a:rPr>
              <a:t>b. Hiện tượng ngày – đêm dài ngắn theo mùa và theo vĩ độ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409079-9598-FC46-9F97-3FD2B6B7531C}"/>
              </a:ext>
            </a:extLst>
          </p:cNvPr>
          <p:cNvSpPr txBox="1"/>
          <p:nvPr/>
        </p:nvSpPr>
        <p:spPr>
          <a:xfrm rot="20844491">
            <a:off x="221952" y="1568323"/>
            <a:ext cx="52056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  <a:latin typeface="#9Slide06 Hellvina Hand Script" pitchFamily="2" charset="77"/>
              </a:rPr>
              <a:t>Hoạt động nhóm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3040D735-0D39-3C45-903D-E21FA68EC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059" y="1113691"/>
            <a:ext cx="7387942" cy="57091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C93E15-02C2-3945-819B-BAC69EB91B46}"/>
              </a:ext>
            </a:extLst>
          </p:cNvPr>
          <p:cNvSpPr txBox="1"/>
          <p:nvPr/>
        </p:nvSpPr>
        <p:spPr>
          <a:xfrm>
            <a:off x="433755" y="3101483"/>
            <a:ext cx="3845168" cy="25983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#9Slide07 IcielBaliho Script" pitchFamily="2" charset="77"/>
              </a:rPr>
              <a:t>Đọc</a:t>
            </a:r>
            <a:r>
              <a:rPr lang="en-US" sz="2800" dirty="0">
                <a:latin typeface="#9Slide07 IcielBaliho Script" pitchFamily="2" charset="77"/>
              </a:rPr>
              <a:t> SGK, </a:t>
            </a:r>
            <a:r>
              <a:rPr lang="en-US" sz="2800" dirty="0" err="1">
                <a:latin typeface="#9Slide07 IcielBaliho Script" pitchFamily="2" charset="77"/>
              </a:rPr>
              <a:t>thảo</a:t>
            </a:r>
            <a:r>
              <a:rPr lang="en-US" sz="2800" dirty="0">
                <a:latin typeface="#9Slide07 IcielBaliho Script" pitchFamily="2" charset="77"/>
              </a:rPr>
              <a:t> </a:t>
            </a:r>
            <a:r>
              <a:rPr lang="en-US" sz="2800" dirty="0" err="1">
                <a:latin typeface="#9Slide07 IcielBaliho Script" pitchFamily="2" charset="77"/>
              </a:rPr>
              <a:t>luận</a:t>
            </a:r>
            <a:r>
              <a:rPr lang="en-US" sz="2800" dirty="0">
                <a:latin typeface="#9Slide07 IcielBaliho Script" pitchFamily="2" charset="77"/>
              </a:rPr>
              <a:t> </a:t>
            </a:r>
            <a:r>
              <a:rPr lang="en-US" sz="2800" dirty="0" err="1">
                <a:latin typeface="#9Slide07 IcielBaliho Script" pitchFamily="2" charset="77"/>
              </a:rPr>
              <a:t>theo</a:t>
            </a:r>
            <a:r>
              <a:rPr lang="en-US" sz="2800" dirty="0">
                <a:latin typeface="#9Slide07 IcielBaliho Script" pitchFamily="2" charset="77"/>
              </a:rPr>
              <a:t> </a:t>
            </a:r>
            <a:r>
              <a:rPr lang="en-US" sz="2800" dirty="0" err="1">
                <a:latin typeface="#9Slide07 IcielBaliho Script" pitchFamily="2" charset="77"/>
              </a:rPr>
              <a:t>nhóm</a:t>
            </a:r>
            <a:r>
              <a:rPr lang="en-US" sz="2800" dirty="0">
                <a:latin typeface="#9Slide07 IcielBaliho Script" pitchFamily="2" charset="77"/>
              </a:rPr>
              <a:t> 4 HS (2 </a:t>
            </a:r>
            <a:r>
              <a:rPr lang="en-US" sz="2800" dirty="0" err="1">
                <a:latin typeface="#9Slide07 IcielBaliho Script" pitchFamily="2" charset="77"/>
              </a:rPr>
              <a:t>bàn</a:t>
            </a:r>
            <a:r>
              <a:rPr lang="en-US" sz="2800" dirty="0">
                <a:latin typeface="#9Slide07 IcielBaliho Script" pitchFamily="2" charset="77"/>
              </a:rPr>
              <a:t>) </a:t>
            </a:r>
            <a:r>
              <a:rPr lang="en-US" sz="2800" dirty="0" err="1">
                <a:latin typeface="#9Slide07 IcielBaliho Script" pitchFamily="2" charset="77"/>
              </a:rPr>
              <a:t>hoàn</a:t>
            </a:r>
            <a:r>
              <a:rPr lang="en-US" sz="2800" dirty="0">
                <a:latin typeface="#9Slide07 IcielBaliho Script" pitchFamily="2" charset="77"/>
              </a:rPr>
              <a:t> </a:t>
            </a:r>
            <a:r>
              <a:rPr lang="en-US" sz="2800" dirty="0" err="1">
                <a:latin typeface="#9Slide07 IcielBaliho Script" pitchFamily="2" charset="77"/>
              </a:rPr>
              <a:t>thành</a:t>
            </a:r>
            <a:r>
              <a:rPr lang="en-US" sz="2800" dirty="0">
                <a:latin typeface="#9Slide07 IcielBaliho Script" pitchFamily="2" charset="77"/>
              </a:rPr>
              <a:t> </a:t>
            </a:r>
            <a:r>
              <a:rPr lang="en-US" sz="2800" dirty="0" err="1">
                <a:latin typeface="#9Slide07 IcielBaliho Script" pitchFamily="2" charset="77"/>
              </a:rPr>
              <a:t>nội</a:t>
            </a:r>
            <a:r>
              <a:rPr lang="en-US" sz="2800" dirty="0">
                <a:latin typeface="#9Slide07 IcielBaliho Script" pitchFamily="2" charset="77"/>
              </a:rPr>
              <a:t> dung </a:t>
            </a:r>
            <a:r>
              <a:rPr lang="en-US" sz="2800" dirty="0" err="1">
                <a:latin typeface="#9Slide07 IcielBaliho Script" pitchFamily="2" charset="77"/>
              </a:rPr>
              <a:t>phiếu</a:t>
            </a:r>
            <a:r>
              <a:rPr lang="en-US" sz="2800" dirty="0">
                <a:latin typeface="#9Slide07 IcielBaliho Script" pitchFamily="2" charset="77"/>
              </a:rPr>
              <a:t> </a:t>
            </a:r>
            <a:r>
              <a:rPr lang="en-US" sz="2800" dirty="0" err="1">
                <a:latin typeface="#9Slide07 IcielBaliho Script" pitchFamily="2" charset="77"/>
              </a:rPr>
              <a:t>học</a:t>
            </a:r>
            <a:r>
              <a:rPr lang="en-US" sz="2800" dirty="0">
                <a:latin typeface="#9Slide07 IcielBaliho Script" pitchFamily="2" charset="77"/>
              </a:rPr>
              <a:t> </a:t>
            </a:r>
            <a:r>
              <a:rPr lang="en-US" sz="2800" dirty="0" err="1">
                <a:latin typeface="#9Slide07 IcielBaliho Script" pitchFamily="2" charset="77"/>
              </a:rPr>
              <a:t>tập</a:t>
            </a:r>
            <a:r>
              <a:rPr lang="en-US" sz="2800" dirty="0">
                <a:latin typeface="#9Slide07 IcielBaliho Script" pitchFamily="2" charset="77"/>
              </a:rPr>
              <a:t> </a:t>
            </a:r>
            <a:r>
              <a:rPr lang="en-US" sz="2800" dirty="0" err="1">
                <a:latin typeface="#9Slide07 IcielBaliho Script" pitchFamily="2" charset="77"/>
              </a:rPr>
              <a:t>số</a:t>
            </a:r>
            <a:r>
              <a:rPr lang="en-US" sz="2800" dirty="0">
                <a:latin typeface="#9Slide07 IcielBaliho Script" pitchFamily="2" charset="77"/>
              </a:rPr>
              <a:t> 2 </a:t>
            </a:r>
            <a:r>
              <a:rPr lang="en-US" sz="2800" dirty="0" err="1">
                <a:latin typeface="#9Slide07 IcielBaliho Script" pitchFamily="2" charset="77"/>
              </a:rPr>
              <a:t>trong</a:t>
            </a:r>
            <a:r>
              <a:rPr lang="en-US" sz="2800" dirty="0">
                <a:latin typeface="#9Slide07 IcielBaliho Script" pitchFamily="2" charset="77"/>
              </a:rPr>
              <a:t> </a:t>
            </a:r>
            <a:r>
              <a:rPr lang="en-US" sz="2800" dirty="0" err="1">
                <a:latin typeface="#9Slide07 IcielBaliho Script" pitchFamily="2" charset="77"/>
              </a:rPr>
              <a:t>thời</a:t>
            </a:r>
            <a:r>
              <a:rPr lang="en-US" sz="2800" dirty="0">
                <a:latin typeface="#9Slide07 IcielBaliho Script" pitchFamily="2" charset="77"/>
              </a:rPr>
              <a:t> </a:t>
            </a:r>
            <a:r>
              <a:rPr lang="en-US" sz="2800" dirty="0" err="1">
                <a:latin typeface="#9Slide07 IcielBaliho Script" pitchFamily="2" charset="77"/>
              </a:rPr>
              <a:t>gian</a:t>
            </a:r>
            <a:r>
              <a:rPr lang="en-US" sz="2800" dirty="0">
                <a:latin typeface="#9Slide07 IcielBaliho Script" pitchFamily="2" charset="77"/>
              </a:rPr>
              <a:t> 7 </a:t>
            </a:r>
            <a:r>
              <a:rPr lang="en-US" sz="2800" dirty="0" err="1">
                <a:latin typeface="#9Slide07 IcielBaliho Script" pitchFamily="2" charset="77"/>
              </a:rPr>
              <a:t>phút</a:t>
            </a:r>
            <a:r>
              <a:rPr lang="en-US" sz="2800" dirty="0">
                <a:latin typeface="#9Slide07 IcielBaliho Script" pitchFamily="2" charset="77"/>
              </a:rPr>
              <a:t>.</a:t>
            </a:r>
            <a:endParaRPr lang="en-VN" sz="2800" dirty="0">
              <a:latin typeface="#9Slide07 IcielBaliho Script" pitchFamily="2" charset="77"/>
            </a:endParaRPr>
          </a:p>
        </p:txBody>
      </p:sp>
      <p:pic>
        <p:nvPicPr>
          <p:cNvPr id="8" name="Picture 7" descr="Diagram&#10;&#10;Description automatically generated with low confidence">
            <a:extLst>
              <a:ext uri="{FF2B5EF4-FFF2-40B4-BE49-F238E27FC236}">
                <a16:creationId xmlns:a16="http://schemas.microsoft.com/office/drawing/2014/main" id="{7B7DC351-4587-1246-8B26-CD587AF90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8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Diagram&#10;&#10;Description automatically generated">
            <a:extLst>
              <a:ext uri="{FF2B5EF4-FFF2-40B4-BE49-F238E27FC236}">
                <a16:creationId xmlns:a16="http://schemas.microsoft.com/office/drawing/2014/main" id="{40CBAD96-90EF-B149-8291-AEFCA8CBC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455" y="1154186"/>
            <a:ext cx="4935545" cy="5443858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4F655CFD-731C-1E46-A296-7B0966E9332F}"/>
              </a:ext>
            </a:extLst>
          </p:cNvPr>
          <p:cNvSpPr/>
          <p:nvPr/>
        </p:nvSpPr>
        <p:spPr>
          <a:xfrm>
            <a:off x="10083440" y="3691305"/>
            <a:ext cx="93784" cy="8792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44170E0-2E86-F24C-B101-C71226194088}"/>
              </a:ext>
            </a:extLst>
          </p:cNvPr>
          <p:cNvSpPr/>
          <p:nvPr/>
        </p:nvSpPr>
        <p:spPr>
          <a:xfrm>
            <a:off x="9620009" y="2172629"/>
            <a:ext cx="93784" cy="8792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2701CE-24A9-EB42-8C97-34B944F9CCB5}"/>
              </a:ext>
            </a:extLst>
          </p:cNvPr>
          <p:cNvSpPr txBox="1"/>
          <p:nvPr/>
        </p:nvSpPr>
        <p:spPr>
          <a:xfrm>
            <a:off x="9724227" y="3864343"/>
            <a:ext cx="1629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400" dirty="0">
                <a:highlight>
                  <a:srgbClr val="FFFF00"/>
                </a:highlight>
              </a:rPr>
              <a:t>IN ĐÔ NÊ XI 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AF90E4E-D5CA-C349-B793-2CE8B9D0B5A2}"/>
              </a:ext>
            </a:extLst>
          </p:cNvPr>
          <p:cNvSpPr txBox="1"/>
          <p:nvPr/>
        </p:nvSpPr>
        <p:spPr>
          <a:xfrm>
            <a:off x="8665889" y="2345667"/>
            <a:ext cx="1908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400" dirty="0">
                <a:highlight>
                  <a:srgbClr val="FFFF00"/>
                </a:highlight>
              </a:rPr>
              <a:t>LIÊN       BANG      NGA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C7B4C097-403C-3947-AF4A-96B46B221B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505379"/>
              </p:ext>
            </p:extLst>
          </p:nvPr>
        </p:nvGraphicFramePr>
        <p:xfrm>
          <a:off x="206309" y="1029033"/>
          <a:ext cx="6724960" cy="3653230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1344992">
                  <a:extLst>
                    <a:ext uri="{9D8B030D-6E8A-4147-A177-3AD203B41FA5}">
                      <a16:colId xmlns:a16="http://schemas.microsoft.com/office/drawing/2014/main" val="2723212022"/>
                    </a:ext>
                  </a:extLst>
                </a:gridCol>
                <a:gridCol w="1344992">
                  <a:extLst>
                    <a:ext uri="{9D8B030D-6E8A-4147-A177-3AD203B41FA5}">
                      <a16:colId xmlns:a16="http://schemas.microsoft.com/office/drawing/2014/main" val="3771088836"/>
                    </a:ext>
                  </a:extLst>
                </a:gridCol>
                <a:gridCol w="1344992">
                  <a:extLst>
                    <a:ext uri="{9D8B030D-6E8A-4147-A177-3AD203B41FA5}">
                      <a16:colId xmlns:a16="http://schemas.microsoft.com/office/drawing/2014/main" val="2491687279"/>
                    </a:ext>
                  </a:extLst>
                </a:gridCol>
                <a:gridCol w="1344992">
                  <a:extLst>
                    <a:ext uri="{9D8B030D-6E8A-4147-A177-3AD203B41FA5}">
                      <a16:colId xmlns:a16="http://schemas.microsoft.com/office/drawing/2014/main" val="2425554133"/>
                    </a:ext>
                  </a:extLst>
                </a:gridCol>
                <a:gridCol w="1344992">
                  <a:extLst>
                    <a:ext uri="{9D8B030D-6E8A-4147-A177-3AD203B41FA5}">
                      <a16:colId xmlns:a16="http://schemas.microsoft.com/office/drawing/2014/main" val="914324334"/>
                    </a:ext>
                  </a:extLst>
                </a:gridCol>
              </a:tblGrid>
              <a:tr h="730646">
                <a:tc row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VN" sz="1600" dirty="0">
                        <a:solidFill>
                          <a:schemeClr val="tx1"/>
                        </a:solidFill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Nga ( 55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B)</a:t>
                      </a:r>
                      <a:endParaRPr lang="en-VN" sz="1600" dirty="0">
                        <a:solidFill>
                          <a:schemeClr val="tx1"/>
                        </a:solidFill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In đô nê xi a ( 2</a:t>
                      </a:r>
                      <a:r>
                        <a:rPr lang="en-US" sz="1800" baseline="3000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N)</a:t>
                      </a:r>
                      <a:endParaRPr lang="en-VN" sz="1600">
                        <a:solidFill>
                          <a:schemeClr val="tx1"/>
                        </a:solidFill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512496"/>
                  </a:ext>
                </a:extLst>
              </a:tr>
              <a:tr h="730646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15/11/2020</a:t>
                      </a:r>
                      <a:endParaRPr lang="en-VN" sz="1600">
                        <a:solidFill>
                          <a:schemeClr val="tx1"/>
                        </a:solidFill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17/7/2021</a:t>
                      </a:r>
                      <a:endParaRPr lang="en-VN" sz="1600" dirty="0">
                        <a:solidFill>
                          <a:schemeClr val="tx1"/>
                        </a:solidFill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15/11/2020</a:t>
                      </a:r>
                      <a:endParaRPr lang="en-VN" sz="1600">
                        <a:solidFill>
                          <a:schemeClr val="tx1"/>
                        </a:solidFill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17/7/2021</a:t>
                      </a:r>
                      <a:endParaRPr lang="en-VN" sz="1600">
                        <a:solidFill>
                          <a:schemeClr val="tx1"/>
                        </a:solidFill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90501146"/>
                  </a:ext>
                </a:extLst>
              </a:tr>
              <a:tr h="73064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Mọc</a:t>
                      </a:r>
                      <a:endParaRPr lang="en-VN" sz="1600" dirty="0">
                        <a:solidFill>
                          <a:schemeClr val="tx1"/>
                        </a:solidFill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8:04</a:t>
                      </a:r>
                      <a:endParaRPr lang="en-VN" sz="1600">
                        <a:solidFill>
                          <a:schemeClr val="tx1"/>
                        </a:solidFill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6:22</a:t>
                      </a:r>
                      <a:endParaRPr lang="en-VN" sz="1600">
                        <a:solidFill>
                          <a:schemeClr val="tx1"/>
                        </a:solidFill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6:13</a:t>
                      </a:r>
                      <a:endParaRPr lang="en-VN" sz="1600">
                        <a:solidFill>
                          <a:schemeClr val="tx1"/>
                        </a:solidFill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6:05</a:t>
                      </a:r>
                      <a:endParaRPr lang="en-VN" sz="1600" dirty="0">
                        <a:solidFill>
                          <a:schemeClr val="tx1"/>
                        </a:solidFill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181118"/>
                  </a:ext>
                </a:extLst>
              </a:tr>
              <a:tr h="73064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Lặn</a:t>
                      </a:r>
                      <a:endParaRPr lang="en-VN" sz="1600">
                        <a:solidFill>
                          <a:schemeClr val="tx1"/>
                        </a:solidFill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16:23</a:t>
                      </a:r>
                      <a:endParaRPr lang="en-VN" sz="1600">
                        <a:solidFill>
                          <a:schemeClr val="tx1"/>
                        </a:solidFill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21:05</a:t>
                      </a:r>
                      <a:endParaRPr lang="en-VN" sz="1600">
                        <a:solidFill>
                          <a:schemeClr val="tx1"/>
                        </a:solidFill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18:18</a:t>
                      </a:r>
                      <a:endParaRPr lang="en-VN" sz="1600" dirty="0">
                        <a:solidFill>
                          <a:schemeClr val="tx1"/>
                        </a:solidFill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17:53</a:t>
                      </a:r>
                      <a:endParaRPr lang="en-VN" sz="1600" dirty="0">
                        <a:solidFill>
                          <a:schemeClr val="tx1"/>
                        </a:solidFill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8959889"/>
                  </a:ext>
                </a:extLst>
              </a:tr>
              <a:tr h="73064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VN" sz="1800" dirty="0">
                          <a:solidFill>
                            <a:schemeClr val="tx1"/>
                          </a:solidFill>
                          <a:effectLst/>
                          <a:latin typeface="#9Slide03 SFU Futura_12" pitchFamily="2" charset="77"/>
                        </a:rPr>
                        <a:t>Thời gian ban ngày</a:t>
                      </a:r>
                      <a:endParaRPr lang="en-VN" sz="1800" dirty="0">
                        <a:solidFill>
                          <a:schemeClr val="tx1"/>
                        </a:solidFill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endParaRPr lang="en-VN" sz="1600" dirty="0">
                        <a:solidFill>
                          <a:schemeClr val="tx1"/>
                        </a:solidFill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endParaRPr lang="en-VN" sz="1600" dirty="0">
                        <a:solidFill>
                          <a:schemeClr val="tx1"/>
                        </a:solidFill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endParaRPr lang="en-VN" sz="1600" dirty="0">
                        <a:solidFill>
                          <a:schemeClr val="tx1"/>
                        </a:solidFill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endParaRPr lang="en-VN" sz="1600" dirty="0">
                        <a:solidFill>
                          <a:schemeClr val="tx1"/>
                        </a:solidFill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10809154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7C45D24F-572B-5F4E-80D5-FF091516A52F}"/>
              </a:ext>
            </a:extLst>
          </p:cNvPr>
          <p:cNvSpPr txBox="1"/>
          <p:nvPr/>
        </p:nvSpPr>
        <p:spPr>
          <a:xfrm>
            <a:off x="66411" y="35169"/>
            <a:ext cx="11281528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4400" dirty="0">
                <a:latin typeface="#9Slide05 SVNBulgary" pitchFamily="2" charset="0"/>
              </a:rPr>
              <a:t>b. Hiện tượng ngày – đêm dài ngắn theo mùa và theo vĩ độ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3F5023-8A14-5D47-BDE0-D0F50E62FE17}"/>
              </a:ext>
            </a:extLst>
          </p:cNvPr>
          <p:cNvSpPr/>
          <p:nvPr/>
        </p:nvSpPr>
        <p:spPr>
          <a:xfrm>
            <a:off x="1873876" y="4116547"/>
            <a:ext cx="835485" cy="4145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Aft>
                <a:spcPts val="1000"/>
              </a:spcAft>
            </a:pPr>
            <a:r>
              <a:rPr lang="en-VN" dirty="0">
                <a:solidFill>
                  <a:srgbClr val="FF0000"/>
                </a:solidFill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8h 19’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7193D32-E559-344E-8C4B-20CCABA4BF41}"/>
              </a:ext>
            </a:extLst>
          </p:cNvPr>
          <p:cNvSpPr/>
          <p:nvPr/>
        </p:nvSpPr>
        <p:spPr>
          <a:xfrm>
            <a:off x="3084522" y="4095216"/>
            <a:ext cx="968534" cy="4145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Aft>
                <a:spcPts val="1000"/>
              </a:spcAft>
            </a:pPr>
            <a:r>
              <a:rPr lang="en-VN" dirty="0">
                <a:solidFill>
                  <a:srgbClr val="FF0000"/>
                </a:solidFill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14h 43’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5D73FD8-5FB5-0B41-93D0-15589B6D0E86}"/>
              </a:ext>
            </a:extLst>
          </p:cNvPr>
          <p:cNvSpPr/>
          <p:nvPr/>
        </p:nvSpPr>
        <p:spPr>
          <a:xfrm>
            <a:off x="4428217" y="4116547"/>
            <a:ext cx="835485" cy="4145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Aft>
                <a:spcPts val="1000"/>
              </a:spcAft>
            </a:pPr>
            <a:r>
              <a:rPr lang="en-VN" dirty="0">
                <a:solidFill>
                  <a:srgbClr val="FF0000"/>
                </a:solidFill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12h 5’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440EF3-9D09-9E47-B2F8-CF4F4DA149DA}"/>
              </a:ext>
            </a:extLst>
          </p:cNvPr>
          <p:cNvSpPr/>
          <p:nvPr/>
        </p:nvSpPr>
        <p:spPr>
          <a:xfrm>
            <a:off x="5810333" y="4116547"/>
            <a:ext cx="968534" cy="4145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Aft>
                <a:spcPts val="1000"/>
              </a:spcAft>
            </a:pPr>
            <a:r>
              <a:rPr lang="en-VN" dirty="0">
                <a:solidFill>
                  <a:srgbClr val="FF0000"/>
                </a:solidFill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11h 48’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5AF499C-5225-3948-A253-54F1A54239E0}"/>
              </a:ext>
            </a:extLst>
          </p:cNvPr>
          <p:cNvCxnSpPr/>
          <p:nvPr/>
        </p:nvCxnSpPr>
        <p:spPr>
          <a:xfrm>
            <a:off x="392113" y="5619403"/>
            <a:ext cx="8049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6F12D60-7BEE-8641-B09C-7EEAF693DF5B}"/>
              </a:ext>
            </a:extLst>
          </p:cNvPr>
          <p:cNvSpPr txBox="1"/>
          <p:nvPr/>
        </p:nvSpPr>
        <p:spPr>
          <a:xfrm>
            <a:off x="1396538" y="5020887"/>
            <a:ext cx="6217920" cy="1131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400" dirty="0">
                <a:latin typeface="#9Slide03 SFU Futura_12" pitchFamily="2" charset="77"/>
              </a:rPr>
              <a:t>Nga(55</a:t>
            </a:r>
            <a:r>
              <a:rPr lang="en-VN" sz="2400" baseline="30000" dirty="0">
                <a:latin typeface="#9Slide03 SFU Futura_12" pitchFamily="2" charset="77"/>
              </a:rPr>
              <a:t>o</a:t>
            </a:r>
            <a:r>
              <a:rPr lang="en-VN" sz="2400" dirty="0">
                <a:latin typeface="#9Slide03 SFU Futura_12" pitchFamily="2" charset="77"/>
              </a:rPr>
              <a:t>B) có chênh lệch độ dài ngày đêm theo mùa lớn hơn In đô nê xi a (2</a:t>
            </a:r>
            <a:r>
              <a:rPr lang="en-VN" sz="2400" baseline="30000" dirty="0">
                <a:latin typeface="#9Slide03 SFU Futura_12" pitchFamily="2" charset="77"/>
              </a:rPr>
              <a:t>o</a:t>
            </a:r>
            <a:r>
              <a:rPr lang="en-VN" sz="2400" dirty="0">
                <a:latin typeface="#9Slide03 SFU Futura_12" pitchFamily="2" charset="77"/>
              </a:rPr>
              <a:t>N)</a:t>
            </a:r>
          </a:p>
        </p:txBody>
      </p:sp>
      <p:pic>
        <p:nvPicPr>
          <p:cNvPr id="39" name="Picture 38" descr="Diagram&#10;&#10;Description automatically generated with low confidence">
            <a:extLst>
              <a:ext uri="{FF2B5EF4-FFF2-40B4-BE49-F238E27FC236}">
                <a16:creationId xmlns:a16="http://schemas.microsoft.com/office/drawing/2014/main" id="{0D869293-BA73-8B4B-850C-B206B04C9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3" y="6146745"/>
            <a:ext cx="762000" cy="762000"/>
          </a:xfrm>
          <a:prstGeom prst="rect">
            <a:avLst/>
          </a:prstGeom>
        </p:spPr>
      </p:pic>
      <p:pic>
        <p:nvPicPr>
          <p:cNvPr id="18435" name="Picture 41" descr="A picture containing text, sky, road, outdoor&#10;&#10;Description automatically generated">
            <a:extLst>
              <a:ext uri="{FF2B5EF4-FFF2-40B4-BE49-F238E27FC236}">
                <a16:creationId xmlns:a16="http://schemas.microsoft.com/office/drawing/2014/main" id="{DC585E11-91A5-D14A-982C-EC261B58EBB5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146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42" descr="A picture containing sky, outdoor, road, street&#10;&#10;Description automatically generated">
            <a:extLst>
              <a:ext uri="{FF2B5EF4-FFF2-40B4-BE49-F238E27FC236}">
                <a16:creationId xmlns:a16="http://schemas.microsoft.com/office/drawing/2014/main" id="{6D0A12CC-FE39-0443-80B3-F0A2CB8CD179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146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086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2" grpId="0"/>
      <p:bldP spid="33" grpId="0"/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sky, road, outdoor&#10;&#10;Description automatically generated">
            <a:extLst>
              <a:ext uri="{FF2B5EF4-FFF2-40B4-BE49-F238E27FC236}">
                <a16:creationId xmlns:a16="http://schemas.microsoft.com/office/drawing/2014/main" id="{2A2E80AA-7E5C-3142-9CEF-000A401653E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2" y="0"/>
            <a:ext cx="5090045" cy="3574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A picture containing sky, outdoor, road, street&#10;&#10;Description automatically generated">
            <a:extLst>
              <a:ext uri="{FF2B5EF4-FFF2-40B4-BE49-F238E27FC236}">
                <a16:creationId xmlns:a16="http://schemas.microsoft.com/office/drawing/2014/main" id="{0337D529-65DA-A24B-BDC9-6D6ACE9C144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2" y="3707478"/>
            <a:ext cx="5090045" cy="315052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326A1E9-6A6A-1A40-8F84-6B5CFEF305CA}"/>
              </a:ext>
            </a:extLst>
          </p:cNvPr>
          <p:cNvSpPr txBox="1"/>
          <p:nvPr/>
        </p:nvSpPr>
        <p:spPr>
          <a:xfrm>
            <a:off x="66502" y="3707478"/>
            <a:ext cx="4654061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2800" dirty="0">
                <a:latin typeface="#9Slide07 IcielBaliho Script" pitchFamily="2" charset="77"/>
              </a:rPr>
              <a:t>Mùa đông: Ngày ngắn, đêm dài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71F17B-3AED-AA4A-B709-DEEDCFD56EA8}"/>
              </a:ext>
            </a:extLst>
          </p:cNvPr>
          <p:cNvSpPr txBox="1"/>
          <p:nvPr/>
        </p:nvSpPr>
        <p:spPr>
          <a:xfrm>
            <a:off x="0" y="0"/>
            <a:ext cx="4384431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3200" dirty="0">
                <a:latin typeface="#9Slide07 IcielBaliho Script" pitchFamily="2" charset="77"/>
              </a:rPr>
              <a:t>Mùa hè: Ngày dài, đêm ngắn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04EAD575-A1C0-BF40-BCA8-22DCFC53A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2055" y="556539"/>
            <a:ext cx="4935545" cy="544385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0D7F32D-E78C-E64A-99C3-6EEA29C15F00}"/>
              </a:ext>
            </a:extLst>
          </p:cNvPr>
          <p:cNvSpPr/>
          <p:nvPr/>
        </p:nvSpPr>
        <p:spPr>
          <a:xfrm>
            <a:off x="10083442" y="3799363"/>
            <a:ext cx="93784" cy="879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FFF5F3-4743-8C47-A801-4BF019BFC64E}"/>
              </a:ext>
            </a:extLst>
          </p:cNvPr>
          <p:cNvSpPr txBox="1"/>
          <p:nvPr/>
        </p:nvSpPr>
        <p:spPr>
          <a:xfrm>
            <a:off x="9784182" y="3969088"/>
            <a:ext cx="1629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400" dirty="0">
                <a:highlight>
                  <a:srgbClr val="FFFF00"/>
                </a:highlight>
              </a:rPr>
              <a:t>SYDNEY</a:t>
            </a:r>
          </a:p>
        </p:txBody>
      </p:sp>
      <p:pic>
        <p:nvPicPr>
          <p:cNvPr id="11" name="Picture 10" descr="Diagram&#10;&#10;Description automatically generated with low confidence">
            <a:extLst>
              <a:ext uri="{FF2B5EF4-FFF2-40B4-BE49-F238E27FC236}">
                <a16:creationId xmlns:a16="http://schemas.microsoft.com/office/drawing/2014/main" id="{50DBD054-7919-264A-A430-4CD43A86F7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0" y="60960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25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D6D86C-9B63-294E-8CDB-EAD48DD6441B}"/>
              </a:ext>
            </a:extLst>
          </p:cNvPr>
          <p:cNvSpPr/>
          <p:nvPr/>
        </p:nvSpPr>
        <p:spPr>
          <a:xfrm>
            <a:off x="163483" y="4957480"/>
            <a:ext cx="9712037" cy="16784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………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………..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Nam…………………………….</a:t>
            </a:r>
            <a:endParaRPr lang="en-VN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Càng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đi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về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phía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cực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chênh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lệch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độ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dài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ngày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đêm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càng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………..</a:t>
            </a:r>
            <a:r>
              <a:rPr lang="en-VN" sz="2400" dirty="0">
                <a:latin typeface="#9Slide03 SFU Futura_12" pitchFamily="2" charset="77"/>
              </a:rPr>
              <a:t> 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C4BE4B9D-57E2-944C-90BD-8E6571040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762" y="0"/>
            <a:ext cx="8470730" cy="47008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AEC3F72B-5833-B442-AE7F-0C65AD36FA88}"/>
              </a:ext>
            </a:extLst>
          </p:cNvPr>
          <p:cNvSpPr/>
          <p:nvPr/>
        </p:nvSpPr>
        <p:spPr>
          <a:xfrm>
            <a:off x="8944495" y="2194560"/>
            <a:ext cx="3247506" cy="2111433"/>
          </a:xfrm>
          <a:prstGeom prst="cloud">
            <a:avLst/>
          </a:prstGeom>
          <a:solidFill>
            <a:srgbClr val="E7EB9F"/>
          </a:solidFill>
          <a:ln>
            <a:solidFill>
              <a:srgbClr val="E7EB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dirty="0">
                <a:solidFill>
                  <a:srgbClr val="FF0000"/>
                </a:solidFill>
                <a:latin typeface="#9Slide05 SVNHaptic Script" pitchFamily="2" charset="77"/>
              </a:rPr>
              <a:t>Nguyên nhân???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6A41C6-3050-D54E-8771-2C3118CDFEC0}"/>
              </a:ext>
            </a:extLst>
          </p:cNvPr>
          <p:cNvSpPr txBox="1"/>
          <p:nvPr/>
        </p:nvSpPr>
        <p:spPr>
          <a:xfrm>
            <a:off x="1230283" y="4907605"/>
            <a:ext cx="631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  <a:latin typeface="#9Slide03 SFU Futura_12" pitchFamily="2" charset="77"/>
              </a:rPr>
              <a:t>hè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2960CD-11BA-134B-BD4E-5743867508D6}"/>
              </a:ext>
            </a:extLst>
          </p:cNvPr>
          <p:cNvSpPr txBox="1"/>
          <p:nvPr/>
        </p:nvSpPr>
        <p:spPr>
          <a:xfrm>
            <a:off x="5464230" y="4929455"/>
            <a:ext cx="1008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  <a:latin typeface="#9Slide03 SFU Futura_12" pitchFamily="2" charset="77"/>
              </a:rPr>
              <a:t>đông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F329E1-F3F0-EB49-84D4-07D7B6571801}"/>
              </a:ext>
            </a:extLst>
          </p:cNvPr>
          <p:cNvSpPr txBox="1"/>
          <p:nvPr/>
        </p:nvSpPr>
        <p:spPr>
          <a:xfrm>
            <a:off x="5314603" y="5519175"/>
            <a:ext cx="3347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#9Slide03 SFU Futura_12" pitchFamily="2" charset="77"/>
              </a:rPr>
              <a:t>t</a:t>
            </a:r>
            <a:r>
              <a:rPr lang="en-VN" sz="2800" dirty="0">
                <a:solidFill>
                  <a:srgbClr val="FF0000"/>
                </a:solidFill>
                <a:latin typeface="#9Slide03 SFU Futura_12" pitchFamily="2" charset="77"/>
              </a:rPr>
              <a:t>rái ngược nhau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E1F8E6-707C-9A4D-AEEA-DF7EC243C8C7}"/>
              </a:ext>
            </a:extLst>
          </p:cNvPr>
          <p:cNvSpPr txBox="1"/>
          <p:nvPr/>
        </p:nvSpPr>
        <p:spPr>
          <a:xfrm>
            <a:off x="7678188" y="6056905"/>
            <a:ext cx="800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#9Slide03 SFU Futura_12" pitchFamily="2" charset="77"/>
              </a:rPr>
              <a:t>lớn</a:t>
            </a:r>
            <a:endParaRPr lang="en-VN" sz="2800" dirty="0">
              <a:solidFill>
                <a:srgbClr val="FF0000"/>
              </a:solidFill>
              <a:latin typeface="#9Slide03 SFU Futura_12" pitchFamily="2" charset="77"/>
            </a:endParaRPr>
          </a:p>
        </p:txBody>
      </p:sp>
      <p:pic>
        <p:nvPicPr>
          <p:cNvPr id="20" name="Picture 19" descr="Diagram&#10;&#10;Description automatically generated with low confidence">
            <a:extLst>
              <a:ext uri="{FF2B5EF4-FFF2-40B4-BE49-F238E27FC236}">
                <a16:creationId xmlns:a16="http://schemas.microsoft.com/office/drawing/2014/main" id="{B34ED13A-56BE-B64A-B41E-129AE603C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0" y="60960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1043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6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4B0CAD-E998-B04D-B29E-7630E4AD18BF}"/>
              </a:ext>
            </a:extLst>
          </p:cNvPr>
          <p:cNvSpPr txBox="1"/>
          <p:nvPr/>
        </p:nvSpPr>
        <p:spPr>
          <a:xfrm>
            <a:off x="66411" y="35169"/>
            <a:ext cx="11281528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4400" dirty="0">
                <a:latin typeface="#9Slide05 SVNBulgary" pitchFamily="2" charset="0"/>
              </a:rPr>
              <a:t>b. Hiện tượng ngày – đêm dài ngắn theo mùa và theo vĩ độ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2C83F8-B51D-094E-AC1B-75EBD3B1B286}"/>
              </a:ext>
            </a:extLst>
          </p:cNvPr>
          <p:cNvSpPr/>
          <p:nvPr/>
        </p:nvSpPr>
        <p:spPr>
          <a:xfrm>
            <a:off x="252153" y="945516"/>
            <a:ext cx="11687694" cy="5877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- Do</a:t>
            </a:r>
            <a:r>
              <a:rPr lang="en-US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rục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ban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ban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9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VN" sz="29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VN" sz="29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21/3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23/9: Hai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9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</a:rPr>
              <a:t>-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</a:rPr>
              <a:t>Càng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</a:rPr>
              <a:t>đi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</a:rPr>
              <a:t>về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</a:rPr>
              <a:t>phía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</a:rPr>
              <a:t>hai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</a:rPr>
              <a:t>cực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</a:rPr>
              <a:t>,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</a:rPr>
              <a:t>sự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</a:rPr>
              <a:t>chênh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</a:rPr>
              <a:t>lệch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</a:rPr>
              <a:t>độ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</a:rPr>
              <a:t>dài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</a:rPr>
              <a:t>ngày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</a:rPr>
              <a:t>đêm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</a:rPr>
              <a:t>càng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</a:rPr>
              <a:t>biểu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</a:rPr>
              <a:t>hiện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</a:rPr>
              <a:t>rõ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pt-BR" sz="2900" dirty="0" err="1">
                <a:latin typeface="#9Slide03 SFU Futura_12" pitchFamily="2" charset="77"/>
                <a:ea typeface="Times New Roman" panose="02020603050405020304" pitchFamily="18" charset="0"/>
              </a:rPr>
              <a:t>rệt</a:t>
            </a:r>
            <a:r>
              <a:rPr lang="pt-BR" sz="2900" dirty="0">
                <a:latin typeface="#9Slide03 SFU Futura_12" pitchFamily="2" charset="77"/>
                <a:ea typeface="Times New Roman" panose="02020603050405020304" pitchFamily="18" charset="0"/>
              </a:rPr>
              <a:t>.</a:t>
            </a:r>
            <a:r>
              <a:rPr lang="en-VN" sz="2900" dirty="0">
                <a:latin typeface="#9Slide03 SFU Futura_12" pitchFamily="2" charset="77"/>
              </a:rPr>
              <a:t> </a:t>
            </a:r>
          </a:p>
        </p:txBody>
      </p:sp>
      <p:pic>
        <p:nvPicPr>
          <p:cNvPr id="8" name="Picture 7" descr="Diagram&#10;&#10;Description automatically generated with low confidence">
            <a:extLst>
              <a:ext uri="{FF2B5EF4-FFF2-40B4-BE49-F238E27FC236}">
                <a16:creationId xmlns:a16="http://schemas.microsoft.com/office/drawing/2014/main" id="{BE5A6FE1-7DC6-D24E-9E03-B17ABCD8B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0" y="60960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0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59C75BE-0141-5E4E-BA05-50BCEB12A2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473508"/>
              </p:ext>
            </p:extLst>
          </p:nvPr>
        </p:nvGraphicFramePr>
        <p:xfrm>
          <a:off x="1012022" y="3065899"/>
          <a:ext cx="10398370" cy="3723791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910577">
                  <a:extLst>
                    <a:ext uri="{9D8B030D-6E8A-4147-A177-3AD203B41FA5}">
                      <a16:colId xmlns:a16="http://schemas.microsoft.com/office/drawing/2014/main" val="2311773740"/>
                    </a:ext>
                  </a:extLst>
                </a:gridCol>
                <a:gridCol w="3867787">
                  <a:extLst>
                    <a:ext uri="{9D8B030D-6E8A-4147-A177-3AD203B41FA5}">
                      <a16:colId xmlns:a16="http://schemas.microsoft.com/office/drawing/2014/main" val="4216099145"/>
                    </a:ext>
                  </a:extLst>
                </a:gridCol>
                <a:gridCol w="3620006">
                  <a:extLst>
                    <a:ext uri="{9D8B030D-6E8A-4147-A177-3AD203B41FA5}">
                      <a16:colId xmlns:a16="http://schemas.microsoft.com/office/drawing/2014/main" val="3311380638"/>
                    </a:ext>
                  </a:extLst>
                </a:gridCol>
              </a:tblGrid>
              <a:tr h="1020627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#9Slide03 SFU Futura_12" pitchFamily="2" charset="77"/>
                        </a:rPr>
                        <a:t>Tiêu</a:t>
                      </a:r>
                      <a:r>
                        <a:rPr lang="en-US" sz="2000" dirty="0">
                          <a:effectLst/>
                          <a:latin typeface="#9Slide03 SFU Futura_12" pitchFamily="2" charset="77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SFU Futura_12" pitchFamily="2" charset="77"/>
                        </a:rPr>
                        <a:t>chí</a:t>
                      </a:r>
                      <a:endParaRPr lang="en-VN" sz="1600" dirty="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#9Slide03 SFU Futura_12" pitchFamily="2" charset="77"/>
                        </a:rPr>
                        <a:t>Vận</a:t>
                      </a:r>
                      <a:r>
                        <a:rPr lang="en-US" sz="2000" dirty="0">
                          <a:effectLst/>
                          <a:latin typeface="#9Slide03 SFU Futura_12" pitchFamily="2" charset="77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SFU Futura_12" pitchFamily="2" charset="77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#9Slide03 SFU Futura_12" pitchFamily="2" charset="77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SFU Futura_12" pitchFamily="2" charset="77"/>
                        </a:rPr>
                        <a:t>tự</a:t>
                      </a:r>
                      <a:r>
                        <a:rPr lang="en-US" sz="2000" dirty="0">
                          <a:effectLst/>
                          <a:latin typeface="#9Slide03 SFU Futura_12" pitchFamily="2" charset="77"/>
                        </a:rPr>
                        <a:t> quay </a:t>
                      </a:r>
                      <a:r>
                        <a:rPr lang="en-US" sz="2000" dirty="0" err="1">
                          <a:effectLst/>
                          <a:latin typeface="#9Slide03 SFU Futura_12" pitchFamily="2" charset="77"/>
                        </a:rPr>
                        <a:t>quanh</a:t>
                      </a:r>
                      <a:r>
                        <a:rPr lang="en-US" sz="2000" dirty="0">
                          <a:effectLst/>
                          <a:latin typeface="#9Slide03 SFU Futura_12" pitchFamily="2" charset="77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SFU Futura_12" pitchFamily="2" charset="77"/>
                        </a:rPr>
                        <a:t>trục</a:t>
                      </a:r>
                      <a:endParaRPr lang="en-VN" sz="1600" dirty="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#9Slide03 SFU Futura_12" pitchFamily="2" charset="77"/>
                        </a:rPr>
                        <a:t>Vận</a:t>
                      </a:r>
                      <a:r>
                        <a:rPr lang="en-US" sz="2000" dirty="0">
                          <a:effectLst/>
                          <a:latin typeface="#9Slide03 SFU Futura_12" pitchFamily="2" charset="77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SFU Futura_12" pitchFamily="2" charset="77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#9Slide03 SFU Futura_12" pitchFamily="2" charset="77"/>
                        </a:rPr>
                        <a:t> quay </a:t>
                      </a:r>
                      <a:r>
                        <a:rPr lang="en-US" sz="2000" dirty="0" err="1">
                          <a:effectLst/>
                          <a:latin typeface="#9Slide03 SFU Futura_12" pitchFamily="2" charset="77"/>
                        </a:rPr>
                        <a:t>quanh</a:t>
                      </a:r>
                      <a:r>
                        <a:rPr lang="en-US" sz="2000" dirty="0">
                          <a:effectLst/>
                          <a:latin typeface="#9Slide03 SFU Futura_12" pitchFamily="2" charset="77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SFU Futura_12" pitchFamily="2" charset="77"/>
                        </a:rPr>
                        <a:t>Mặt</a:t>
                      </a:r>
                      <a:r>
                        <a:rPr lang="en-US" sz="2000" dirty="0">
                          <a:effectLst/>
                          <a:latin typeface="#9Slide03 SFU Futura_12" pitchFamily="2" charset="77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SFU Futura_12" pitchFamily="2" charset="77"/>
                        </a:rPr>
                        <a:t>Trời</a:t>
                      </a:r>
                      <a:endParaRPr lang="en-VN" sz="1600" dirty="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60565192"/>
                  </a:ext>
                </a:extLst>
              </a:tr>
              <a:tr h="675791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#9Slide03 SFU Futura_12" pitchFamily="2" charset="77"/>
                        </a:rPr>
                        <a:t>Hướng quay</a:t>
                      </a:r>
                      <a:endParaRPr lang="en-VN" sz="160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#9Slide03 SFU Futura_12" pitchFamily="2" charset="77"/>
                        </a:rPr>
                        <a:t> </a:t>
                      </a:r>
                      <a:endParaRPr lang="en-VN" sz="1600" dirty="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#9Slide03 SFU Futura_12" pitchFamily="2" charset="77"/>
                        </a:rPr>
                        <a:t> </a:t>
                      </a:r>
                      <a:endParaRPr lang="en-VN" sz="160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59713374"/>
                  </a:ext>
                </a:extLst>
              </a:tr>
              <a:tr h="675791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#9Slide03 SFU Futura_12" pitchFamily="2" charset="77"/>
                        </a:rPr>
                        <a:t>Quĩ</a:t>
                      </a:r>
                      <a:r>
                        <a:rPr lang="en-US" sz="2000" dirty="0">
                          <a:effectLst/>
                          <a:latin typeface="#9Slide03 SFU Futura_12" pitchFamily="2" charset="77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SFU Futura_12" pitchFamily="2" charset="77"/>
                        </a:rPr>
                        <a:t>đạo</a:t>
                      </a:r>
                      <a:endParaRPr lang="en-VN" sz="1600" dirty="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#9Slide03 SFU Futura_12" pitchFamily="2" charset="77"/>
                        </a:rPr>
                        <a:t> </a:t>
                      </a:r>
                      <a:endParaRPr lang="en-VN" sz="160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#9Slide03 SFU Futura_12" pitchFamily="2" charset="77"/>
                        </a:rPr>
                        <a:t> </a:t>
                      </a:r>
                      <a:endParaRPr lang="en-VN" sz="160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00278316"/>
                  </a:ext>
                </a:extLst>
              </a:tr>
              <a:tr h="675791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#9Slide03 SFU Futura_12" pitchFamily="2" charset="77"/>
                        </a:rPr>
                        <a:t>Hướng nghiêng của trục</a:t>
                      </a:r>
                      <a:endParaRPr lang="en-VN" sz="160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#9Slide03 SFU Futura_12" pitchFamily="2" charset="77"/>
                        </a:rPr>
                        <a:t> </a:t>
                      </a:r>
                      <a:endParaRPr lang="en-VN" sz="160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#9Slide03 SFU Futura_12" pitchFamily="2" charset="77"/>
                        </a:rPr>
                        <a:t> </a:t>
                      </a:r>
                      <a:endParaRPr lang="en-VN" sz="160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19611585"/>
                  </a:ext>
                </a:extLst>
              </a:tr>
              <a:tr h="675791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#9Slide03 SFU Futura_12" pitchFamily="2" charset="77"/>
                        </a:rPr>
                        <a:t>Thời gian quay 1 vòng</a:t>
                      </a:r>
                      <a:endParaRPr lang="en-VN" sz="160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#9Slide03 SFU Futura_12" pitchFamily="2" charset="77"/>
                        </a:rPr>
                        <a:t> </a:t>
                      </a:r>
                      <a:endParaRPr lang="en-VN" sz="160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#9Slide03 SFU Futura_12" pitchFamily="2" charset="77"/>
                        </a:rPr>
                        <a:t> </a:t>
                      </a:r>
                      <a:endParaRPr lang="en-VN" sz="1600" dirty="0">
                        <a:effectLst/>
                        <a:latin typeface="#9Slide03 SFU Futura_12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51039508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637AC827-5C29-4F45-B7E3-1EEAE1E558C1}"/>
              </a:ext>
            </a:extLst>
          </p:cNvPr>
          <p:cNvSpPr/>
          <p:nvPr/>
        </p:nvSpPr>
        <p:spPr>
          <a:xfrm>
            <a:off x="1012022" y="1448534"/>
            <a:ext cx="10992409" cy="149598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#9Slide05 SVNFourth" pitchFamily="2" charset="77"/>
                <a:ea typeface="Calibri" panose="020F0502020204030204" pitchFamily="34" charset="0"/>
              </a:rPr>
              <a:t>Dựa</a:t>
            </a:r>
            <a:r>
              <a:rPr lang="en-US" sz="3200" dirty="0">
                <a:latin typeface="#9Slide05 SVNFourth" pitchFamily="2" charset="77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#9Slide05 SVNFourth" pitchFamily="2" charset="77"/>
                <a:ea typeface="Calibri" panose="020F0502020204030204" pitchFamily="34" charset="0"/>
              </a:rPr>
              <a:t>vào</a:t>
            </a:r>
            <a:r>
              <a:rPr lang="en-US" sz="3200" dirty="0">
                <a:latin typeface="#9Slide05 SVNFourth" pitchFamily="2" charset="77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#9Slide05 SVNFourth" pitchFamily="2" charset="77"/>
                <a:ea typeface="Calibri" panose="020F0502020204030204" pitchFamily="34" charset="0"/>
              </a:rPr>
              <a:t>kiến</a:t>
            </a:r>
            <a:r>
              <a:rPr lang="en-US" sz="3200" dirty="0">
                <a:latin typeface="#9Slide05 SVNFourth" pitchFamily="2" charset="77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#9Slide05 SVNFourth" pitchFamily="2" charset="77"/>
                <a:ea typeface="Calibri" panose="020F0502020204030204" pitchFamily="34" charset="0"/>
              </a:rPr>
              <a:t>thức</a:t>
            </a:r>
            <a:r>
              <a:rPr lang="en-US" sz="3200" dirty="0">
                <a:latin typeface="#9Slide05 SVNFourth" pitchFamily="2" charset="77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#9Slide05 SVNFourth" pitchFamily="2" charset="77"/>
                <a:ea typeface="Calibri" panose="020F0502020204030204" pitchFamily="34" charset="0"/>
              </a:rPr>
              <a:t>đã</a:t>
            </a:r>
            <a:r>
              <a:rPr lang="en-US" sz="3200" dirty="0">
                <a:latin typeface="#9Slide05 SVNFourth" pitchFamily="2" charset="77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#9Slide05 SVNFourth" pitchFamily="2" charset="77"/>
                <a:ea typeface="Calibri" panose="020F0502020204030204" pitchFamily="34" charset="0"/>
              </a:rPr>
              <a:t>học</a:t>
            </a:r>
            <a:r>
              <a:rPr lang="en-US" sz="3200" dirty="0">
                <a:latin typeface="#9Slide05 SVNFourth" pitchFamily="2" charset="77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#9Slide05 SVNFourth" pitchFamily="2" charset="77"/>
                <a:ea typeface="Calibri" panose="020F0502020204030204" pitchFamily="34" charset="0"/>
              </a:rPr>
              <a:t>hoàn</a:t>
            </a:r>
            <a:r>
              <a:rPr lang="en-US" sz="3200" dirty="0">
                <a:latin typeface="#9Slide05 SVNFourth" pitchFamily="2" charset="77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#9Slide05 SVNFourth" pitchFamily="2" charset="77"/>
                <a:ea typeface="Calibri" panose="020F0502020204030204" pitchFamily="34" charset="0"/>
              </a:rPr>
              <a:t>thiện</a:t>
            </a:r>
            <a:r>
              <a:rPr lang="en-US" sz="3200" dirty="0">
                <a:latin typeface="#9Slide05 SVNFourth" pitchFamily="2" charset="77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#9Slide05 SVNFourth" pitchFamily="2" charset="77"/>
                <a:ea typeface="Calibri" panose="020F0502020204030204" pitchFamily="34" charset="0"/>
              </a:rPr>
              <a:t>bảng</a:t>
            </a:r>
            <a:r>
              <a:rPr lang="en-US" sz="3200" dirty="0">
                <a:latin typeface="#9Slide05 SVNFourth" pitchFamily="2" charset="77"/>
                <a:ea typeface="Calibri" panose="020F0502020204030204" pitchFamily="34" charset="0"/>
              </a:rPr>
              <a:t> so </a:t>
            </a:r>
            <a:r>
              <a:rPr lang="en-US" sz="3200" dirty="0" err="1">
                <a:latin typeface="#9Slide05 SVNFourth" pitchFamily="2" charset="77"/>
                <a:ea typeface="Calibri" panose="020F0502020204030204" pitchFamily="34" charset="0"/>
              </a:rPr>
              <a:t>sánh</a:t>
            </a:r>
            <a:r>
              <a:rPr lang="en-US" sz="3200" dirty="0">
                <a:latin typeface="#9Slide05 SVNFourth" pitchFamily="2" charset="77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#9Slide05 SVNFourth" pitchFamily="2" charset="77"/>
                <a:ea typeface="Calibri" panose="020F0502020204030204" pitchFamily="34" charset="0"/>
              </a:rPr>
              <a:t>đặc</a:t>
            </a:r>
            <a:r>
              <a:rPr lang="en-US" sz="3200" dirty="0">
                <a:latin typeface="#9Slide05 SVNFourth" pitchFamily="2" charset="77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#9Slide05 SVNFourth" pitchFamily="2" charset="77"/>
                <a:ea typeface="Calibri" panose="020F0502020204030204" pitchFamily="34" charset="0"/>
              </a:rPr>
              <a:t>điểm</a:t>
            </a:r>
            <a:r>
              <a:rPr lang="en-US" sz="3200" dirty="0">
                <a:latin typeface="#9Slide05 SVNFourth" pitchFamily="2" charset="77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#9Slide05 SVNFourth" pitchFamily="2" charset="77"/>
                <a:ea typeface="Calibri" panose="020F0502020204030204" pitchFamily="34" charset="0"/>
              </a:rPr>
              <a:t>vận</a:t>
            </a:r>
            <a:r>
              <a:rPr lang="en-US" sz="3200" dirty="0">
                <a:latin typeface="#9Slide05 SVNFourth" pitchFamily="2" charset="77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#9Slide05 SVNFourth" pitchFamily="2" charset="77"/>
                <a:ea typeface="Calibri" panose="020F0502020204030204" pitchFamily="34" charset="0"/>
              </a:rPr>
              <a:t>động</a:t>
            </a:r>
            <a:r>
              <a:rPr lang="en-US" sz="3200" dirty="0">
                <a:latin typeface="#9Slide05 SVNFourth" pitchFamily="2" charset="77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#9Slide05 SVNFourth" pitchFamily="2" charset="77"/>
                <a:ea typeface="Calibri" panose="020F0502020204030204" pitchFamily="34" charset="0"/>
              </a:rPr>
              <a:t>tự</a:t>
            </a:r>
            <a:r>
              <a:rPr lang="en-US" sz="3200" dirty="0">
                <a:latin typeface="#9Slide05 SVNFourth" pitchFamily="2" charset="77"/>
                <a:ea typeface="Calibri" panose="020F0502020204030204" pitchFamily="34" charset="0"/>
              </a:rPr>
              <a:t> quay </a:t>
            </a:r>
            <a:r>
              <a:rPr lang="en-US" sz="3200" dirty="0" err="1">
                <a:latin typeface="#9Slide05 SVNFourth" pitchFamily="2" charset="77"/>
                <a:ea typeface="Calibri" panose="020F0502020204030204" pitchFamily="34" charset="0"/>
              </a:rPr>
              <a:t>quanh</a:t>
            </a:r>
            <a:r>
              <a:rPr lang="en-US" sz="3200" dirty="0">
                <a:latin typeface="#9Slide05 SVNFourth" pitchFamily="2" charset="77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#9Slide05 SVNFourth" pitchFamily="2" charset="77"/>
                <a:ea typeface="Calibri" panose="020F0502020204030204" pitchFamily="34" charset="0"/>
              </a:rPr>
              <a:t>trục</a:t>
            </a:r>
            <a:r>
              <a:rPr lang="en-US" sz="3200" dirty="0">
                <a:latin typeface="#9Slide05 SVNFourth" pitchFamily="2" charset="77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#9Slide05 SVNFourth" pitchFamily="2" charset="77"/>
                <a:ea typeface="Calibri" panose="020F0502020204030204" pitchFamily="34" charset="0"/>
              </a:rPr>
              <a:t>và</a:t>
            </a:r>
            <a:r>
              <a:rPr lang="en-US" sz="3200" dirty="0">
                <a:latin typeface="#9Slide05 SVNFourth" pitchFamily="2" charset="77"/>
                <a:ea typeface="Calibri" panose="020F0502020204030204" pitchFamily="34" charset="0"/>
              </a:rPr>
              <a:t> quay </a:t>
            </a:r>
            <a:r>
              <a:rPr lang="en-US" sz="3200" dirty="0" err="1">
                <a:latin typeface="#9Slide05 SVNFourth" pitchFamily="2" charset="77"/>
                <a:ea typeface="Calibri" panose="020F0502020204030204" pitchFamily="34" charset="0"/>
              </a:rPr>
              <a:t>quanh</a:t>
            </a:r>
            <a:r>
              <a:rPr lang="en-US" sz="3200" dirty="0">
                <a:latin typeface="#9Slide05 SVNFourth" pitchFamily="2" charset="77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#9Slide05 SVNFourth" pitchFamily="2" charset="77"/>
                <a:ea typeface="Calibri" panose="020F0502020204030204" pitchFamily="34" charset="0"/>
              </a:rPr>
              <a:t>Mặt</a:t>
            </a:r>
            <a:r>
              <a:rPr lang="en-US" sz="3200" dirty="0">
                <a:latin typeface="#9Slide05 SVNFourth" pitchFamily="2" charset="77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#9Slide05 SVNFourth" pitchFamily="2" charset="77"/>
                <a:ea typeface="Calibri" panose="020F0502020204030204" pitchFamily="34" charset="0"/>
              </a:rPr>
              <a:t>Trời</a:t>
            </a:r>
            <a:r>
              <a:rPr lang="en-US" sz="3200" dirty="0">
                <a:latin typeface="#9Slide05 SVNFourth" pitchFamily="2" charset="77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#9Slide05 SVNFourth" pitchFamily="2" charset="77"/>
                <a:ea typeface="Calibri" panose="020F0502020204030204" pitchFamily="34" charset="0"/>
              </a:rPr>
              <a:t>của</a:t>
            </a:r>
            <a:r>
              <a:rPr lang="en-US" sz="3200" dirty="0">
                <a:latin typeface="#9Slide05 SVNFourth" pitchFamily="2" charset="77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#9Slide05 SVNFourth" pitchFamily="2" charset="77"/>
                <a:ea typeface="Calibri" panose="020F0502020204030204" pitchFamily="34" charset="0"/>
              </a:rPr>
              <a:t>Trái</a:t>
            </a:r>
            <a:r>
              <a:rPr lang="en-US" sz="3200" dirty="0">
                <a:latin typeface="#9Slide05 SVNFourth" pitchFamily="2" charset="77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#9Slide05 SVNFourth" pitchFamily="2" charset="77"/>
                <a:ea typeface="Calibri" panose="020F0502020204030204" pitchFamily="34" charset="0"/>
              </a:rPr>
              <a:t>Đất</a:t>
            </a:r>
            <a:r>
              <a:rPr lang="en-US" sz="3200" dirty="0">
                <a:latin typeface="#9Slide05 SVNFourth" pitchFamily="2" charset="77"/>
                <a:ea typeface="Calibri" panose="020F0502020204030204" pitchFamily="34" charset="0"/>
              </a:rPr>
              <a:t>.</a:t>
            </a:r>
            <a:r>
              <a:rPr lang="en-VN" sz="3200" dirty="0">
                <a:latin typeface="#9Slide05 SVNFourth" pitchFamily="2" charset="77"/>
              </a:rPr>
              <a:t> </a:t>
            </a:r>
          </a:p>
        </p:txBody>
      </p:sp>
      <p:pic>
        <p:nvPicPr>
          <p:cNvPr id="25602" name="Picture 2" descr="Các bài tập trí não: 13 cách để tăng cường trí nhớ, khả năng tập trung và  kỹ năng tinh thần | Vinmec">
            <a:extLst>
              <a:ext uri="{FF2B5EF4-FFF2-40B4-BE49-F238E27FC236}">
                <a16:creationId xmlns:a16="http://schemas.microsoft.com/office/drawing/2014/main" id="{5D1DDAA2-FDB5-9344-A768-ABB4E946B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9002">
            <a:off x="471529" y="322041"/>
            <a:ext cx="1946044" cy="117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562639-8C03-CB4A-A77F-7D35529AA2DF}"/>
              </a:ext>
            </a:extLst>
          </p:cNvPr>
          <p:cNvSpPr txBox="1"/>
          <p:nvPr/>
        </p:nvSpPr>
        <p:spPr>
          <a:xfrm>
            <a:off x="2533303" y="347134"/>
            <a:ext cx="4610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b="1" dirty="0">
                <a:solidFill>
                  <a:srgbClr val="FF0000"/>
                </a:solidFill>
                <a:latin typeface="#9Slide05 SVNMercury Script" pitchFamily="2" charset="77"/>
              </a:rPr>
              <a:t>Luyện    tập</a:t>
            </a:r>
          </a:p>
        </p:txBody>
      </p:sp>
      <p:pic>
        <p:nvPicPr>
          <p:cNvPr id="8" name="Picture 7" descr="Diagram&#10;&#10;Description automatically generated with low confidence">
            <a:extLst>
              <a:ext uri="{FF2B5EF4-FFF2-40B4-BE49-F238E27FC236}">
                <a16:creationId xmlns:a16="http://schemas.microsoft.com/office/drawing/2014/main" id="{6E3A9239-C6F3-7E40-9300-B0B3EAFC9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0392" y="632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46677"/>
      </p:ext>
    </p:extLst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ác bài tập trí não: 13 cách để tăng cường trí nhớ, khả năng tập trung và  kỹ năng tinh thần | Vinmec">
            <a:extLst>
              <a:ext uri="{FF2B5EF4-FFF2-40B4-BE49-F238E27FC236}">
                <a16:creationId xmlns:a16="http://schemas.microsoft.com/office/drawing/2014/main" id="{5D1DDAA2-FDB5-9344-A768-ABB4E946B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9002">
            <a:off x="471529" y="322041"/>
            <a:ext cx="1946044" cy="117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562639-8C03-CB4A-A77F-7D35529AA2DF}"/>
              </a:ext>
            </a:extLst>
          </p:cNvPr>
          <p:cNvSpPr txBox="1"/>
          <p:nvPr/>
        </p:nvSpPr>
        <p:spPr>
          <a:xfrm>
            <a:off x="2533303" y="347134"/>
            <a:ext cx="4610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b="1" dirty="0">
                <a:solidFill>
                  <a:srgbClr val="FF0000"/>
                </a:solidFill>
                <a:latin typeface="#9Slide05 SVNMercury Script" pitchFamily="2" charset="77"/>
              </a:rPr>
              <a:t>Luyện    tập</a:t>
            </a: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785DEA97-C087-FD4D-9FCA-F288FEC0F1D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16" y="2230745"/>
            <a:ext cx="10456985" cy="408770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69711BB-193A-BC40-92F7-5E6E10F432A8}"/>
              </a:ext>
            </a:extLst>
          </p:cNvPr>
          <p:cNvSpPr/>
          <p:nvPr/>
        </p:nvSpPr>
        <p:spPr>
          <a:xfrm>
            <a:off x="1574731" y="1473422"/>
            <a:ext cx="8823640" cy="75732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#9Slide05 SVNFourth" pitchFamily="2" charset="77"/>
                <a:ea typeface="Calibri" panose="020F0502020204030204" pitchFamily="34" charset="0"/>
              </a:rPr>
              <a:t>Dựa</a:t>
            </a:r>
            <a:r>
              <a:rPr lang="en-US" sz="3200" dirty="0">
                <a:latin typeface="#9Slide05 SVNFourth" pitchFamily="2" charset="77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#9Slide05 SVNFourth" pitchFamily="2" charset="77"/>
                <a:ea typeface="Calibri" panose="020F0502020204030204" pitchFamily="34" charset="0"/>
              </a:rPr>
              <a:t>vào</a:t>
            </a:r>
            <a:r>
              <a:rPr lang="en-US" sz="3200" dirty="0">
                <a:latin typeface="#9Slide05 SVNFourth" pitchFamily="2" charset="77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#9Slide05 SVNFourth" pitchFamily="2" charset="77"/>
                <a:ea typeface="Calibri" panose="020F0502020204030204" pitchFamily="34" charset="0"/>
              </a:rPr>
              <a:t>kiến</a:t>
            </a:r>
            <a:r>
              <a:rPr lang="en-US" sz="3200" dirty="0">
                <a:latin typeface="#9Slide05 SVNFourth" pitchFamily="2" charset="77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#9Slide05 SVNFourth" pitchFamily="2" charset="77"/>
                <a:ea typeface="Calibri" panose="020F0502020204030204" pitchFamily="34" charset="0"/>
              </a:rPr>
              <a:t>thức</a:t>
            </a:r>
            <a:r>
              <a:rPr lang="en-US" sz="3200" dirty="0">
                <a:latin typeface="#9Slide05 SVNFourth" pitchFamily="2" charset="77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#9Slide05 SVNFourth" pitchFamily="2" charset="77"/>
                <a:ea typeface="Calibri" panose="020F0502020204030204" pitchFamily="34" charset="0"/>
              </a:rPr>
              <a:t>đã</a:t>
            </a:r>
            <a:r>
              <a:rPr lang="en-US" sz="3200" dirty="0">
                <a:latin typeface="#9Slide05 SVNFourth" pitchFamily="2" charset="77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#9Slide05 SVNFourth" pitchFamily="2" charset="77"/>
                <a:ea typeface="Calibri" panose="020F0502020204030204" pitchFamily="34" charset="0"/>
              </a:rPr>
              <a:t>học</a:t>
            </a:r>
            <a:r>
              <a:rPr lang="en-US" sz="3200" dirty="0">
                <a:latin typeface="#9Slide05 SVNFourth" pitchFamily="2" charset="77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#9Slide05 SVNFourth" pitchFamily="2" charset="77"/>
                <a:ea typeface="Calibri" panose="020F0502020204030204" pitchFamily="34" charset="0"/>
              </a:rPr>
              <a:t>hoàn</a:t>
            </a:r>
            <a:r>
              <a:rPr lang="en-US" sz="3200" dirty="0">
                <a:latin typeface="#9Slide05 SVNFourth" pitchFamily="2" charset="77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#9Slide05 SVNFourth" pitchFamily="2" charset="77"/>
                <a:ea typeface="Calibri" panose="020F0502020204030204" pitchFamily="34" charset="0"/>
              </a:rPr>
              <a:t>thiện</a:t>
            </a:r>
            <a:r>
              <a:rPr lang="en-US" sz="3200" dirty="0">
                <a:latin typeface="#9Slide05 SVNFourth" pitchFamily="2" charset="77"/>
                <a:ea typeface="Calibri" panose="020F0502020204030204" pitchFamily="34" charset="0"/>
              </a:rPr>
              <a:t> </a:t>
            </a:r>
            <a:r>
              <a:rPr lang="vi-VN" sz="3200" dirty="0">
                <a:latin typeface="#9Slide05 SVNFourth" pitchFamily="2" charset="77"/>
                <a:ea typeface="Calibri" panose="020F0502020204030204" pitchFamily="34" charset="0"/>
              </a:rPr>
              <a:t>nội dung bảng sau:</a:t>
            </a:r>
            <a:endParaRPr lang="en-VN" sz="3200" dirty="0">
              <a:latin typeface="#9Slide05 SVNFourth" pitchFamily="2" charset="77"/>
            </a:endParaRPr>
          </a:p>
        </p:txBody>
      </p:sp>
      <p:pic>
        <p:nvPicPr>
          <p:cNvPr id="9" name="Picture 8" descr="Diagram&#10;&#10;Description automatically generated with low confidence">
            <a:extLst>
              <a:ext uri="{FF2B5EF4-FFF2-40B4-BE49-F238E27FC236}">
                <a16:creationId xmlns:a16="http://schemas.microsoft.com/office/drawing/2014/main" id="{F907E6B8-482A-8E48-8F5F-475C318BC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0" y="60960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6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9711BB-193A-BC40-92F7-5E6E10F432A8}"/>
              </a:ext>
            </a:extLst>
          </p:cNvPr>
          <p:cNvSpPr/>
          <p:nvPr/>
        </p:nvSpPr>
        <p:spPr>
          <a:xfrm>
            <a:off x="1406771" y="1277339"/>
            <a:ext cx="9912780" cy="149598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#9Slide05 SVNFourth" pitchFamily="2" charset="77"/>
                <a:ea typeface="Calibri" panose="020F0502020204030204" pitchFamily="34" charset="0"/>
              </a:rPr>
              <a:t>Dựa</a:t>
            </a:r>
            <a:r>
              <a:rPr lang="en-US" sz="3200" dirty="0">
                <a:latin typeface="#9Slide05 SVNFourth" pitchFamily="2" charset="77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#9Slide05 SVNFourth" pitchFamily="2" charset="77"/>
                <a:ea typeface="Calibri" panose="020F0502020204030204" pitchFamily="34" charset="0"/>
              </a:rPr>
              <a:t>vào</a:t>
            </a:r>
            <a:r>
              <a:rPr lang="en-US" sz="3200" dirty="0">
                <a:latin typeface="#9Slide05 SVNFourth" pitchFamily="2" charset="77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#9Slide05 SVNFourth" pitchFamily="2" charset="77"/>
                <a:ea typeface="Calibri" panose="020F0502020204030204" pitchFamily="34" charset="0"/>
              </a:rPr>
              <a:t>kiến</a:t>
            </a:r>
            <a:r>
              <a:rPr lang="en-US" sz="3200" dirty="0">
                <a:latin typeface="#9Slide05 SVNFourth" pitchFamily="2" charset="77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#9Slide05 SVNFourth" pitchFamily="2" charset="77"/>
                <a:ea typeface="Calibri" panose="020F0502020204030204" pitchFamily="34" charset="0"/>
              </a:rPr>
              <a:t>thức</a:t>
            </a:r>
            <a:r>
              <a:rPr lang="en-US" sz="3200" dirty="0">
                <a:latin typeface="#9Slide05 SVNFourth" pitchFamily="2" charset="77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#9Slide05 SVNFourth" pitchFamily="2" charset="77"/>
                <a:ea typeface="Calibri" panose="020F0502020204030204" pitchFamily="34" charset="0"/>
              </a:rPr>
              <a:t>đã</a:t>
            </a:r>
            <a:r>
              <a:rPr lang="en-US" sz="3200" dirty="0">
                <a:latin typeface="#9Slide05 SVNFourth" pitchFamily="2" charset="77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#9Slide05 SVNFourth" pitchFamily="2" charset="77"/>
                <a:ea typeface="Calibri" panose="020F0502020204030204" pitchFamily="34" charset="0"/>
              </a:rPr>
              <a:t>học</a:t>
            </a:r>
            <a:r>
              <a:rPr lang="en-US" sz="3200" dirty="0">
                <a:latin typeface="#9Slide05 SVNFourth" pitchFamily="2" charset="77"/>
                <a:ea typeface="Calibri" panose="020F0502020204030204" pitchFamily="34" charset="0"/>
              </a:rPr>
              <a:t>, </a:t>
            </a:r>
            <a:r>
              <a:rPr lang="vi-VN" sz="3200" dirty="0">
                <a:latin typeface="#9Slide05 SVNFourth" pitchFamily="2" charset="77"/>
                <a:ea typeface="Calibri" panose="020F0502020204030204" pitchFamily="34" charset="0"/>
              </a:rPr>
              <a:t>hãy lựa chọn để thực hiện một trong hai nhiệm vụ ở phần vận dụng trang 131 SGK</a:t>
            </a:r>
            <a:endParaRPr lang="en-VN" sz="3200" dirty="0">
              <a:latin typeface="#9Slide05 SVNFourth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562639-8C03-CB4A-A77F-7D35529AA2DF}"/>
              </a:ext>
            </a:extLst>
          </p:cNvPr>
          <p:cNvSpPr txBox="1"/>
          <p:nvPr/>
        </p:nvSpPr>
        <p:spPr>
          <a:xfrm rot="20756764">
            <a:off x="1328960" y="45459"/>
            <a:ext cx="4610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b="1" dirty="0">
                <a:solidFill>
                  <a:srgbClr val="FF0000"/>
                </a:solidFill>
                <a:latin typeface="#9Slide05 SVNMercury Script" pitchFamily="2" charset="77"/>
              </a:rPr>
              <a:t>Vận   dụng</a:t>
            </a:r>
          </a:p>
        </p:txBody>
      </p:sp>
      <p:pic>
        <p:nvPicPr>
          <p:cNvPr id="29700" name="Picture 4" descr="Sở Giáo Dục Và Đào Tạo Vĩnh Phúc">
            <a:extLst>
              <a:ext uri="{FF2B5EF4-FFF2-40B4-BE49-F238E27FC236}">
                <a16:creationId xmlns:a16="http://schemas.microsoft.com/office/drawing/2014/main" id="{D5A34A85-C56B-0F41-A506-174D9FA21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60" y="77936"/>
            <a:ext cx="990600" cy="119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AB19FBAC-ED00-FA49-BB70-30B00B3E7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64" y="3217482"/>
            <a:ext cx="11195828" cy="3562582"/>
          </a:xfrm>
          <a:prstGeom prst="rect">
            <a:avLst/>
          </a:prstGeom>
        </p:spPr>
      </p:pic>
      <p:pic>
        <p:nvPicPr>
          <p:cNvPr id="24" name="Picture 23" descr="Diagram&#10;&#10;Description automatically generated with low confidence">
            <a:extLst>
              <a:ext uri="{FF2B5EF4-FFF2-40B4-BE49-F238E27FC236}">
                <a16:creationId xmlns:a16="http://schemas.microsoft.com/office/drawing/2014/main" id="{C13AAC67-3A43-8D4A-8EE1-913CAF1F9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0" y="77936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6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50 Ảnh background đẹp nhất - Kho ảnh đẹp, hình nền máy tính">
            <a:extLst>
              <a:ext uri="{FF2B5EF4-FFF2-40B4-BE49-F238E27FC236}">
                <a16:creationId xmlns:a16="http://schemas.microsoft.com/office/drawing/2014/main" id="{B83E4580-A71C-054F-8C37-38A71E2CA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3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CDB3A4-C000-CC43-8293-D2EA2BC628FB}"/>
              </a:ext>
            </a:extLst>
          </p:cNvPr>
          <p:cNvSpPr/>
          <p:nvPr/>
        </p:nvSpPr>
        <p:spPr>
          <a:xfrm>
            <a:off x="3307550" y="184155"/>
            <a:ext cx="6425157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AllRoundGothic Demi" panose="020B0703020202020104" pitchFamily="34" charset="77"/>
              </a:rPr>
              <a:t>MỤC TIÊU BÀI HỌC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758E206-1B11-3847-A47F-0F8E0E63A0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3716345"/>
              </p:ext>
            </p:extLst>
          </p:nvPr>
        </p:nvGraphicFramePr>
        <p:xfrm>
          <a:off x="242341" y="316603"/>
          <a:ext cx="11707318" cy="6094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Diagram&#10;&#10;Description automatically generated with low confidence">
            <a:extLst>
              <a:ext uri="{FF2B5EF4-FFF2-40B4-BE49-F238E27FC236}">
                <a16:creationId xmlns:a16="http://schemas.microsoft.com/office/drawing/2014/main" id="{B3600AED-DCB6-F54A-8277-A69A97A89E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38692" y="719"/>
            <a:ext cx="947651" cy="94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1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9711BB-193A-BC40-92F7-5E6E10F432A8}"/>
              </a:ext>
            </a:extLst>
          </p:cNvPr>
          <p:cNvSpPr/>
          <p:nvPr/>
        </p:nvSpPr>
        <p:spPr>
          <a:xfrm>
            <a:off x="4856147" y="4392393"/>
            <a:ext cx="6475871" cy="223465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#9Slide05 SVNFourth" pitchFamily="2" charset="77"/>
                <a:ea typeface="Calibri" panose="020F0502020204030204" pitchFamily="34" charset="0"/>
              </a:rPr>
              <a:t>Dựa</a:t>
            </a:r>
            <a:r>
              <a:rPr lang="en-US" sz="3200" dirty="0">
                <a:latin typeface="#9Slide05 SVNFourth" pitchFamily="2" charset="77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#9Slide05 SVNFourth" pitchFamily="2" charset="77"/>
                <a:ea typeface="Calibri" panose="020F0502020204030204" pitchFamily="34" charset="0"/>
              </a:rPr>
              <a:t>vào</a:t>
            </a:r>
            <a:r>
              <a:rPr lang="en-US" sz="3200" dirty="0">
                <a:latin typeface="#9Slide05 SVNFourth" pitchFamily="2" charset="77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#9Slide05 SVNFourth" pitchFamily="2" charset="77"/>
                <a:ea typeface="Calibri" panose="020F0502020204030204" pitchFamily="34" charset="0"/>
              </a:rPr>
              <a:t>kiến</a:t>
            </a:r>
            <a:r>
              <a:rPr lang="en-US" sz="3200" dirty="0">
                <a:latin typeface="#9Slide05 SVNFourth" pitchFamily="2" charset="77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#9Slide05 SVNFourth" pitchFamily="2" charset="77"/>
                <a:ea typeface="Calibri" panose="020F0502020204030204" pitchFamily="34" charset="0"/>
              </a:rPr>
              <a:t>thức</a:t>
            </a:r>
            <a:r>
              <a:rPr lang="en-US" sz="3200" dirty="0">
                <a:latin typeface="#9Slide05 SVNFourth" pitchFamily="2" charset="77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#9Slide05 SVNFourth" pitchFamily="2" charset="77"/>
                <a:ea typeface="Calibri" panose="020F0502020204030204" pitchFamily="34" charset="0"/>
              </a:rPr>
              <a:t>đã</a:t>
            </a:r>
            <a:r>
              <a:rPr lang="en-US" sz="3200" dirty="0">
                <a:latin typeface="#9Slide05 SVNFourth" pitchFamily="2" charset="77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#9Slide05 SVNFourth" pitchFamily="2" charset="77"/>
                <a:ea typeface="Calibri" panose="020F0502020204030204" pitchFamily="34" charset="0"/>
              </a:rPr>
              <a:t>học</a:t>
            </a:r>
            <a:r>
              <a:rPr lang="en-US" sz="3200" dirty="0">
                <a:latin typeface="#9Slide05 SVNFourth" pitchFamily="2" charset="77"/>
                <a:ea typeface="Calibri" panose="020F0502020204030204" pitchFamily="34" charset="0"/>
              </a:rPr>
              <a:t>, </a:t>
            </a:r>
            <a:r>
              <a:rPr lang="vi-VN" sz="3200" dirty="0">
                <a:latin typeface="#9Slide05 SVNFourth" pitchFamily="2" charset="77"/>
                <a:ea typeface="Calibri" panose="020F0502020204030204" pitchFamily="34" charset="0"/>
              </a:rPr>
              <a:t>hãy lựa chọn để thực hiện một trong hai nhiệm vụ ở phần vận dụng trang 131 SGK</a:t>
            </a:r>
            <a:endParaRPr lang="en-VN" sz="3200" dirty="0">
              <a:latin typeface="#9Slide05 SVNFourth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562639-8C03-CB4A-A77F-7D35529AA2DF}"/>
              </a:ext>
            </a:extLst>
          </p:cNvPr>
          <p:cNvSpPr txBox="1"/>
          <p:nvPr/>
        </p:nvSpPr>
        <p:spPr>
          <a:xfrm rot="20756764">
            <a:off x="1328960" y="45459"/>
            <a:ext cx="4610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b="1" dirty="0">
                <a:solidFill>
                  <a:srgbClr val="FF0000"/>
                </a:solidFill>
                <a:latin typeface="#9Slide05 SVNMercury Script" pitchFamily="2" charset="77"/>
              </a:rPr>
              <a:t>Vận   dụng</a:t>
            </a: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E79F98A4-3CAA-A04E-8E70-5D9F8E659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29" y="1277339"/>
            <a:ext cx="4022808" cy="5580661"/>
          </a:xfrm>
          <a:prstGeom prst="rect">
            <a:avLst/>
          </a:prstGeom>
        </p:spPr>
      </p:pic>
      <p:pic>
        <p:nvPicPr>
          <p:cNvPr id="29700" name="Picture 4" descr="Sở Giáo Dục Và Đào Tạo Vĩnh Phúc">
            <a:extLst>
              <a:ext uri="{FF2B5EF4-FFF2-40B4-BE49-F238E27FC236}">
                <a16:creationId xmlns:a16="http://schemas.microsoft.com/office/drawing/2014/main" id="{D5A34A85-C56B-0F41-A506-174D9FA21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60" y="77936"/>
            <a:ext cx="990600" cy="119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picture containing text, black&#10;&#10;Description automatically generated">
            <a:extLst>
              <a:ext uri="{FF2B5EF4-FFF2-40B4-BE49-F238E27FC236}">
                <a16:creationId xmlns:a16="http://schemas.microsoft.com/office/drawing/2014/main" id="{29825E8E-B1A5-BF48-98F9-885C874F3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6147" y="911127"/>
            <a:ext cx="7278755" cy="3108960"/>
          </a:xfrm>
          <a:prstGeom prst="rect">
            <a:avLst/>
          </a:prstGeom>
        </p:spPr>
      </p:pic>
      <p:pic>
        <p:nvPicPr>
          <p:cNvPr id="7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806F4E72-6659-564D-9156-17AAF5F05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4946" y="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24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0595577-304B-F040-BF51-0777F8985A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9054337"/>
              </p:ext>
            </p:extLst>
          </p:nvPr>
        </p:nvGraphicFramePr>
        <p:xfrm>
          <a:off x="173421" y="1379095"/>
          <a:ext cx="11845158" cy="5478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3942CB99-5F04-994E-A652-A583A0E1A3E2}"/>
              </a:ext>
            </a:extLst>
          </p:cNvPr>
          <p:cNvSpPr/>
          <p:nvPr/>
        </p:nvSpPr>
        <p:spPr>
          <a:xfrm>
            <a:off x="464457" y="0"/>
            <a:ext cx="6096000" cy="11079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6600" dirty="0">
                <a:highlight>
                  <a:srgbClr val="FFFF00"/>
                </a:highlight>
                <a:latin typeface="#9SLIDE03 ALLROUNDGOTHIC DEMI" panose="020B0703020202020104" pitchFamily="34" charset="77"/>
                <a:cs typeface="Apple Chancery" panose="03020702040506060504" pitchFamily="66" charset="-79"/>
              </a:rPr>
              <a:t>NỘI DUNG</a:t>
            </a:r>
            <a:endParaRPr lang="en-US" sz="6600" dirty="0">
              <a:highlight>
                <a:srgbClr val="FFFF00"/>
              </a:highlight>
              <a:latin typeface="#9SLIDE03 ALLROUNDGOTHIC DEMI" panose="020B0703020202020104" pitchFamily="34" charset="77"/>
            </a:endParaRPr>
          </a:p>
        </p:txBody>
      </p:sp>
      <p:pic>
        <p:nvPicPr>
          <p:cNvPr id="4" name="Picture 3" descr="Diagram&#10;&#10;Description automatically generated with low confidence">
            <a:extLst>
              <a:ext uri="{FF2B5EF4-FFF2-40B4-BE49-F238E27FC236}">
                <a16:creationId xmlns:a16="http://schemas.microsoft.com/office/drawing/2014/main" id="{CA063A0E-900B-9442-A9BD-C8362BC193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44349" y="0"/>
            <a:ext cx="947651" cy="94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3145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B636193-E448-CD4D-A1B4-E82995D39084}"/>
              </a:ext>
            </a:extLst>
          </p:cNvPr>
          <p:cNvSpPr txBox="1"/>
          <p:nvPr/>
        </p:nvSpPr>
        <p:spPr>
          <a:xfrm>
            <a:off x="109655" y="76147"/>
            <a:ext cx="838004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4000" dirty="0">
                <a:latin typeface="#9Slide05 SVNBulgary" pitchFamily="2" charset="0"/>
              </a:rPr>
              <a:t>1. </a:t>
            </a:r>
            <a:r>
              <a:rPr lang="en-VN" sz="4000">
                <a:latin typeface="#9Slide05 SVNBulgary" pitchFamily="2" charset="0"/>
              </a:rPr>
              <a:t>Chuyển động của </a:t>
            </a:r>
            <a:r>
              <a:rPr lang="en-VN" sz="4000" dirty="0">
                <a:latin typeface="#9Slide05 SVNBulgary" pitchFamily="2" charset="0"/>
              </a:rPr>
              <a:t>Trái đất quanh </a:t>
            </a:r>
            <a:r>
              <a:rPr lang="en-VN" sz="4000">
                <a:latin typeface="#9Slide05 SVNBulgary" pitchFamily="2" charset="0"/>
              </a:rPr>
              <a:t>Mặt Trời</a:t>
            </a:r>
            <a:endParaRPr lang="en-VN" sz="4000" dirty="0">
              <a:latin typeface="#9Slide05 SVNBulgary" pitchFamily="2" charset="0"/>
            </a:endParaRPr>
          </a:p>
        </p:txBody>
      </p:sp>
      <p:pic>
        <p:nvPicPr>
          <p:cNvPr id="2052" name="Picture 4" descr="Đọc đồng hồ kim">
            <a:extLst>
              <a:ext uri="{FF2B5EF4-FFF2-40B4-BE49-F238E27FC236}">
                <a16:creationId xmlns:a16="http://schemas.microsoft.com/office/drawing/2014/main" id="{23662B6F-6C08-5A48-96C2-C4ED435A0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179" y="1378239"/>
            <a:ext cx="3891821" cy="387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61D490-A886-2642-9714-A072E2003EBF}"/>
              </a:ext>
            </a:extLst>
          </p:cNvPr>
          <p:cNvSpPr txBox="1"/>
          <p:nvPr/>
        </p:nvSpPr>
        <p:spPr>
          <a:xfrm rot="20486044">
            <a:off x="2625330" y="1588741"/>
            <a:ext cx="52056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dirty="0">
                <a:solidFill>
                  <a:srgbClr val="FF0000"/>
                </a:solidFill>
                <a:latin typeface="#9Slide06 Hellvina Hand Script" pitchFamily="2" charset="77"/>
              </a:rPr>
              <a:t>Kĩ thuật hẹn hò</a:t>
            </a:r>
          </a:p>
        </p:txBody>
      </p:sp>
      <p:pic>
        <p:nvPicPr>
          <p:cNvPr id="2054" name="Picture 6" descr="Think, Pair, Share – phương pháp học tốt cho nhóm trẻ - CTH EDU">
            <a:extLst>
              <a:ext uri="{FF2B5EF4-FFF2-40B4-BE49-F238E27FC236}">
                <a16:creationId xmlns:a16="http://schemas.microsoft.com/office/drawing/2014/main" id="{1AB306DA-6BA2-8D4A-8263-40C9FE955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" y="2243348"/>
            <a:ext cx="2416465" cy="186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8AFA4D-22DD-7640-A629-69C8D4624662}"/>
              </a:ext>
            </a:extLst>
          </p:cNvPr>
          <p:cNvSpPr txBox="1"/>
          <p:nvPr/>
        </p:nvSpPr>
        <p:spPr>
          <a:xfrm>
            <a:off x="2517553" y="3650779"/>
            <a:ext cx="5686384" cy="27933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2400" dirty="0">
                <a:latin typeface="#9Slide03 SFU Futura_12" pitchFamily="2" charset="77"/>
              </a:rPr>
              <a:t>T</a:t>
            </a:r>
            <a:r>
              <a:rPr lang="en-US" sz="2400" dirty="0">
                <a:latin typeface="#9Slide03 SFU Futura_12" pitchFamily="2" charset="77"/>
              </a:rPr>
              <a:t>h</a:t>
            </a:r>
            <a:r>
              <a:rPr lang="en-VN" sz="2400" dirty="0">
                <a:latin typeface="#9Slide03 SFU Futura_12" pitchFamily="2" charset="77"/>
              </a:rPr>
              <a:t>eo lịch hẹn, lúc 3 giờ chiều nay con có 1 cuộc hẹn với bạn của mình. C</a:t>
            </a:r>
            <a:r>
              <a:rPr lang="en-US" sz="2400" dirty="0">
                <a:latin typeface="#9Slide03 SFU Futura_12" pitchFamily="2" charset="77"/>
              </a:rPr>
              <a:t>o</a:t>
            </a:r>
            <a:r>
              <a:rPr lang="en-VN" sz="2400" dirty="0">
                <a:latin typeface="#9Slide03 SFU Futura_12" pitchFamily="2" charset="77"/>
              </a:rPr>
              <a:t>n hãy nhanh chóng để di chuyển đến vị trí của người bạn đó để bàn bạc về nội dung công việc sau đây!!!</a:t>
            </a:r>
          </a:p>
        </p:txBody>
      </p:sp>
      <p:pic>
        <p:nvPicPr>
          <p:cNvPr id="9" name="Picture 8" descr="Diagram&#10;&#10;Description automatically generated with low confidence">
            <a:extLst>
              <a:ext uri="{FF2B5EF4-FFF2-40B4-BE49-F238E27FC236}">
                <a16:creationId xmlns:a16="http://schemas.microsoft.com/office/drawing/2014/main" id="{F6987152-2DBA-DB45-95E2-7A7DCD0BA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4349" y="0"/>
            <a:ext cx="947651" cy="94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730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B636193-E448-CD4D-A1B4-E82995D39084}"/>
              </a:ext>
            </a:extLst>
          </p:cNvPr>
          <p:cNvSpPr txBox="1"/>
          <p:nvPr/>
        </p:nvSpPr>
        <p:spPr>
          <a:xfrm>
            <a:off x="109655" y="76147"/>
            <a:ext cx="838004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4000" dirty="0">
                <a:latin typeface="#9Slide05 SVNBulgary" pitchFamily="2" charset="0"/>
              </a:rPr>
              <a:t>1. </a:t>
            </a:r>
            <a:r>
              <a:rPr lang="en-VN" sz="4000">
                <a:latin typeface="#9Slide05 SVNBulgary" pitchFamily="2" charset="0"/>
              </a:rPr>
              <a:t>Chuyển động của </a:t>
            </a:r>
            <a:r>
              <a:rPr lang="en-VN" sz="4000" dirty="0">
                <a:latin typeface="#9Slide05 SVNBulgary" pitchFamily="2" charset="0"/>
              </a:rPr>
              <a:t>Trái đất quanh </a:t>
            </a:r>
            <a:r>
              <a:rPr lang="en-VN" sz="4000">
                <a:latin typeface="#9Slide05 SVNBulgary" pitchFamily="2" charset="0"/>
              </a:rPr>
              <a:t>Mặt Trời</a:t>
            </a:r>
            <a:endParaRPr lang="en-VN" sz="4000" dirty="0">
              <a:latin typeface="#9Slide05 SVNBulgary" pitchFamily="2" charset="0"/>
            </a:endParaRPr>
          </a:p>
        </p:txBody>
      </p:sp>
      <p:sp>
        <p:nvSpPr>
          <p:cNvPr id="3" name="Horizontal Scroll 2">
            <a:extLst>
              <a:ext uri="{FF2B5EF4-FFF2-40B4-BE49-F238E27FC236}">
                <a16:creationId xmlns:a16="http://schemas.microsoft.com/office/drawing/2014/main" id="{A4A4C13A-D6F0-2448-841D-18B6B19A62D8}"/>
              </a:ext>
            </a:extLst>
          </p:cNvPr>
          <p:cNvSpPr/>
          <p:nvPr/>
        </p:nvSpPr>
        <p:spPr>
          <a:xfrm>
            <a:off x="633046" y="1285875"/>
            <a:ext cx="10925908" cy="4507524"/>
          </a:xfrm>
          <a:prstGeom prst="horizontalScroll">
            <a:avLst/>
          </a:prstGeom>
          <a:solidFill>
            <a:srgbClr val="E7EB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VN" sz="2800" b="1" dirty="0">
                <a:solidFill>
                  <a:schemeClr val="tx1"/>
                </a:solidFill>
                <a:latin typeface="#9Slide05 SVNFourth" pitchFamily="2" charset="77"/>
                <a:hlinkClick r:id="rId2"/>
              </a:rPr>
              <a:t>Quan </a:t>
            </a:r>
            <a:r>
              <a:rPr lang="en-US" altLang="en-VN" sz="2800" b="1" dirty="0" err="1">
                <a:solidFill>
                  <a:schemeClr val="tx1"/>
                </a:solidFill>
                <a:latin typeface="#9Slide05 SVNFourth" pitchFamily="2" charset="77"/>
                <a:hlinkClick r:id="rId2"/>
              </a:rPr>
              <a:t>sát</a:t>
            </a:r>
            <a:r>
              <a:rPr lang="en-US" altLang="en-VN" sz="2800" b="1" dirty="0">
                <a:solidFill>
                  <a:schemeClr val="tx1"/>
                </a:solidFill>
                <a:latin typeface="#9Slide05 SVNFourth" pitchFamily="2" charset="77"/>
                <a:hlinkClick r:id="rId2"/>
              </a:rPr>
              <a:t> video</a:t>
            </a:r>
            <a:r>
              <a:rPr lang="en-US" altLang="en-VN" sz="2800" b="1" dirty="0">
                <a:solidFill>
                  <a:schemeClr val="tx1"/>
                </a:solidFill>
                <a:latin typeface="#9Slide05 SVNFourth" pitchFamily="2" charset="77"/>
              </a:rPr>
              <a:t>, </a:t>
            </a:r>
            <a:r>
              <a:rPr lang="en-US" altLang="en-VN" sz="2800" b="1" dirty="0" err="1">
                <a:solidFill>
                  <a:schemeClr val="tx1"/>
                </a:solidFill>
                <a:latin typeface="#9Slide05 SVNFourth" pitchFamily="2" charset="77"/>
              </a:rPr>
              <a:t>thảo</a:t>
            </a:r>
            <a:r>
              <a:rPr lang="en-US" altLang="en-VN" sz="2800" b="1" dirty="0">
                <a:solidFill>
                  <a:schemeClr val="tx1"/>
                </a:solidFill>
                <a:latin typeface="#9Slide05 SVNFourth" pitchFamily="2" charset="77"/>
              </a:rPr>
              <a:t> </a:t>
            </a:r>
            <a:r>
              <a:rPr lang="en-US" altLang="en-VN" sz="2800" b="1" dirty="0" err="1">
                <a:solidFill>
                  <a:schemeClr val="tx1"/>
                </a:solidFill>
                <a:latin typeface="#9Slide05 SVNFourth" pitchFamily="2" charset="77"/>
              </a:rPr>
              <a:t>luận</a:t>
            </a:r>
            <a:r>
              <a:rPr lang="en-US" altLang="en-VN" sz="2800" b="1" dirty="0">
                <a:solidFill>
                  <a:schemeClr val="tx1"/>
                </a:solidFill>
                <a:latin typeface="#9Slide05 SVNFourth" pitchFamily="2" charset="77"/>
              </a:rPr>
              <a:t> </a:t>
            </a:r>
            <a:r>
              <a:rPr lang="en-US" altLang="en-VN" sz="2800" b="1" dirty="0" err="1">
                <a:solidFill>
                  <a:schemeClr val="tx1"/>
                </a:solidFill>
                <a:latin typeface="#9Slide05 SVNFourth" pitchFamily="2" charset="77"/>
              </a:rPr>
              <a:t>theo</a:t>
            </a:r>
            <a:r>
              <a:rPr lang="en-US" altLang="en-VN" sz="2800" b="1" dirty="0">
                <a:solidFill>
                  <a:schemeClr val="tx1"/>
                </a:solidFill>
                <a:latin typeface="#9Slide05 SVNFourth" pitchFamily="2" charset="77"/>
              </a:rPr>
              <a:t> </a:t>
            </a:r>
            <a:r>
              <a:rPr lang="en-US" altLang="en-VN" sz="2800" b="1" dirty="0" err="1">
                <a:solidFill>
                  <a:schemeClr val="tx1"/>
                </a:solidFill>
                <a:latin typeface="#9Slide05 SVNFourth" pitchFamily="2" charset="77"/>
              </a:rPr>
              <a:t>cặp</a:t>
            </a:r>
            <a:r>
              <a:rPr lang="en-US" altLang="en-VN" sz="2800" b="1" dirty="0">
                <a:solidFill>
                  <a:schemeClr val="tx1"/>
                </a:solidFill>
                <a:latin typeface="#9Slide05 SVNFourth" pitchFamily="2" charset="77"/>
              </a:rPr>
              <a:t> </a:t>
            </a:r>
            <a:r>
              <a:rPr lang="en-US" altLang="en-VN" sz="2800" b="1" dirty="0" err="1">
                <a:solidFill>
                  <a:schemeClr val="tx1"/>
                </a:solidFill>
                <a:latin typeface="#9Slide05 SVNFourth" pitchFamily="2" charset="77"/>
              </a:rPr>
              <a:t>đôi</a:t>
            </a:r>
            <a:r>
              <a:rPr lang="en-US" altLang="en-VN" sz="2800" b="1" dirty="0">
                <a:solidFill>
                  <a:schemeClr val="tx1"/>
                </a:solidFill>
                <a:latin typeface="#9Slide05 SVNFourth" pitchFamily="2" charset="77"/>
              </a:rPr>
              <a:t> </a:t>
            </a:r>
            <a:r>
              <a:rPr lang="en-US" altLang="en-VN" sz="2800" b="1" dirty="0" err="1">
                <a:solidFill>
                  <a:schemeClr val="tx1"/>
                </a:solidFill>
                <a:latin typeface="#9Slide05 SVNFourth" pitchFamily="2" charset="77"/>
              </a:rPr>
              <a:t>và</a:t>
            </a:r>
            <a:r>
              <a:rPr lang="en-US" altLang="en-VN" sz="2800" b="1" dirty="0">
                <a:solidFill>
                  <a:schemeClr val="tx1"/>
                </a:solidFill>
                <a:latin typeface="#9Slide05 SVNFourth" pitchFamily="2" charset="77"/>
              </a:rPr>
              <a:t> </a:t>
            </a:r>
            <a:r>
              <a:rPr lang="en-US" altLang="en-VN" sz="2800" b="1" dirty="0" err="1">
                <a:solidFill>
                  <a:schemeClr val="tx1"/>
                </a:solidFill>
                <a:latin typeface="#9Slide05 SVNFourth" pitchFamily="2" charset="77"/>
              </a:rPr>
              <a:t>cho</a:t>
            </a:r>
            <a:r>
              <a:rPr lang="en-US" altLang="en-VN" sz="2800" b="1" dirty="0">
                <a:solidFill>
                  <a:schemeClr val="tx1"/>
                </a:solidFill>
                <a:latin typeface="#9Slide05 SVNFourth" pitchFamily="2" charset="77"/>
              </a:rPr>
              <a:t> </a:t>
            </a:r>
            <a:r>
              <a:rPr lang="en-US" altLang="en-VN" sz="2800" b="1" dirty="0" err="1">
                <a:solidFill>
                  <a:schemeClr val="tx1"/>
                </a:solidFill>
                <a:latin typeface="#9Slide05 SVNFourth" pitchFamily="2" charset="77"/>
              </a:rPr>
              <a:t>biết</a:t>
            </a:r>
            <a:r>
              <a:rPr lang="en-US" altLang="en-VN" sz="2800" b="1" dirty="0">
                <a:solidFill>
                  <a:schemeClr val="tx1"/>
                </a:solidFill>
                <a:latin typeface="#9Slide05 SVNFourth" pitchFamily="2" charset="77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#9Slide05 SVNFourth" pitchFamily="2" charset="77"/>
              </a:rPr>
              <a:t>+ </a:t>
            </a:r>
            <a:r>
              <a:rPr lang="en-US" sz="2800" dirty="0" err="1">
                <a:solidFill>
                  <a:schemeClr val="tx1"/>
                </a:solidFill>
                <a:latin typeface="#9Slide05 SVNFourth" pitchFamily="2" charset="77"/>
              </a:rPr>
              <a:t>Hướng</a:t>
            </a:r>
            <a:r>
              <a:rPr lang="en-US" sz="2800" dirty="0">
                <a:solidFill>
                  <a:schemeClr val="tx1"/>
                </a:solidFill>
                <a:latin typeface="#9Slide05 SVNFourth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Fourth" pitchFamily="2" charset="77"/>
              </a:rPr>
              <a:t>chuyển</a:t>
            </a:r>
            <a:r>
              <a:rPr lang="en-US" sz="2800" dirty="0">
                <a:solidFill>
                  <a:schemeClr val="tx1"/>
                </a:solidFill>
                <a:latin typeface="#9Slide05 SVNFourth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Fourth" pitchFamily="2" charset="77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#9Slide05 SVNFourth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Fourth" pitchFamily="2" charset="77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#9Slide05 SVNFourth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Fourth" pitchFamily="2" charset="77"/>
              </a:rPr>
              <a:t>Trái</a:t>
            </a:r>
            <a:r>
              <a:rPr lang="en-US" sz="2800" dirty="0">
                <a:solidFill>
                  <a:schemeClr val="tx1"/>
                </a:solidFill>
                <a:latin typeface="#9Slide05 SVNFourth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Fourth" pitchFamily="2" charset="77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#9Slide05 SVNFourth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Fourth" pitchFamily="2" charset="77"/>
              </a:rPr>
              <a:t>quanh</a:t>
            </a:r>
            <a:r>
              <a:rPr lang="en-US" sz="2800" dirty="0">
                <a:solidFill>
                  <a:schemeClr val="tx1"/>
                </a:solidFill>
                <a:latin typeface="#9Slide05 SVNFourth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Fourth" pitchFamily="2" charset="77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#9Slide05 SVNFourth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Fourth" pitchFamily="2" charset="77"/>
              </a:rPr>
              <a:t>Trời</a:t>
            </a:r>
            <a:r>
              <a:rPr lang="en-US" sz="2800" dirty="0">
                <a:solidFill>
                  <a:schemeClr val="tx1"/>
                </a:solidFill>
                <a:latin typeface="#9Slide05 SVNFourth" pitchFamily="2" charset="77"/>
              </a:rPr>
              <a:t>.</a:t>
            </a:r>
            <a:endParaRPr lang="en-VN" sz="2800" dirty="0">
              <a:solidFill>
                <a:schemeClr val="tx1"/>
              </a:solidFill>
              <a:latin typeface="#9Slide05 SVNFourth" pitchFamily="2" charset="77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#9Slide05 SVNFourth" pitchFamily="2" charset="77"/>
              </a:rPr>
              <a:t>+ </a:t>
            </a:r>
            <a:r>
              <a:rPr lang="en-US" sz="2800" dirty="0" err="1">
                <a:solidFill>
                  <a:schemeClr val="tx1"/>
                </a:solidFill>
                <a:latin typeface="#9Slide05 SVNFourth" pitchFamily="2" charset="77"/>
              </a:rPr>
              <a:t>Quĩ</a:t>
            </a:r>
            <a:r>
              <a:rPr lang="en-US" sz="2800" dirty="0">
                <a:solidFill>
                  <a:schemeClr val="tx1"/>
                </a:solidFill>
                <a:latin typeface="#9Slide05 SVNFourth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Fourth" pitchFamily="2" charset="77"/>
              </a:rPr>
              <a:t>đạo</a:t>
            </a:r>
            <a:r>
              <a:rPr lang="en-US" sz="2800" dirty="0">
                <a:solidFill>
                  <a:schemeClr val="tx1"/>
                </a:solidFill>
                <a:latin typeface="#9Slide05 SVNFourth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Fourth" pitchFamily="2" charset="77"/>
              </a:rPr>
              <a:t>chuyển</a:t>
            </a:r>
            <a:r>
              <a:rPr lang="en-US" sz="2800" dirty="0">
                <a:solidFill>
                  <a:schemeClr val="tx1"/>
                </a:solidFill>
                <a:latin typeface="#9Slide05 SVNFourth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Fourth" pitchFamily="2" charset="77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#9Slide05 SVNFourth" pitchFamily="2" charset="77"/>
              </a:rPr>
              <a:t>.</a:t>
            </a:r>
            <a:endParaRPr lang="en-VN" sz="2800" dirty="0">
              <a:solidFill>
                <a:schemeClr val="tx1"/>
              </a:solidFill>
              <a:latin typeface="#9Slide05 SVNFourth" pitchFamily="2" charset="77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#9Slide05 SVNFourth" pitchFamily="2" charset="77"/>
              </a:rPr>
              <a:t>+ </a:t>
            </a:r>
            <a:r>
              <a:rPr lang="en-US" sz="2800" dirty="0" err="1">
                <a:solidFill>
                  <a:schemeClr val="tx1"/>
                </a:solidFill>
                <a:latin typeface="#9Slide05 SVNFourth" pitchFamily="2" charset="77"/>
              </a:rPr>
              <a:t>Đặc</a:t>
            </a:r>
            <a:r>
              <a:rPr lang="en-US" sz="2800" dirty="0">
                <a:solidFill>
                  <a:schemeClr val="tx1"/>
                </a:solidFill>
                <a:latin typeface="#9Slide05 SVNFourth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Fourth" pitchFamily="2" charset="77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#9Slide05 SVNFourth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Fourth" pitchFamily="2" charset="77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#9Slide05 SVNFourth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Fourth" pitchFamily="2" charset="77"/>
              </a:rPr>
              <a:t>trục</a:t>
            </a:r>
            <a:r>
              <a:rPr lang="en-US" sz="2800" dirty="0">
                <a:solidFill>
                  <a:schemeClr val="tx1"/>
                </a:solidFill>
                <a:latin typeface="#9Slide05 SVNFourth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Fourth" pitchFamily="2" charset="77"/>
              </a:rPr>
              <a:t>Trái</a:t>
            </a:r>
            <a:r>
              <a:rPr lang="en-US" sz="2800" dirty="0">
                <a:solidFill>
                  <a:schemeClr val="tx1"/>
                </a:solidFill>
                <a:latin typeface="#9Slide05 SVNFourth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Fourth" pitchFamily="2" charset="77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#9Slide05 SVNFourth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Fourth" pitchFamily="2" charset="77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#9Slide05 SVNFourth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Fourth" pitchFamily="2" charset="77"/>
              </a:rPr>
              <a:t>quá</a:t>
            </a:r>
            <a:r>
              <a:rPr lang="en-US" sz="2800" dirty="0">
                <a:solidFill>
                  <a:schemeClr val="tx1"/>
                </a:solidFill>
                <a:latin typeface="#9Slide05 SVNFourth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Fourth" pitchFamily="2" charset="77"/>
              </a:rPr>
              <a:t>trình</a:t>
            </a:r>
            <a:r>
              <a:rPr lang="en-US" sz="2800" dirty="0">
                <a:solidFill>
                  <a:schemeClr val="tx1"/>
                </a:solidFill>
                <a:latin typeface="#9Slide05 SVNFourth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Fourth" pitchFamily="2" charset="77"/>
              </a:rPr>
              <a:t>chuyển</a:t>
            </a:r>
            <a:r>
              <a:rPr lang="en-US" sz="2800" dirty="0">
                <a:solidFill>
                  <a:schemeClr val="tx1"/>
                </a:solidFill>
                <a:latin typeface="#9Slide05 SVNFourth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Fourth" pitchFamily="2" charset="77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#9Slide05 SVNFourth" pitchFamily="2" charset="77"/>
              </a:rPr>
              <a:t>.</a:t>
            </a:r>
            <a:endParaRPr lang="en-VN" sz="2800" dirty="0">
              <a:solidFill>
                <a:schemeClr val="tx1"/>
              </a:solidFill>
              <a:latin typeface="#9Slide05 SVNFourth" pitchFamily="2" charset="77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#9Slide05 SVNFourth" pitchFamily="2" charset="77"/>
              </a:rPr>
              <a:t>+ </a:t>
            </a:r>
            <a:r>
              <a:rPr lang="en-US" sz="2800" dirty="0" err="1">
                <a:solidFill>
                  <a:schemeClr val="tx1"/>
                </a:solidFill>
                <a:latin typeface="#9Slide05 SVNFourth" pitchFamily="2" charset="77"/>
              </a:rPr>
              <a:t>Thời</a:t>
            </a:r>
            <a:r>
              <a:rPr lang="en-US" sz="2800" dirty="0">
                <a:solidFill>
                  <a:schemeClr val="tx1"/>
                </a:solidFill>
                <a:latin typeface="#9Slide05 SVNFourth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Fourth" pitchFamily="2" charset="77"/>
              </a:rPr>
              <a:t>gian</a:t>
            </a:r>
            <a:r>
              <a:rPr lang="en-US" sz="2800" dirty="0">
                <a:solidFill>
                  <a:schemeClr val="tx1"/>
                </a:solidFill>
                <a:latin typeface="#9Slide05 SVNFourth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Fourth" pitchFamily="2" charset="77"/>
              </a:rPr>
              <a:t>chuyển</a:t>
            </a:r>
            <a:r>
              <a:rPr lang="en-US" sz="2800" dirty="0">
                <a:solidFill>
                  <a:schemeClr val="tx1"/>
                </a:solidFill>
                <a:latin typeface="#9Slide05 SVNFourth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Fourth" pitchFamily="2" charset="77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#9Slide05 SVNFourth" pitchFamily="2" charset="77"/>
              </a:rPr>
              <a:t> 1 </a:t>
            </a:r>
            <a:r>
              <a:rPr lang="en-US" sz="2800" dirty="0" err="1">
                <a:solidFill>
                  <a:schemeClr val="tx1"/>
                </a:solidFill>
                <a:latin typeface="#9Slide05 SVNFourth" pitchFamily="2" charset="77"/>
              </a:rPr>
              <a:t>vòng</a:t>
            </a:r>
            <a:r>
              <a:rPr lang="en-US" sz="2800" dirty="0">
                <a:solidFill>
                  <a:schemeClr val="tx1"/>
                </a:solidFill>
                <a:latin typeface="#9Slide05 SVNFourth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Fourth" pitchFamily="2" charset="77"/>
              </a:rPr>
              <a:t>quanh</a:t>
            </a:r>
            <a:r>
              <a:rPr lang="en-US" sz="2800" dirty="0">
                <a:solidFill>
                  <a:schemeClr val="tx1"/>
                </a:solidFill>
                <a:latin typeface="#9Slide05 SVNFourth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Fourth" pitchFamily="2" charset="77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#9Slide05 SVNFourth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Fourth" pitchFamily="2" charset="77"/>
              </a:rPr>
              <a:t>Trời</a:t>
            </a:r>
            <a:r>
              <a:rPr lang="en-US" sz="2800" dirty="0">
                <a:solidFill>
                  <a:schemeClr val="tx1"/>
                </a:solidFill>
                <a:latin typeface="#9Slide05 SVNFourth" pitchFamily="2" charset="77"/>
              </a:rPr>
              <a:t>.</a:t>
            </a:r>
            <a:endParaRPr lang="en-VN" sz="2800" dirty="0">
              <a:solidFill>
                <a:schemeClr val="tx1"/>
              </a:solidFill>
              <a:latin typeface="#9Slide05 SVNFourth" pitchFamily="2" charset="77"/>
            </a:endParaRPr>
          </a:p>
        </p:txBody>
      </p:sp>
      <p:pic>
        <p:nvPicPr>
          <p:cNvPr id="12" name="Picture 11" descr="Diagram&#10;&#10;Description automatically generated with low confidence">
            <a:extLst>
              <a:ext uri="{FF2B5EF4-FFF2-40B4-BE49-F238E27FC236}">
                <a16:creationId xmlns:a16="http://schemas.microsoft.com/office/drawing/2014/main" id="{C0DB4B23-2526-1842-B80B-EA5FEC311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4349" y="0"/>
            <a:ext cx="947651" cy="94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91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66667AE-854F-F246-ADC5-8F5AF5883E82}"/>
              </a:ext>
            </a:extLst>
          </p:cNvPr>
          <p:cNvSpPr txBox="1"/>
          <p:nvPr/>
        </p:nvSpPr>
        <p:spPr>
          <a:xfrm>
            <a:off x="120530" y="112599"/>
            <a:ext cx="838004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4000" dirty="0">
                <a:latin typeface="#9Slide05 SVNBulgary" pitchFamily="2" charset="0"/>
              </a:rPr>
              <a:t>1. Sự vận động của Trái đất quanh Mặt trời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635622-36B8-FB4F-9CAE-EBF3D750DEA1}"/>
              </a:ext>
            </a:extLst>
          </p:cNvPr>
          <p:cNvSpPr/>
          <p:nvPr/>
        </p:nvSpPr>
        <p:spPr>
          <a:xfrm>
            <a:off x="574431" y="1172308"/>
            <a:ext cx="11242431" cy="3628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quĩ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elip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VN" sz="20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quay: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VN" sz="20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quay 1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365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0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</a:rPr>
              <a:t>- Khi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</a:rPr>
              <a:t>chuyển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</a:rPr>
              <a:t>quanh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</a:rPr>
              <a:t>Mặt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</a:rPr>
              <a:t>trục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</a:rPr>
              <a:t>Trái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</a:rPr>
              <a:t>nghiêng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</a:rPr>
              <a:t>hướng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</a:rPr>
              <a:t> 1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</a:rPr>
              <a:t>góc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</a:rPr>
              <a:t> 66</a:t>
            </a:r>
            <a:r>
              <a:rPr lang="en-US" sz="2800" baseline="30000" dirty="0">
                <a:latin typeface="#9Slide03 SFU Futura_12" pitchFamily="2" charset="77"/>
                <a:ea typeface="Times New Roman" panose="02020603050405020304" pitchFamily="18" charset="0"/>
              </a:rPr>
              <a:t>0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</a:rPr>
              <a:t> 33’ so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</a:rPr>
              <a:t>mặt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</a:rPr>
              <a:t>phẳng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</a:rPr>
              <a:t>quĩ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</a:rPr>
              <a:t>đạo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</a:rPr>
              <a:t>chuyển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</a:rPr>
              <a:t>tịnh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</a:rPr>
              <a:t>tiến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</a:rPr>
              <a:t>.</a:t>
            </a:r>
            <a:r>
              <a:rPr lang="en-VN" sz="2800" dirty="0">
                <a:latin typeface="#9Slide03 SFU Futura_12" pitchFamily="2" charset="77"/>
              </a:rPr>
              <a:t> </a:t>
            </a:r>
          </a:p>
        </p:txBody>
      </p:sp>
      <p:pic>
        <p:nvPicPr>
          <p:cNvPr id="5" name="Picture 4" descr="Diagram&#10;&#10;Description automatically generated with low confidence">
            <a:extLst>
              <a:ext uri="{FF2B5EF4-FFF2-40B4-BE49-F238E27FC236}">
                <a16:creationId xmlns:a16="http://schemas.microsoft.com/office/drawing/2014/main" id="{03CD38CE-A53F-904C-B5D0-2AF17E7D4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4349" y="0"/>
            <a:ext cx="947651" cy="94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1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ăm nhuận. năm nhuận. Cách tính năm nhuận. Năm nhuận 2020. Năm nhuận là gì  | TTVH Online">
            <a:extLst>
              <a:ext uri="{FF2B5EF4-FFF2-40B4-BE49-F238E27FC236}">
                <a16:creationId xmlns:a16="http://schemas.microsoft.com/office/drawing/2014/main" id="{6826070E-E985-1A4C-9314-93B7C3FFD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2759">
            <a:off x="1719155" y="859357"/>
            <a:ext cx="9296162" cy="493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9A6983-2A50-DA49-838F-04357CA4B8F1}"/>
              </a:ext>
            </a:extLst>
          </p:cNvPr>
          <p:cNvSpPr txBox="1"/>
          <p:nvPr/>
        </p:nvSpPr>
        <p:spPr>
          <a:xfrm>
            <a:off x="766186" y="152401"/>
            <a:ext cx="2875351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  <a:latin typeface="#9Slide05 SVNMercury Script" pitchFamily="2" charset="77"/>
              </a:rPr>
              <a:t>Em có biết???</a:t>
            </a:r>
          </a:p>
        </p:txBody>
      </p:sp>
      <p:pic>
        <p:nvPicPr>
          <p:cNvPr id="3076" name="Picture 4" descr="100+ hình ảnh dấu chấm hỏi đẹp - hinhanhsieudep.net">
            <a:extLst>
              <a:ext uri="{FF2B5EF4-FFF2-40B4-BE49-F238E27FC236}">
                <a16:creationId xmlns:a16="http://schemas.microsoft.com/office/drawing/2014/main" id="{6BA76647-30FE-F24B-8199-EC1241EF5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35"/>
            <a:ext cx="766186" cy="122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C7C95472-67D9-CF42-A204-34F5D230C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4349" y="0"/>
            <a:ext cx="947651" cy="94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4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19 Powerpoint ý tưởng | hình nền, power points, hình ảnh">
            <a:extLst>
              <a:ext uri="{FF2B5EF4-FFF2-40B4-BE49-F238E27FC236}">
                <a16:creationId xmlns:a16="http://schemas.microsoft.com/office/drawing/2014/main" id="{85D82227-B162-0F4D-A189-83F9EAE14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16" y="-1"/>
            <a:ext cx="12084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52851F-D004-C84D-963D-9464E0510BBF}"/>
              </a:ext>
            </a:extLst>
          </p:cNvPr>
          <p:cNvSpPr txBox="1"/>
          <p:nvPr/>
        </p:nvSpPr>
        <p:spPr>
          <a:xfrm>
            <a:off x="107575" y="104240"/>
            <a:ext cx="11765109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4400" dirty="0">
                <a:latin typeface="#9Slide05 SVNBulgary" pitchFamily="2" charset="0"/>
              </a:rPr>
              <a:t>2. Hệ quả sự vận động quay quanh Mặt Trời của Trái Đất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3317ABC-5B75-1B44-9E62-6D9EFA5980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0842856"/>
              </p:ext>
            </p:extLst>
          </p:nvPr>
        </p:nvGraphicFramePr>
        <p:xfrm>
          <a:off x="661990" y="1248506"/>
          <a:ext cx="10656277" cy="4360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 descr="Diagram&#10;&#10;Description automatically generated with low confidence">
            <a:extLst>
              <a:ext uri="{FF2B5EF4-FFF2-40B4-BE49-F238E27FC236}">
                <a16:creationId xmlns:a16="http://schemas.microsoft.com/office/drawing/2014/main" id="{D281D439-832D-2248-8E1B-0906416969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20" y="5910349"/>
            <a:ext cx="947651" cy="94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34961"/>
      </p:ext>
    </p:extLst>
  </p:cSld>
  <p:clrMapOvr>
    <a:masterClrMapping/>
  </p:clrMapOvr>
  <p:transition spd="slow">
    <p:wheel spokes="1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3113</TotalTime>
  <Words>1671</Words>
  <Application>Microsoft Office PowerPoint</Application>
  <PresentationFormat>Widescreen</PresentationFormat>
  <Paragraphs>202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#9Slide03 AmpleSoft Bold</vt:lpstr>
      <vt:lpstr>#9Slide06 Hellvina Hand Script</vt:lpstr>
      <vt:lpstr>Calibri Light</vt:lpstr>
      <vt:lpstr>#9Slide05 SVNHaptic Script</vt:lpstr>
      <vt:lpstr>#9Slide03 SFU Futura_12</vt:lpstr>
      <vt:lpstr>#9Slide05 SVNBulgary</vt:lpstr>
      <vt:lpstr>#9SLIDE03 ALLROUNDGOTHIC DEMI</vt:lpstr>
      <vt:lpstr>.VnTime</vt:lpstr>
      <vt:lpstr>#9SLIDE03 ALLROUNDGOTHIC DEMI</vt:lpstr>
      <vt:lpstr>#9Slide03 AmpleSoft</vt:lpstr>
      <vt:lpstr>#9Slide07 IcielBaliho Script</vt:lpstr>
      <vt:lpstr>#9Slide03 Ample</vt:lpstr>
      <vt:lpstr>#9Slide05 SVNFourth</vt:lpstr>
      <vt:lpstr>Arial</vt:lpstr>
      <vt:lpstr>#9Slide05 SVNMercury Script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chungoc268@gmail.com</dc:creator>
  <cp:lastModifiedBy>Windows 10</cp:lastModifiedBy>
  <cp:revision>40</cp:revision>
  <dcterms:created xsi:type="dcterms:W3CDTF">2020-10-12T06:56:45Z</dcterms:created>
  <dcterms:modified xsi:type="dcterms:W3CDTF">2024-10-14T20:13:21Z</dcterms:modified>
</cp:coreProperties>
</file>