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62" d="100"/>
          <a:sy n="62" d="100"/>
        </p:scale>
        <p:origin x="-81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07/09/2022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3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31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19" Type="http://schemas.openxmlformats.org/officeDocument/2006/relationships/image" Target="../media/image163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5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7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0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200.png"/><Relationship Id="rId2" Type="http://schemas.openxmlformats.org/officeDocument/2006/relationships/image" Target="../media/image53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54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3" Type="http://schemas.openxmlformats.org/officeDocument/2006/relationships/image" Target="../media/image47.svg"/><Relationship Id="rId12" Type="http://schemas.openxmlformats.org/officeDocument/2006/relationships/image" Target="../media/image39.png"/><Relationship Id="rId2" Type="http://schemas.openxmlformats.org/officeDocument/2006/relationships/image" Target="../media/image33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9.png"/><Relationship Id="rId15" Type="http://schemas.openxmlformats.org/officeDocument/2006/relationships/image" Target="../media/image209.png"/><Relationship Id="rId10" Type="http://schemas.openxmlformats.org/officeDocument/2006/relationships/image" Target="../media/image21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6.wmf"/><Relationship Id="rId3" Type="http://schemas.openxmlformats.org/officeDocument/2006/relationships/image" Target="../media/image17.png"/><Relationship Id="rId7" Type="http://schemas.openxmlformats.org/officeDocument/2006/relationships/image" Target="../media/image70.png"/><Relationship Id="rId12" Type="http://schemas.openxmlformats.org/officeDocument/2006/relationships/image" Target="../media/image63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72.svg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62.wmf"/><Relationship Id="rId19" Type="http://schemas.openxmlformats.org/officeDocument/2006/relationships/image" Target="../media/image81.png"/><Relationship Id="rId4" Type="http://schemas.openxmlformats.org/officeDocument/2006/relationships/image" Target="../media/image69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4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71.png"/><Relationship Id="rId21" Type="http://schemas.openxmlformats.org/officeDocument/2006/relationships/image" Target="../media/image100.png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75.png"/><Relationship Id="rId24" Type="http://schemas.openxmlformats.org/officeDocument/2006/relationships/image" Target="../media/image103.png"/><Relationship Id="rId5" Type="http://schemas.openxmlformats.org/officeDocument/2006/relationships/image" Target="../media/image72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74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7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80.png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0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91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89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92.png"/><Relationship Id="rId10" Type="http://schemas.microsoft.com/office/2007/relationships/hdphoto" Target="../media/hdphoto4.wdp"/><Relationship Id="rId19" Type="http://schemas.openxmlformats.org/officeDocument/2006/relationships/image" Target="../media/image86.png"/><Relationship Id="rId4" Type="http://schemas.openxmlformats.org/officeDocument/2006/relationships/image" Target="../media/image88.jpg"/><Relationship Id="rId9" Type="http://schemas.openxmlformats.org/officeDocument/2006/relationships/image" Target="../media/image90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14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14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08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17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slide" Target="slide32.xml"/><Relationship Id="rId4" Type="http://schemas.openxmlformats.org/officeDocument/2006/relationships/image" Target="../media/image8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40.svg"/><Relationship Id="rId4" Type="http://schemas.openxmlformats.org/officeDocument/2006/relationships/image" Target="../media/image122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30.png"/><Relationship Id="rId17" Type="http://schemas.openxmlformats.org/officeDocument/2006/relationships/image" Target="../media/image182.svg"/><Relationship Id="rId2" Type="http://schemas.openxmlformats.org/officeDocument/2006/relationships/image" Target="../media/image125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29.png"/><Relationship Id="rId4" Type="http://schemas.openxmlformats.org/officeDocument/2006/relationships/image" Target="../media/image126.png"/><Relationship Id="rId9" Type="http://schemas.openxmlformats.org/officeDocument/2006/relationships/image" Target="../media/image171.svg"/><Relationship Id="rId14" Type="http://schemas.openxmlformats.org/officeDocument/2006/relationships/image" Target="../media/image1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wm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image" Target="../media/image11.wmf"/><Relationship Id="rId5" Type="http://schemas.openxmlformats.org/officeDocument/2006/relationships/image" Target="../media/image15.png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5.png"/><Relationship Id="rId7" Type="http://schemas.openxmlformats.org/officeDocument/2006/relationships/image" Target="../media/image22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4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6.svg"/><Relationship Id="rId9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xmlns="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xmlns="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xmlns="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xmlns="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xmlns="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xmlns="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xmlns="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xmlns="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xmlns="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xmlns="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xmlns="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xmlns="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xmlns="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xmlns="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xmlns="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xmlns="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xmlns="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xmlns="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xmlns="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xmlns="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xmlns="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xmlns="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xmlns="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xmlns="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xmlns="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xmlns="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xmlns="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xmlns="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xmlns="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xmlns="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xmlns="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xmlns="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xmlns="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xmlns="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xmlns="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xmlns="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xmlns="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66602"/>
                <a:ext cx="11311364" cy="1163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</a:t>
                </a:r>
                <a:r>
                  <a:rPr lang="nl-NL" altLang="en-US" sz="2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 </a:t>
                </a: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66602"/>
                <a:ext cx="11311364" cy="1163652"/>
              </a:xfrm>
              <a:prstGeom prst="rect">
                <a:avLst/>
              </a:prstGeom>
              <a:blipFill rotWithShape="1">
                <a:blip r:embed="rId18"/>
                <a:stretch>
                  <a:fillRect l="-863" t="-524" r="-863" b="-20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xmlns="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xmlns="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738664"/>
              </a:xfrm>
              <a:prstGeom prst="rect">
                <a:avLst/>
              </a:prstGeom>
              <a:blipFill rotWithShape="1">
                <a:blip r:embed="rId4"/>
                <a:stretch>
                  <a:fillRect l="-1394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xmlns="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xmlns="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xmlns="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xmlns="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xmlns="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xmlns="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xmlns="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xmlns="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xmlns="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xmlns="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xmlns="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xmlns="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xmlns="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xmlns="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xmlns="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xmlns="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xmlns="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xmlns="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xmlns="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xmlns="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xmlns="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xmlns="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xmlns="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xmlns="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xmlns="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xmlns="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xmlns="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xmlns="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xmlns="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xmlns="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xmlns="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xmlns="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xmlns="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xmlns="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xmlns="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xmlns="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xmlns="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xmlns="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xmlns="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xmlns="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xmlns="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xmlns="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xmlns="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xmlns="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xmlns="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xmlns="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xmlns="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xmlns="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xmlns="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xmlns="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xmlns="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xmlns="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xmlns="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xmlns="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xmlns="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xmlns="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xmlns="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xmlns="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xmlns="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xmlns="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xmlns="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xmlns="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xmlns="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xmlns="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xmlns="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xmlns="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xmlns="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xmlns="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xmlns="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xmlns="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xmlns="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2736</Words>
  <Application>Microsoft Office PowerPoint</Application>
  <PresentationFormat>Custom</PresentationFormat>
  <Paragraphs>257</Paragraphs>
  <Slides>38</Slides>
  <Notes>1</Notes>
  <HiddenSlides>0</HiddenSlides>
  <MMClips>19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DELL</cp:lastModifiedBy>
  <cp:revision>92</cp:revision>
  <dcterms:created xsi:type="dcterms:W3CDTF">2022-02-25T15:56:08Z</dcterms:created>
  <dcterms:modified xsi:type="dcterms:W3CDTF">2022-09-07T15:34:12Z</dcterms:modified>
</cp:coreProperties>
</file>